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57879-C449-4C1F-8D65-E4AB40773D64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121F1-A635-4325-8657-BC8E925F99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21F1-A635-4325-8657-BC8E925F993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E0EFC-03F5-4FE3-A1AD-E0CADE9D5020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42623-A634-4207-BEC3-9F77E374C4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714356"/>
            <a:ext cx="3984575" cy="4143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图片 22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616" y="1500174"/>
            <a:ext cx="5102714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图片 23" descr="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7815" y="1571612"/>
            <a:ext cx="5317391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图片 24" descr="阿里里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512" y="1643050"/>
            <a:ext cx="5715008" cy="2857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图片 18" descr="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4612" y="1214422"/>
            <a:ext cx="3714776" cy="37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图片 19" descr="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0364" y="714356"/>
            <a:ext cx="2957533" cy="4500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图片 20" descr="3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5984" y="2172341"/>
            <a:ext cx="4643470" cy="2013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笑脸 11"/>
          <p:cNvSpPr/>
          <p:nvPr/>
        </p:nvSpPr>
        <p:spPr>
          <a:xfrm>
            <a:off x="500034" y="5000636"/>
            <a:ext cx="928694" cy="785818"/>
          </a:xfrm>
          <a:prstGeom prst="smileyFac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笑脸 12"/>
          <p:cNvSpPr/>
          <p:nvPr/>
        </p:nvSpPr>
        <p:spPr>
          <a:xfrm>
            <a:off x="7858148" y="2857496"/>
            <a:ext cx="928694" cy="785818"/>
          </a:xfrm>
          <a:prstGeom prst="smileyFac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笑脸 13"/>
          <p:cNvSpPr/>
          <p:nvPr/>
        </p:nvSpPr>
        <p:spPr>
          <a:xfrm>
            <a:off x="7929586" y="4929198"/>
            <a:ext cx="928694" cy="785818"/>
          </a:xfrm>
          <a:prstGeom prst="smileyFac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笑脸 14"/>
          <p:cNvSpPr/>
          <p:nvPr/>
        </p:nvSpPr>
        <p:spPr>
          <a:xfrm>
            <a:off x="357158" y="2214554"/>
            <a:ext cx="928694" cy="785818"/>
          </a:xfrm>
          <a:prstGeom prst="smileyFac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笑脸 15"/>
          <p:cNvSpPr/>
          <p:nvPr/>
        </p:nvSpPr>
        <p:spPr>
          <a:xfrm>
            <a:off x="357158" y="785794"/>
            <a:ext cx="928694" cy="785818"/>
          </a:xfrm>
          <a:prstGeom prst="smileyFac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笑脸 16"/>
          <p:cNvSpPr/>
          <p:nvPr/>
        </p:nvSpPr>
        <p:spPr>
          <a:xfrm>
            <a:off x="428596" y="3571876"/>
            <a:ext cx="928694" cy="785818"/>
          </a:xfrm>
          <a:prstGeom prst="smileyFac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笑脸 17"/>
          <p:cNvSpPr/>
          <p:nvPr/>
        </p:nvSpPr>
        <p:spPr>
          <a:xfrm>
            <a:off x="7858148" y="857232"/>
            <a:ext cx="928694" cy="785818"/>
          </a:xfrm>
          <a:prstGeom prst="smileyFac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346829241_271777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500042"/>
            <a:ext cx="1214446" cy="1214446"/>
          </a:xfrm>
          <a:prstGeom prst="rect">
            <a:avLst/>
          </a:prstGeom>
          <a:ln w="57150" cmpd="sng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 descr="阿里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678653"/>
            <a:ext cx="2071670" cy="1035835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 descr="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214290"/>
            <a:ext cx="1285884" cy="1690523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 descr="阿里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2214554"/>
            <a:ext cx="2071670" cy="1035835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 descr="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44" y="2143116"/>
            <a:ext cx="1572710" cy="1071570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 descr="阿里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3750487"/>
            <a:ext cx="2071670" cy="1035835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 descr="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72301" y="2214555"/>
            <a:ext cx="1628525" cy="1071569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 descr="阿里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5322123"/>
            <a:ext cx="2071670" cy="1035835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 descr="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3574" y="3640466"/>
            <a:ext cx="1308030" cy="1360170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 descr="阿里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72" y="571480"/>
            <a:ext cx="2071670" cy="1035835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 descr="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57752" y="3770902"/>
            <a:ext cx="1643074" cy="1015420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 descr="阿里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2250289"/>
            <a:ext cx="2071670" cy="1035835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 descr="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44" y="5286388"/>
            <a:ext cx="1572710" cy="1071570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 descr="阿里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72" y="3786190"/>
            <a:ext cx="2071670" cy="1035835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 descr="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72301" y="5286389"/>
            <a:ext cx="1628525" cy="1071569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图片 18" descr="阿里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5322123"/>
            <a:ext cx="2071670" cy="1035835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</Words>
  <Application>Microsoft Office PowerPoint</Application>
  <PresentationFormat>全屏显示(4:3)</PresentationFormat>
  <Paragraphs>1</Paragraphs>
  <Slides>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幻灯片 1</vt:lpstr>
      <vt:lpstr>幻灯片 2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微软用户</cp:lastModifiedBy>
  <cp:revision>15</cp:revision>
  <dcterms:created xsi:type="dcterms:W3CDTF">2015-06-15T06:58:33Z</dcterms:created>
  <dcterms:modified xsi:type="dcterms:W3CDTF">2015-06-15T09:05:06Z</dcterms:modified>
</cp:coreProperties>
</file>