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281" r:id="rId12"/>
    <p:sldId id="256" r:id="rId13"/>
    <p:sldId id="259" r:id="rId14"/>
    <p:sldId id="292" r:id="rId15"/>
    <p:sldId id="282" r:id="rId16"/>
    <p:sldId id="287" r:id="rId17"/>
    <p:sldId id="262" r:id="rId18"/>
    <p:sldId id="286" r:id="rId19"/>
    <p:sldId id="294" r:id="rId20"/>
    <p:sldId id="296" r:id="rId21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66FFFF"/>
    <a:srgbClr val="6699FF"/>
    <a:srgbClr val="3399FF"/>
    <a:srgbClr val="33CCFF"/>
    <a:srgbClr val="006699"/>
    <a:srgbClr val="0099CC"/>
    <a:srgbClr val="00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 showGuides="1">
      <p:cViewPr varScale="1">
        <p:scale>
          <a:sx n="90" d="100"/>
          <a:sy n="90" d="100"/>
        </p:scale>
        <p:origin x="-804" y="-96"/>
      </p:cViewPr>
      <p:guideLst>
        <p:guide orient="horz" pos="214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96258" name="组合 96257"/>
          <p:cNvGrpSpPr/>
          <p:nvPr/>
        </p:nvGrpSpPr>
        <p:grpSpPr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96259" name="组合 96258"/>
            <p:cNvGrpSpPr/>
            <p:nvPr userDrawn="1"/>
          </p:nvGrpSpPr>
          <p:grpSpPr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6260" name="任意多边形 96259"/>
              <p:cNvSpPr/>
              <p:nvPr/>
            </p:nvSpPr>
            <p:spPr>
              <a:xfrm>
                <a:off x="1728" y="2644"/>
                <a:ext cx="2882" cy="1671"/>
              </a:xfrm>
              <a:custGeom>
                <a:avLst/>
                <a:gdLst/>
                <a:ahLst/>
                <a:cxnLst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61" name="任意多边形 96260"/>
              <p:cNvSpPr/>
              <p:nvPr/>
            </p:nvSpPr>
            <p:spPr>
              <a:xfrm>
                <a:off x="4170" y="2671"/>
                <a:ext cx="1259" cy="811"/>
              </a:xfrm>
              <a:custGeom>
                <a:avLst/>
                <a:gdLst/>
                <a:ahLst/>
                <a:cxnLst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62" name="任意多边形 96261"/>
              <p:cNvSpPr/>
              <p:nvPr/>
            </p:nvSpPr>
            <p:spPr>
              <a:xfrm>
                <a:off x="2900" y="3346"/>
                <a:ext cx="2849" cy="969"/>
              </a:xfrm>
              <a:custGeom>
                <a:avLst/>
                <a:gdLst/>
                <a:ahLst/>
                <a:cxnLst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  <a:alpha val="100000"/>
                    </a:schemeClr>
                  </a:gs>
                  <a:gs pos="100000">
                    <a:schemeClr val="bg1">
                      <a:alpha val="100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63" name="任意多边形 96262"/>
              <p:cNvSpPr/>
              <p:nvPr/>
            </p:nvSpPr>
            <p:spPr>
              <a:xfrm>
                <a:off x="2748" y="2230"/>
                <a:ext cx="3007" cy="2085"/>
              </a:xfrm>
              <a:custGeom>
                <a:avLst/>
                <a:gdLst/>
                <a:ahLst/>
                <a:cxnLst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64" name="任意多边形 96263"/>
              <p:cNvSpPr/>
              <p:nvPr/>
            </p:nvSpPr>
            <p:spPr>
              <a:xfrm>
                <a:off x="4501" y="2317"/>
                <a:ext cx="1248" cy="539"/>
              </a:xfrm>
              <a:custGeom>
                <a:avLst/>
                <a:gdLst/>
                <a:ahLst/>
                <a:cxnLst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  <a:alpha val="100000"/>
                    </a:schemeClr>
                  </a:gs>
                  <a:gs pos="100000">
                    <a:schemeClr val="bg1">
                      <a:alpha val="100000"/>
                    </a:schemeClr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96265" name="任意多边形 96264"/>
            <p:cNvSpPr/>
            <p:nvPr/>
          </p:nvSpPr>
          <p:spPr>
            <a:xfrm>
              <a:off x="3322" y="1341"/>
              <a:ext cx="1825" cy="1537"/>
            </a:xfrm>
            <a:custGeom>
              <a:avLst/>
              <a:gdLst/>
              <a:ahLst/>
              <a:cxnLst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6266" name="任意多边形 96265"/>
            <p:cNvSpPr/>
            <p:nvPr/>
          </p:nvSpPr>
          <p:spPr>
            <a:xfrm>
              <a:off x="0" y="0"/>
              <a:ext cx="5758" cy="1776"/>
            </a:xfrm>
            <a:custGeom>
              <a:avLst/>
              <a:gdLst/>
              <a:ahLst/>
              <a:cxnLst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96267" name="标题 96266"/>
          <p:cNvSpPr>
            <a:spLocks noGrp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sz="600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96268" name="副标题 96267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96269" name="日期占位符 96268"/>
          <p:cNvSpPr>
            <a:spLocks noGrp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endParaRPr lang="zh-CN" altLang="en-US" dirty="0"/>
          </a:p>
        </p:txBody>
      </p:sp>
      <p:sp>
        <p:nvSpPr>
          <p:cNvPr id="96270" name="页脚占位符 96269"/>
          <p:cNvSpPr>
            <a:spLocks noGrp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endParaRPr lang="zh-CN" dirty="0"/>
          </a:p>
        </p:txBody>
      </p:sp>
      <p:sp>
        <p:nvSpPr>
          <p:cNvPr id="96271" name="灯片编号占位符 96270"/>
          <p:cNvSpPr>
            <a:spLocks noGrp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5234" name="日期占位符 95233"/>
          <p:cNvSpPr>
            <a:spLocks noGrp="1"/>
          </p:cNvSpPr>
          <p:nvPr>
            <p:ph type="dt" sz="half" idx="2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/>
            </a:lvl1pPr>
          </a:lstStyle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95235" name="灯片编号占位符 95234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/>
            </a:lvl1pPr>
          </a:lstStyle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  <p:grpSp>
        <p:nvGrpSpPr>
          <p:cNvPr id="95236" name="组合 95235"/>
          <p:cNvGrpSpPr/>
          <p:nvPr/>
        </p:nvGrpSpPr>
        <p:grpSpPr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95237" name="组合 95236"/>
            <p:cNvGrpSpPr/>
            <p:nvPr userDrawn="1"/>
          </p:nvGrpSpPr>
          <p:grpSpPr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5238" name="任意多边形 95237"/>
              <p:cNvSpPr/>
              <p:nvPr/>
            </p:nvSpPr>
            <p:spPr>
              <a:xfrm>
                <a:off x="1728" y="2644"/>
                <a:ext cx="2882" cy="1671"/>
              </a:xfrm>
              <a:custGeom>
                <a:avLst/>
                <a:gdLst/>
                <a:ahLst/>
                <a:cxnLst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39" name="任意多边形 95238"/>
              <p:cNvSpPr/>
              <p:nvPr/>
            </p:nvSpPr>
            <p:spPr>
              <a:xfrm>
                <a:off x="4170" y="2671"/>
                <a:ext cx="1259" cy="811"/>
              </a:xfrm>
              <a:custGeom>
                <a:avLst/>
                <a:gdLst/>
                <a:ahLst/>
                <a:cxnLst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40" name="任意多边形 95239"/>
              <p:cNvSpPr/>
              <p:nvPr/>
            </p:nvSpPr>
            <p:spPr>
              <a:xfrm>
                <a:off x="2900" y="3346"/>
                <a:ext cx="2849" cy="969"/>
              </a:xfrm>
              <a:custGeom>
                <a:avLst/>
                <a:gdLst/>
                <a:ahLst/>
                <a:cxnLst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  <a:alpha val="100000"/>
                    </a:schemeClr>
                  </a:gs>
                  <a:gs pos="100000">
                    <a:schemeClr val="bg1">
                      <a:alpha val="100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41" name="任意多边形 95240"/>
              <p:cNvSpPr/>
              <p:nvPr/>
            </p:nvSpPr>
            <p:spPr>
              <a:xfrm>
                <a:off x="2748" y="2230"/>
                <a:ext cx="3007" cy="2085"/>
              </a:xfrm>
              <a:custGeom>
                <a:avLst/>
                <a:gdLst/>
                <a:ahLst/>
                <a:cxnLst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42" name="任意多边形 95241"/>
              <p:cNvSpPr/>
              <p:nvPr/>
            </p:nvSpPr>
            <p:spPr>
              <a:xfrm>
                <a:off x="4501" y="2317"/>
                <a:ext cx="1248" cy="539"/>
              </a:xfrm>
              <a:custGeom>
                <a:avLst/>
                <a:gdLst/>
                <a:ahLst/>
                <a:cxnLst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  <a:alpha val="100000"/>
                    </a:schemeClr>
                  </a:gs>
                  <a:gs pos="100000">
                    <a:schemeClr val="bg1">
                      <a:alpha val="100000"/>
                    </a:schemeClr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95243" name="任意多边形 95242"/>
            <p:cNvSpPr/>
            <p:nvPr/>
          </p:nvSpPr>
          <p:spPr>
            <a:xfrm>
              <a:off x="3322" y="1341"/>
              <a:ext cx="1825" cy="1537"/>
            </a:xfrm>
            <a:custGeom>
              <a:avLst/>
              <a:gdLst/>
              <a:ahLst/>
              <a:cxnLst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5244" name="任意多边形 95243"/>
            <p:cNvSpPr/>
            <p:nvPr/>
          </p:nvSpPr>
          <p:spPr>
            <a:xfrm>
              <a:off x="0" y="0"/>
              <a:ext cx="5758" cy="1776"/>
            </a:xfrm>
            <a:custGeom>
              <a:avLst/>
              <a:gdLst/>
              <a:ahLst/>
              <a:cxnLst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95245" name="标题 95244"/>
          <p:cNvSpPr>
            <a:spLocks noGrp="1" noRot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95246" name="页脚占位符 95245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/>
            </a:lvl1pPr>
          </a:lstStyle>
          <a:p>
            <a:pPr lvl="0"/>
            <a:endParaRPr lang="zh-CN" dirty="0"/>
          </a:p>
        </p:txBody>
      </p:sp>
      <p:sp>
        <p:nvSpPr>
          <p:cNvPr id="95247" name="文本占位符 9524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1" i="0" u="none" kern="1200" baseline="0">
          <a:solidFill>
            <a:schemeClr val="tx2"/>
          </a:solidFill>
          <a:effectLst>
            <a:outerShdw blurRad="38100" dist="38100" dir="2700000">
              <a:srgbClr val="00000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.png"/><Relationship Id="rId2" Type="http://schemas.microsoft.com/office/2007/relationships/media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-0..wav" TargetMode="External"/><Relationship Id="rId1" Type="http://schemas.openxmlformats.org/officeDocument/2006/relationships/audio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-0..wav" TargetMode="Externa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media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&#65293;&#65298;..wav" TargetMode="External"/><Relationship Id="rId4" Type="http://schemas.openxmlformats.org/officeDocument/2006/relationships/audio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&#65293;&#65298;..wav" TargetMode="External"/><Relationship Id="rId3" Type="http://schemas.openxmlformats.org/officeDocument/2006/relationships/image" Target="../media/image1.png"/><Relationship Id="rId2" Type="http://schemas.microsoft.com/office/2007/relationships/media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&#65293;&#65297;..wav" TargetMode="External"/><Relationship Id="rId1" Type="http://schemas.openxmlformats.org/officeDocument/2006/relationships/audio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&#65293;&#65297;..wav" TargetMode="Externa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.png"/><Relationship Id="rId2" Type="http://schemas.microsoft.com/office/2007/relationships/media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&#65293;&#65300;..wav" TargetMode="External"/><Relationship Id="rId1" Type="http://schemas.openxmlformats.org/officeDocument/2006/relationships/audio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&#65293;&#65300;..wav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.png"/><Relationship Id="rId2" Type="http://schemas.microsoft.com/office/2007/relationships/media" Target="file:///G:\&#25945;&#23398;&#24515;&#24471;&#21644;&#20844;&#24320;&#35838;&#25945;&#26696;\021%202016-2017&#31532;&#19968;&#23398;&#26399;\&#32473;&#26446;&#26092;\&#24904;&#27597;&#24773;&#28145;&#35838;&#20214;\&#26032;&#24314;&#25991;&#20214;&#22841;\WPS&#38899;..wav" TargetMode="External"/><Relationship Id="rId1" Type="http://schemas.openxmlformats.org/officeDocument/2006/relationships/audio" Target="file:///G:\&#25945;&#23398;&#24515;&#24471;&#21644;&#20844;&#24320;&#35838;&#25945;&#26696;\021%202016-2017&#31532;&#19968;&#23398;&#26399;\&#32473;&#26446;&#26092;\&#24904;&#27597;&#24773;&#28145;&#35838;&#20214;\&#26032;&#24314;&#25991;&#20214;&#22841;\WPS&#38899;..wav" TargetMode="Externa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.png"/><Relationship Id="rId2" Type="http://schemas.microsoft.com/office/2007/relationships/media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..wav" TargetMode="External"/><Relationship Id="rId1" Type="http://schemas.openxmlformats.org/officeDocument/2006/relationships/audio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..wav" TargetMode="Externa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.png"/><Relationship Id="rId2" Type="http://schemas.microsoft.com/office/2007/relationships/media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.&#65299;..wav" TargetMode="External"/><Relationship Id="rId1" Type="http://schemas.openxmlformats.org/officeDocument/2006/relationships/audio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.&#65299;..wav" TargetMode="Externa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.png"/><Relationship Id="rId2" Type="http://schemas.microsoft.com/office/2007/relationships/media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&#65300;..wav" TargetMode="External"/><Relationship Id="rId1" Type="http://schemas.openxmlformats.org/officeDocument/2006/relationships/audio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&#65300;..wav" TargetMode="Externa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microsoft.com/office/2007/relationships/media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&#65302;..wav" TargetMode="External"/><Relationship Id="rId7" Type="http://schemas.openxmlformats.org/officeDocument/2006/relationships/audio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&#65302;..wav" TargetMode="External"/><Relationship Id="rId6" Type="http://schemas.openxmlformats.org/officeDocument/2006/relationships/image" Target="../media/image1.png"/><Relationship Id="rId5" Type="http://schemas.microsoft.com/office/2007/relationships/media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&#65301;..wav" TargetMode="External"/><Relationship Id="rId4" Type="http://schemas.openxmlformats.org/officeDocument/2006/relationships/audio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&#65301;..wav" TargetMode="External"/><Relationship Id="rId3" Type="http://schemas.openxmlformats.org/officeDocument/2006/relationships/image" Target="../media/image3.png"/><Relationship Id="rId2" Type="http://schemas.microsoft.com/office/2007/relationships/media" Target="file:///C:\Documents%20and%20Settings\Administrator\&#26700;&#38754;\&#24904;&#27597;&#24773;&#28145;\&#20260;&#24863;&#38899;&#20048;.wma" TargetMode="External"/><Relationship Id="rId1" Type="http://schemas.openxmlformats.org/officeDocument/2006/relationships/audio" Target="file:///C:\Documents%20and%20Settings\Administrator\&#26700;&#38754;\&#24904;&#27597;&#24773;&#28145;\&#20260;&#24863;&#38899;&#20048;.wma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microsoft.com/office/2007/relationships/media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&#65305;..wav" TargetMode="External"/><Relationship Id="rId6" Type="http://schemas.openxmlformats.org/officeDocument/2006/relationships/audio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&#65305;..wav" TargetMode="External"/><Relationship Id="rId5" Type="http://schemas.microsoft.com/office/2007/relationships/media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&#65304;..wav" TargetMode="External"/><Relationship Id="rId4" Type="http://schemas.openxmlformats.org/officeDocument/2006/relationships/audio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&#65304;..wav" TargetMode="External"/><Relationship Id="rId3" Type="http://schemas.openxmlformats.org/officeDocument/2006/relationships/image" Target="../media/image1.png"/><Relationship Id="rId2" Type="http://schemas.microsoft.com/office/2007/relationships/media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&#65303;..wav" TargetMode="External"/><Relationship Id="rId1" Type="http://schemas.openxmlformats.org/officeDocument/2006/relationships/audio" Target="file:///G:\&#25945;&#23398;&#24515;&#24471;&#21644;&#20844;&#24320;&#35838;&#25945;&#26696;\021%202016-2017&#31532;&#19968;&#23398;&#26399;\&#32473;&#26446;&#26092;\&#24904;&#27597;&#24773;&#28145;&#35838;&#20214;\&#26032;&#24314;&#25991;&#20214;&#22841;\WPS&#38899;&#39057;&#65303;..wav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3" Type="http://schemas.microsoft.com/office/2007/relationships/media" Target="file:///C:\Documents%20and%20Settings\Administrator\&#26700;&#38754;\&#24904;&#27597;&#24773;&#28145;\&#29233;&#30340;&#22857;&#29486;.mp3" TargetMode="External"/><Relationship Id="rId2" Type="http://schemas.openxmlformats.org/officeDocument/2006/relationships/audio" Target="NULL" TargetMode="Externa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zh-CN" altLang="en-US"/>
              <a:t>小学语文课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r>
              <a:rPr lang="zh-CN" altLang="en-US" sz="8800">
                <a:latin typeface="黑体" panose="02010600030101010101" pitchFamily="2" charset="-122"/>
                <a:ea typeface="黑体" panose="02010600030101010101" pitchFamily="2" charset="-122"/>
              </a:rPr>
              <a:t>慈母情深</a:t>
            </a:r>
            <a:r>
              <a:rPr lang="zh-CN" altLang="en-US"/>
              <a:t> </a:t>
            </a:r>
            <a:endParaRPr lang="zh-CN" altLang="en-US"/>
          </a:p>
          <a:p>
            <a:pPr lvl="8" algn="ctr"/>
            <a:endParaRPr lang="zh-CN" altLang="en-US"/>
          </a:p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            谢咏 潮州市实验学校</a:t>
            </a:r>
            <a:endParaRPr lang="zh-CN" altLang="en-US"/>
          </a:p>
        </p:txBody>
      </p:sp>
      <p:pic>
        <p:nvPicPr>
          <p:cNvPr id="4" name="WPS音频-0.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164830" y="612648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 advTm="14516"/>
  <p:timing>
    <p:tnLst>
      <p:par>
        <p:cTn id="1" dur="indefinite" restart="never" nodeType="tmRoot">
          <p:childTnLst>
            <p:audio>
              <p:cMediaNode vol="90000" showWhenStopped="1">
                <p:cTn id="2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603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0658" name="标题 70657"/>
          <p:cNvSpPr>
            <a:spLocks noGrp="1" noRot="1"/>
          </p:cNvSpPr>
          <p:nvPr>
            <p:ph type="title"/>
          </p:nvPr>
        </p:nvSpPr>
        <p:spPr/>
        <p:txBody>
          <a:bodyPr anchor="ctr"/>
          <a:p>
            <a:r>
              <a:rPr lang="zh-CN" altLang="en-US" sz="5400" b="0" dirty="0">
                <a:ea typeface="黑体" panose="02010600030101010101" pitchFamily="2" charset="-122"/>
              </a:rPr>
              <a:t>游子吟</a:t>
            </a:r>
            <a:endParaRPr lang="zh-CN" altLang="en-US" sz="5400" b="0" dirty="0">
              <a:ea typeface="黑体" panose="02010600030101010101" pitchFamily="2" charset="-122"/>
            </a:endParaRPr>
          </a:p>
        </p:txBody>
      </p:sp>
      <p:sp>
        <p:nvSpPr>
          <p:cNvPr id="70659" name="文本占位符 70658"/>
          <p:cNvSpPr>
            <a:spLocks noGrp="1"/>
          </p:cNvSpPr>
          <p:nvPr>
            <p:ph type="body" idx="1"/>
          </p:nvPr>
        </p:nvSpPr>
        <p:spPr>
          <a:xfrm>
            <a:off x="685800" y="1908175"/>
            <a:ext cx="8001000" cy="4217988"/>
          </a:xfrm>
        </p:spPr>
        <p:txBody>
          <a:bodyPr/>
          <a:p>
            <a:pPr algn="ctr">
              <a:lnSpc>
                <a:spcPct val="125000"/>
              </a:lnSpc>
              <a:buNone/>
            </a:pPr>
            <a:r>
              <a:rPr lang="en-US" altLang="zh-CN" sz="4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r>
              <a:rPr lang="zh-CN" altLang="en-US" sz="4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慈母手中线，游子身上衣。</a:t>
            </a:r>
            <a:br>
              <a:rPr lang="zh-CN" altLang="en-US" sz="4800" dirty="0">
                <a:latin typeface="楷体_GB2312" panose="02010609030101010101" pitchFamily="49" charset="-122"/>
                <a:ea typeface="楷体_GB2312" panose="02010609030101010101" pitchFamily="49" charset="-122"/>
              </a:rPr>
            </a:br>
            <a:r>
              <a:rPr lang="zh-CN" altLang="en-US" sz="4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临行密密缝，意恐迟迟归。</a:t>
            </a:r>
            <a:br>
              <a:rPr lang="zh-CN" altLang="en-US" sz="4800" dirty="0">
                <a:latin typeface="楷体_GB2312" panose="02010609030101010101" pitchFamily="49" charset="-122"/>
                <a:ea typeface="楷体_GB2312" panose="02010609030101010101" pitchFamily="49" charset="-122"/>
              </a:rPr>
            </a:br>
            <a:r>
              <a:rPr lang="zh-CN" altLang="en-US" sz="4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谁言寸草心，报得三春晖。 </a:t>
            </a:r>
            <a:endParaRPr lang="zh-CN" altLang="en-US" sz="48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2" name="WPS音频－１.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863590" y="6126480"/>
            <a:ext cx="619125" cy="619125"/>
          </a:xfrm>
          <a:prstGeom prst="rect">
            <a:avLst/>
          </a:prstGeom>
        </p:spPr>
      </p:pic>
      <p:pic>
        <p:nvPicPr>
          <p:cNvPr id="3" name="WPS音频－２.">
            <a:hlinkClick r:id="" action="ppaction://media"/>
          </p:cNvPr>
          <p:cNvPicPr/>
          <p:nvPr>
            <a:audioFile r:link="rId4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171055" y="612648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460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9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90000" showWhenStopped="0">
                <p:cTn id="11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00" name="矩形 4099"/>
          <p:cNvSpPr/>
          <p:nvPr/>
        </p:nvSpPr>
        <p:spPr>
          <a:xfrm>
            <a:off x="914400" y="1828800"/>
            <a:ext cx="6781800" cy="25146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楷体_GB2312" panose="02010609030101010101" pitchFamily="49" charset="-122"/>
                <a:ea typeface="楷体_GB2312" panose="02010609030101010101" pitchFamily="49" charset="-122"/>
              </a:rPr>
              <a:t>慈母情深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032000" y="3291840"/>
            <a:ext cx="5080000" cy="2743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0" indent="0" algn="l"/>
            <a:r>
              <a:rPr lang="en-US" altLang="zh-CN" sz="12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……</a:t>
            </a:r>
            <a:endParaRPr lang="zh-CN" altLang="en-US"/>
          </a:p>
        </p:txBody>
      </p:sp>
      <p:pic>
        <p:nvPicPr>
          <p:cNvPr id="2" name="WPS音频－４.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262120" y="3119120"/>
            <a:ext cx="619125" cy="619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wheel spokes="8"/>
      </p:transition>
    </mc:Choice>
    <mc:Fallback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2408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8" name="文本框 47107"/>
          <p:cNvSpPr txBox="1"/>
          <p:nvPr/>
        </p:nvSpPr>
        <p:spPr>
          <a:xfrm>
            <a:off x="685800" y="1279525"/>
            <a:ext cx="7635875" cy="2530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lnSpc>
                <a:spcPct val="125000"/>
              </a:lnSpc>
            </a:pPr>
            <a:r>
              <a:rPr lang="zh-CN" altLang="en-US" sz="3200" dirty="0">
                <a:solidFill>
                  <a:srgbClr val="FFFF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自学提示：</a:t>
            </a:r>
            <a:endParaRPr lang="zh-CN" altLang="en-US" sz="3200" dirty="0">
              <a:solidFill>
                <a:srgbClr val="FFFF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0">
              <a:lnSpc>
                <a:spcPct val="125000"/>
              </a:lnSpc>
            </a:pPr>
            <a:r>
              <a:rPr lang="zh-CN" altLang="en-US" sz="3200" dirty="0">
                <a:solidFill>
                  <a:srgbClr val="FFFF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  以四人小组为单位读读课文，划出描写母亲外貌和语言的句子，在自己感受特别深刻的地方作批注，并和同学交流。</a:t>
            </a:r>
            <a:endParaRPr lang="zh-CN" altLang="en-US" sz="3200" dirty="0">
              <a:solidFill>
                <a:srgbClr val="FFFF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946" name="文本框 82945"/>
          <p:cNvSpPr txBox="1"/>
          <p:nvPr/>
        </p:nvSpPr>
        <p:spPr>
          <a:xfrm>
            <a:off x="685800" y="1279525"/>
            <a:ext cx="7635875" cy="2530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lnSpc>
                <a:spcPct val="125000"/>
              </a:lnSpc>
            </a:pPr>
            <a:r>
              <a:rPr lang="en-US" altLang="zh-CN" sz="2500" dirty="0">
                <a:solidFill>
                  <a:srgbClr val="FFFF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3200" dirty="0">
                <a:solidFill>
                  <a:srgbClr val="FFFF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我穿过一排排缝纫机，走到那个角落，看见一个及其瘦弱的脊背弯曲着，头和缝纫机挨得很近。周围几只灯泡烤着我的脸。</a:t>
            </a:r>
            <a:endParaRPr lang="zh-CN" altLang="en-US" sz="3200" dirty="0">
              <a:solidFill>
                <a:srgbClr val="FFFF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2" name="WPS音.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420735" y="623824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2165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82" name="文本框 71681"/>
          <p:cNvSpPr txBox="1"/>
          <p:nvPr/>
        </p:nvSpPr>
        <p:spPr>
          <a:xfrm>
            <a:off x="685800" y="1279525"/>
            <a:ext cx="7635875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lnSpc>
                <a:spcPct val="125000"/>
              </a:lnSpc>
            </a:pPr>
            <a:r>
              <a:rPr lang="en-US" altLang="zh-CN" sz="3200" dirty="0">
                <a:solidFill>
                  <a:srgbClr val="FFFF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3200" dirty="0">
                <a:solidFill>
                  <a:srgbClr val="FFFF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背直起来了，我的母亲。转过身来了，我的母亲。褐色的口罩上方，一对眼神疲惫的眼睛吃惊地望着我，我的母亲</a:t>
            </a:r>
            <a:r>
              <a:rPr lang="en-US" altLang="zh-CN">
                <a:solidFill>
                  <a:srgbClr val="FFFF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……</a:t>
            </a:r>
            <a:r>
              <a:rPr lang="en-US" altLang="zh-CN"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endParaRPr lang="en-US" altLang="zh-CN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WPS音频.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262120" y="311912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3247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7826" name="文本框 77825"/>
          <p:cNvSpPr txBox="1"/>
          <p:nvPr/>
        </p:nvSpPr>
        <p:spPr>
          <a:xfrm>
            <a:off x="1600200" y="1905000"/>
            <a:ext cx="5883275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lnSpc>
                <a:spcPct val="125000"/>
              </a:lnSpc>
            </a:pPr>
            <a:r>
              <a:rPr lang="en-US" altLang="zh-CN" sz="3200" dirty="0">
                <a:solidFill>
                  <a:srgbClr val="FFFF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3200" dirty="0">
                <a:solidFill>
                  <a:srgbClr val="FFFF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母亲掏衣兜，掏出一卷揉得皱皱的毛票，用龟裂的手指数着。</a:t>
            </a:r>
            <a:endParaRPr lang="zh-CN" altLang="en-US" sz="3200">
              <a:solidFill>
                <a:srgbClr val="FFFF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2" name="WPS音频.３.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262120" y="311912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1776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80" name="文本框 50179"/>
          <p:cNvSpPr txBox="1"/>
          <p:nvPr/>
        </p:nvSpPr>
        <p:spPr>
          <a:xfrm>
            <a:off x="1676400" y="1905000"/>
            <a:ext cx="5562600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lnSpc>
                <a:spcPct val="125000"/>
              </a:lnSpc>
            </a:pPr>
            <a:r>
              <a:rPr lang="en-US" altLang="zh-CN" sz="3200" dirty="0">
                <a:solidFill>
                  <a:srgbClr val="FFFF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3200" dirty="0">
                <a:solidFill>
                  <a:srgbClr val="FFFF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母亲却已将钱塞在我手心里了，大声对那个女人说：“我挺高兴他爱看书的！” </a:t>
            </a:r>
            <a:endParaRPr lang="zh-CN" altLang="en-US" sz="3200" dirty="0">
              <a:solidFill>
                <a:srgbClr val="FFFF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2" name="WPS音频４.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262120" y="311912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1489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5778" name="文本框 75777"/>
          <p:cNvSpPr txBox="1"/>
          <p:nvPr/>
        </p:nvSpPr>
        <p:spPr>
          <a:xfrm>
            <a:off x="1600200" y="1905000"/>
            <a:ext cx="5883275" cy="2530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lnSpc>
                <a:spcPct val="125000"/>
              </a:lnSpc>
            </a:pPr>
            <a:r>
              <a:rPr lang="en-US" altLang="zh-CN" sz="3200" dirty="0">
                <a:solidFill>
                  <a:srgbClr val="FFFF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3200" dirty="0">
                <a:solidFill>
                  <a:srgbClr val="FFFF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母亲说完，立刻又坐了下去，立刻又曲弯了背，立刻又将头俯在缝纫机上了，立刻又陷入了忙碌</a:t>
            </a:r>
            <a:r>
              <a:rPr lang="en-US" altLang="zh-CN" sz="3200">
                <a:solidFill>
                  <a:srgbClr val="FFFF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…… </a:t>
            </a:r>
            <a:endParaRPr lang="en-US" altLang="zh-CN" sz="3200">
              <a:solidFill>
                <a:srgbClr val="FFFF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75780" name="伤感音乐.wma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010400" y="5181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WPS音频５.">
            <a:hlinkClick r:id="" action="ppaction://media"/>
          </p:cNvPr>
          <p:cNvPicPr/>
          <p:nvPr>
            <a:audioFile r:link="rId4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2120" y="3119120"/>
            <a:ext cx="619125" cy="619125"/>
          </a:xfrm>
          <a:prstGeom prst="rect">
            <a:avLst/>
          </a:prstGeom>
        </p:spPr>
      </p:pic>
      <p:pic>
        <p:nvPicPr>
          <p:cNvPr id="3" name="WPS音频６.">
            <a:hlinkClick r:id="" action="ppaction://media"/>
          </p:cNvPr>
          <p:cNvPicPr/>
          <p:nvPr>
            <a:audioFile r:link="rId7"/>
            <p:extLst>
              <p:ext uri="{DAA4B4D4-6D71-4841-9C94-3DE7FCFB9230}">
                <p14:media xmlns:p14="http://schemas.microsoft.com/office/powerpoint/2010/main" r:link="rId8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494395" y="624967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1" fill="hold"/>
                                        <p:tgtEl>
                                          <p:spTgt spid="757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9" dur="2298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000" numSld="983" showWhenStopped="0">
                <p:cTn id="10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5780"/>
                </p:tgtEl>
              </p:cMediaNode>
            </p:audio>
            <p:audio>
              <p:cMediaNode vol="91000" showWhenStopped="0">
                <p:cTn id="11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97000">
                <p:cTn id="12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7" dur="1057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3970" name="文本框 83969"/>
          <p:cNvSpPr txBox="1"/>
          <p:nvPr/>
        </p:nvSpPr>
        <p:spPr>
          <a:xfrm>
            <a:off x="1371600" y="381000"/>
            <a:ext cx="5562600" cy="6492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lnSpc>
                <a:spcPct val="125000"/>
              </a:lnSpc>
            </a:pPr>
            <a:r>
              <a:rPr lang="zh-CN" altLang="en-US" sz="2000" b="1" dirty="0">
                <a:latin typeface="Tahoma" panose="020B0604030504040204" pitchFamily="34" charset="0"/>
                <a:ea typeface="宋体" panose="02010600030101010101" pitchFamily="2" charset="-122"/>
              </a:rPr>
              <a:t>纸船</a:t>
            </a:r>
            <a:r>
              <a:rPr lang="en-US" altLang="zh-CN" sz="2000" b="1" dirty="0">
                <a:latin typeface="Tahoma" panose="020B060403050404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2000" b="1" dirty="0">
                <a:latin typeface="Tahoma" panose="020B0604030504040204" pitchFamily="34" charset="0"/>
                <a:ea typeface="宋体" panose="02010600030101010101" pitchFamily="2" charset="-122"/>
              </a:rPr>
              <a:t>寄母亲</a:t>
            </a:r>
            <a:endParaRPr lang="zh-CN" altLang="en-US" sz="2000" b="1" dirty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lvl="0" algn="ctr">
              <a:lnSpc>
                <a:spcPct val="125000"/>
              </a:lnSpc>
            </a:pPr>
            <a:r>
              <a:rPr lang="zh-CN" altLang="en-US" sz="1400" b="1" dirty="0">
                <a:latin typeface="Tahoma" panose="020B0604030504040204" pitchFamily="34" charset="0"/>
                <a:ea typeface="宋体" panose="02010600030101010101" pitchFamily="2" charset="-122"/>
              </a:rPr>
              <a:t>冰心</a:t>
            </a:r>
            <a:br>
              <a:rPr lang="zh-CN" altLang="en-US" sz="1400">
                <a:latin typeface="Tahoma" panose="020B0604030504040204" pitchFamily="34" charset="0"/>
                <a:ea typeface="宋体" panose="02010600030101010101" pitchFamily="2" charset="-122"/>
              </a:rPr>
            </a:br>
            <a:endParaRPr lang="zh-CN" altLang="en-US" sz="140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lvl="0" algn="ctr">
              <a:lnSpc>
                <a:spcPct val="125000"/>
              </a:lnSpc>
            </a:pPr>
            <a:r>
              <a:rPr lang="zh-CN" altLang="en-US" dirty="0">
                <a:latin typeface="Tahoma" panose="020B0604030504040204" pitchFamily="34" charset="0"/>
                <a:ea typeface="宋体" panose="02010600030101010101" pitchFamily="2" charset="-122"/>
              </a:rPr>
              <a:t>我从不肯妄弃了一张纸，</a:t>
            </a:r>
            <a: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  <a:t>  </a:t>
            </a:r>
            <a:b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zh-CN" altLang="en-US" dirty="0">
                <a:latin typeface="Tahoma" panose="020B0604030504040204" pitchFamily="34" charset="0"/>
                <a:ea typeface="宋体" panose="02010600030101010101" pitchFamily="2" charset="-122"/>
              </a:rPr>
              <a:t>总是留着</a:t>
            </a:r>
            <a: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  <a:t>--</a:t>
            </a:r>
            <a:r>
              <a:rPr lang="zh-CN" altLang="en-US" dirty="0">
                <a:latin typeface="Tahoma" panose="020B0604030504040204" pitchFamily="34" charset="0"/>
                <a:ea typeface="宋体" panose="02010600030101010101" pitchFamily="2" charset="-122"/>
              </a:rPr>
              <a:t>留着，</a:t>
            </a:r>
            <a: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  <a:t>  </a:t>
            </a:r>
            <a:b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zh-CN" altLang="en-US" dirty="0">
                <a:latin typeface="Tahoma" panose="020B0604030504040204" pitchFamily="34" charset="0"/>
                <a:ea typeface="宋体" panose="02010600030101010101" pitchFamily="2" charset="-122"/>
              </a:rPr>
              <a:t>叠成一只一只很小的船儿，</a:t>
            </a:r>
            <a: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  <a:t>  </a:t>
            </a:r>
            <a:b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zh-CN" altLang="en-US" dirty="0">
                <a:latin typeface="Tahoma" panose="020B0604030504040204" pitchFamily="34" charset="0"/>
                <a:ea typeface="宋体" panose="02010600030101010101" pitchFamily="2" charset="-122"/>
              </a:rPr>
              <a:t>从舟上抛下在海里。</a:t>
            </a:r>
            <a: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  <a:t>  </a:t>
            </a:r>
            <a:b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</a:br>
            <a:b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zh-CN" altLang="en-US" dirty="0">
                <a:latin typeface="Tahoma" panose="020B0604030504040204" pitchFamily="34" charset="0"/>
                <a:ea typeface="宋体" panose="02010600030101010101" pitchFamily="2" charset="-122"/>
              </a:rPr>
              <a:t>有的被天风吹卷到舟中的窗里，</a:t>
            </a:r>
            <a: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  <a:t>  </a:t>
            </a:r>
            <a:b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zh-CN" altLang="en-US" dirty="0">
                <a:latin typeface="Tahoma" panose="020B0604030504040204" pitchFamily="34" charset="0"/>
                <a:ea typeface="宋体" panose="02010600030101010101" pitchFamily="2" charset="-122"/>
              </a:rPr>
              <a:t>有的被海浪打湿，沾在船头上。</a:t>
            </a:r>
            <a: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  <a:t>  </a:t>
            </a:r>
            <a:b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zh-CN" altLang="en-US" dirty="0">
                <a:latin typeface="Tahoma" panose="020B0604030504040204" pitchFamily="34" charset="0"/>
                <a:ea typeface="宋体" panose="02010600030101010101" pitchFamily="2" charset="-122"/>
              </a:rPr>
              <a:t>我仍是不灰心地每天叠着，</a:t>
            </a:r>
            <a: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  <a:t>  </a:t>
            </a:r>
            <a:b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zh-CN" altLang="en-US" dirty="0">
                <a:latin typeface="Tahoma" panose="020B0604030504040204" pitchFamily="34" charset="0"/>
                <a:ea typeface="宋体" panose="02010600030101010101" pitchFamily="2" charset="-122"/>
              </a:rPr>
              <a:t>总希望有一只能流到我要他到的地方去。</a:t>
            </a:r>
            <a: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  <a:t>  </a:t>
            </a:r>
            <a:b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</a:br>
            <a:b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zh-CN" altLang="en-US" dirty="0">
                <a:latin typeface="Tahoma" panose="020B0604030504040204" pitchFamily="34" charset="0"/>
                <a:ea typeface="宋体" panose="02010600030101010101" pitchFamily="2" charset="-122"/>
              </a:rPr>
              <a:t>母亲，倘若你梦中看到一只很小的船儿，</a:t>
            </a:r>
            <a: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  <a:t>  </a:t>
            </a:r>
            <a:b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zh-CN" altLang="en-US" dirty="0">
                <a:latin typeface="Tahoma" panose="020B0604030504040204" pitchFamily="34" charset="0"/>
                <a:ea typeface="宋体" panose="02010600030101010101" pitchFamily="2" charset="-122"/>
              </a:rPr>
              <a:t>不要惊讶他无端入梦，</a:t>
            </a:r>
            <a: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  <a:t>  </a:t>
            </a:r>
            <a:b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zh-CN" altLang="en-US" dirty="0">
                <a:latin typeface="Tahoma" panose="020B0604030504040204" pitchFamily="34" charset="0"/>
                <a:ea typeface="宋体" panose="02010600030101010101" pitchFamily="2" charset="-122"/>
              </a:rPr>
              <a:t>这是你至爱的女儿含着泪叠的，</a:t>
            </a:r>
            <a: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  <a:t>  </a:t>
            </a:r>
            <a:b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zh-CN" altLang="en-US" dirty="0">
                <a:latin typeface="Tahoma" panose="020B0604030504040204" pitchFamily="34" charset="0"/>
                <a:ea typeface="宋体" panose="02010600030101010101" pitchFamily="2" charset="-122"/>
              </a:rPr>
              <a:t>万水千山，</a:t>
            </a:r>
            <a:endParaRPr lang="zh-CN" altLang="en-US" dirty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lvl="0" algn="ctr">
              <a:lnSpc>
                <a:spcPct val="125000"/>
              </a:lnSpc>
            </a:pPr>
            <a:r>
              <a:rPr lang="zh-CN" altLang="en-US" dirty="0">
                <a:latin typeface="Tahoma" panose="020B0604030504040204" pitchFamily="34" charset="0"/>
                <a:ea typeface="宋体" panose="02010600030101010101" pitchFamily="2" charset="-122"/>
              </a:rPr>
              <a:t>求他载着她的爱和悲哀归去。</a:t>
            </a:r>
            <a: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  <a:t>  </a:t>
            </a:r>
            <a:br>
              <a:rPr lang="en-US" altLang="zh-CN" dirty="0">
                <a:latin typeface="Tahoma" panose="020B0604030504040204" pitchFamily="34" charset="0"/>
                <a:ea typeface="宋体" panose="02010600030101010101" pitchFamily="2" charset="-122"/>
              </a:rPr>
            </a:br>
            <a:endParaRPr lang="en-US" altLang="zh-CN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WPS音频７.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6934200" y="1634490"/>
            <a:ext cx="619125" cy="619125"/>
          </a:xfrm>
          <a:prstGeom prst="rect">
            <a:avLst/>
          </a:prstGeom>
        </p:spPr>
      </p:pic>
      <p:pic>
        <p:nvPicPr>
          <p:cNvPr id="3" name="WPS音频８.">
            <a:hlinkClick r:id="" action="ppaction://media"/>
          </p:cNvPr>
          <p:cNvPicPr/>
          <p:nvPr>
            <a:audioFile r:link="rId4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306310" y="2790190"/>
            <a:ext cx="619125" cy="619125"/>
          </a:xfrm>
          <a:prstGeom prst="rect">
            <a:avLst/>
          </a:prstGeom>
        </p:spPr>
      </p:pic>
      <p:pic>
        <p:nvPicPr>
          <p:cNvPr id="4" name="WPS音频９.">
            <a:hlinkClick r:id="" action="ppaction://media"/>
          </p:cNvPr>
          <p:cNvPicPr/>
          <p:nvPr>
            <a:audioFile r:link="rId6"/>
            <p:extLst>
              <p:ext uri="{DAA4B4D4-6D71-4841-9C94-3DE7FCFB9230}">
                <p14:media xmlns:p14="http://schemas.microsoft.com/office/powerpoint/2010/main" r:link="rId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540115" y="625475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65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5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9" dur="5982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9000" showWhenStopped="0">
                <p:cTn id="10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100000" showWhenStopped="0">
                <p:cTn id="11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99000">
                <p:cTn id="12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7" dur="276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7042" name="文本框 87041"/>
          <p:cNvSpPr txBox="1"/>
          <p:nvPr/>
        </p:nvSpPr>
        <p:spPr>
          <a:xfrm>
            <a:off x="1371600" y="381000"/>
            <a:ext cx="5562600" cy="434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lnSpc>
                <a:spcPct val="125000"/>
              </a:lnSpc>
            </a:pPr>
            <a:endParaRPr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87044" name="矩形 87043"/>
          <p:cNvSpPr/>
          <p:nvPr/>
        </p:nvSpPr>
        <p:spPr>
          <a:xfrm>
            <a:off x="2057400" y="1219200"/>
            <a:ext cx="4572000" cy="39354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2800" dirty="0">
                <a:effectLst>
                  <a:outerShdw blurRad="38100" dist="38100" dir="2700000">
                    <a:srgbClr val="FFFFFF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作业</a:t>
            </a:r>
            <a:r>
              <a:rPr lang="en-US" altLang="zh-CN" sz="2800">
                <a:effectLst>
                  <a:outerShdw blurRad="38100" dist="38100" dir="2700000">
                    <a:srgbClr val="FFFFFF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:</a:t>
            </a:r>
            <a:endParaRPr lang="en-US" altLang="zh-CN" sz="2800">
              <a:effectLst>
                <a:outerShdw blurRad="38100" dist="38100" dir="2700000">
                  <a:srgbClr val="FFFFFF"/>
                </a:outerShdw>
              </a:effectLst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lvl="0"/>
            <a:r>
              <a:rPr lang="en-US" altLang="zh-CN" sz="2800" dirty="0">
                <a:effectLst>
                  <a:outerShdw blurRad="38100" dist="38100" dir="2700000">
                    <a:srgbClr val="FFFFFF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800" dirty="0">
                <a:effectLst>
                  <a:outerShdw blurRad="38100" dist="38100" dir="2700000">
                    <a:srgbClr val="FFFFFF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、有感情地朗读课文，摘抄课文中自己喜欢的语句，并积累背诵。</a:t>
            </a:r>
            <a:endParaRPr lang="zh-CN" altLang="en-US" sz="2800" dirty="0">
              <a:effectLst>
                <a:outerShdw blurRad="38100" dist="38100" dir="2700000">
                  <a:srgbClr val="FFFFFF"/>
                </a:outerShdw>
              </a:effectLst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lvl="0"/>
            <a:r>
              <a:rPr lang="en-US" altLang="zh-CN" sz="2800" dirty="0">
                <a:effectLst>
                  <a:outerShdw blurRad="38100" dist="38100" dir="2700000">
                    <a:srgbClr val="FFFFFF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dirty="0">
                <a:effectLst>
                  <a:outerShdw blurRad="38100" dist="38100" dir="2700000">
                    <a:srgbClr val="FFFFFF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、搜集表现母爱的感人文章。</a:t>
            </a:r>
            <a:endParaRPr lang="zh-CN" altLang="en-US" sz="2800" dirty="0">
              <a:effectLst>
                <a:outerShdw blurRad="38100" dist="38100" dir="2700000">
                  <a:srgbClr val="FFFFFF"/>
                </a:outerShdw>
              </a:effectLst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lvl="0"/>
            <a:r>
              <a:rPr lang="en-US" altLang="zh-CN" sz="2800" dirty="0">
                <a:effectLst>
                  <a:outerShdw blurRad="38100" dist="38100" dir="2700000">
                    <a:srgbClr val="FFFFFF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800" dirty="0">
                <a:effectLst>
                  <a:outerShdw blurRad="38100" dist="38100" dir="2700000">
                    <a:srgbClr val="FFFFFF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</a:rPr>
              <a:t>、说说母亲为我们做了哪些微不足道，却又饱母爱的事，选一件动笔写一写。</a:t>
            </a:r>
            <a:endParaRPr lang="zh-CN" altLang="en-US" sz="2800" dirty="0">
              <a:effectLst>
                <a:outerShdw blurRad="38100" dist="38100" dir="2700000">
                  <a:srgbClr val="FFFFFF"/>
                </a:outerShdw>
              </a:effectLst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9330" name="图片 99329" descr="37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52600" y="304800"/>
            <a:ext cx="5326063" cy="6096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9331" name="爱的奉献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>
                  <p14:trim end="259446.000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665845" y="6324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1" fill="hold"/>
                                        <p:tgtEl>
                                          <p:spTgt spid="993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8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933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1378" name="标题 101377"/>
          <p:cNvSpPr>
            <a:spLocks noGrp="1" noRot="1"/>
          </p:cNvSpPr>
          <p:nvPr>
            <p:ph type="title"/>
          </p:nvPr>
        </p:nvSpPr>
        <p:spPr/>
        <p:txBody>
          <a:bodyPr anchor="ctr"/>
          <a:p>
            <a:endParaRPr dirty="0"/>
          </a:p>
        </p:txBody>
      </p:sp>
      <p:sp>
        <p:nvSpPr>
          <p:cNvPr id="101379" name="文本占位符 101378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/>
          </a:p>
        </p:txBody>
      </p:sp>
      <p:pic>
        <p:nvPicPr>
          <p:cNvPr id="101380" name="图片 101379" descr="70797639_18953794266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3400" y="381000"/>
            <a:ext cx="8153400" cy="61150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3426" name="标题 103425"/>
          <p:cNvSpPr>
            <a:spLocks noGrp="1" noRot="1"/>
          </p:cNvSpPr>
          <p:nvPr>
            <p:ph type="title"/>
          </p:nvPr>
        </p:nvSpPr>
        <p:spPr/>
        <p:txBody>
          <a:bodyPr anchor="ctr"/>
          <a:p>
            <a:endParaRPr dirty="0"/>
          </a:p>
        </p:txBody>
      </p:sp>
      <p:sp>
        <p:nvSpPr>
          <p:cNvPr id="103427" name="文本占位符 103426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/>
          </a:p>
        </p:txBody>
      </p:sp>
      <p:pic>
        <p:nvPicPr>
          <p:cNvPr id="103428" name="图片 103427" descr="20284657_1894908554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7400" y="228600"/>
            <a:ext cx="4724400" cy="6477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02" name="标题 102401"/>
          <p:cNvSpPr>
            <a:spLocks noGrp="1" noRot="1"/>
          </p:cNvSpPr>
          <p:nvPr>
            <p:ph type="title"/>
          </p:nvPr>
        </p:nvSpPr>
        <p:spPr/>
        <p:txBody>
          <a:bodyPr anchor="ctr"/>
          <a:p>
            <a:endParaRPr dirty="0"/>
          </a:p>
        </p:txBody>
      </p:sp>
      <p:sp>
        <p:nvSpPr>
          <p:cNvPr id="102403" name="文本占位符 10240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/>
          </a:p>
        </p:txBody>
      </p:sp>
      <p:pic>
        <p:nvPicPr>
          <p:cNvPr id="102404" name="图片 102403" descr="1404024307_113409179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3400" y="381000"/>
            <a:ext cx="8077200" cy="60579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450" name="标题 104449"/>
          <p:cNvSpPr>
            <a:spLocks noGrp="1" noRot="1"/>
          </p:cNvSpPr>
          <p:nvPr>
            <p:ph type="title"/>
          </p:nvPr>
        </p:nvSpPr>
        <p:spPr/>
        <p:txBody>
          <a:bodyPr anchor="ctr"/>
          <a:p>
            <a:endParaRPr dirty="0"/>
          </a:p>
        </p:txBody>
      </p:sp>
      <p:sp>
        <p:nvSpPr>
          <p:cNvPr id="104451" name="文本占位符 104450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/>
          </a:p>
        </p:txBody>
      </p:sp>
      <p:pic>
        <p:nvPicPr>
          <p:cNvPr id="104452" name="图片 104451" descr="xinsrc_522040324201753114166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5000" y="228600"/>
            <a:ext cx="5029200" cy="6400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5474" name="标题 105473"/>
          <p:cNvSpPr>
            <a:spLocks noGrp="1" noRot="1"/>
          </p:cNvSpPr>
          <p:nvPr>
            <p:ph type="title"/>
          </p:nvPr>
        </p:nvSpPr>
        <p:spPr/>
        <p:txBody>
          <a:bodyPr anchor="ctr"/>
          <a:p>
            <a:endParaRPr dirty="0"/>
          </a:p>
        </p:txBody>
      </p:sp>
      <p:sp>
        <p:nvSpPr>
          <p:cNvPr id="105475" name="文本占位符 105474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/>
          </a:p>
        </p:txBody>
      </p:sp>
      <p:pic>
        <p:nvPicPr>
          <p:cNvPr id="105476" name="图片 105475" descr="live_2006112309272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7400" y="304800"/>
            <a:ext cx="4724400" cy="6248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6498" name="标题 106497"/>
          <p:cNvSpPr>
            <a:spLocks noGrp="1" noRot="1"/>
          </p:cNvSpPr>
          <p:nvPr>
            <p:ph type="title"/>
          </p:nvPr>
        </p:nvSpPr>
        <p:spPr/>
        <p:txBody>
          <a:bodyPr anchor="ctr"/>
          <a:p>
            <a:endParaRPr dirty="0"/>
          </a:p>
        </p:txBody>
      </p:sp>
      <p:sp>
        <p:nvSpPr>
          <p:cNvPr id="106499" name="文本占位符 106498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/>
          </a:p>
        </p:txBody>
      </p:sp>
      <p:pic>
        <p:nvPicPr>
          <p:cNvPr id="106500" name="图片 106499" descr="live_2006112309273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3400" y="533400"/>
            <a:ext cx="8153400" cy="58181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7522" name="标题 107521"/>
          <p:cNvSpPr>
            <a:spLocks noGrp="1" noRot="1"/>
          </p:cNvSpPr>
          <p:nvPr>
            <p:ph type="title"/>
          </p:nvPr>
        </p:nvSpPr>
        <p:spPr/>
        <p:txBody>
          <a:bodyPr anchor="ctr"/>
          <a:p>
            <a:endParaRPr dirty="0"/>
          </a:p>
        </p:txBody>
      </p:sp>
      <p:sp>
        <p:nvSpPr>
          <p:cNvPr id="107523" name="文本占位符 10752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/>
          </a:p>
        </p:txBody>
      </p:sp>
      <p:pic>
        <p:nvPicPr>
          <p:cNvPr id="107524" name="图片 107523" descr="1924_22359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4400" y="685800"/>
            <a:ext cx="7315200" cy="5495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Stream">
  <a:themeElements>
    <a:clrScheme name="">
      <a:dk1>
        <a:srgbClr val="FFFFFF"/>
      </a:dk1>
      <a:lt1>
        <a:srgbClr val="003399"/>
      </a:lt1>
      <a:dk2>
        <a:srgbClr val="E5E5FF"/>
      </a:dk2>
      <a:lt2>
        <a:srgbClr val="000514"/>
      </a:lt2>
      <a:accent1>
        <a:srgbClr val="0099CC"/>
      </a:accent1>
      <a:accent2>
        <a:srgbClr val="A886E0"/>
      </a:accent2>
      <a:accent3>
        <a:srgbClr val="AAADCA"/>
      </a:accent3>
      <a:accent4>
        <a:srgbClr val="DCDCDC"/>
      </a:accent4>
      <a:accent5>
        <a:srgbClr val="AACAE2"/>
      </a:accent5>
      <a:accent6>
        <a:srgbClr val="9678C9"/>
      </a:accent6>
      <a:hlink>
        <a:srgbClr val="FFCC00"/>
      </a:hlink>
      <a:folHlink>
        <a:srgbClr val="FFFFCC"/>
      </a:folHlink>
    </a:clrScheme>
    <a:fontScheme name="">
      <a:majorFont>
        <a:latin typeface="Garamond"/>
        <a:ea typeface="宋体"/>
        <a:cs typeface=""/>
      </a:majorFont>
      <a:minorFont>
        <a:latin typeface="Garamond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FFFFFF"/>
        </a:dk1>
        <a:lt1>
          <a:srgbClr val="003399"/>
        </a:lt1>
        <a:dk2>
          <a:srgbClr val="E5E5FF"/>
        </a:dk2>
        <a:lt2>
          <a:srgbClr val="000514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CDCDC"/>
        </a:accent4>
        <a:accent5>
          <a:srgbClr val="AACAE2"/>
        </a:accent5>
        <a:accent6>
          <a:srgbClr val="9678C9"/>
        </a:accent6>
        <a:hlink>
          <a:srgbClr val="FFCC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DFDFE9"/>
        </a:dk2>
        <a:lt2>
          <a:srgbClr val="3E3E5C"/>
        </a:lt2>
        <a:accent1>
          <a:srgbClr val="CC66FF"/>
        </a:accent1>
        <a:accent2>
          <a:srgbClr val="679ACD"/>
        </a:accent2>
        <a:accent3>
          <a:srgbClr val="B9B9CA"/>
        </a:accent3>
        <a:accent4>
          <a:srgbClr val="DCDCDC"/>
        </a:accent4>
        <a:accent5>
          <a:srgbClr val="E2B9FF"/>
        </a:accent5>
        <a:accent6>
          <a:srgbClr val="5C8AB8"/>
        </a:accent6>
        <a:hlink>
          <a:srgbClr val="CCEC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4A9400"/>
        </a:lt1>
        <a:dk2>
          <a:srgbClr val="BAE8BA"/>
        </a:dk2>
        <a:lt2>
          <a:srgbClr val="2A5400"/>
        </a:lt2>
        <a:accent1>
          <a:srgbClr val="33CC33"/>
        </a:accent1>
        <a:accent2>
          <a:srgbClr val="99CC00"/>
        </a:accent2>
        <a:accent3>
          <a:srgbClr val="B2C8AA"/>
        </a:accent3>
        <a:accent4>
          <a:srgbClr val="DCDCDC"/>
        </a:accent4>
        <a:accent5>
          <a:srgbClr val="ADE2AD"/>
        </a:accent5>
        <a:accent6>
          <a:srgbClr val="89B700"/>
        </a:accent6>
        <a:hlink>
          <a:srgbClr val="99FF33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1596D"/>
        </a:lt1>
        <a:dk2>
          <a:srgbClr val="DDDDDD"/>
        </a:dk2>
        <a:lt2>
          <a:srgbClr val="000000"/>
        </a:lt2>
        <a:accent1>
          <a:srgbClr val="787E8A"/>
        </a:accent1>
        <a:accent2>
          <a:srgbClr val="339966"/>
        </a:accent2>
        <a:accent3>
          <a:srgbClr val="B3B5BB"/>
        </a:accent3>
        <a:accent4>
          <a:srgbClr val="DCDCDC"/>
        </a:accent4>
        <a:accent5>
          <a:srgbClr val="BEC0C4"/>
        </a:accent5>
        <a:accent6>
          <a:srgbClr val="2D895B"/>
        </a:accent6>
        <a:hlink>
          <a:srgbClr val="00FFFF"/>
        </a:hlink>
        <a:folHlink>
          <a:srgbClr val="74B6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C0000"/>
        </a:lt1>
        <a:dk2>
          <a:srgbClr val="DFD293"/>
        </a:dk2>
        <a:lt2>
          <a:srgbClr val="5C1F00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CDCDC"/>
        </a:accent4>
        <a:accent5>
          <a:srgbClr val="FFB9B1"/>
        </a:accent5>
        <a:accent6>
          <a:srgbClr val="AA6C55"/>
        </a:accent6>
        <a:hlink>
          <a:srgbClr val="FFFF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7F3F3"/>
        </a:dk1>
        <a:lt1>
          <a:srgbClr val="8A6362"/>
        </a:lt1>
        <a:dk2>
          <a:srgbClr val="D8C1BA"/>
        </a:dk2>
        <a:lt2>
          <a:srgbClr val="5E4444"/>
        </a:lt2>
        <a:accent1>
          <a:srgbClr val="CC6600"/>
        </a:accent1>
        <a:accent2>
          <a:srgbClr val="C16059"/>
        </a:accent2>
        <a:accent3>
          <a:srgbClr val="C4B8B8"/>
        </a:accent3>
        <a:accent4>
          <a:srgbClr val="D5D1D1"/>
        </a:accent4>
        <a:accent5>
          <a:srgbClr val="E2B9AA"/>
        </a:accent5>
        <a:accent6>
          <a:srgbClr val="AD554F"/>
        </a:accent6>
        <a:hlink>
          <a:srgbClr val="FFCC00"/>
        </a:hlink>
        <a:folHlink>
          <a:srgbClr val="CBB5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BFA673"/>
        </a:lt1>
        <a:dk2>
          <a:srgbClr val="E6E3AA"/>
        </a:dk2>
        <a:lt2>
          <a:srgbClr val="7F6737"/>
        </a:lt2>
        <a:accent1>
          <a:srgbClr val="FFCC00"/>
        </a:accent1>
        <a:accent2>
          <a:srgbClr val="808000"/>
        </a:accent2>
        <a:accent3>
          <a:srgbClr val="DBD0BD"/>
        </a:accent3>
        <a:accent4>
          <a:srgbClr val="DCDCDC"/>
        </a:accent4>
        <a:accent5>
          <a:srgbClr val="FFE2AA"/>
        </a:accent5>
        <a:accent6>
          <a:srgbClr val="727200"/>
        </a:accent6>
        <a:hlink>
          <a:srgbClr val="784700"/>
        </a:hlink>
        <a:folHlink>
          <a:srgbClr val="9A7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5"/>
        </a:accent3>
        <a:accent4>
          <a:srgbClr val="3F1E00"/>
        </a:accent4>
        <a:accent5>
          <a:srgbClr val="FFFFEE"/>
        </a:accent5>
        <a:accent6>
          <a:srgbClr val="ABAB95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9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0</TotalTime>
  <Words>665</Words>
  <Application>WPS 演示</Application>
  <PresentationFormat>在屏幕上显示</PresentationFormat>
  <Paragraphs>39</Paragraphs>
  <Slides>19</Slides>
  <Notes>0</Notes>
  <HiddenSlides>0</HiddenSlides>
  <MMClips>6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Arial</vt:lpstr>
      <vt:lpstr>宋体</vt:lpstr>
      <vt:lpstr>Wingdings</vt:lpstr>
      <vt:lpstr>黑体</vt:lpstr>
      <vt:lpstr>楷体_GB2312</vt:lpstr>
      <vt:lpstr>Tahoma</vt:lpstr>
      <vt:lpstr>Garamond</vt:lpstr>
      <vt:lpstr>Courier New</vt:lpstr>
      <vt:lpstr>微软雅黑</vt:lpstr>
      <vt:lpstr>Calibri</vt:lpstr>
      <vt:lpstr>Lucida Sans</vt:lpstr>
      <vt:lpstr>Stream</vt:lpstr>
      <vt:lpstr>小学语文课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游子吟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Administrator</cp:lastModifiedBy>
  <cp:revision>97</cp:revision>
  <dcterms:created xsi:type="dcterms:W3CDTF">2016-12-21T12:11:00Z</dcterms:created>
  <dcterms:modified xsi:type="dcterms:W3CDTF">2016-12-26T12:35:56Z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2052-10.1.0.6135</vt:lpwstr>
  </property>
</Properties>
</file>