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58" r:id="rId4"/>
    <p:sldId id="259" r:id="rId5"/>
    <p:sldId id="261" r:id="rId6"/>
    <p:sldId id="260" r:id="rId7"/>
    <p:sldId id="275" r:id="rId8"/>
    <p:sldId id="263" r:id="rId9"/>
    <p:sldId id="266" r:id="rId10"/>
    <p:sldId id="267" r:id="rId11"/>
    <p:sldId id="265" r:id="rId12"/>
    <p:sldId id="269" r:id="rId13"/>
    <p:sldId id="270" r:id="rId14"/>
    <p:sldId id="271" r:id="rId15"/>
    <p:sldId id="272" r:id="rId16"/>
    <p:sldId id="262" r:id="rId17"/>
    <p:sldId id="268" r:id="rId18"/>
    <p:sldId id="273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2" autoAdjust="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187C5-9E82-48F4-AD10-65175D1DEEE5}" type="doc">
      <dgm:prSet loTypeId="urn:microsoft.com/office/officeart/2005/8/layout/vList2" loCatId="list" qsTypeId="urn:microsoft.com/office/officeart/2005/8/quickstyle/3d8" qsCatId="3D" csTypeId="urn:microsoft.com/office/officeart/2005/8/colors/colorful5" csCatId="colorful"/>
      <dgm:spPr/>
      <dgm:t>
        <a:bodyPr/>
        <a:lstStyle/>
        <a:p>
          <a:endParaRPr lang="zh-CN" altLang="en-US"/>
        </a:p>
      </dgm:t>
    </dgm:pt>
    <dgm:pt modelId="{7E7F7D89-7B01-4E96-9FA7-31C5C86211AC}">
      <dgm:prSet/>
      <dgm:spPr/>
      <dgm:t>
        <a:bodyPr/>
        <a:lstStyle/>
        <a:p>
          <a:pPr rtl="0"/>
          <a:r>
            <a:rPr lang="en-US" dirty="0" smtClean="0"/>
            <a:t>1</a:t>
          </a:r>
          <a:r>
            <a:rPr lang="zh-CN" dirty="0" smtClean="0"/>
            <a:t>、分角色朗读课文</a:t>
          </a:r>
          <a:endParaRPr lang="en-US" dirty="0"/>
        </a:p>
      </dgm:t>
    </dgm:pt>
    <dgm:pt modelId="{76271C90-8FC0-4724-8F94-00A788C35110}" type="parTrans" cxnId="{425AB20E-432D-4E93-BE30-CBF1CB9F0A9E}">
      <dgm:prSet/>
      <dgm:spPr/>
      <dgm:t>
        <a:bodyPr/>
        <a:lstStyle/>
        <a:p>
          <a:endParaRPr lang="zh-CN" altLang="en-US"/>
        </a:p>
      </dgm:t>
    </dgm:pt>
    <dgm:pt modelId="{4F885D1C-3E59-474C-A9DE-0D53D9BB48C8}" type="sibTrans" cxnId="{425AB20E-432D-4E93-BE30-CBF1CB9F0A9E}">
      <dgm:prSet/>
      <dgm:spPr/>
      <dgm:t>
        <a:bodyPr/>
        <a:lstStyle/>
        <a:p>
          <a:endParaRPr lang="zh-CN" altLang="en-US"/>
        </a:p>
      </dgm:t>
    </dgm:pt>
    <dgm:pt modelId="{8D2F4D50-0F36-4403-9F13-33BE49DB735A}">
      <dgm:prSet/>
      <dgm:spPr/>
      <dgm:t>
        <a:bodyPr/>
        <a:lstStyle/>
        <a:p>
          <a:pPr rtl="0"/>
          <a:r>
            <a:rPr lang="en-US" dirty="0" smtClean="0"/>
            <a:t>2</a:t>
          </a:r>
          <a:r>
            <a:rPr lang="zh-CN" dirty="0" smtClean="0"/>
            <a:t>、表演两只小狮子不同的表现。 </a:t>
          </a:r>
          <a:endParaRPr lang="zh-CN" dirty="0"/>
        </a:p>
      </dgm:t>
    </dgm:pt>
    <dgm:pt modelId="{C00DAD37-7D82-41B4-8AD7-17064A36A2CE}" type="parTrans" cxnId="{B732DCFC-EC55-44A9-8CE6-2129149F49FA}">
      <dgm:prSet/>
      <dgm:spPr/>
      <dgm:t>
        <a:bodyPr/>
        <a:lstStyle/>
        <a:p>
          <a:endParaRPr lang="zh-CN" altLang="en-US"/>
        </a:p>
      </dgm:t>
    </dgm:pt>
    <dgm:pt modelId="{2B28A41F-AF31-4487-9953-6B9B4F6A815F}" type="sibTrans" cxnId="{B732DCFC-EC55-44A9-8CE6-2129149F49FA}">
      <dgm:prSet/>
      <dgm:spPr/>
      <dgm:t>
        <a:bodyPr/>
        <a:lstStyle/>
        <a:p>
          <a:endParaRPr lang="zh-CN" altLang="en-US"/>
        </a:p>
      </dgm:t>
    </dgm:pt>
    <dgm:pt modelId="{AF26E6DE-8817-4156-A25B-72DE962D75B3}" type="pres">
      <dgm:prSet presAssocID="{3E6187C5-9E82-48F4-AD10-65175D1DEE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816447E-898D-4677-9EE5-CB60881E06DA}" type="pres">
      <dgm:prSet presAssocID="{7E7F7D89-7B01-4E96-9FA7-31C5C86211AC}" presName="parentText" presStyleLbl="node1" presStyleIdx="0" presStyleCnt="2" custLinFactY="-16741" custLinFactNeighborX="-235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669402-2103-4861-A798-0E82E026AAC5}" type="pres">
      <dgm:prSet presAssocID="{4F885D1C-3E59-474C-A9DE-0D53D9BB48C8}" presName="spacer" presStyleCnt="0"/>
      <dgm:spPr/>
    </dgm:pt>
    <dgm:pt modelId="{652E3EE0-E7C1-4936-B351-21DF46B7A25D}" type="pres">
      <dgm:prSet presAssocID="{8D2F4D50-0F36-4403-9F13-33BE49DB735A}" presName="parentText" presStyleLbl="node1" presStyleIdx="1" presStyleCnt="2" custLinFactY="4717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732DCFC-EC55-44A9-8CE6-2129149F49FA}" srcId="{3E6187C5-9E82-48F4-AD10-65175D1DEEE5}" destId="{8D2F4D50-0F36-4403-9F13-33BE49DB735A}" srcOrd="1" destOrd="0" parTransId="{C00DAD37-7D82-41B4-8AD7-17064A36A2CE}" sibTransId="{2B28A41F-AF31-4487-9953-6B9B4F6A815F}"/>
    <dgm:cxn modelId="{3723FC96-9451-474E-9849-980DBDE8083F}" type="presOf" srcId="{8D2F4D50-0F36-4403-9F13-33BE49DB735A}" destId="{652E3EE0-E7C1-4936-B351-21DF46B7A25D}" srcOrd="0" destOrd="0" presId="urn:microsoft.com/office/officeart/2005/8/layout/vList2"/>
    <dgm:cxn modelId="{11C52494-FC45-4070-8E22-E3A6933234C0}" type="presOf" srcId="{7E7F7D89-7B01-4E96-9FA7-31C5C86211AC}" destId="{4816447E-898D-4677-9EE5-CB60881E06DA}" srcOrd="0" destOrd="0" presId="urn:microsoft.com/office/officeart/2005/8/layout/vList2"/>
    <dgm:cxn modelId="{F06770FB-548F-48FD-8839-C5FFD7AA7EF3}" type="presOf" srcId="{3E6187C5-9E82-48F4-AD10-65175D1DEEE5}" destId="{AF26E6DE-8817-4156-A25B-72DE962D75B3}" srcOrd="0" destOrd="0" presId="urn:microsoft.com/office/officeart/2005/8/layout/vList2"/>
    <dgm:cxn modelId="{425AB20E-432D-4E93-BE30-CBF1CB9F0A9E}" srcId="{3E6187C5-9E82-48F4-AD10-65175D1DEEE5}" destId="{7E7F7D89-7B01-4E96-9FA7-31C5C86211AC}" srcOrd="0" destOrd="0" parTransId="{76271C90-8FC0-4724-8F94-00A788C35110}" sibTransId="{4F885D1C-3E59-474C-A9DE-0D53D9BB48C8}"/>
    <dgm:cxn modelId="{332130FB-51D7-4C46-8BB8-46039E055F6D}" type="presParOf" srcId="{AF26E6DE-8817-4156-A25B-72DE962D75B3}" destId="{4816447E-898D-4677-9EE5-CB60881E06DA}" srcOrd="0" destOrd="0" presId="urn:microsoft.com/office/officeart/2005/8/layout/vList2"/>
    <dgm:cxn modelId="{F2303DD1-7B2D-45EE-8367-0915CD7BC9E2}" type="presParOf" srcId="{AF26E6DE-8817-4156-A25B-72DE962D75B3}" destId="{6B669402-2103-4861-A798-0E82E026AAC5}" srcOrd="1" destOrd="0" presId="urn:microsoft.com/office/officeart/2005/8/layout/vList2"/>
    <dgm:cxn modelId="{2214D8D8-F34B-4E50-ABDA-C5F18569AC8F}" type="presParOf" srcId="{AF26E6DE-8817-4156-A25B-72DE962D75B3}" destId="{652E3EE0-E7C1-4936-B351-21DF46B7A25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16447E-898D-4677-9EE5-CB60881E06DA}">
      <dsp:nvSpPr>
        <dsp:cNvPr id="0" name=""/>
        <dsp:cNvSpPr/>
      </dsp:nvSpPr>
      <dsp:spPr>
        <a:xfrm>
          <a:off x="0" y="0"/>
          <a:ext cx="6072230" cy="16248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1</a:t>
          </a:r>
          <a:r>
            <a:rPr lang="zh-CN" sz="3900" kern="1200" dirty="0" smtClean="0"/>
            <a:t>、分角色朗读课文</a:t>
          </a:r>
          <a:endParaRPr lang="en-US" sz="3900" kern="1200" dirty="0"/>
        </a:p>
      </dsp:txBody>
      <dsp:txXfrm>
        <a:off x="0" y="0"/>
        <a:ext cx="6072230" cy="1624855"/>
      </dsp:txXfrm>
    </dsp:sp>
    <dsp:sp modelId="{652E3EE0-E7C1-4936-B351-21DF46B7A25D}">
      <dsp:nvSpPr>
        <dsp:cNvPr id="0" name=""/>
        <dsp:cNvSpPr/>
      </dsp:nvSpPr>
      <dsp:spPr>
        <a:xfrm>
          <a:off x="0" y="1791464"/>
          <a:ext cx="6072230" cy="162485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2</a:t>
          </a:r>
          <a:r>
            <a:rPr lang="zh-CN" sz="3900" kern="1200" dirty="0" smtClean="0"/>
            <a:t>、表演两只小狮子不同的表现。 </a:t>
          </a:r>
          <a:endParaRPr lang="zh-CN" sz="3900" kern="1200" dirty="0"/>
        </a:p>
      </dsp:txBody>
      <dsp:txXfrm>
        <a:off x="0" y="1791464"/>
        <a:ext cx="6072230" cy="1624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03j58PICfNg_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00034" y="1000108"/>
            <a:ext cx="80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36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义务教育课程标准实验教科书 人教版</a:t>
            </a:r>
            <a:endParaRPr lang="en-US" altLang="zh-CN" sz="36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            一年级下册</a:t>
            </a:r>
            <a:endParaRPr lang="zh-CN" altLang="en-US" sz="36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43108" y="2928934"/>
            <a:ext cx="45191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27</a:t>
            </a:r>
            <a:r>
              <a:rPr lang="zh-CN" altLang="en-US" sz="4800" b="1" dirty="0" smtClean="0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、两只小狮子</a:t>
            </a:r>
            <a:endParaRPr lang="zh-CN" altLang="en-US" sz="4800" b="1" dirty="0">
              <a:solidFill>
                <a:srgbClr val="FFC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u=2265110979,2370238931&amp;fm=21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857232"/>
            <a:ext cx="750099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zh-CN" altLang="en-US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读课文第二自然段</a:t>
            </a:r>
            <a:r>
              <a:rPr kumimoji="0" lang="zh-CN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，要求学生找出两个小狮子不同的表现</a:t>
            </a:r>
            <a:r>
              <a:rPr lang="zh-CN" altLang="en-US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，并勾画出来？</a:t>
            </a:r>
            <a:endParaRPr kumimoji="0" lang="zh-CN" sz="4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u=284749615,2393114838&amp;fm=21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500166" y="1357298"/>
            <a:ext cx="5715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一只小狮子</a:t>
            </a:r>
            <a:r>
              <a:rPr lang="zh-CN" altLang="zh-CN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整天练习</a:t>
            </a:r>
            <a:r>
              <a:rPr lang="zh-CN" altLang="zh-CN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滚、扑、撕、咬，</a:t>
            </a:r>
            <a:r>
              <a:rPr lang="zh-CN" altLang="zh-CN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非常刻苦。</a:t>
            </a:r>
            <a:endParaRPr lang="zh-CN" altLang="en-US" sz="48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u=4001882658,616277621&amp;fm=21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57686" cy="3714752"/>
          </a:xfrm>
          <a:prstGeom prst="rect">
            <a:avLst/>
          </a:prstGeom>
        </p:spPr>
      </p:pic>
      <p:pic>
        <p:nvPicPr>
          <p:cNvPr id="4" name="图片 3" descr="u=3422729521,3866329826&amp;fm=21&amp;gp=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0"/>
            <a:ext cx="5072066" cy="3714752"/>
          </a:xfrm>
          <a:prstGeom prst="rect">
            <a:avLst/>
          </a:prstGeom>
        </p:spPr>
      </p:pic>
      <p:pic>
        <p:nvPicPr>
          <p:cNvPr id="5" name="图片 4" descr="u=1385207161,2962584342&amp;fm=21&amp;gp=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14752"/>
            <a:ext cx="9144000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" y="0"/>
            <a:ext cx="914404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矩形 3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42976" y="1785926"/>
            <a:ext cx="56436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另一只却</a:t>
            </a:r>
            <a:r>
              <a:rPr lang="zh-CN" altLang="zh-CN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懒洋洋</a:t>
            </a:r>
            <a:r>
              <a:rPr lang="zh-CN" altLang="zh-CN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地晒太阳，什么也不干</a:t>
            </a:r>
            <a:r>
              <a:rPr lang="zh-CN" altLang="en-US" sz="48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4800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p20091021162141449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71472" y="1214422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 一</a:t>
            </a:r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只</a:t>
            </a:r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是</a:t>
            </a:r>
            <a:r>
              <a:rPr lang="zh-CN" altLang="en-US" sz="3600" b="1" u="sng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          </a:t>
            </a:r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的小狮子。                             </a:t>
            </a:r>
            <a:endParaRPr lang="zh-CN" altLang="en-US" sz="3600" b="1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1142984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刻苦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143248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另一只是</a:t>
            </a:r>
            <a:r>
              <a:rPr lang="en-US" altLang="zh-CN" sz="3600" b="1" u="sng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         </a:t>
            </a:r>
            <a:r>
              <a:rPr lang="zh-CN" altLang="en-US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刻苦的小狮子。</a:t>
            </a:r>
            <a:endParaRPr lang="zh-CN" altLang="en-US" sz="3600" b="1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1736" y="3071810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懒洋洋</a:t>
            </a:r>
            <a:endParaRPr lang="zh-CN" altLang="en-US" sz="32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" y="0"/>
            <a:ext cx="914404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0" y="0"/>
            <a:ext cx="9144000" cy="11286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2844" y="1428736"/>
            <a:ext cx="57150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perspectiveBelow"/>
              <a:lightRig rig="threePt" dir="t"/>
            </a:scene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一棵小树问懒狮子：“你怎么不学点儿本领啊？”</a:t>
            </a:r>
            <a:endParaRPr kumimoji="0" lang="zh-CN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0464" y="3571876"/>
            <a:ext cx="5143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懒狮子抬起头来，慢吞吞地说：“我才不去吃那苦头呢！”</a:t>
            </a:r>
            <a:endParaRPr lang="zh-CN" altLang="en-US" sz="36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" y="0"/>
            <a:ext cx="914404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0" y="0"/>
            <a:ext cx="9144000" cy="11286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42910" y="1562859"/>
            <a:ext cx="68580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小树说：“那你以后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怎样生活呢？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”懒狮子说：“我爸爸和妈妈是林中的大王，凭着他们的地位，我会生活的很好！”</a:t>
            </a:r>
            <a:endParaRPr kumimoji="0" lang="zh-CN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42f58PICS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0115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3108" y="2061724"/>
            <a:ext cx="521497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小朋友们你们觉得懒狮子讲的话有道理吗？你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想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对它说些什么？</a:t>
            </a:r>
            <a:endParaRPr kumimoji="0" lang="zh-CN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63555225229114879325527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6" y="0"/>
            <a:ext cx="907259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928670"/>
            <a:ext cx="64294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6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这话被狮子妈妈听到了，她对懒狮子说：“孩子，将来我们老了，不在了，你靠谁呢？你也</a:t>
            </a:r>
            <a:r>
              <a:rPr lang="zh-CN" altLang="zh-CN" sz="3600" b="1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应该学会生活的本领。做一只真正的狮子！”</a:t>
            </a:r>
            <a:endParaRPr lang="zh-CN" altLang="en-US" sz="3600" b="1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d1ec76ec549e603a0b168ce7486329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6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2051771"/>
            <a:ext cx="485778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如果你是这只懒狮子，你听了妈妈的话，你会怎么想？怎么做？</a:t>
            </a:r>
            <a:endParaRPr kumimoji="0" lang="zh-CN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  <p:sp>
        <p:nvSpPr>
          <p:cNvPr id="6" name="云形标注 5"/>
          <p:cNvSpPr/>
          <p:nvPr/>
        </p:nvSpPr>
        <p:spPr>
          <a:xfrm>
            <a:off x="5786446" y="785794"/>
            <a:ext cx="3143272" cy="121444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把你想法跟同学们一起分享好吗？</a:t>
            </a:r>
            <a:endParaRPr lang="zh-CN" altLang="en-US" sz="2400" dirty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24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85776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云形标注 3"/>
          <p:cNvSpPr/>
          <p:nvPr/>
        </p:nvSpPr>
        <p:spPr>
          <a:xfrm>
            <a:off x="2857488" y="-428652"/>
            <a:ext cx="6072230" cy="3286148"/>
          </a:xfrm>
          <a:prstGeom prst="cloud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我想：</a:t>
            </a:r>
            <a:endParaRPr lang="zh-CN" altLang="en-US" sz="36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2071678"/>
            <a:ext cx="221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785794"/>
            <a:ext cx="4000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学会生活的本领，做一只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真正的狮子！</a:t>
            </a:r>
            <a:r>
              <a:rPr lang="en-US" altLang="zh-CN" sz="28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 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u=2265110979,2370238931&amp;fm=21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42910" y="714356"/>
            <a:ext cx="4357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说一说：</a:t>
            </a:r>
            <a:endParaRPr lang="en-US" altLang="zh-CN" sz="3600" b="1" dirty="0" smtClean="0">
              <a:solidFill>
                <a:srgbClr val="FFC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3600" b="1" dirty="0" smtClean="0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3600" b="1" dirty="0" smtClean="0">
                <a:solidFill>
                  <a:srgbClr val="FFC000"/>
                </a:solidFill>
                <a:latin typeface="楷体" pitchFamily="49" charset="-122"/>
                <a:ea typeface="楷体" pitchFamily="49" charset="-122"/>
              </a:rPr>
              <a:t>生活中我们应该要学习哪只小狮子？应该怎么做？</a:t>
            </a:r>
            <a:endParaRPr lang="zh-CN" altLang="en-US" sz="3600" b="1" dirty="0">
              <a:solidFill>
                <a:srgbClr val="FFC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26F58PICXh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7824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5" name="图示 4"/>
          <p:cNvGraphicFramePr/>
          <p:nvPr/>
        </p:nvGraphicFramePr>
        <p:xfrm>
          <a:off x="2214546" y="1214422"/>
          <a:ext cx="6072230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u=2002033875,866782564&amp;fm=21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2900"/>
            <a:ext cx="914400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71472" y="285728"/>
            <a:ext cx="607223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8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4800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u="sng" dirty="0" smtClean="0">
                <a:latin typeface="楷体" pitchFamily="49" charset="-122"/>
                <a:ea typeface="楷体" pitchFamily="49" charset="-122"/>
              </a:rPr>
              <a:t>           </a:t>
            </a:r>
            <a:endParaRPr lang="zh-CN" altLang="en-US" sz="40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14348" y="430887"/>
            <a:ext cx="635798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01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课堂任务：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楷体" pitchFamily="49" charset="-122"/>
              <a:ea typeface="楷体" pitchFamily="49" charset="-122"/>
              <a:cs typeface="Tahoma" pitchFamily="34" charset="0"/>
            </a:endParaRPr>
          </a:p>
          <a:p>
            <a:pPr marL="0" marR="0" lvl="0" indent="101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、我会说：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懒洋洋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地</a:t>
            </a:r>
            <a:r>
              <a:rPr kumimoji="0" lang="zh-CN" altLang="en-US" sz="28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     懒洋洋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地</a:t>
            </a:r>
            <a:r>
              <a:rPr kumimoji="0" lang="zh-CN" altLang="en-US" sz="28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        懒洋洋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地</a:t>
            </a:r>
            <a:r>
              <a:rPr kumimoji="0" lang="zh-CN" altLang="en-US" sz="28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                   </a:t>
            </a:r>
            <a:r>
              <a:rPr lang="en-US" altLang="zh-CN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2</a:t>
            </a:r>
            <a:r>
              <a:rPr lang="zh-CN" altLang="en-US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我能把句子补充完整。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）狮子妈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妈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（</a:t>
            </a:r>
            <a:r>
              <a:rPr lang="en-US" altLang="zh-CN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）我喜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欢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（</a:t>
            </a:r>
            <a:r>
              <a:rPr lang="en-US" altLang="zh-CN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3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）我们要学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会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zh-CN" altLang="en-US" sz="2800" u="sng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（</a:t>
            </a:r>
            <a:r>
              <a:rPr lang="en-US" altLang="zh-CN" sz="2800" u="sng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4</a:t>
            </a:r>
            <a:r>
              <a:rPr lang="zh-CN" altLang="en-US" sz="2800" u="sng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）            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才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能成为有本领的人。</a:t>
            </a:r>
            <a:endParaRPr lang="en-US" altLang="zh-CN" sz="2800" dirty="0" smtClean="0">
              <a:solidFill>
                <a:srgbClr val="002060"/>
              </a:solidFill>
              <a:latin typeface="楷体" pitchFamily="49" charset="-122"/>
              <a:ea typeface="楷体" pitchFamily="49" charset="-122"/>
              <a:cs typeface="Tahoma" pitchFamily="34" charset="0"/>
            </a:endParaRPr>
          </a:p>
          <a:p>
            <a:pPr marL="0" marR="0" lvl="0" indent="50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CN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3</a:t>
            </a:r>
            <a:r>
              <a:rPr lang="zh-CN" altLang="en-US" sz="2800" dirty="0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练习用“应该”说一句话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0364" y="1428736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走路</a:t>
            </a:r>
            <a:r>
              <a:rPr lang="zh-CN" altLang="en-US" sz="2000" b="1" u="sng" dirty="0" smtClean="0">
                <a:solidFill>
                  <a:srgbClr val="FF0000"/>
                </a:solidFill>
              </a:rPr>
              <a:t>。</a:t>
            </a:r>
            <a:endParaRPr lang="zh-CN" altLang="en-US" sz="2000" b="1" u="sng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7620" y="1785926"/>
            <a:ext cx="250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跳舞。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7686" y="2285992"/>
            <a:ext cx="2000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做体操。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3071810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爱小狮子。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6116" y="3500438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小狮子。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0496" y="3929066"/>
            <a:ext cx="1970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生活的本领。</a:t>
            </a:r>
            <a:endParaRPr lang="zh-CN" altLang="en-US" sz="2000" b="1" u="sng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435769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我们只有努力学习</a:t>
            </a:r>
            <a:endParaRPr lang="zh-CN" altLang="en-US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5715016"/>
            <a:ext cx="4929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508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u="sng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我们应该好好学习，成为一个对社会有用的人</a:t>
            </a:r>
            <a:r>
              <a:rPr lang="zh-CN" altLang="en-US" sz="2000" b="1" u="sng" dirty="0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。</a:t>
            </a:r>
            <a:endParaRPr lang="zh-CN" altLang="en-US" sz="2000" b="1" dirty="0" smtClean="0">
              <a:solidFill>
                <a:srgbClr val="00B050"/>
              </a:solidFill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04p58PICryD_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71736" y="2357430"/>
            <a:ext cx="521497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回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家后把这篇童话故事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《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两只小狮子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》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楷体" pitchFamily="49" charset="-122"/>
                <a:ea typeface="楷体" pitchFamily="49" charset="-122"/>
                <a:cs typeface="Tahoma" pitchFamily="34" charset="0"/>
              </a:rPr>
              <a:t>讲给你们的家人听。</a:t>
            </a:r>
            <a:endParaRPr kumimoji="0" lang="zh-CN" altLang="en-US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857232"/>
            <a:ext cx="2928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4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家庭作业</a:t>
            </a:r>
            <a:r>
              <a:rPr lang="zh-CN" altLang="en-US" sz="4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  <a:cs typeface="Tahoma" pitchFamily="34" charset="0"/>
              </a:rPr>
              <a:t>：</a:t>
            </a:r>
            <a:endParaRPr lang="zh-CN" altLang="zh-CN" sz="44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6161416_063347978161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1414" y="0"/>
            <a:ext cx="937541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43108" y="2643182"/>
            <a:ext cx="62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i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再见，小朋友们</a:t>
            </a:r>
            <a:r>
              <a:rPr lang="zh-CN" altLang="en-US" sz="4800" b="1" i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！</a:t>
            </a:r>
            <a:endParaRPr lang="zh-CN" altLang="en-US" sz="4800" b="1" i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599</Words>
  <Application>Microsoft Office PowerPoint</Application>
  <PresentationFormat>全屏显示(4:3)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suer</cp:lastModifiedBy>
  <cp:revision>93</cp:revision>
  <dcterms:created xsi:type="dcterms:W3CDTF">2016-07-21T08:52:45Z</dcterms:created>
  <dcterms:modified xsi:type="dcterms:W3CDTF">2016-07-22T10:29:49Z</dcterms:modified>
</cp:coreProperties>
</file>