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56" r:id="rId3"/>
    <p:sldId id="262" r:id="rId4"/>
    <p:sldId id="261" r:id="rId5"/>
    <p:sldId id="258" r:id="rId6"/>
    <p:sldId id="259" r:id="rId7"/>
    <p:sldId id="264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6AB2A-931C-4E84-9698-E55EB11C9B32}" type="datetimeFigureOut">
              <a:rPr lang="zh-CN" altLang="en-US" smtClean="0"/>
              <a:pPr/>
              <a:t>2016/10/28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F4E8F-EFDC-4C21-B03E-7F50443386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56F1-DEC4-407C-994A-8C4FAE770539}" type="datetimeFigureOut">
              <a:rPr lang="zh-CN" altLang="en-US" smtClean="0"/>
              <a:pPr/>
              <a:t>2016/10/28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CF78-B180-4E4B-AC10-43A66773DA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56F1-DEC4-407C-994A-8C4FAE770539}" type="datetimeFigureOut">
              <a:rPr lang="zh-CN" altLang="en-US" smtClean="0"/>
              <a:pPr/>
              <a:t>2016/10/28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CF78-B180-4E4B-AC10-43A66773DA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56F1-DEC4-407C-994A-8C4FAE770539}" type="datetimeFigureOut">
              <a:rPr lang="zh-CN" altLang="en-US" smtClean="0"/>
              <a:pPr/>
              <a:t>2016/10/28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CF78-B180-4E4B-AC10-43A66773DA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56F1-DEC4-407C-994A-8C4FAE770539}" type="datetimeFigureOut">
              <a:rPr lang="zh-CN" altLang="en-US" smtClean="0"/>
              <a:pPr/>
              <a:t>2016/10/28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CF78-B180-4E4B-AC10-43A66773DA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56F1-DEC4-407C-994A-8C4FAE770539}" type="datetimeFigureOut">
              <a:rPr lang="zh-CN" altLang="en-US" smtClean="0"/>
              <a:pPr/>
              <a:t>2016/10/28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CF78-B180-4E4B-AC10-43A66773DA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56F1-DEC4-407C-994A-8C4FAE770539}" type="datetimeFigureOut">
              <a:rPr lang="zh-CN" altLang="en-US" smtClean="0"/>
              <a:pPr/>
              <a:t>2016/10/28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CF78-B180-4E4B-AC10-43A66773DA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56F1-DEC4-407C-994A-8C4FAE770539}" type="datetimeFigureOut">
              <a:rPr lang="zh-CN" altLang="en-US" smtClean="0"/>
              <a:pPr/>
              <a:t>2016/10/28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CF78-B180-4E4B-AC10-43A66773DA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56F1-DEC4-407C-994A-8C4FAE770539}" type="datetimeFigureOut">
              <a:rPr lang="zh-CN" altLang="en-US" smtClean="0"/>
              <a:pPr/>
              <a:t>2016/10/28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CF78-B180-4E4B-AC10-43A66773DA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56F1-DEC4-407C-994A-8C4FAE770539}" type="datetimeFigureOut">
              <a:rPr lang="zh-CN" altLang="en-US" smtClean="0"/>
              <a:pPr/>
              <a:t>2016/10/28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CF78-B180-4E4B-AC10-43A66773DA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56F1-DEC4-407C-994A-8C4FAE770539}" type="datetimeFigureOut">
              <a:rPr lang="zh-CN" altLang="en-US" smtClean="0"/>
              <a:pPr/>
              <a:t>2016/10/28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CF78-B180-4E4B-AC10-43A66773DA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56F1-DEC4-407C-994A-8C4FAE770539}" type="datetimeFigureOut">
              <a:rPr lang="zh-CN" altLang="en-US" smtClean="0"/>
              <a:pPr/>
              <a:t>2016/10/28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CF78-B180-4E4B-AC10-43A66773DA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756F1-DEC4-407C-994A-8C4FAE770539}" type="datetimeFigureOut">
              <a:rPr lang="zh-CN" altLang="en-US" smtClean="0"/>
              <a:pPr/>
              <a:t>2016/10/28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2CF78-B180-4E4B-AC10-43A66773DA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9a446e5fgb908d361ec66&amp;690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428728" y="1285860"/>
            <a:ext cx="60722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苏教版二年级下册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r>
              <a:rPr lang="zh-CN" altLang="en-US" sz="5400" b="1" dirty="0" smtClean="0">
                <a:solidFill>
                  <a:srgbClr val="FF0000"/>
                </a:solidFill>
              </a:rPr>
              <a:t>识</a:t>
            </a:r>
            <a:r>
              <a:rPr lang="zh-CN" altLang="en-US" sz="5400" b="1" dirty="0" smtClean="0">
                <a:solidFill>
                  <a:srgbClr val="FF0000"/>
                </a:solidFill>
              </a:rPr>
              <a:t>字</a:t>
            </a:r>
            <a:r>
              <a:rPr lang="en-US" altLang="zh-CN" sz="5400" b="1" dirty="0" smtClean="0">
                <a:solidFill>
                  <a:srgbClr val="FF0000"/>
                </a:solidFill>
              </a:rPr>
              <a:t>6</a:t>
            </a:r>
            <a:r>
              <a:rPr lang="zh-CN" altLang="en-US" sz="5400" b="1" dirty="0" smtClean="0">
                <a:solidFill>
                  <a:srgbClr val="FF0000"/>
                </a:solidFill>
              </a:rPr>
              <a:t>（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第一课时</a:t>
            </a:r>
            <a:r>
              <a:rPr lang="zh-CN" altLang="en-US" sz="5400" b="1" dirty="0" smtClean="0">
                <a:solidFill>
                  <a:srgbClr val="FF0000"/>
                </a:solidFill>
              </a:rPr>
              <a:t>）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8992" y="4357694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教者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：前进小学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-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黄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东琼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3bc95fdc398283f08244d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28926" cy="3357562"/>
          </a:xfrm>
          <a:prstGeom prst="rect">
            <a:avLst/>
          </a:prstGeom>
        </p:spPr>
      </p:pic>
      <p:pic>
        <p:nvPicPr>
          <p:cNvPr id="5" name="图片 4" descr="6bb06ca94fbbfec91f17a2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7562"/>
            <a:ext cx="3000364" cy="3500438"/>
          </a:xfrm>
          <a:prstGeom prst="rect">
            <a:avLst/>
          </a:prstGeom>
        </p:spPr>
      </p:pic>
      <p:pic>
        <p:nvPicPr>
          <p:cNvPr id="7" name="图片 6" descr="20097715331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3357562"/>
            <a:ext cx="3000364" cy="3500438"/>
          </a:xfrm>
          <a:prstGeom prst="rect">
            <a:avLst/>
          </a:prstGeom>
        </p:spPr>
      </p:pic>
      <p:pic>
        <p:nvPicPr>
          <p:cNvPr id="8" name="图片 7" descr="64_298593_3cc8397b22ad9c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3357562"/>
            <a:ext cx="3214678" cy="3500438"/>
          </a:xfrm>
          <a:prstGeom prst="rect">
            <a:avLst/>
          </a:prstGeom>
        </p:spPr>
      </p:pic>
      <p:pic>
        <p:nvPicPr>
          <p:cNvPr id="12" name="图片 11" descr="361_239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0"/>
            <a:ext cx="3143240" cy="3357562"/>
          </a:xfrm>
          <a:prstGeom prst="rect">
            <a:avLst/>
          </a:prstGeom>
        </p:spPr>
      </p:pic>
      <p:pic>
        <p:nvPicPr>
          <p:cNvPr id="9" name="图片 8" descr="f11db51fe8a509dce1fe0bc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28926" y="0"/>
            <a:ext cx="3071834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8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38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472" y="71435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4000" b="1" dirty="0" err="1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shī</a:t>
            </a:r>
            <a:r>
              <a:rPr lang="en-US" altLang="zh-CN" sz="40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zi</a:t>
            </a:r>
            <a:r>
              <a:rPr lang="en-US" altLang="zh-CN" sz="40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   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dà</a:t>
            </a:r>
            <a:r>
              <a:rPr lang="en-US" altLang="zh-CN" sz="40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xiànɡ</a:t>
            </a:r>
            <a:r>
              <a:rPr lang="en-US" altLang="zh-CN" sz="40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 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lǎo</a:t>
            </a:r>
            <a:r>
              <a:rPr lang="en-US" altLang="zh-CN" sz="40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hǔ</a:t>
            </a:r>
            <a:endParaRPr lang="en-US" altLang="zh-CN" sz="40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buNone/>
            </a:pPr>
            <a:r>
              <a:rPr lang="zh-CN" altLang="en-US" sz="4400" b="1" dirty="0" smtClean="0">
                <a:latin typeface="宋体" pitchFamily="2" charset="-122"/>
                <a:ea typeface="宋体" pitchFamily="2" charset="-122"/>
              </a:rPr>
              <a:t> 狮 子    大  象     老 虎</a:t>
            </a:r>
            <a:endParaRPr lang="en-US" altLang="zh-CN" sz="4400" b="1" dirty="0" smtClean="0">
              <a:latin typeface="宋体" pitchFamily="2" charset="-122"/>
              <a:ea typeface="宋体" pitchFamily="2" charset="-122"/>
            </a:endParaRPr>
          </a:p>
          <a:p>
            <a:pPr>
              <a:buNone/>
            </a:pPr>
            <a:endParaRPr lang="en-US" altLang="zh-CN" sz="4400" b="1" dirty="0" smtClean="0">
              <a:latin typeface="宋体" pitchFamily="2" charset="-122"/>
              <a:ea typeface="宋体" pitchFamily="2" charset="-122"/>
            </a:endParaRPr>
          </a:p>
          <a:p>
            <a:pPr>
              <a:buNone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xiān</a:t>
            </a:r>
            <a:r>
              <a:rPr lang="en-US" altLang="zh-CN" sz="4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hè</a:t>
            </a:r>
            <a:r>
              <a:rPr lang="en-US" altLang="zh-CN" sz="4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 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kǒnɡ</a:t>
            </a:r>
            <a:r>
              <a:rPr lang="en-US" altLang="zh-CN" sz="4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què</a:t>
            </a:r>
            <a:r>
              <a:rPr lang="en-US" altLang="zh-CN" sz="4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 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yīnɡ</a:t>
            </a:r>
            <a:r>
              <a:rPr lang="en-US" altLang="zh-CN" sz="4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wǔ</a:t>
            </a:r>
            <a:endParaRPr lang="en-US" altLang="zh-CN" sz="44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buNone/>
            </a:pPr>
            <a:r>
              <a:rPr lang="zh-CN" altLang="en-US" sz="4400" b="1" dirty="0" smtClean="0">
                <a:latin typeface="宋体" pitchFamily="2" charset="-122"/>
                <a:ea typeface="宋体" pitchFamily="2" charset="-122"/>
              </a:rPr>
              <a:t> 仙  鹤    孔  雀     鹦  鹉</a:t>
            </a:r>
            <a:endParaRPr lang="en-US" altLang="zh-CN" sz="4400" b="1" dirty="0" smtClean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7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0"/>
            <a:ext cx="2928926" cy="3357562"/>
          </a:xfrm>
          <a:prstGeom prst="rect">
            <a:avLst/>
          </a:prstGeom>
        </p:spPr>
      </p:pic>
      <p:pic>
        <p:nvPicPr>
          <p:cNvPr id="8" name="图片 7" descr="120594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3357562"/>
            <a:ext cx="3071802" cy="3500438"/>
          </a:xfrm>
          <a:prstGeom prst="rect">
            <a:avLst/>
          </a:prstGeom>
        </p:spPr>
      </p:pic>
      <p:pic>
        <p:nvPicPr>
          <p:cNvPr id="10" name="图片 9" descr="20090708419930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143272" cy="3357562"/>
          </a:xfrm>
          <a:prstGeom prst="rect">
            <a:avLst/>
          </a:prstGeom>
        </p:spPr>
      </p:pic>
      <p:pic>
        <p:nvPicPr>
          <p:cNvPr id="11" name="图片 10" descr="013000002637151234506298702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357562"/>
            <a:ext cx="3143240" cy="3500438"/>
          </a:xfrm>
          <a:prstGeom prst="rect">
            <a:avLst/>
          </a:prstGeom>
        </p:spPr>
      </p:pic>
      <p:pic>
        <p:nvPicPr>
          <p:cNvPr id="12" name="图片 11" descr="200708100806444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0"/>
            <a:ext cx="3071802" cy="3357562"/>
          </a:xfrm>
          <a:prstGeom prst="rect">
            <a:avLst/>
          </a:prstGeom>
        </p:spPr>
      </p:pic>
      <p:pic>
        <p:nvPicPr>
          <p:cNvPr id="9" name="图片 8" descr="1380d0f973bb0a6f242df23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43240" y="3357562"/>
            <a:ext cx="2928958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8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38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8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8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0034" y="1071546"/>
            <a:ext cx="78581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hóu</a:t>
            </a:r>
            <a:r>
              <a:rPr lang="en-US" altLang="zh-CN" sz="4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zi</a:t>
            </a:r>
            <a:r>
              <a:rPr lang="en-US" altLang="zh-CN" sz="4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 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xīnɡ</a:t>
            </a:r>
            <a:r>
              <a:rPr lang="en-US" altLang="zh-CN" sz="4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xinɡ</a:t>
            </a:r>
            <a:r>
              <a:rPr lang="en-US" altLang="zh-CN" sz="4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 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mí</a:t>
            </a:r>
            <a:r>
              <a:rPr lang="en-US" altLang="zh-CN" sz="4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lù</a:t>
            </a:r>
            <a:endParaRPr lang="en-US" altLang="zh-CN" sz="44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buNone/>
            </a:pPr>
            <a:r>
              <a:rPr lang="zh-CN" altLang="en-US" sz="4400" b="1" dirty="0" smtClean="0">
                <a:latin typeface="宋体" pitchFamily="2" charset="-122"/>
                <a:ea typeface="宋体" pitchFamily="2" charset="-122"/>
              </a:rPr>
              <a:t> 猴 子    猩  猩     麋 鹿</a:t>
            </a:r>
            <a:endParaRPr lang="en-US" altLang="zh-CN" sz="4400" b="1" dirty="0" smtClean="0">
              <a:latin typeface="宋体" pitchFamily="2" charset="-122"/>
              <a:ea typeface="宋体" pitchFamily="2" charset="-122"/>
            </a:endParaRPr>
          </a:p>
          <a:p>
            <a:pPr>
              <a:buNone/>
            </a:pPr>
            <a:endParaRPr lang="en-US" altLang="zh-CN" sz="4400" dirty="0" smtClean="0">
              <a:latin typeface="宋体" pitchFamily="2" charset="-122"/>
              <a:ea typeface="宋体" pitchFamily="2" charset="-122"/>
            </a:endParaRPr>
          </a:p>
          <a:p>
            <a:pPr>
              <a:buNone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bān</a:t>
            </a:r>
            <a:r>
              <a:rPr lang="en-US" altLang="zh-CN" sz="4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mǎ</a:t>
            </a:r>
            <a:r>
              <a:rPr lang="en-US" altLang="zh-CN" sz="4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 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zōnɡ</a:t>
            </a:r>
            <a:r>
              <a:rPr lang="en-US" altLang="zh-CN" sz="4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xiónɡ</a:t>
            </a:r>
            <a:r>
              <a:rPr lang="zh-CN" altLang="en-US" sz="4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dàishǔ</a:t>
            </a:r>
            <a:r>
              <a:rPr lang="zh-CN" altLang="en-US" sz="4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</a:t>
            </a:r>
            <a:endParaRPr lang="en-US" altLang="zh-CN" sz="44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buNone/>
            </a:pPr>
            <a:r>
              <a:rPr lang="zh-CN" altLang="en-US" sz="4400" b="1" dirty="0" smtClean="0">
                <a:latin typeface="宋体" pitchFamily="2" charset="-122"/>
                <a:ea typeface="宋体" pitchFamily="2" charset="-122"/>
              </a:rPr>
              <a:t> 斑 马    棕   熊     袋 鼠</a:t>
            </a:r>
            <a:endParaRPr lang="zh-CN" altLang="en-US" sz="44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4525963"/>
          </a:xfrm>
        </p:spPr>
        <p:txBody>
          <a:bodyPr/>
          <a:lstStyle/>
          <a:p>
            <a:pPr>
              <a:lnSpc>
                <a:spcPts val="5000"/>
              </a:lnSpc>
              <a:buNone/>
            </a:pPr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一、在括号里填上合适的词</a:t>
            </a:r>
            <a:endParaRPr lang="en-US" altLang="zh-CN" sz="3600" b="1" dirty="0" smtClean="0">
              <a:latin typeface="宋体" pitchFamily="2" charset="-122"/>
              <a:ea typeface="宋体" pitchFamily="2" charset="-122"/>
            </a:endParaRPr>
          </a:p>
          <a:p>
            <a:pPr algn="ctr">
              <a:lnSpc>
                <a:spcPts val="5000"/>
              </a:lnSpc>
              <a:buNone/>
            </a:pPr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凶猛的（        ） 漂亮的（        ）</a:t>
            </a:r>
            <a:endParaRPr lang="en-US" altLang="zh-CN" sz="36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5000"/>
              </a:lnSpc>
              <a:buNone/>
            </a:pPr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（      ）的鹦鹉  （      ）的猴子   </a:t>
            </a:r>
            <a:endParaRPr lang="en-US" altLang="zh-CN" sz="36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5000"/>
              </a:lnSpc>
              <a:buNone/>
            </a:pPr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（      ）的大象  （      ）的棕熊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4546" y="1428736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狮子 老虎</a:t>
            </a:r>
            <a:endParaRPr lang="zh-CN" altLang="en-US" sz="36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0826" y="1428736"/>
            <a:ext cx="22701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仙鹤 孔雀</a:t>
            </a:r>
          </a:p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2214554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会说话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43504" y="2214554"/>
            <a:ext cx="15760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可 爱 </a:t>
            </a:r>
            <a:endParaRPr lang="zh-CN" alt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2928934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长鼻子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4" y="3000372"/>
            <a:ext cx="1319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冬  眠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1472" y="3714752"/>
            <a:ext cx="614366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  <a:buNone/>
            </a:pPr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二、拓展思维</a:t>
            </a:r>
            <a:endParaRPr lang="en-US" altLang="zh-CN" sz="36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5000"/>
              </a:lnSpc>
              <a:buNone/>
            </a:pPr>
            <a:r>
              <a:rPr lang="en-US" altLang="zh-CN" sz="3600" b="1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、你还认识哪些动物？</a:t>
            </a:r>
            <a:endParaRPr lang="en-US" altLang="zh-CN" sz="36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5000"/>
              </a:lnSpc>
              <a:buNone/>
            </a:pPr>
            <a:r>
              <a:rPr lang="en-US" altLang="zh-CN" sz="3600" b="1" dirty="0" smtClean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、学了这课有什么感想？</a:t>
            </a:r>
            <a:endParaRPr lang="en-US" altLang="zh-CN" sz="3600" b="1" dirty="0" smtClean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u=2899700016,3289869437&amp;fm=21&amp;gp=0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2908" y="0"/>
            <a:ext cx="9286907" cy="7143776"/>
          </a:xfrm>
        </p:spPr>
      </p:pic>
      <p:sp>
        <p:nvSpPr>
          <p:cNvPr id="5" name="TextBox 4"/>
          <p:cNvSpPr txBox="1"/>
          <p:nvPr/>
        </p:nvSpPr>
        <p:spPr>
          <a:xfrm>
            <a:off x="1571604" y="2786058"/>
            <a:ext cx="628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FC000"/>
                </a:solidFill>
              </a:rPr>
              <a:t>            谢谢欣赏</a:t>
            </a:r>
            <a:endParaRPr lang="zh-CN" altLang="en-US" sz="5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173</Words>
  <Application>Microsoft Office PowerPoint</Application>
  <PresentationFormat>全屏显示(4:3)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88888888</dc:creator>
  <cp:lastModifiedBy>Administrator</cp:lastModifiedBy>
  <cp:revision>92</cp:revision>
  <dcterms:created xsi:type="dcterms:W3CDTF">2010-04-08T07:22:36Z</dcterms:created>
  <dcterms:modified xsi:type="dcterms:W3CDTF">2016-10-28T08:16:09Z</dcterms:modified>
</cp:coreProperties>
</file>