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67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80FE0-2E53-4EA6-AB44-FE21B4A6871F}" type="datetimeFigureOut">
              <a:rPr lang="zh-CN" altLang="en-US" smtClean="0"/>
              <a:t>2016/3/2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5229C-E001-443B-8D14-AFA87CEBED1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80FE0-2E53-4EA6-AB44-FE21B4A6871F}" type="datetimeFigureOut">
              <a:rPr lang="zh-CN" altLang="en-US" smtClean="0"/>
              <a:t>2016/3/2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5229C-E001-443B-8D14-AFA87CEBED1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80FE0-2E53-4EA6-AB44-FE21B4A6871F}" type="datetimeFigureOut">
              <a:rPr lang="zh-CN" altLang="en-US" smtClean="0"/>
              <a:t>2016/3/2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5229C-E001-443B-8D14-AFA87CEBED1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80FE0-2E53-4EA6-AB44-FE21B4A6871F}" type="datetimeFigureOut">
              <a:rPr lang="zh-CN" altLang="en-US" smtClean="0"/>
              <a:t>2016/3/2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5229C-E001-443B-8D14-AFA87CEBED1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80FE0-2E53-4EA6-AB44-FE21B4A6871F}" type="datetimeFigureOut">
              <a:rPr lang="zh-CN" altLang="en-US" smtClean="0"/>
              <a:t>2016/3/2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5229C-E001-443B-8D14-AFA87CEBED1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80FE0-2E53-4EA6-AB44-FE21B4A6871F}" type="datetimeFigureOut">
              <a:rPr lang="zh-CN" altLang="en-US" smtClean="0"/>
              <a:t>2016/3/2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5229C-E001-443B-8D14-AFA87CEBED1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80FE0-2E53-4EA6-AB44-FE21B4A6871F}" type="datetimeFigureOut">
              <a:rPr lang="zh-CN" altLang="en-US" smtClean="0"/>
              <a:t>2016/3/2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5229C-E001-443B-8D14-AFA87CEBED1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80FE0-2E53-4EA6-AB44-FE21B4A6871F}" type="datetimeFigureOut">
              <a:rPr lang="zh-CN" altLang="en-US" smtClean="0"/>
              <a:t>2016/3/2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5229C-E001-443B-8D14-AFA87CEBED1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80FE0-2E53-4EA6-AB44-FE21B4A6871F}" type="datetimeFigureOut">
              <a:rPr lang="zh-CN" altLang="en-US" smtClean="0"/>
              <a:t>2016/3/2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5229C-E001-443B-8D14-AFA87CEBED1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80FE0-2E53-4EA6-AB44-FE21B4A6871F}" type="datetimeFigureOut">
              <a:rPr lang="zh-CN" altLang="en-US" smtClean="0"/>
              <a:t>2016/3/2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5229C-E001-443B-8D14-AFA87CEBED1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80FE0-2E53-4EA6-AB44-FE21B4A6871F}" type="datetimeFigureOut">
              <a:rPr lang="zh-CN" altLang="en-US" smtClean="0"/>
              <a:t>2016/3/2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5229C-E001-443B-8D14-AFA87CEBED1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280FE0-2E53-4EA6-AB44-FE21B4A6871F}" type="datetimeFigureOut">
              <a:rPr lang="zh-CN" altLang="en-US" smtClean="0"/>
              <a:t>2016/3/2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5229C-E001-443B-8D14-AFA87CEBED1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4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弧形 12"/>
          <p:cNvSpPr/>
          <p:nvPr/>
        </p:nvSpPr>
        <p:spPr>
          <a:xfrm rot="20062471">
            <a:off x="2452696" y="3397929"/>
            <a:ext cx="2309528" cy="2309529"/>
          </a:xfrm>
          <a:prstGeom prst="arc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弧形 13"/>
          <p:cNvSpPr/>
          <p:nvPr/>
        </p:nvSpPr>
        <p:spPr>
          <a:xfrm rot="14662471" flipH="1">
            <a:off x="3000197" y="1857324"/>
            <a:ext cx="2309528" cy="2309530"/>
          </a:xfrm>
          <a:prstGeom prst="arc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8" name="组合 27"/>
          <p:cNvGrpSpPr/>
          <p:nvPr/>
        </p:nvGrpSpPr>
        <p:grpSpPr>
          <a:xfrm rot="157051">
            <a:off x="2370555" y="1746319"/>
            <a:ext cx="3464294" cy="3464294"/>
            <a:chOff x="3275856" y="908720"/>
            <a:chExt cx="2592288" cy="2592288"/>
          </a:xfrm>
        </p:grpSpPr>
        <p:sp>
          <p:nvSpPr>
            <p:cNvPr id="29" name="弧形 28"/>
            <p:cNvSpPr/>
            <p:nvPr/>
          </p:nvSpPr>
          <p:spPr>
            <a:xfrm>
              <a:off x="3275856" y="1772816"/>
              <a:ext cx="1728192" cy="1728192"/>
            </a:xfrm>
            <a:prstGeom prst="arc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弧形 29"/>
            <p:cNvSpPr/>
            <p:nvPr/>
          </p:nvSpPr>
          <p:spPr>
            <a:xfrm rot="16200000" flipH="1">
              <a:off x="4139952" y="908720"/>
              <a:ext cx="1728192" cy="1728192"/>
            </a:xfrm>
            <a:prstGeom prst="arc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2" name="组合 31"/>
          <p:cNvGrpSpPr/>
          <p:nvPr/>
        </p:nvGrpSpPr>
        <p:grpSpPr>
          <a:xfrm rot="1878208">
            <a:off x="2725053" y="1549134"/>
            <a:ext cx="3464294" cy="3464294"/>
            <a:chOff x="3275856" y="908720"/>
            <a:chExt cx="2592288" cy="2592288"/>
          </a:xfrm>
        </p:grpSpPr>
        <p:sp>
          <p:nvSpPr>
            <p:cNvPr id="33" name="弧形 32"/>
            <p:cNvSpPr/>
            <p:nvPr/>
          </p:nvSpPr>
          <p:spPr>
            <a:xfrm>
              <a:off x="3275856" y="1772816"/>
              <a:ext cx="1728192" cy="1728192"/>
            </a:xfrm>
            <a:prstGeom prst="arc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弧形 33"/>
            <p:cNvSpPr/>
            <p:nvPr/>
          </p:nvSpPr>
          <p:spPr>
            <a:xfrm rot="16200000" flipH="1">
              <a:off x="4139952" y="908720"/>
              <a:ext cx="1728192" cy="1728192"/>
            </a:xfrm>
            <a:prstGeom prst="arc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5" name="组合 34"/>
          <p:cNvGrpSpPr/>
          <p:nvPr/>
        </p:nvGrpSpPr>
        <p:grpSpPr>
          <a:xfrm rot="3253794">
            <a:off x="3078189" y="1536337"/>
            <a:ext cx="3464294" cy="3464294"/>
            <a:chOff x="3275856" y="908720"/>
            <a:chExt cx="2592288" cy="2592288"/>
          </a:xfrm>
        </p:grpSpPr>
        <p:sp>
          <p:nvSpPr>
            <p:cNvPr id="36" name="弧形 35"/>
            <p:cNvSpPr/>
            <p:nvPr/>
          </p:nvSpPr>
          <p:spPr>
            <a:xfrm>
              <a:off x="3275856" y="1772816"/>
              <a:ext cx="1728192" cy="1728192"/>
            </a:xfrm>
            <a:prstGeom prst="arc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弧形 36"/>
            <p:cNvSpPr/>
            <p:nvPr/>
          </p:nvSpPr>
          <p:spPr>
            <a:xfrm rot="16200000" flipH="1">
              <a:off x="4139952" y="908720"/>
              <a:ext cx="1728192" cy="1728192"/>
            </a:xfrm>
            <a:prstGeom prst="arc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 rot="4550983">
            <a:off x="3348866" y="1663001"/>
            <a:ext cx="3464294" cy="3464294"/>
            <a:chOff x="3275856" y="908720"/>
            <a:chExt cx="2592288" cy="2592288"/>
          </a:xfrm>
        </p:grpSpPr>
        <p:sp>
          <p:nvSpPr>
            <p:cNvPr id="39" name="弧形 38"/>
            <p:cNvSpPr/>
            <p:nvPr/>
          </p:nvSpPr>
          <p:spPr>
            <a:xfrm>
              <a:off x="3275856" y="1772816"/>
              <a:ext cx="1728192" cy="1728192"/>
            </a:xfrm>
            <a:prstGeom prst="arc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弧形 39"/>
            <p:cNvSpPr/>
            <p:nvPr/>
          </p:nvSpPr>
          <p:spPr>
            <a:xfrm rot="16200000" flipH="1">
              <a:off x="4139952" y="908720"/>
              <a:ext cx="1728192" cy="1728192"/>
            </a:xfrm>
            <a:prstGeom prst="arc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 rot="5992309">
            <a:off x="3644697" y="1886824"/>
            <a:ext cx="3464294" cy="3464294"/>
            <a:chOff x="3275856" y="908720"/>
            <a:chExt cx="2592288" cy="2592288"/>
          </a:xfrm>
        </p:grpSpPr>
        <p:sp>
          <p:nvSpPr>
            <p:cNvPr id="42" name="弧形 41"/>
            <p:cNvSpPr/>
            <p:nvPr/>
          </p:nvSpPr>
          <p:spPr>
            <a:xfrm>
              <a:off x="3275856" y="1772816"/>
              <a:ext cx="1728192" cy="1728192"/>
            </a:xfrm>
            <a:prstGeom prst="arc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弧形 42"/>
            <p:cNvSpPr/>
            <p:nvPr/>
          </p:nvSpPr>
          <p:spPr>
            <a:xfrm rot="16200000" flipH="1">
              <a:off x="4139952" y="908720"/>
              <a:ext cx="1728192" cy="1728192"/>
            </a:xfrm>
            <a:prstGeom prst="arc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0</Words>
  <Application>Microsoft Office PowerPoint</Application>
  <PresentationFormat>全屏显示(4:3)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</vt:lpstr>
      <vt:lpstr>幻灯片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Administrator</cp:lastModifiedBy>
  <cp:revision>19</cp:revision>
  <dcterms:created xsi:type="dcterms:W3CDTF">2016-03-02T05:42:46Z</dcterms:created>
  <dcterms:modified xsi:type="dcterms:W3CDTF">2016-03-02T08:21:36Z</dcterms:modified>
</cp:coreProperties>
</file>