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323" r:id="rId4"/>
    <p:sldId id="358" r:id="rId5"/>
    <p:sldId id="267" r:id="rId6"/>
    <p:sldId id="350" r:id="rId7"/>
    <p:sldId id="359" r:id="rId8"/>
    <p:sldId id="351" r:id="rId9"/>
    <p:sldId id="352" r:id="rId10"/>
    <p:sldId id="353" r:id="rId11"/>
    <p:sldId id="354" r:id="rId12"/>
    <p:sldId id="356" r:id="rId13"/>
    <p:sldId id="357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566738" y="0"/>
            <a:ext cx="7891462" cy="6821488"/>
            <a:chOff x="0" y="0"/>
            <a:chExt cx="4971" cy="4297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8" name="Freeform 4"/>
            <p:cNvSpPr>
              <a:spLocks noEditPoints="1"/>
            </p:cNvSpPr>
            <p:nvPr/>
          </p:nvSpPr>
          <p:spPr bwMode="auto">
            <a:xfrm>
              <a:off x="3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9" name="Freeform 5"/>
            <p:cNvSpPr>
              <a:spLocks noEditPoints="1"/>
            </p:cNvSpPr>
            <p:nvPr/>
          </p:nvSpPr>
          <p:spPr bwMode="auto">
            <a:xfrm>
              <a:off x="3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0" name="Freeform 6"/>
            <p:cNvSpPr>
              <a:spLocks noEditPoints="1"/>
            </p:cNvSpPr>
            <p:nvPr/>
          </p:nvSpPr>
          <p:spPr bwMode="auto">
            <a:xfrm>
              <a:off x="3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2" name="Freeform 8"/>
            <p:cNvSpPr>
              <a:spLocks noEditPoints="1"/>
            </p:cNvSpPr>
            <p:nvPr/>
          </p:nvSpPr>
          <p:spPr bwMode="auto">
            <a:xfrm>
              <a:off x="3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3" name="Freeform 9"/>
            <p:cNvSpPr>
              <a:spLocks noEditPoints="1"/>
            </p:cNvSpPr>
            <p:nvPr/>
          </p:nvSpPr>
          <p:spPr bwMode="auto">
            <a:xfrm>
              <a:off x="3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4" name="Freeform 10"/>
            <p:cNvSpPr>
              <a:spLocks noEditPoints="1"/>
            </p:cNvSpPr>
            <p:nvPr/>
          </p:nvSpPr>
          <p:spPr bwMode="auto">
            <a:xfrm>
              <a:off x="3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Freeform 11"/>
            <p:cNvSpPr>
              <a:spLocks noEditPoints="1"/>
            </p:cNvSpPr>
            <p:nvPr/>
          </p:nvSpPr>
          <p:spPr bwMode="auto">
            <a:xfrm>
              <a:off x="3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Freeform 12"/>
            <p:cNvSpPr>
              <a:spLocks noEditPoints="1"/>
            </p:cNvSpPr>
            <p:nvPr/>
          </p:nvSpPr>
          <p:spPr bwMode="auto">
            <a:xfrm>
              <a:off x="3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7" name="Freeform 13"/>
            <p:cNvSpPr>
              <a:spLocks noEditPoints="1"/>
            </p:cNvSpPr>
            <p:nvPr/>
          </p:nvSpPr>
          <p:spPr bwMode="auto">
            <a:xfrm>
              <a:off x="3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0" name="Freeform 16"/>
            <p:cNvSpPr>
              <a:spLocks noEditPoints="1"/>
            </p:cNvSpPr>
            <p:nvPr/>
          </p:nvSpPr>
          <p:spPr bwMode="auto">
            <a:xfrm>
              <a:off x="48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1" name="Freeform 17"/>
            <p:cNvSpPr>
              <a:spLocks noEditPoints="1"/>
            </p:cNvSpPr>
            <p:nvPr/>
          </p:nvSpPr>
          <p:spPr bwMode="auto">
            <a:xfrm>
              <a:off x="48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2" name="Freeform 18"/>
            <p:cNvSpPr>
              <a:spLocks noEditPoints="1"/>
            </p:cNvSpPr>
            <p:nvPr/>
          </p:nvSpPr>
          <p:spPr bwMode="auto">
            <a:xfrm>
              <a:off x="48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3" name="Freeform 19"/>
            <p:cNvSpPr>
              <a:spLocks noEditPoints="1"/>
            </p:cNvSpPr>
            <p:nvPr/>
          </p:nvSpPr>
          <p:spPr bwMode="auto">
            <a:xfrm>
              <a:off x="48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4" name="Freeform 20"/>
            <p:cNvSpPr>
              <a:spLocks noEditPoints="1"/>
            </p:cNvSpPr>
            <p:nvPr/>
          </p:nvSpPr>
          <p:spPr bwMode="auto">
            <a:xfrm>
              <a:off x="48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5" name="Freeform 21"/>
            <p:cNvSpPr>
              <a:spLocks noEditPoints="1"/>
            </p:cNvSpPr>
            <p:nvPr/>
          </p:nvSpPr>
          <p:spPr bwMode="auto">
            <a:xfrm>
              <a:off x="48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6" name="Freeform 22"/>
            <p:cNvSpPr>
              <a:spLocks noEditPoints="1"/>
            </p:cNvSpPr>
            <p:nvPr/>
          </p:nvSpPr>
          <p:spPr bwMode="auto">
            <a:xfrm>
              <a:off x="48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7" name="Freeform 23"/>
            <p:cNvSpPr>
              <a:spLocks noEditPoints="1"/>
            </p:cNvSpPr>
            <p:nvPr/>
          </p:nvSpPr>
          <p:spPr bwMode="auto">
            <a:xfrm>
              <a:off x="48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8" name="Freeform 24"/>
            <p:cNvSpPr>
              <a:spLocks noEditPoints="1"/>
            </p:cNvSpPr>
            <p:nvPr/>
          </p:nvSpPr>
          <p:spPr bwMode="auto">
            <a:xfrm>
              <a:off x="48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9" name="Freeform 25"/>
            <p:cNvSpPr>
              <a:spLocks noEditPoints="1"/>
            </p:cNvSpPr>
            <p:nvPr/>
          </p:nvSpPr>
          <p:spPr bwMode="auto">
            <a:xfrm>
              <a:off x="48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2" name="Freeform 28"/>
            <p:cNvSpPr>
              <a:spLocks noEditPoints="1"/>
            </p:cNvSpPr>
            <p:nvPr/>
          </p:nvSpPr>
          <p:spPr bwMode="auto">
            <a:xfrm>
              <a:off x="93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3" name="Freeform 29"/>
            <p:cNvSpPr>
              <a:spLocks noEditPoints="1"/>
            </p:cNvSpPr>
            <p:nvPr/>
          </p:nvSpPr>
          <p:spPr bwMode="auto">
            <a:xfrm>
              <a:off x="93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4" name="Freeform 30"/>
            <p:cNvSpPr>
              <a:spLocks noEditPoints="1"/>
            </p:cNvSpPr>
            <p:nvPr/>
          </p:nvSpPr>
          <p:spPr bwMode="auto">
            <a:xfrm>
              <a:off x="93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5" name="Freeform 31"/>
            <p:cNvSpPr>
              <a:spLocks noEditPoints="1"/>
            </p:cNvSpPr>
            <p:nvPr/>
          </p:nvSpPr>
          <p:spPr bwMode="auto">
            <a:xfrm>
              <a:off x="93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6" name="Freeform 32"/>
            <p:cNvSpPr>
              <a:spLocks noEditPoints="1"/>
            </p:cNvSpPr>
            <p:nvPr/>
          </p:nvSpPr>
          <p:spPr bwMode="auto">
            <a:xfrm>
              <a:off x="93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7" name="Freeform 33"/>
            <p:cNvSpPr>
              <a:spLocks noEditPoints="1"/>
            </p:cNvSpPr>
            <p:nvPr/>
          </p:nvSpPr>
          <p:spPr bwMode="auto">
            <a:xfrm>
              <a:off x="93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8" name="Freeform 34"/>
            <p:cNvSpPr>
              <a:spLocks noEditPoints="1"/>
            </p:cNvSpPr>
            <p:nvPr/>
          </p:nvSpPr>
          <p:spPr bwMode="auto">
            <a:xfrm>
              <a:off x="93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9" name="Freeform 35"/>
            <p:cNvSpPr>
              <a:spLocks noEditPoints="1"/>
            </p:cNvSpPr>
            <p:nvPr/>
          </p:nvSpPr>
          <p:spPr bwMode="auto">
            <a:xfrm>
              <a:off x="93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0" name="Freeform 36"/>
            <p:cNvSpPr>
              <a:spLocks noEditPoints="1"/>
            </p:cNvSpPr>
            <p:nvPr/>
          </p:nvSpPr>
          <p:spPr bwMode="auto">
            <a:xfrm>
              <a:off x="93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1" name="Freeform 37"/>
            <p:cNvSpPr>
              <a:spLocks noEditPoints="1"/>
            </p:cNvSpPr>
            <p:nvPr/>
          </p:nvSpPr>
          <p:spPr bwMode="auto">
            <a:xfrm>
              <a:off x="93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4" name="Freeform 40"/>
            <p:cNvSpPr>
              <a:spLocks noEditPoints="1"/>
            </p:cNvSpPr>
            <p:nvPr/>
          </p:nvSpPr>
          <p:spPr bwMode="auto">
            <a:xfrm>
              <a:off x="137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5" name="Freeform 41"/>
            <p:cNvSpPr>
              <a:spLocks noEditPoints="1"/>
            </p:cNvSpPr>
            <p:nvPr/>
          </p:nvSpPr>
          <p:spPr bwMode="auto">
            <a:xfrm>
              <a:off x="137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6" name="Freeform 42"/>
            <p:cNvSpPr>
              <a:spLocks noEditPoints="1"/>
            </p:cNvSpPr>
            <p:nvPr/>
          </p:nvSpPr>
          <p:spPr bwMode="auto">
            <a:xfrm>
              <a:off x="137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7" name="Freeform 43"/>
            <p:cNvSpPr>
              <a:spLocks noEditPoints="1"/>
            </p:cNvSpPr>
            <p:nvPr/>
          </p:nvSpPr>
          <p:spPr bwMode="auto">
            <a:xfrm>
              <a:off x="137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8" name="Freeform 44"/>
            <p:cNvSpPr>
              <a:spLocks noEditPoints="1"/>
            </p:cNvSpPr>
            <p:nvPr/>
          </p:nvSpPr>
          <p:spPr bwMode="auto">
            <a:xfrm>
              <a:off x="137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9" name="Freeform 45"/>
            <p:cNvSpPr>
              <a:spLocks noEditPoints="1"/>
            </p:cNvSpPr>
            <p:nvPr/>
          </p:nvSpPr>
          <p:spPr bwMode="auto">
            <a:xfrm>
              <a:off x="137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0" name="Freeform 46"/>
            <p:cNvSpPr>
              <a:spLocks noEditPoints="1"/>
            </p:cNvSpPr>
            <p:nvPr/>
          </p:nvSpPr>
          <p:spPr bwMode="auto">
            <a:xfrm>
              <a:off x="137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1" name="Freeform 47"/>
            <p:cNvSpPr>
              <a:spLocks noEditPoints="1"/>
            </p:cNvSpPr>
            <p:nvPr/>
          </p:nvSpPr>
          <p:spPr bwMode="auto">
            <a:xfrm>
              <a:off x="137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2" name="Freeform 48"/>
            <p:cNvSpPr>
              <a:spLocks noEditPoints="1"/>
            </p:cNvSpPr>
            <p:nvPr/>
          </p:nvSpPr>
          <p:spPr bwMode="auto">
            <a:xfrm>
              <a:off x="137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3" name="Freeform 49"/>
            <p:cNvSpPr>
              <a:spLocks noEditPoints="1"/>
            </p:cNvSpPr>
            <p:nvPr/>
          </p:nvSpPr>
          <p:spPr bwMode="auto">
            <a:xfrm>
              <a:off x="137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6" name="Freeform 52"/>
            <p:cNvSpPr>
              <a:spLocks noEditPoints="1"/>
            </p:cNvSpPr>
            <p:nvPr/>
          </p:nvSpPr>
          <p:spPr bwMode="auto">
            <a:xfrm>
              <a:off x="182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7" name="Freeform 53"/>
            <p:cNvSpPr>
              <a:spLocks noEditPoints="1"/>
            </p:cNvSpPr>
            <p:nvPr/>
          </p:nvSpPr>
          <p:spPr bwMode="auto">
            <a:xfrm>
              <a:off x="182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8" name="Freeform 54"/>
            <p:cNvSpPr>
              <a:spLocks noEditPoints="1"/>
            </p:cNvSpPr>
            <p:nvPr/>
          </p:nvSpPr>
          <p:spPr bwMode="auto">
            <a:xfrm>
              <a:off x="182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9" name="Freeform 55"/>
            <p:cNvSpPr>
              <a:spLocks noEditPoints="1"/>
            </p:cNvSpPr>
            <p:nvPr/>
          </p:nvSpPr>
          <p:spPr bwMode="auto">
            <a:xfrm>
              <a:off x="182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0" name="Freeform 56"/>
            <p:cNvSpPr>
              <a:spLocks noEditPoints="1"/>
            </p:cNvSpPr>
            <p:nvPr/>
          </p:nvSpPr>
          <p:spPr bwMode="auto">
            <a:xfrm>
              <a:off x="182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1" name="Freeform 57"/>
            <p:cNvSpPr>
              <a:spLocks noEditPoints="1"/>
            </p:cNvSpPr>
            <p:nvPr/>
          </p:nvSpPr>
          <p:spPr bwMode="auto">
            <a:xfrm>
              <a:off x="182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2" name="Freeform 58"/>
            <p:cNvSpPr>
              <a:spLocks noEditPoints="1"/>
            </p:cNvSpPr>
            <p:nvPr/>
          </p:nvSpPr>
          <p:spPr bwMode="auto">
            <a:xfrm>
              <a:off x="182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3" name="Freeform 59"/>
            <p:cNvSpPr>
              <a:spLocks noEditPoints="1"/>
            </p:cNvSpPr>
            <p:nvPr/>
          </p:nvSpPr>
          <p:spPr bwMode="auto">
            <a:xfrm>
              <a:off x="182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4" name="Freeform 60"/>
            <p:cNvSpPr>
              <a:spLocks noEditPoints="1"/>
            </p:cNvSpPr>
            <p:nvPr/>
          </p:nvSpPr>
          <p:spPr bwMode="auto">
            <a:xfrm>
              <a:off x="182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5" name="Freeform 61"/>
            <p:cNvSpPr>
              <a:spLocks noEditPoints="1"/>
            </p:cNvSpPr>
            <p:nvPr/>
          </p:nvSpPr>
          <p:spPr bwMode="auto">
            <a:xfrm>
              <a:off x="182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8" name="Freeform 64"/>
            <p:cNvSpPr>
              <a:spLocks noEditPoints="1"/>
            </p:cNvSpPr>
            <p:nvPr/>
          </p:nvSpPr>
          <p:spPr bwMode="auto">
            <a:xfrm>
              <a:off x="227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89" name="Freeform 65"/>
            <p:cNvSpPr>
              <a:spLocks noEditPoints="1"/>
            </p:cNvSpPr>
            <p:nvPr/>
          </p:nvSpPr>
          <p:spPr bwMode="auto">
            <a:xfrm>
              <a:off x="227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0" name="Freeform 66"/>
            <p:cNvSpPr>
              <a:spLocks noEditPoints="1"/>
            </p:cNvSpPr>
            <p:nvPr/>
          </p:nvSpPr>
          <p:spPr bwMode="auto">
            <a:xfrm>
              <a:off x="227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1" name="Freeform 67"/>
            <p:cNvSpPr>
              <a:spLocks noEditPoints="1"/>
            </p:cNvSpPr>
            <p:nvPr/>
          </p:nvSpPr>
          <p:spPr bwMode="auto">
            <a:xfrm>
              <a:off x="227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2" name="Freeform 68"/>
            <p:cNvSpPr>
              <a:spLocks noEditPoints="1"/>
            </p:cNvSpPr>
            <p:nvPr/>
          </p:nvSpPr>
          <p:spPr bwMode="auto">
            <a:xfrm>
              <a:off x="227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3" name="Freeform 69"/>
            <p:cNvSpPr>
              <a:spLocks noEditPoints="1"/>
            </p:cNvSpPr>
            <p:nvPr/>
          </p:nvSpPr>
          <p:spPr bwMode="auto">
            <a:xfrm>
              <a:off x="227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4" name="Freeform 70"/>
            <p:cNvSpPr>
              <a:spLocks noEditPoints="1"/>
            </p:cNvSpPr>
            <p:nvPr/>
          </p:nvSpPr>
          <p:spPr bwMode="auto">
            <a:xfrm>
              <a:off x="227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5" name="Freeform 71"/>
            <p:cNvSpPr>
              <a:spLocks noEditPoints="1"/>
            </p:cNvSpPr>
            <p:nvPr/>
          </p:nvSpPr>
          <p:spPr bwMode="auto">
            <a:xfrm>
              <a:off x="227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6" name="Freeform 72"/>
            <p:cNvSpPr>
              <a:spLocks noEditPoints="1"/>
            </p:cNvSpPr>
            <p:nvPr/>
          </p:nvSpPr>
          <p:spPr bwMode="auto">
            <a:xfrm>
              <a:off x="227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7" name="Freeform 73"/>
            <p:cNvSpPr>
              <a:spLocks noEditPoints="1"/>
            </p:cNvSpPr>
            <p:nvPr/>
          </p:nvSpPr>
          <p:spPr bwMode="auto">
            <a:xfrm>
              <a:off x="227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0" name="Freeform 76"/>
            <p:cNvSpPr>
              <a:spLocks noEditPoints="1"/>
            </p:cNvSpPr>
            <p:nvPr/>
          </p:nvSpPr>
          <p:spPr bwMode="auto">
            <a:xfrm>
              <a:off x="271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1" name="Freeform 77"/>
            <p:cNvSpPr>
              <a:spLocks noEditPoints="1"/>
            </p:cNvSpPr>
            <p:nvPr/>
          </p:nvSpPr>
          <p:spPr bwMode="auto">
            <a:xfrm>
              <a:off x="271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2" name="Freeform 78"/>
            <p:cNvSpPr>
              <a:spLocks noEditPoints="1"/>
            </p:cNvSpPr>
            <p:nvPr/>
          </p:nvSpPr>
          <p:spPr bwMode="auto">
            <a:xfrm>
              <a:off x="271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3" name="Freeform 79"/>
            <p:cNvSpPr>
              <a:spLocks noEditPoints="1"/>
            </p:cNvSpPr>
            <p:nvPr/>
          </p:nvSpPr>
          <p:spPr bwMode="auto">
            <a:xfrm>
              <a:off x="271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4" name="Freeform 80"/>
            <p:cNvSpPr>
              <a:spLocks noEditPoints="1"/>
            </p:cNvSpPr>
            <p:nvPr/>
          </p:nvSpPr>
          <p:spPr bwMode="auto">
            <a:xfrm>
              <a:off x="271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5" name="Freeform 81"/>
            <p:cNvSpPr>
              <a:spLocks noEditPoints="1"/>
            </p:cNvSpPr>
            <p:nvPr/>
          </p:nvSpPr>
          <p:spPr bwMode="auto">
            <a:xfrm>
              <a:off x="271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6" name="Freeform 82"/>
            <p:cNvSpPr>
              <a:spLocks noEditPoints="1"/>
            </p:cNvSpPr>
            <p:nvPr/>
          </p:nvSpPr>
          <p:spPr bwMode="auto">
            <a:xfrm>
              <a:off x="271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7" name="Freeform 83"/>
            <p:cNvSpPr>
              <a:spLocks noEditPoints="1"/>
            </p:cNvSpPr>
            <p:nvPr/>
          </p:nvSpPr>
          <p:spPr bwMode="auto">
            <a:xfrm>
              <a:off x="271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8" name="Freeform 84"/>
            <p:cNvSpPr>
              <a:spLocks noEditPoints="1"/>
            </p:cNvSpPr>
            <p:nvPr/>
          </p:nvSpPr>
          <p:spPr bwMode="auto">
            <a:xfrm>
              <a:off x="271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9" name="Freeform 85"/>
            <p:cNvSpPr>
              <a:spLocks noEditPoints="1"/>
            </p:cNvSpPr>
            <p:nvPr/>
          </p:nvSpPr>
          <p:spPr bwMode="auto">
            <a:xfrm>
              <a:off x="271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2" name="Freeform 88"/>
            <p:cNvSpPr>
              <a:spLocks noEditPoints="1"/>
            </p:cNvSpPr>
            <p:nvPr/>
          </p:nvSpPr>
          <p:spPr bwMode="auto">
            <a:xfrm>
              <a:off x="316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3" name="Freeform 89"/>
            <p:cNvSpPr>
              <a:spLocks noEditPoints="1"/>
            </p:cNvSpPr>
            <p:nvPr/>
          </p:nvSpPr>
          <p:spPr bwMode="auto">
            <a:xfrm>
              <a:off x="316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4" name="Freeform 90"/>
            <p:cNvSpPr>
              <a:spLocks noEditPoints="1"/>
            </p:cNvSpPr>
            <p:nvPr/>
          </p:nvSpPr>
          <p:spPr bwMode="auto">
            <a:xfrm>
              <a:off x="316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5" name="Freeform 91"/>
            <p:cNvSpPr>
              <a:spLocks noEditPoints="1"/>
            </p:cNvSpPr>
            <p:nvPr/>
          </p:nvSpPr>
          <p:spPr bwMode="auto">
            <a:xfrm>
              <a:off x="316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6" name="Freeform 92"/>
            <p:cNvSpPr>
              <a:spLocks noEditPoints="1"/>
            </p:cNvSpPr>
            <p:nvPr/>
          </p:nvSpPr>
          <p:spPr bwMode="auto">
            <a:xfrm>
              <a:off x="316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7" name="Freeform 93"/>
            <p:cNvSpPr>
              <a:spLocks noEditPoints="1"/>
            </p:cNvSpPr>
            <p:nvPr/>
          </p:nvSpPr>
          <p:spPr bwMode="auto">
            <a:xfrm>
              <a:off x="316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8" name="Freeform 94"/>
            <p:cNvSpPr>
              <a:spLocks noEditPoints="1"/>
            </p:cNvSpPr>
            <p:nvPr/>
          </p:nvSpPr>
          <p:spPr bwMode="auto">
            <a:xfrm>
              <a:off x="316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9" name="Freeform 95"/>
            <p:cNvSpPr>
              <a:spLocks noEditPoints="1"/>
            </p:cNvSpPr>
            <p:nvPr/>
          </p:nvSpPr>
          <p:spPr bwMode="auto">
            <a:xfrm>
              <a:off x="316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0" name="Freeform 96"/>
            <p:cNvSpPr>
              <a:spLocks noEditPoints="1"/>
            </p:cNvSpPr>
            <p:nvPr/>
          </p:nvSpPr>
          <p:spPr bwMode="auto">
            <a:xfrm>
              <a:off x="316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1" name="Freeform 97"/>
            <p:cNvSpPr>
              <a:spLocks noEditPoints="1"/>
            </p:cNvSpPr>
            <p:nvPr/>
          </p:nvSpPr>
          <p:spPr bwMode="auto">
            <a:xfrm>
              <a:off x="316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4" name="Freeform 100"/>
            <p:cNvSpPr>
              <a:spLocks noEditPoints="1"/>
            </p:cNvSpPr>
            <p:nvPr/>
          </p:nvSpPr>
          <p:spPr bwMode="auto">
            <a:xfrm>
              <a:off x="361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5" name="Freeform 101"/>
            <p:cNvSpPr>
              <a:spLocks noEditPoints="1"/>
            </p:cNvSpPr>
            <p:nvPr/>
          </p:nvSpPr>
          <p:spPr bwMode="auto">
            <a:xfrm>
              <a:off x="361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6" name="Freeform 102"/>
            <p:cNvSpPr>
              <a:spLocks noEditPoints="1"/>
            </p:cNvSpPr>
            <p:nvPr/>
          </p:nvSpPr>
          <p:spPr bwMode="auto">
            <a:xfrm>
              <a:off x="361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7" name="Freeform 103"/>
            <p:cNvSpPr>
              <a:spLocks noEditPoints="1"/>
            </p:cNvSpPr>
            <p:nvPr/>
          </p:nvSpPr>
          <p:spPr bwMode="auto">
            <a:xfrm>
              <a:off x="361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8" name="Freeform 104"/>
            <p:cNvSpPr>
              <a:spLocks noEditPoints="1"/>
            </p:cNvSpPr>
            <p:nvPr/>
          </p:nvSpPr>
          <p:spPr bwMode="auto">
            <a:xfrm>
              <a:off x="361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9" name="Freeform 105"/>
            <p:cNvSpPr>
              <a:spLocks noEditPoints="1"/>
            </p:cNvSpPr>
            <p:nvPr/>
          </p:nvSpPr>
          <p:spPr bwMode="auto">
            <a:xfrm>
              <a:off x="361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0" name="Freeform 106"/>
            <p:cNvSpPr>
              <a:spLocks noEditPoints="1"/>
            </p:cNvSpPr>
            <p:nvPr/>
          </p:nvSpPr>
          <p:spPr bwMode="auto">
            <a:xfrm>
              <a:off x="361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1" name="Freeform 107"/>
            <p:cNvSpPr>
              <a:spLocks noEditPoints="1"/>
            </p:cNvSpPr>
            <p:nvPr/>
          </p:nvSpPr>
          <p:spPr bwMode="auto">
            <a:xfrm>
              <a:off x="361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2" name="Freeform 108"/>
            <p:cNvSpPr>
              <a:spLocks noEditPoints="1"/>
            </p:cNvSpPr>
            <p:nvPr/>
          </p:nvSpPr>
          <p:spPr bwMode="auto">
            <a:xfrm>
              <a:off x="361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3" name="Freeform 109"/>
            <p:cNvSpPr>
              <a:spLocks noEditPoints="1"/>
            </p:cNvSpPr>
            <p:nvPr/>
          </p:nvSpPr>
          <p:spPr bwMode="auto">
            <a:xfrm>
              <a:off x="361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6" name="Freeform 112"/>
            <p:cNvSpPr>
              <a:spLocks noEditPoints="1"/>
            </p:cNvSpPr>
            <p:nvPr/>
          </p:nvSpPr>
          <p:spPr bwMode="auto">
            <a:xfrm>
              <a:off x="405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7" name="Freeform 113"/>
            <p:cNvSpPr>
              <a:spLocks noEditPoints="1"/>
            </p:cNvSpPr>
            <p:nvPr/>
          </p:nvSpPr>
          <p:spPr bwMode="auto">
            <a:xfrm>
              <a:off x="405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8" name="Freeform 114"/>
            <p:cNvSpPr>
              <a:spLocks noEditPoints="1"/>
            </p:cNvSpPr>
            <p:nvPr/>
          </p:nvSpPr>
          <p:spPr bwMode="auto">
            <a:xfrm>
              <a:off x="405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9" name="Freeform 115"/>
            <p:cNvSpPr>
              <a:spLocks noEditPoints="1"/>
            </p:cNvSpPr>
            <p:nvPr/>
          </p:nvSpPr>
          <p:spPr bwMode="auto">
            <a:xfrm>
              <a:off x="405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0" name="Freeform 116"/>
            <p:cNvSpPr>
              <a:spLocks noEditPoints="1"/>
            </p:cNvSpPr>
            <p:nvPr/>
          </p:nvSpPr>
          <p:spPr bwMode="auto">
            <a:xfrm>
              <a:off x="405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1" name="Freeform 117"/>
            <p:cNvSpPr>
              <a:spLocks noEditPoints="1"/>
            </p:cNvSpPr>
            <p:nvPr/>
          </p:nvSpPr>
          <p:spPr bwMode="auto">
            <a:xfrm>
              <a:off x="405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2" name="Freeform 118"/>
            <p:cNvSpPr>
              <a:spLocks noEditPoints="1"/>
            </p:cNvSpPr>
            <p:nvPr/>
          </p:nvSpPr>
          <p:spPr bwMode="auto">
            <a:xfrm>
              <a:off x="405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3" name="Freeform 119"/>
            <p:cNvSpPr>
              <a:spLocks noEditPoints="1"/>
            </p:cNvSpPr>
            <p:nvPr/>
          </p:nvSpPr>
          <p:spPr bwMode="auto">
            <a:xfrm>
              <a:off x="405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4" name="Freeform 120"/>
            <p:cNvSpPr>
              <a:spLocks noEditPoints="1"/>
            </p:cNvSpPr>
            <p:nvPr/>
          </p:nvSpPr>
          <p:spPr bwMode="auto">
            <a:xfrm>
              <a:off x="405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5" name="Freeform 121"/>
            <p:cNvSpPr>
              <a:spLocks noEditPoints="1"/>
            </p:cNvSpPr>
            <p:nvPr/>
          </p:nvSpPr>
          <p:spPr bwMode="auto">
            <a:xfrm>
              <a:off x="405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8" name="Freeform 124"/>
            <p:cNvSpPr>
              <a:spLocks noEditPoints="1"/>
            </p:cNvSpPr>
            <p:nvPr/>
          </p:nvSpPr>
          <p:spPr bwMode="auto">
            <a:xfrm>
              <a:off x="450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9" name="Freeform 125"/>
            <p:cNvSpPr>
              <a:spLocks noEditPoints="1"/>
            </p:cNvSpPr>
            <p:nvPr/>
          </p:nvSpPr>
          <p:spPr bwMode="auto">
            <a:xfrm>
              <a:off x="450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0" name="Freeform 126"/>
            <p:cNvSpPr>
              <a:spLocks noEditPoints="1"/>
            </p:cNvSpPr>
            <p:nvPr/>
          </p:nvSpPr>
          <p:spPr bwMode="auto">
            <a:xfrm>
              <a:off x="450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1" name="Freeform 127"/>
            <p:cNvSpPr>
              <a:spLocks noEditPoints="1"/>
            </p:cNvSpPr>
            <p:nvPr/>
          </p:nvSpPr>
          <p:spPr bwMode="auto">
            <a:xfrm>
              <a:off x="450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2" name="Freeform 128"/>
            <p:cNvSpPr>
              <a:spLocks noEditPoints="1"/>
            </p:cNvSpPr>
            <p:nvPr/>
          </p:nvSpPr>
          <p:spPr bwMode="auto">
            <a:xfrm>
              <a:off x="450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3" name="Freeform 129"/>
            <p:cNvSpPr>
              <a:spLocks noEditPoints="1"/>
            </p:cNvSpPr>
            <p:nvPr/>
          </p:nvSpPr>
          <p:spPr bwMode="auto">
            <a:xfrm>
              <a:off x="450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4" name="Freeform 130"/>
            <p:cNvSpPr>
              <a:spLocks noEditPoints="1"/>
            </p:cNvSpPr>
            <p:nvPr/>
          </p:nvSpPr>
          <p:spPr bwMode="auto">
            <a:xfrm>
              <a:off x="450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5" name="Freeform 131"/>
            <p:cNvSpPr>
              <a:spLocks noEditPoints="1"/>
            </p:cNvSpPr>
            <p:nvPr/>
          </p:nvSpPr>
          <p:spPr bwMode="auto">
            <a:xfrm>
              <a:off x="450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6" name="Freeform 132"/>
            <p:cNvSpPr>
              <a:spLocks noEditPoints="1"/>
            </p:cNvSpPr>
            <p:nvPr/>
          </p:nvSpPr>
          <p:spPr bwMode="auto">
            <a:xfrm>
              <a:off x="450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7" name="Freeform 133"/>
            <p:cNvSpPr>
              <a:spLocks noEditPoints="1"/>
            </p:cNvSpPr>
            <p:nvPr/>
          </p:nvSpPr>
          <p:spPr bwMode="auto">
            <a:xfrm>
              <a:off x="450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0" name="Freeform 136"/>
            <p:cNvSpPr>
              <a:spLocks noEditPoints="1"/>
            </p:cNvSpPr>
            <p:nvPr/>
          </p:nvSpPr>
          <p:spPr bwMode="auto">
            <a:xfrm>
              <a:off x="495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1" name="Freeform 137"/>
            <p:cNvSpPr>
              <a:spLocks noEditPoints="1"/>
            </p:cNvSpPr>
            <p:nvPr/>
          </p:nvSpPr>
          <p:spPr bwMode="auto">
            <a:xfrm>
              <a:off x="495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2" name="Freeform 138"/>
            <p:cNvSpPr>
              <a:spLocks noEditPoints="1"/>
            </p:cNvSpPr>
            <p:nvPr/>
          </p:nvSpPr>
          <p:spPr bwMode="auto">
            <a:xfrm>
              <a:off x="495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3" name="Freeform 139"/>
            <p:cNvSpPr>
              <a:spLocks noEditPoints="1"/>
            </p:cNvSpPr>
            <p:nvPr/>
          </p:nvSpPr>
          <p:spPr bwMode="auto">
            <a:xfrm>
              <a:off x="495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4" name="Freeform 140"/>
            <p:cNvSpPr>
              <a:spLocks noEditPoints="1"/>
            </p:cNvSpPr>
            <p:nvPr/>
          </p:nvSpPr>
          <p:spPr bwMode="auto">
            <a:xfrm>
              <a:off x="495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5" name="Freeform 141"/>
            <p:cNvSpPr>
              <a:spLocks noEditPoints="1"/>
            </p:cNvSpPr>
            <p:nvPr/>
          </p:nvSpPr>
          <p:spPr bwMode="auto">
            <a:xfrm>
              <a:off x="495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6" name="Freeform 142"/>
            <p:cNvSpPr>
              <a:spLocks noEditPoints="1"/>
            </p:cNvSpPr>
            <p:nvPr/>
          </p:nvSpPr>
          <p:spPr bwMode="auto">
            <a:xfrm>
              <a:off x="495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7" name="Freeform 143"/>
            <p:cNvSpPr>
              <a:spLocks noEditPoints="1"/>
            </p:cNvSpPr>
            <p:nvPr/>
          </p:nvSpPr>
          <p:spPr bwMode="auto">
            <a:xfrm>
              <a:off x="495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8" name="Freeform 144"/>
            <p:cNvSpPr>
              <a:spLocks noEditPoints="1"/>
            </p:cNvSpPr>
            <p:nvPr/>
          </p:nvSpPr>
          <p:spPr bwMode="auto">
            <a:xfrm>
              <a:off x="495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9" name="Freeform 145"/>
            <p:cNvSpPr>
              <a:spLocks noEditPoints="1"/>
            </p:cNvSpPr>
            <p:nvPr/>
          </p:nvSpPr>
          <p:spPr bwMode="auto">
            <a:xfrm>
              <a:off x="495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1" name="Freeform 147"/>
            <p:cNvSpPr/>
            <p:nvPr/>
          </p:nvSpPr>
          <p:spPr bwMode="auto">
            <a:xfrm>
              <a:off x="0" y="3281"/>
              <a:ext cx="20" cy="10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T0" t="T1" r="T2" b="T3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" name="Group 148"/>
          <p:cNvGrpSpPr/>
          <p:nvPr/>
        </p:nvGrpSpPr>
        <p:grpSpPr>
          <a:xfrm>
            <a:off x="1066800" y="3444875"/>
            <a:ext cx="533400" cy="492125"/>
            <a:chOff x="0" y="0"/>
            <a:chExt cx="1062" cy="981"/>
          </a:xfrm>
        </p:grpSpPr>
        <p:sp>
          <p:nvSpPr>
            <p:cNvPr id="1173" name="Freeform 149"/>
            <p:cNvSpPr/>
            <p:nvPr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0 w 41"/>
                <a:gd name="T1" fmla="*/ 0 h 16"/>
                <a:gd name="T2" fmla="*/ 41 w 41"/>
                <a:gd name="T3" fmla="*/ 16 h 16"/>
              </a:gdLst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T0" t="T1" r="T2" b="T3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4" name="Freeform 150"/>
            <p:cNvSpPr>
              <a:spLocks noEditPoints="1"/>
            </p:cNvSpPr>
            <p:nvPr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0 w 210"/>
                <a:gd name="T1" fmla="*/ 0 h 193"/>
                <a:gd name="T2" fmla="*/ 210 w 210"/>
                <a:gd name="T3" fmla="*/ 193 h 193"/>
              </a:gdLst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T0" t="T1" r="T2" b="T3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5" name="Freeform 151"/>
            <p:cNvSpPr/>
            <p:nvPr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0 w 17"/>
                <a:gd name="T1" fmla="*/ 0 h 20"/>
                <a:gd name="T2" fmla="*/ 17 w 17"/>
                <a:gd name="T3" fmla="*/ 20 h 20"/>
              </a:gdLst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T0" t="T1" r="T2" b="T3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6" name="Freeform 152"/>
            <p:cNvSpPr/>
            <p:nvPr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</a:gdLst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T0" t="T1" r="T2" b="T3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7" name="Freeform 153"/>
            <p:cNvSpPr/>
            <p:nvPr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0 w 48"/>
                <a:gd name="T1" fmla="*/ 0 h 23"/>
                <a:gd name="T2" fmla="*/ 48 w 48"/>
                <a:gd name="T3" fmla="*/ 23 h 23"/>
              </a:gdLst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T0" t="T1" r="T2" b="T3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8" name="Freeform 154"/>
            <p:cNvSpPr/>
            <p:nvPr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0 w 35"/>
                <a:gd name="T1" fmla="*/ 0 h 37"/>
                <a:gd name="T2" fmla="*/ 35 w 35"/>
                <a:gd name="T3" fmla="*/ 37 h 37"/>
              </a:gdLst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T0" t="T1" r="T2" b="T3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9" name="Freeform 155"/>
            <p:cNvSpPr/>
            <p:nvPr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0 w 35"/>
                <a:gd name="T1" fmla="*/ 0 h 7"/>
                <a:gd name="T2" fmla="*/ 35 w 35"/>
                <a:gd name="T3" fmla="*/ 7 h 7"/>
              </a:gdLst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T0" t="T1" r="T2" b="T3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0" name="Freeform 156"/>
            <p:cNvSpPr/>
            <p:nvPr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0 w 27"/>
                <a:gd name="T1" fmla="*/ 0 h 16"/>
                <a:gd name="T2" fmla="*/ 27 w 27"/>
                <a:gd name="T3" fmla="*/ 16 h 16"/>
              </a:gdLst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T0" t="T1" r="T2" b="T3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1" name="Freeform 157"/>
            <p:cNvSpPr/>
            <p:nvPr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0 w 35"/>
                <a:gd name="T1" fmla="*/ 0 h 17"/>
                <a:gd name="T2" fmla="*/ 35 w 35"/>
                <a:gd name="T3" fmla="*/ 17 h 17"/>
              </a:gdLst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T0" t="T1" r="T2" b="T3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2" name="Freeform 158"/>
            <p:cNvSpPr/>
            <p:nvPr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0 w 49"/>
                <a:gd name="T1" fmla="*/ 0 h 12"/>
                <a:gd name="T2" fmla="*/ 49 w 49"/>
                <a:gd name="T3" fmla="*/ 12 h 12"/>
              </a:gdLst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T0" t="T1" r="T2" b="T3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3" name="Freeform 159"/>
            <p:cNvSpPr/>
            <p:nvPr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0 w 40"/>
                <a:gd name="T1" fmla="*/ 0 h 11"/>
                <a:gd name="T2" fmla="*/ 40 w 40"/>
                <a:gd name="T3" fmla="*/ 11 h 11"/>
              </a:gdLst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T0" t="T1" r="T2" b="T3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4" name="Freeform 160"/>
            <p:cNvSpPr/>
            <p:nvPr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0 w 41"/>
                <a:gd name="T1" fmla="*/ 0 h 34"/>
                <a:gd name="T2" fmla="*/ 41 w 41"/>
                <a:gd name="T3" fmla="*/ 34 h 34"/>
              </a:gdLst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T0" t="T1" r="T2" b="T3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5" name="Freeform 161"/>
            <p:cNvSpPr/>
            <p:nvPr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0 w 25"/>
                <a:gd name="T1" fmla="*/ 0 h 63"/>
                <a:gd name="T2" fmla="*/ 25 w 25"/>
                <a:gd name="T3" fmla="*/ 63 h 63"/>
              </a:gdLst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T0" t="T1" r="T2" b="T3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" name="Group 162"/>
          <p:cNvGrpSpPr/>
          <p:nvPr/>
        </p:nvGrpSpPr>
        <p:grpSpPr>
          <a:xfrm>
            <a:off x="1066800" y="4552950"/>
            <a:ext cx="533400" cy="492125"/>
            <a:chOff x="0" y="0"/>
            <a:chExt cx="1062" cy="981"/>
          </a:xfrm>
        </p:grpSpPr>
        <p:sp>
          <p:nvSpPr>
            <p:cNvPr id="1187" name="Freeform 163"/>
            <p:cNvSpPr/>
            <p:nvPr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0 w 41"/>
                <a:gd name="T1" fmla="*/ 0 h 16"/>
                <a:gd name="T2" fmla="*/ 41 w 41"/>
                <a:gd name="T3" fmla="*/ 16 h 16"/>
              </a:gdLst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T0" t="T1" r="T2" b="T3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8" name="Freeform 164"/>
            <p:cNvSpPr>
              <a:spLocks noEditPoints="1"/>
            </p:cNvSpPr>
            <p:nvPr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0 w 210"/>
                <a:gd name="T1" fmla="*/ 0 h 193"/>
                <a:gd name="T2" fmla="*/ 210 w 210"/>
                <a:gd name="T3" fmla="*/ 193 h 193"/>
              </a:gdLst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T0" t="T1" r="T2" b="T3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9" name="Freeform 165"/>
            <p:cNvSpPr/>
            <p:nvPr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0 w 17"/>
                <a:gd name="T1" fmla="*/ 0 h 20"/>
                <a:gd name="T2" fmla="*/ 17 w 17"/>
                <a:gd name="T3" fmla="*/ 20 h 20"/>
              </a:gdLst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T0" t="T1" r="T2" b="T3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0" name="Freeform 166"/>
            <p:cNvSpPr/>
            <p:nvPr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</a:gdLst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T0" t="T1" r="T2" b="T3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1" name="Freeform 167"/>
            <p:cNvSpPr/>
            <p:nvPr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0 w 48"/>
                <a:gd name="T1" fmla="*/ 0 h 23"/>
                <a:gd name="T2" fmla="*/ 48 w 48"/>
                <a:gd name="T3" fmla="*/ 23 h 23"/>
              </a:gdLst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T0" t="T1" r="T2" b="T3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2" name="Freeform 168"/>
            <p:cNvSpPr/>
            <p:nvPr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0 w 35"/>
                <a:gd name="T1" fmla="*/ 0 h 37"/>
                <a:gd name="T2" fmla="*/ 35 w 35"/>
                <a:gd name="T3" fmla="*/ 37 h 37"/>
              </a:gdLst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T0" t="T1" r="T2" b="T3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3" name="Freeform 169"/>
            <p:cNvSpPr/>
            <p:nvPr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0 w 35"/>
                <a:gd name="T1" fmla="*/ 0 h 7"/>
                <a:gd name="T2" fmla="*/ 35 w 35"/>
                <a:gd name="T3" fmla="*/ 7 h 7"/>
              </a:gdLst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T0" t="T1" r="T2" b="T3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4" name="Freeform 170"/>
            <p:cNvSpPr/>
            <p:nvPr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0 w 27"/>
                <a:gd name="T1" fmla="*/ 0 h 16"/>
                <a:gd name="T2" fmla="*/ 27 w 27"/>
                <a:gd name="T3" fmla="*/ 16 h 16"/>
              </a:gdLst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T0" t="T1" r="T2" b="T3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5" name="Freeform 171"/>
            <p:cNvSpPr/>
            <p:nvPr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0 w 35"/>
                <a:gd name="T1" fmla="*/ 0 h 17"/>
                <a:gd name="T2" fmla="*/ 35 w 35"/>
                <a:gd name="T3" fmla="*/ 17 h 17"/>
              </a:gdLst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T0" t="T1" r="T2" b="T3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6" name="Freeform 172"/>
            <p:cNvSpPr/>
            <p:nvPr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0 w 49"/>
                <a:gd name="T1" fmla="*/ 0 h 12"/>
                <a:gd name="T2" fmla="*/ 49 w 49"/>
                <a:gd name="T3" fmla="*/ 12 h 12"/>
              </a:gdLst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T0" t="T1" r="T2" b="T3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7" name="Freeform 173"/>
            <p:cNvSpPr/>
            <p:nvPr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0 w 40"/>
                <a:gd name="T1" fmla="*/ 0 h 11"/>
                <a:gd name="T2" fmla="*/ 40 w 40"/>
                <a:gd name="T3" fmla="*/ 11 h 11"/>
              </a:gdLst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T0" t="T1" r="T2" b="T3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8" name="Freeform 174"/>
            <p:cNvSpPr/>
            <p:nvPr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0 w 41"/>
                <a:gd name="T1" fmla="*/ 0 h 34"/>
                <a:gd name="T2" fmla="*/ 41 w 41"/>
                <a:gd name="T3" fmla="*/ 34 h 34"/>
              </a:gdLst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T0" t="T1" r="T2" b="T3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9" name="Freeform 175"/>
            <p:cNvSpPr/>
            <p:nvPr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0 w 25"/>
                <a:gd name="T1" fmla="*/ 0 h 63"/>
                <a:gd name="T2" fmla="*/ 25 w 25"/>
                <a:gd name="T3" fmla="*/ 63 h 63"/>
              </a:gdLst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T0" t="T1" r="T2" b="T3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4" name="Group 176"/>
          <p:cNvGrpSpPr/>
          <p:nvPr/>
        </p:nvGrpSpPr>
        <p:grpSpPr>
          <a:xfrm>
            <a:off x="1066800" y="5562600"/>
            <a:ext cx="533400" cy="492125"/>
            <a:chOff x="0" y="0"/>
            <a:chExt cx="1062" cy="981"/>
          </a:xfrm>
        </p:grpSpPr>
        <p:sp>
          <p:nvSpPr>
            <p:cNvPr id="1201" name="Freeform 177"/>
            <p:cNvSpPr/>
            <p:nvPr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0 w 41"/>
                <a:gd name="T1" fmla="*/ 0 h 16"/>
                <a:gd name="T2" fmla="*/ 41 w 41"/>
                <a:gd name="T3" fmla="*/ 16 h 16"/>
              </a:gdLst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T0" t="T1" r="T2" b="T3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2" name="Freeform 178"/>
            <p:cNvSpPr>
              <a:spLocks noEditPoints="1"/>
            </p:cNvSpPr>
            <p:nvPr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0 w 210"/>
                <a:gd name="T1" fmla="*/ 0 h 193"/>
                <a:gd name="T2" fmla="*/ 210 w 210"/>
                <a:gd name="T3" fmla="*/ 193 h 193"/>
              </a:gdLst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T0" t="T1" r="T2" b="T3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3" name="Freeform 179"/>
            <p:cNvSpPr/>
            <p:nvPr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0 w 17"/>
                <a:gd name="T1" fmla="*/ 0 h 20"/>
                <a:gd name="T2" fmla="*/ 17 w 17"/>
                <a:gd name="T3" fmla="*/ 20 h 20"/>
              </a:gdLst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T0" t="T1" r="T2" b="T3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4" name="Freeform 180"/>
            <p:cNvSpPr/>
            <p:nvPr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</a:gdLst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T0" t="T1" r="T2" b="T3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5" name="Freeform 181"/>
            <p:cNvSpPr/>
            <p:nvPr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0 w 48"/>
                <a:gd name="T1" fmla="*/ 0 h 23"/>
                <a:gd name="T2" fmla="*/ 48 w 48"/>
                <a:gd name="T3" fmla="*/ 23 h 23"/>
              </a:gdLst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T0" t="T1" r="T2" b="T3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6" name="Freeform 182"/>
            <p:cNvSpPr/>
            <p:nvPr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0 w 35"/>
                <a:gd name="T1" fmla="*/ 0 h 37"/>
                <a:gd name="T2" fmla="*/ 35 w 35"/>
                <a:gd name="T3" fmla="*/ 37 h 37"/>
              </a:gdLst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T0" t="T1" r="T2" b="T3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7" name="Freeform 183"/>
            <p:cNvSpPr/>
            <p:nvPr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0 w 35"/>
                <a:gd name="T1" fmla="*/ 0 h 7"/>
                <a:gd name="T2" fmla="*/ 35 w 35"/>
                <a:gd name="T3" fmla="*/ 7 h 7"/>
              </a:gdLst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T0" t="T1" r="T2" b="T3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8" name="Freeform 184"/>
            <p:cNvSpPr/>
            <p:nvPr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0 w 27"/>
                <a:gd name="T1" fmla="*/ 0 h 16"/>
                <a:gd name="T2" fmla="*/ 27 w 27"/>
                <a:gd name="T3" fmla="*/ 16 h 16"/>
              </a:gdLst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T0" t="T1" r="T2" b="T3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9" name="Freeform 185"/>
            <p:cNvSpPr/>
            <p:nvPr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0 w 35"/>
                <a:gd name="T1" fmla="*/ 0 h 17"/>
                <a:gd name="T2" fmla="*/ 35 w 35"/>
                <a:gd name="T3" fmla="*/ 17 h 17"/>
              </a:gdLst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T0" t="T1" r="T2" b="T3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0" name="Freeform 186"/>
            <p:cNvSpPr/>
            <p:nvPr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0 w 49"/>
                <a:gd name="T1" fmla="*/ 0 h 12"/>
                <a:gd name="T2" fmla="*/ 49 w 49"/>
                <a:gd name="T3" fmla="*/ 12 h 12"/>
              </a:gdLst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T0" t="T1" r="T2" b="T3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1" name="Freeform 187"/>
            <p:cNvSpPr/>
            <p:nvPr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0 w 40"/>
                <a:gd name="T1" fmla="*/ 0 h 11"/>
                <a:gd name="T2" fmla="*/ 40 w 40"/>
                <a:gd name="T3" fmla="*/ 11 h 11"/>
              </a:gdLst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T0" t="T1" r="T2" b="T3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2" name="Freeform 188"/>
            <p:cNvSpPr/>
            <p:nvPr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0 w 41"/>
                <a:gd name="T1" fmla="*/ 0 h 34"/>
                <a:gd name="T2" fmla="*/ 41 w 41"/>
                <a:gd name="T3" fmla="*/ 34 h 34"/>
              </a:gdLst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T0" t="T1" r="T2" b="T3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3" name="Freeform 189"/>
            <p:cNvSpPr/>
            <p:nvPr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0 w 25"/>
                <a:gd name="T1" fmla="*/ 0 h 63"/>
                <a:gd name="T2" fmla="*/ 25 w 25"/>
                <a:gd name="T3" fmla="*/ 63 h 63"/>
              </a:gdLst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T0" t="T1" r="T2" b="T3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5" name="Group 190"/>
          <p:cNvGrpSpPr/>
          <p:nvPr/>
        </p:nvGrpSpPr>
        <p:grpSpPr>
          <a:xfrm>
            <a:off x="381000" y="3962400"/>
            <a:ext cx="533400" cy="492125"/>
            <a:chOff x="0" y="0"/>
            <a:chExt cx="1062" cy="981"/>
          </a:xfrm>
        </p:grpSpPr>
        <p:sp>
          <p:nvSpPr>
            <p:cNvPr id="1215" name="Freeform 191"/>
            <p:cNvSpPr/>
            <p:nvPr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0 w 41"/>
                <a:gd name="T1" fmla="*/ 0 h 16"/>
                <a:gd name="T2" fmla="*/ 41 w 41"/>
                <a:gd name="T3" fmla="*/ 16 h 16"/>
              </a:gdLst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T0" t="T1" r="T2" b="T3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6" name="Freeform 192"/>
            <p:cNvSpPr>
              <a:spLocks noEditPoints="1"/>
            </p:cNvSpPr>
            <p:nvPr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0 w 210"/>
                <a:gd name="T1" fmla="*/ 0 h 193"/>
                <a:gd name="T2" fmla="*/ 210 w 210"/>
                <a:gd name="T3" fmla="*/ 193 h 193"/>
              </a:gdLst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T0" t="T1" r="T2" b="T3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7" name="Freeform 193"/>
            <p:cNvSpPr/>
            <p:nvPr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0 w 17"/>
                <a:gd name="T1" fmla="*/ 0 h 20"/>
                <a:gd name="T2" fmla="*/ 17 w 17"/>
                <a:gd name="T3" fmla="*/ 20 h 20"/>
              </a:gdLst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T0" t="T1" r="T2" b="T3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8" name="Freeform 194"/>
            <p:cNvSpPr/>
            <p:nvPr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</a:gdLst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T0" t="T1" r="T2" b="T3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9" name="Freeform 195"/>
            <p:cNvSpPr/>
            <p:nvPr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0 w 48"/>
                <a:gd name="T1" fmla="*/ 0 h 23"/>
                <a:gd name="T2" fmla="*/ 48 w 48"/>
                <a:gd name="T3" fmla="*/ 23 h 23"/>
              </a:gdLst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T0" t="T1" r="T2" b="T3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0" name="Freeform 196"/>
            <p:cNvSpPr/>
            <p:nvPr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0 w 35"/>
                <a:gd name="T1" fmla="*/ 0 h 37"/>
                <a:gd name="T2" fmla="*/ 35 w 35"/>
                <a:gd name="T3" fmla="*/ 37 h 37"/>
              </a:gdLst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T0" t="T1" r="T2" b="T3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1" name="Freeform 197"/>
            <p:cNvSpPr/>
            <p:nvPr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0 w 35"/>
                <a:gd name="T1" fmla="*/ 0 h 7"/>
                <a:gd name="T2" fmla="*/ 35 w 35"/>
                <a:gd name="T3" fmla="*/ 7 h 7"/>
              </a:gdLst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T0" t="T1" r="T2" b="T3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2" name="Freeform 198"/>
            <p:cNvSpPr/>
            <p:nvPr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0 w 27"/>
                <a:gd name="T1" fmla="*/ 0 h 16"/>
                <a:gd name="T2" fmla="*/ 27 w 27"/>
                <a:gd name="T3" fmla="*/ 16 h 16"/>
              </a:gdLst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T0" t="T1" r="T2" b="T3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3" name="Freeform 199"/>
            <p:cNvSpPr/>
            <p:nvPr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0 w 35"/>
                <a:gd name="T1" fmla="*/ 0 h 17"/>
                <a:gd name="T2" fmla="*/ 35 w 35"/>
                <a:gd name="T3" fmla="*/ 17 h 17"/>
              </a:gdLst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T0" t="T1" r="T2" b="T3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4" name="Freeform 200"/>
            <p:cNvSpPr/>
            <p:nvPr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0 w 49"/>
                <a:gd name="T1" fmla="*/ 0 h 12"/>
                <a:gd name="T2" fmla="*/ 49 w 49"/>
                <a:gd name="T3" fmla="*/ 12 h 12"/>
              </a:gdLst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T0" t="T1" r="T2" b="T3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5" name="Freeform 201"/>
            <p:cNvSpPr/>
            <p:nvPr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0 w 40"/>
                <a:gd name="T1" fmla="*/ 0 h 11"/>
                <a:gd name="T2" fmla="*/ 40 w 40"/>
                <a:gd name="T3" fmla="*/ 11 h 11"/>
              </a:gdLst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T0" t="T1" r="T2" b="T3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6" name="Freeform 202"/>
            <p:cNvSpPr/>
            <p:nvPr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0 w 41"/>
                <a:gd name="T1" fmla="*/ 0 h 34"/>
                <a:gd name="T2" fmla="*/ 41 w 41"/>
                <a:gd name="T3" fmla="*/ 34 h 34"/>
              </a:gdLst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T0" t="T1" r="T2" b="T3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7" name="Freeform 203"/>
            <p:cNvSpPr/>
            <p:nvPr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0 w 25"/>
                <a:gd name="T1" fmla="*/ 0 h 63"/>
                <a:gd name="T2" fmla="*/ 25 w 25"/>
                <a:gd name="T3" fmla="*/ 63 h 63"/>
              </a:gdLst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T0" t="T1" r="T2" b="T3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6" name="Group 204"/>
          <p:cNvGrpSpPr/>
          <p:nvPr/>
        </p:nvGrpSpPr>
        <p:grpSpPr>
          <a:xfrm>
            <a:off x="381000" y="5070475"/>
            <a:ext cx="533400" cy="492125"/>
            <a:chOff x="0" y="0"/>
            <a:chExt cx="1062" cy="981"/>
          </a:xfrm>
        </p:grpSpPr>
        <p:sp>
          <p:nvSpPr>
            <p:cNvPr id="1229" name="Freeform 205"/>
            <p:cNvSpPr/>
            <p:nvPr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0 w 41"/>
                <a:gd name="T1" fmla="*/ 0 h 16"/>
                <a:gd name="T2" fmla="*/ 41 w 41"/>
                <a:gd name="T3" fmla="*/ 16 h 16"/>
              </a:gdLst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T0" t="T1" r="T2" b="T3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0" name="Freeform 206"/>
            <p:cNvSpPr>
              <a:spLocks noEditPoints="1"/>
            </p:cNvSpPr>
            <p:nvPr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0 w 210"/>
                <a:gd name="T1" fmla="*/ 0 h 193"/>
                <a:gd name="T2" fmla="*/ 210 w 210"/>
                <a:gd name="T3" fmla="*/ 193 h 193"/>
              </a:gdLst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T0" t="T1" r="T2" b="T3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1" name="Freeform 207"/>
            <p:cNvSpPr/>
            <p:nvPr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0 w 17"/>
                <a:gd name="T1" fmla="*/ 0 h 20"/>
                <a:gd name="T2" fmla="*/ 17 w 17"/>
                <a:gd name="T3" fmla="*/ 20 h 20"/>
              </a:gdLst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T0" t="T1" r="T2" b="T3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2" name="Freeform 208"/>
            <p:cNvSpPr/>
            <p:nvPr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</a:gdLst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T0" t="T1" r="T2" b="T3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3" name="Freeform 209"/>
            <p:cNvSpPr/>
            <p:nvPr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0 w 48"/>
                <a:gd name="T1" fmla="*/ 0 h 23"/>
                <a:gd name="T2" fmla="*/ 48 w 48"/>
                <a:gd name="T3" fmla="*/ 23 h 23"/>
              </a:gdLst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T0" t="T1" r="T2" b="T3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4" name="Freeform 210"/>
            <p:cNvSpPr/>
            <p:nvPr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0 w 35"/>
                <a:gd name="T1" fmla="*/ 0 h 37"/>
                <a:gd name="T2" fmla="*/ 35 w 35"/>
                <a:gd name="T3" fmla="*/ 37 h 37"/>
              </a:gdLst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T0" t="T1" r="T2" b="T3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5" name="Freeform 211"/>
            <p:cNvSpPr/>
            <p:nvPr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0 w 35"/>
                <a:gd name="T1" fmla="*/ 0 h 7"/>
                <a:gd name="T2" fmla="*/ 35 w 35"/>
                <a:gd name="T3" fmla="*/ 7 h 7"/>
              </a:gdLst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T0" t="T1" r="T2" b="T3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6" name="Freeform 212"/>
            <p:cNvSpPr/>
            <p:nvPr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0 w 27"/>
                <a:gd name="T1" fmla="*/ 0 h 16"/>
                <a:gd name="T2" fmla="*/ 27 w 27"/>
                <a:gd name="T3" fmla="*/ 16 h 16"/>
              </a:gdLst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T0" t="T1" r="T2" b="T3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7" name="Freeform 213"/>
            <p:cNvSpPr/>
            <p:nvPr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0 w 35"/>
                <a:gd name="T1" fmla="*/ 0 h 17"/>
                <a:gd name="T2" fmla="*/ 35 w 35"/>
                <a:gd name="T3" fmla="*/ 17 h 17"/>
              </a:gdLst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T0" t="T1" r="T2" b="T3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8" name="Freeform 214"/>
            <p:cNvSpPr/>
            <p:nvPr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0 w 49"/>
                <a:gd name="T1" fmla="*/ 0 h 12"/>
                <a:gd name="T2" fmla="*/ 49 w 49"/>
                <a:gd name="T3" fmla="*/ 12 h 12"/>
              </a:gdLst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T0" t="T1" r="T2" b="T3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9" name="Freeform 215"/>
            <p:cNvSpPr/>
            <p:nvPr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0 w 40"/>
                <a:gd name="T1" fmla="*/ 0 h 11"/>
                <a:gd name="T2" fmla="*/ 40 w 40"/>
                <a:gd name="T3" fmla="*/ 11 h 11"/>
              </a:gdLst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T0" t="T1" r="T2" b="T3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0" name="Freeform 216"/>
            <p:cNvSpPr/>
            <p:nvPr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0 w 41"/>
                <a:gd name="T1" fmla="*/ 0 h 34"/>
                <a:gd name="T2" fmla="*/ 41 w 41"/>
                <a:gd name="T3" fmla="*/ 34 h 34"/>
              </a:gdLst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T0" t="T1" r="T2" b="T3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1" name="Freeform 217"/>
            <p:cNvSpPr/>
            <p:nvPr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0 w 25"/>
                <a:gd name="T1" fmla="*/ 0 h 63"/>
                <a:gd name="T2" fmla="*/ 25 w 25"/>
                <a:gd name="T3" fmla="*/ 63 h 63"/>
              </a:gdLst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T0" t="T1" r="T2" b="T3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7" name="Group 218"/>
          <p:cNvGrpSpPr/>
          <p:nvPr/>
        </p:nvGrpSpPr>
        <p:grpSpPr>
          <a:xfrm>
            <a:off x="381000" y="6121400"/>
            <a:ext cx="533400" cy="492125"/>
            <a:chOff x="0" y="0"/>
            <a:chExt cx="1062" cy="981"/>
          </a:xfrm>
        </p:grpSpPr>
        <p:sp>
          <p:nvSpPr>
            <p:cNvPr id="1243" name="Freeform 219"/>
            <p:cNvSpPr/>
            <p:nvPr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0 w 41"/>
                <a:gd name="T1" fmla="*/ 0 h 16"/>
                <a:gd name="T2" fmla="*/ 41 w 41"/>
                <a:gd name="T3" fmla="*/ 16 h 16"/>
              </a:gdLst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T0" t="T1" r="T2" b="T3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4" name="Freeform 220"/>
            <p:cNvSpPr>
              <a:spLocks noEditPoints="1"/>
            </p:cNvSpPr>
            <p:nvPr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0 w 210"/>
                <a:gd name="T1" fmla="*/ 0 h 193"/>
                <a:gd name="T2" fmla="*/ 210 w 210"/>
                <a:gd name="T3" fmla="*/ 193 h 193"/>
              </a:gdLst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T0" t="T1" r="T2" b="T3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5" name="Freeform 221"/>
            <p:cNvSpPr/>
            <p:nvPr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0 w 17"/>
                <a:gd name="T1" fmla="*/ 0 h 20"/>
                <a:gd name="T2" fmla="*/ 17 w 17"/>
                <a:gd name="T3" fmla="*/ 20 h 20"/>
              </a:gdLst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T0" t="T1" r="T2" b="T3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6" name="Freeform 222"/>
            <p:cNvSpPr/>
            <p:nvPr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</a:gdLst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T0" t="T1" r="T2" b="T3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7" name="Freeform 223"/>
            <p:cNvSpPr/>
            <p:nvPr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0 w 48"/>
                <a:gd name="T1" fmla="*/ 0 h 23"/>
                <a:gd name="T2" fmla="*/ 48 w 48"/>
                <a:gd name="T3" fmla="*/ 23 h 23"/>
              </a:gdLst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T0" t="T1" r="T2" b="T3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8" name="Freeform 224"/>
            <p:cNvSpPr/>
            <p:nvPr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0 w 35"/>
                <a:gd name="T1" fmla="*/ 0 h 37"/>
                <a:gd name="T2" fmla="*/ 35 w 35"/>
                <a:gd name="T3" fmla="*/ 37 h 37"/>
              </a:gdLst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T0" t="T1" r="T2" b="T3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9" name="Freeform 225"/>
            <p:cNvSpPr/>
            <p:nvPr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0 w 35"/>
                <a:gd name="T1" fmla="*/ 0 h 7"/>
                <a:gd name="T2" fmla="*/ 35 w 35"/>
                <a:gd name="T3" fmla="*/ 7 h 7"/>
              </a:gdLst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T0" t="T1" r="T2" b="T3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0" name="Freeform 226"/>
            <p:cNvSpPr/>
            <p:nvPr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0 w 27"/>
                <a:gd name="T1" fmla="*/ 0 h 16"/>
                <a:gd name="T2" fmla="*/ 27 w 27"/>
                <a:gd name="T3" fmla="*/ 16 h 16"/>
              </a:gdLst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T0" t="T1" r="T2" b="T3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1" name="Freeform 227"/>
            <p:cNvSpPr/>
            <p:nvPr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0 w 35"/>
                <a:gd name="T1" fmla="*/ 0 h 17"/>
                <a:gd name="T2" fmla="*/ 35 w 35"/>
                <a:gd name="T3" fmla="*/ 17 h 17"/>
              </a:gdLst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T0" t="T1" r="T2" b="T3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2" name="Freeform 228"/>
            <p:cNvSpPr/>
            <p:nvPr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0 w 49"/>
                <a:gd name="T1" fmla="*/ 0 h 12"/>
                <a:gd name="T2" fmla="*/ 49 w 49"/>
                <a:gd name="T3" fmla="*/ 12 h 12"/>
              </a:gdLst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T0" t="T1" r="T2" b="T3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3" name="Freeform 229"/>
            <p:cNvSpPr/>
            <p:nvPr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0 w 40"/>
                <a:gd name="T1" fmla="*/ 0 h 11"/>
                <a:gd name="T2" fmla="*/ 40 w 40"/>
                <a:gd name="T3" fmla="*/ 11 h 11"/>
              </a:gdLst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T0" t="T1" r="T2" b="T3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4" name="Freeform 230"/>
            <p:cNvSpPr/>
            <p:nvPr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0 w 41"/>
                <a:gd name="T1" fmla="*/ 0 h 34"/>
                <a:gd name="T2" fmla="*/ 41 w 41"/>
                <a:gd name="T3" fmla="*/ 34 h 34"/>
              </a:gdLst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T0" t="T1" r="T2" b="T3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5" name="Freeform 231"/>
            <p:cNvSpPr/>
            <p:nvPr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0 w 25"/>
                <a:gd name="T1" fmla="*/ 0 h 63"/>
                <a:gd name="T2" fmla="*/ 25 w 25"/>
                <a:gd name="T3" fmla="*/ 63 h 63"/>
              </a:gdLst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T0" t="T1" r="T2" b="T3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8" name="Group 232"/>
          <p:cNvGrpSpPr/>
          <p:nvPr/>
        </p:nvGrpSpPr>
        <p:grpSpPr>
          <a:xfrm>
            <a:off x="6934200" y="-7937"/>
            <a:ext cx="2317750" cy="2063750"/>
            <a:chOff x="0" y="0"/>
            <a:chExt cx="1748" cy="1556"/>
          </a:xfrm>
        </p:grpSpPr>
        <p:sp>
          <p:nvSpPr>
            <p:cNvPr id="1257" name="Freeform 233"/>
            <p:cNvSpPr/>
            <p:nvPr/>
          </p:nvSpPr>
          <p:spPr bwMode="auto">
            <a:xfrm>
              <a:off x="81" y="0"/>
              <a:ext cx="1586" cy="1443"/>
            </a:xfrm>
            <a:custGeom>
              <a:avLst/>
              <a:gdLst>
                <a:gd name="T0" fmla="*/ 0 w 546"/>
                <a:gd name="T1" fmla="*/ 0 h 497"/>
                <a:gd name="T2" fmla="*/ 546 w 546"/>
                <a:gd name="T3" fmla="*/ 497 h 497"/>
              </a:gdLst>
              <a:ahLst/>
              <a:cxnLst>
                <a:cxn ang="0">
                  <a:pos x="23" y="4"/>
                </a:cxn>
                <a:cxn ang="0">
                  <a:pos x="11" y="71"/>
                </a:cxn>
                <a:cxn ang="0">
                  <a:pos x="25" y="393"/>
                </a:cxn>
                <a:cxn ang="0">
                  <a:pos x="54" y="457"/>
                </a:cxn>
                <a:cxn ang="0">
                  <a:pos x="158" y="482"/>
                </a:cxn>
                <a:cxn ang="0">
                  <a:pos x="204" y="495"/>
                </a:cxn>
                <a:cxn ang="0">
                  <a:pos x="520" y="475"/>
                </a:cxn>
                <a:cxn ang="0">
                  <a:pos x="533" y="167"/>
                </a:cxn>
                <a:cxn ang="0">
                  <a:pos x="369" y="16"/>
                </a:cxn>
                <a:cxn ang="0">
                  <a:pos x="249" y="29"/>
                </a:cxn>
                <a:cxn ang="0">
                  <a:pos x="198" y="11"/>
                </a:cxn>
                <a:cxn ang="0">
                  <a:pos x="151" y="2"/>
                </a:cxn>
                <a:cxn ang="0">
                  <a:pos x="23" y="4"/>
                </a:cxn>
              </a:cxnLst>
              <a:rect l="T0" t="T1" r="T2" b="T3"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9" name="Group 234"/>
            <p:cNvGrpSpPr/>
            <p:nvPr userDrawn="1"/>
          </p:nvGrpSpPr>
          <p:grpSpPr>
            <a:xfrm>
              <a:off x="0" y="5"/>
              <a:ext cx="1748" cy="1551"/>
              <a:chOff x="0" y="0"/>
              <a:chExt cx="2958" cy="2699"/>
            </a:xfrm>
          </p:grpSpPr>
          <p:sp>
            <p:nvSpPr>
              <p:cNvPr id="1259" name="Freeform 235"/>
              <p:cNvSpPr/>
              <p:nvPr/>
            </p:nvSpPr>
            <p:spPr bwMode="auto">
              <a:xfrm>
                <a:off x="142" y="0"/>
                <a:ext cx="490" cy="187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37 h 37"/>
                </a:gdLst>
                <a:ahLst/>
                <a:cxnLst>
                  <a:cxn ang="0">
                    <a:pos x="71" y="25"/>
                  </a:cxn>
                  <a:cxn ang="0">
                    <a:pos x="91" y="20"/>
                  </a:cxn>
                  <a:cxn ang="0">
                    <a:pos x="92" y="17"/>
                  </a:cxn>
                  <a:cxn ang="0">
                    <a:pos x="88" y="0"/>
                  </a:cxn>
                  <a:cxn ang="0">
                    <a:pos x="25" y="0"/>
                  </a:cxn>
                  <a:cxn ang="0">
                    <a:pos x="10" y="22"/>
                  </a:cxn>
                  <a:cxn ang="0">
                    <a:pos x="71" y="25"/>
                  </a:cxn>
                </a:cxnLst>
                <a:rect l="T0" t="T1" r="T2" b="T3"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0" name="Freeform 236"/>
              <p:cNvSpPr>
                <a:spLocks noEditPoints="1"/>
              </p:cNvSpPr>
              <p:nvPr/>
            </p:nvSpPr>
            <p:spPr bwMode="auto">
              <a:xfrm>
                <a:off x="0" y="0"/>
                <a:ext cx="2958" cy="2699"/>
              </a:xfrm>
              <a:custGeom>
                <a:avLst/>
                <a:gdLst>
                  <a:gd name="T0" fmla="*/ 0 w 585"/>
                  <a:gd name="T1" fmla="*/ 0 h 534"/>
                  <a:gd name="T2" fmla="*/ 585 w 585"/>
                  <a:gd name="T3" fmla="*/ 534 h 534"/>
                </a:gdLst>
                <a:ahLst/>
                <a:cxnLst>
                  <a:cxn ang="0">
                    <a:pos x="504" y="1"/>
                  </a:cxn>
                  <a:cxn ang="0">
                    <a:pos x="157" y="0"/>
                  </a:cxn>
                  <a:cxn ang="0">
                    <a:pos x="225" y="21"/>
                  </a:cxn>
                  <a:cxn ang="0">
                    <a:pos x="174" y="39"/>
                  </a:cxn>
                  <a:cxn ang="0">
                    <a:pos x="207" y="71"/>
                  </a:cxn>
                  <a:cxn ang="0">
                    <a:pos x="74" y="60"/>
                  </a:cxn>
                  <a:cxn ang="0">
                    <a:pos x="26" y="63"/>
                  </a:cxn>
                  <a:cxn ang="0">
                    <a:pos x="199" y="487"/>
                  </a:cxn>
                  <a:cxn ang="0">
                    <a:pos x="144" y="341"/>
                  </a:cxn>
                  <a:cxn ang="0">
                    <a:pos x="105" y="376"/>
                  </a:cxn>
                  <a:cxn ang="0">
                    <a:pos x="94" y="435"/>
                  </a:cxn>
                  <a:cxn ang="0">
                    <a:pos x="124" y="265"/>
                  </a:cxn>
                  <a:cxn ang="0">
                    <a:pos x="153" y="228"/>
                  </a:cxn>
                  <a:cxn ang="0">
                    <a:pos x="209" y="237"/>
                  </a:cxn>
                  <a:cxn ang="0">
                    <a:pos x="188" y="306"/>
                  </a:cxn>
                  <a:cxn ang="0">
                    <a:pos x="192" y="395"/>
                  </a:cxn>
                  <a:cxn ang="0">
                    <a:pos x="515" y="483"/>
                  </a:cxn>
                  <a:cxn ang="0">
                    <a:pos x="454" y="427"/>
                  </a:cxn>
                  <a:cxn ang="0">
                    <a:pos x="425" y="345"/>
                  </a:cxn>
                  <a:cxn ang="0">
                    <a:pos x="396" y="270"/>
                  </a:cxn>
                  <a:cxn ang="0">
                    <a:pos x="460" y="256"/>
                  </a:cxn>
                  <a:cxn ang="0">
                    <a:pos x="407" y="223"/>
                  </a:cxn>
                  <a:cxn ang="0">
                    <a:pos x="439" y="226"/>
                  </a:cxn>
                  <a:cxn ang="0">
                    <a:pos x="438" y="209"/>
                  </a:cxn>
                  <a:cxn ang="0">
                    <a:pos x="376" y="211"/>
                  </a:cxn>
                  <a:cxn ang="0">
                    <a:pos x="357" y="343"/>
                  </a:cxn>
                  <a:cxn ang="0">
                    <a:pos x="347" y="230"/>
                  </a:cxn>
                  <a:cxn ang="0">
                    <a:pos x="331" y="182"/>
                  </a:cxn>
                  <a:cxn ang="0">
                    <a:pos x="347" y="136"/>
                  </a:cxn>
                  <a:cxn ang="0">
                    <a:pos x="339" y="99"/>
                  </a:cxn>
                  <a:cxn ang="0">
                    <a:pos x="331" y="62"/>
                  </a:cxn>
                  <a:cxn ang="0">
                    <a:pos x="369" y="103"/>
                  </a:cxn>
                  <a:cxn ang="0">
                    <a:pos x="415" y="47"/>
                  </a:cxn>
                  <a:cxn ang="0">
                    <a:pos x="409" y="95"/>
                  </a:cxn>
                  <a:cxn ang="0">
                    <a:pos x="401" y="130"/>
                  </a:cxn>
                  <a:cxn ang="0">
                    <a:pos x="401" y="181"/>
                  </a:cxn>
                  <a:cxn ang="0">
                    <a:pos x="558" y="181"/>
                  </a:cxn>
                  <a:cxn ang="0">
                    <a:pos x="554" y="76"/>
                  </a:cxn>
                  <a:cxn ang="0">
                    <a:pos x="249" y="69"/>
                  </a:cxn>
                  <a:cxn ang="0">
                    <a:pos x="293" y="93"/>
                  </a:cxn>
                  <a:cxn ang="0">
                    <a:pos x="171" y="195"/>
                  </a:cxn>
                  <a:cxn ang="0">
                    <a:pos x="69" y="98"/>
                  </a:cxn>
                  <a:cxn ang="0">
                    <a:pos x="191" y="106"/>
                  </a:cxn>
                  <a:cxn ang="0">
                    <a:pos x="220" y="105"/>
                  </a:cxn>
                  <a:cxn ang="0">
                    <a:pos x="302" y="121"/>
                  </a:cxn>
                  <a:cxn ang="0">
                    <a:pos x="276" y="256"/>
                  </a:cxn>
                  <a:cxn ang="0">
                    <a:pos x="260" y="137"/>
                  </a:cxn>
                  <a:cxn ang="0">
                    <a:pos x="171" y="195"/>
                  </a:cxn>
                  <a:cxn ang="0">
                    <a:pos x="223" y="225"/>
                  </a:cxn>
                  <a:cxn ang="0">
                    <a:pos x="247" y="158"/>
                  </a:cxn>
                  <a:cxn ang="0">
                    <a:pos x="326" y="292"/>
                  </a:cxn>
                  <a:cxn ang="0">
                    <a:pos x="215" y="321"/>
                  </a:cxn>
                  <a:cxn ang="0">
                    <a:pos x="309" y="277"/>
                  </a:cxn>
                  <a:cxn ang="0">
                    <a:pos x="318" y="133"/>
                  </a:cxn>
                  <a:cxn ang="0">
                    <a:pos x="313" y="213"/>
                  </a:cxn>
                  <a:cxn ang="0">
                    <a:pos x="299" y="144"/>
                  </a:cxn>
                  <a:cxn ang="0">
                    <a:pos x="507" y="179"/>
                  </a:cxn>
                  <a:cxn ang="0">
                    <a:pos x="461" y="162"/>
                  </a:cxn>
                </a:cxnLst>
                <a:rect l="T0" t="T1" r="T2" b="T3"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1" name="Freeform 237"/>
              <p:cNvSpPr/>
              <p:nvPr/>
            </p:nvSpPr>
            <p:spPr bwMode="auto">
              <a:xfrm>
                <a:off x="703" y="1269"/>
                <a:ext cx="238" cy="283"/>
              </a:xfrm>
              <a:custGeom>
                <a:avLst/>
                <a:gdLst>
                  <a:gd name="T0" fmla="*/ 0 w 47"/>
                  <a:gd name="T1" fmla="*/ 0 h 56"/>
                  <a:gd name="T2" fmla="*/ 47 w 47"/>
                  <a:gd name="T3" fmla="*/ 56 h 56"/>
                </a:gdLst>
                <a:ahLst/>
                <a:cxnLst>
                  <a:cxn ang="0">
                    <a:pos x="40" y="15"/>
                  </a:cxn>
                  <a:cxn ang="0">
                    <a:pos x="27" y="56"/>
                  </a:cxn>
                  <a:cxn ang="0">
                    <a:pos x="40" y="15"/>
                  </a:cxn>
                </a:cxnLst>
                <a:rect l="T0" t="T1" r="T2" b="T3"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2" name="Freeform 238"/>
              <p:cNvSpPr/>
              <p:nvPr/>
            </p:nvSpPr>
            <p:spPr bwMode="auto">
              <a:xfrm>
                <a:off x="485" y="1385"/>
                <a:ext cx="208" cy="379"/>
              </a:xfrm>
              <a:custGeom>
                <a:avLst/>
                <a:gdLst>
                  <a:gd name="T0" fmla="*/ 0 w 41"/>
                  <a:gd name="T1" fmla="*/ 0 h 75"/>
                  <a:gd name="T2" fmla="*/ 41 w 41"/>
                  <a:gd name="T3" fmla="*/ 75 h 75"/>
                </a:gdLst>
                <a:ahLst/>
                <a:cxnLst>
                  <a:cxn ang="0">
                    <a:pos x="19" y="27"/>
                  </a:cxn>
                  <a:cxn ang="0">
                    <a:pos x="12" y="69"/>
                  </a:cxn>
                  <a:cxn ang="0">
                    <a:pos x="40" y="45"/>
                  </a:cxn>
                  <a:cxn ang="0">
                    <a:pos x="37" y="24"/>
                  </a:cxn>
                  <a:cxn ang="0">
                    <a:pos x="19" y="27"/>
                  </a:cxn>
                </a:cxnLst>
                <a:rect l="T0" t="T1" r="T2" b="T3"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3" name="Freeform 239"/>
              <p:cNvSpPr/>
              <p:nvPr/>
            </p:nvSpPr>
            <p:spPr bwMode="auto">
              <a:xfrm>
                <a:off x="354" y="627"/>
                <a:ext cx="683" cy="318"/>
              </a:xfrm>
              <a:custGeom>
                <a:avLst/>
                <a:gdLst>
                  <a:gd name="T0" fmla="*/ 0 w 135"/>
                  <a:gd name="T1" fmla="*/ 0 h 63"/>
                  <a:gd name="T2" fmla="*/ 135 w 135"/>
                  <a:gd name="T3" fmla="*/ 63 h 63"/>
                </a:gdLst>
                <a:ahLst/>
                <a:cxnLst>
                  <a:cxn ang="0">
                    <a:pos x="112" y="4"/>
                  </a:cxn>
                  <a:cxn ang="0">
                    <a:pos x="24" y="4"/>
                  </a:cxn>
                  <a:cxn ang="0">
                    <a:pos x="2" y="25"/>
                  </a:cxn>
                  <a:cxn ang="0">
                    <a:pos x="60" y="58"/>
                  </a:cxn>
                  <a:cxn ang="0">
                    <a:pos x="96" y="54"/>
                  </a:cxn>
                  <a:cxn ang="0">
                    <a:pos x="113" y="53"/>
                  </a:cxn>
                  <a:cxn ang="0">
                    <a:pos x="112" y="4"/>
                  </a:cxn>
                </a:cxnLst>
                <a:rect l="T0" t="T1" r="T2" b="T3"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4" name="Freeform 240"/>
              <p:cNvSpPr/>
              <p:nvPr/>
            </p:nvSpPr>
            <p:spPr bwMode="auto">
              <a:xfrm>
                <a:off x="1128" y="1527"/>
                <a:ext cx="490" cy="515"/>
              </a:xfrm>
              <a:custGeom>
                <a:avLst/>
                <a:gdLst>
                  <a:gd name="T0" fmla="*/ 0 w 97"/>
                  <a:gd name="T1" fmla="*/ 0 h 102"/>
                  <a:gd name="T2" fmla="*/ 97 w 97"/>
                  <a:gd name="T3" fmla="*/ 102 h 102"/>
                </a:gdLst>
                <a:ahLst/>
                <a:cxnLst>
                  <a:cxn ang="0">
                    <a:pos x="67" y="5"/>
                  </a:cxn>
                  <a:cxn ang="0">
                    <a:pos x="31" y="5"/>
                  </a:cxn>
                  <a:cxn ang="0">
                    <a:pos x="12" y="57"/>
                  </a:cxn>
                  <a:cxn ang="0">
                    <a:pos x="79" y="62"/>
                  </a:cxn>
                  <a:cxn ang="0">
                    <a:pos x="67" y="5"/>
                  </a:cxn>
                </a:cxnLst>
                <a:rect l="T0" t="T1" r="T2" b="T3"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5" name="Freeform 241"/>
              <p:cNvSpPr/>
              <p:nvPr/>
            </p:nvSpPr>
            <p:spPr bwMode="auto">
              <a:xfrm>
                <a:off x="2255" y="1006"/>
                <a:ext cx="501" cy="96"/>
              </a:xfrm>
              <a:custGeom>
                <a:avLst/>
                <a:gdLst>
                  <a:gd name="T0" fmla="*/ 0 w 99"/>
                  <a:gd name="T1" fmla="*/ 0 h 19"/>
                  <a:gd name="T2" fmla="*/ 99 w 99"/>
                  <a:gd name="T3" fmla="*/ 19 h 19"/>
                </a:gdLst>
                <a:ahLst/>
                <a:cxnLst>
                  <a:cxn ang="0">
                    <a:pos x="15" y="0"/>
                  </a:cxn>
                  <a:cxn ang="0">
                    <a:pos x="40" y="15"/>
                  </a:cxn>
                  <a:cxn ang="0">
                    <a:pos x="15" y="0"/>
                  </a:cxn>
                </a:cxnLst>
                <a:rect l="T0" t="T1" r="T2" b="T3"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6" name="Freeform 242"/>
              <p:cNvSpPr/>
              <p:nvPr/>
            </p:nvSpPr>
            <p:spPr bwMode="auto">
              <a:xfrm>
                <a:off x="2422" y="986"/>
                <a:ext cx="385" cy="237"/>
              </a:xfrm>
              <a:custGeom>
                <a:avLst/>
                <a:gdLst>
                  <a:gd name="T0" fmla="*/ 0 w 76"/>
                  <a:gd name="T1" fmla="*/ 0 h 47"/>
                  <a:gd name="T2" fmla="*/ 76 w 76"/>
                  <a:gd name="T3" fmla="*/ 47 h 47"/>
                </a:gdLst>
                <a:ahLst/>
                <a:cxnLst>
                  <a:cxn ang="0">
                    <a:pos x="21" y="37"/>
                  </a:cxn>
                  <a:cxn ang="0">
                    <a:pos x="70" y="17"/>
                  </a:cxn>
                  <a:cxn ang="0">
                    <a:pos x="48" y="3"/>
                  </a:cxn>
                  <a:cxn ang="0">
                    <a:pos x="19" y="32"/>
                  </a:cxn>
                  <a:cxn ang="0">
                    <a:pos x="21" y="37"/>
                  </a:cxn>
                </a:cxnLst>
                <a:rect l="T0" t="T1" r="T2" b="T3"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7" name="Freeform 243"/>
              <p:cNvSpPr/>
              <p:nvPr/>
            </p:nvSpPr>
            <p:spPr bwMode="auto">
              <a:xfrm>
                <a:off x="2407" y="1183"/>
                <a:ext cx="415" cy="187"/>
              </a:xfrm>
              <a:custGeom>
                <a:avLst/>
                <a:gdLst>
                  <a:gd name="T0" fmla="*/ 0 w 82"/>
                  <a:gd name="T1" fmla="*/ 0 h 37"/>
                  <a:gd name="T2" fmla="*/ 82 w 82"/>
                  <a:gd name="T3" fmla="*/ 37 h 37"/>
                </a:gdLst>
                <a:ahLst/>
                <a:cxnLst>
                  <a:cxn ang="0">
                    <a:pos x="72" y="6"/>
                  </a:cxn>
                  <a:cxn ang="0">
                    <a:pos x="24" y="17"/>
                  </a:cxn>
                  <a:cxn ang="0">
                    <a:pos x="17" y="26"/>
                  </a:cxn>
                  <a:cxn ang="0">
                    <a:pos x="76" y="23"/>
                  </a:cxn>
                  <a:cxn ang="0">
                    <a:pos x="82" y="20"/>
                  </a:cxn>
                  <a:cxn ang="0">
                    <a:pos x="82" y="0"/>
                  </a:cxn>
                  <a:cxn ang="0">
                    <a:pos x="72" y="6"/>
                  </a:cxn>
                </a:cxnLst>
                <a:rect l="T0" t="T1" r="T2" b="T3"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8" name="Freeform 244"/>
              <p:cNvSpPr/>
              <p:nvPr/>
            </p:nvSpPr>
            <p:spPr bwMode="auto">
              <a:xfrm>
                <a:off x="2083" y="1360"/>
                <a:ext cx="698" cy="167"/>
              </a:xfrm>
              <a:custGeom>
                <a:avLst/>
                <a:gdLst>
                  <a:gd name="T0" fmla="*/ 0 w 138"/>
                  <a:gd name="T1" fmla="*/ 0 h 33"/>
                  <a:gd name="T2" fmla="*/ 138 w 138"/>
                  <a:gd name="T3" fmla="*/ 33 h 33"/>
                </a:gdLst>
                <a:ahLst/>
                <a:cxnLst>
                  <a:cxn ang="0">
                    <a:pos x="21" y="1"/>
                  </a:cxn>
                  <a:cxn ang="0">
                    <a:pos x="8" y="14"/>
                  </a:cxn>
                  <a:cxn ang="0">
                    <a:pos x="57" y="22"/>
                  </a:cxn>
                  <a:cxn ang="0">
                    <a:pos x="117" y="23"/>
                  </a:cxn>
                  <a:cxn ang="0">
                    <a:pos x="114" y="8"/>
                  </a:cxn>
                  <a:cxn ang="0">
                    <a:pos x="82" y="3"/>
                  </a:cxn>
                  <a:cxn ang="0">
                    <a:pos x="21" y="1"/>
                  </a:cxn>
                </a:cxnLst>
                <a:rect l="T0" t="T1" r="T2" b="T3"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69" name="Freeform 245"/>
              <p:cNvSpPr/>
              <p:nvPr/>
            </p:nvSpPr>
            <p:spPr bwMode="auto">
              <a:xfrm>
                <a:off x="2159" y="1522"/>
                <a:ext cx="567" cy="146"/>
              </a:xfrm>
              <a:custGeom>
                <a:avLst/>
                <a:gdLst>
                  <a:gd name="T0" fmla="*/ 0 w 112"/>
                  <a:gd name="T1" fmla="*/ 0 h 29"/>
                  <a:gd name="T2" fmla="*/ 112 w 112"/>
                  <a:gd name="T3" fmla="*/ 29 h 29"/>
                </a:gdLst>
                <a:ahLst/>
                <a:cxnLst>
                  <a:cxn ang="0">
                    <a:pos x="98" y="19"/>
                  </a:cxn>
                  <a:cxn ang="0">
                    <a:pos x="103" y="4"/>
                  </a:cxn>
                  <a:cxn ang="0">
                    <a:pos x="74" y="10"/>
                  </a:cxn>
                  <a:cxn ang="0">
                    <a:pos x="36" y="6"/>
                  </a:cxn>
                  <a:cxn ang="0">
                    <a:pos x="2" y="4"/>
                  </a:cxn>
                  <a:cxn ang="0">
                    <a:pos x="98" y="19"/>
                  </a:cxn>
                </a:cxnLst>
                <a:rect l="T0" t="T1" r="T2" b="T3"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70" name="Freeform 246"/>
              <p:cNvSpPr/>
              <p:nvPr/>
            </p:nvSpPr>
            <p:spPr bwMode="auto">
              <a:xfrm>
                <a:off x="2124" y="1638"/>
                <a:ext cx="581" cy="480"/>
              </a:xfrm>
              <a:custGeom>
                <a:avLst/>
                <a:gdLst>
                  <a:gd name="T0" fmla="*/ 0 w 115"/>
                  <a:gd name="T1" fmla="*/ 0 h 95"/>
                  <a:gd name="T2" fmla="*/ 115 w 115"/>
                  <a:gd name="T3" fmla="*/ 95 h 95"/>
                </a:gdLst>
                <a:ahLst/>
                <a:cxnLst>
                  <a:cxn ang="0">
                    <a:pos x="3" y="53"/>
                  </a:cxn>
                  <a:cxn ang="0">
                    <a:pos x="26" y="54"/>
                  </a:cxn>
                  <a:cxn ang="0">
                    <a:pos x="50" y="77"/>
                  </a:cxn>
                  <a:cxn ang="0">
                    <a:pos x="59" y="84"/>
                  </a:cxn>
                  <a:cxn ang="0">
                    <a:pos x="81" y="52"/>
                  </a:cxn>
                  <a:cxn ang="0">
                    <a:pos x="111" y="52"/>
                  </a:cxn>
                  <a:cxn ang="0">
                    <a:pos x="79" y="27"/>
                  </a:cxn>
                  <a:cxn ang="0">
                    <a:pos x="37" y="16"/>
                  </a:cxn>
                  <a:cxn ang="0">
                    <a:pos x="12" y="41"/>
                  </a:cxn>
                  <a:cxn ang="0">
                    <a:pos x="3" y="53"/>
                  </a:cxn>
                </a:cxnLst>
                <a:rect l="T0" t="T1" r="T2" b="T3"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71" name="Freeform 247"/>
              <p:cNvSpPr/>
              <p:nvPr/>
            </p:nvSpPr>
            <p:spPr bwMode="auto">
              <a:xfrm>
                <a:off x="2503" y="1446"/>
                <a:ext cx="329" cy="854"/>
              </a:xfrm>
              <a:custGeom>
                <a:avLst/>
                <a:gdLst>
                  <a:gd name="T0" fmla="*/ 0 w 65"/>
                  <a:gd name="T1" fmla="*/ 0 h 169"/>
                  <a:gd name="T2" fmla="*/ 65 w 65"/>
                  <a:gd name="T3" fmla="*/ 169 h 169"/>
                </a:gdLst>
                <a:ahLst/>
                <a:cxnLst>
                  <a:cxn ang="0">
                    <a:pos x="51" y="40"/>
                  </a:cxn>
                  <a:cxn ang="0">
                    <a:pos x="22" y="49"/>
                  </a:cxn>
                  <a:cxn ang="0">
                    <a:pos x="22" y="59"/>
                  </a:cxn>
                  <a:cxn ang="0">
                    <a:pos x="50" y="90"/>
                  </a:cxn>
                  <a:cxn ang="0">
                    <a:pos x="34" y="118"/>
                  </a:cxn>
                  <a:cxn ang="0">
                    <a:pos x="0" y="148"/>
                  </a:cxn>
                  <a:cxn ang="0">
                    <a:pos x="17" y="155"/>
                  </a:cxn>
                  <a:cxn ang="0">
                    <a:pos x="47" y="166"/>
                  </a:cxn>
                  <a:cxn ang="0">
                    <a:pos x="63" y="162"/>
                  </a:cxn>
                  <a:cxn ang="0">
                    <a:pos x="65" y="0"/>
                  </a:cxn>
                  <a:cxn ang="0">
                    <a:pos x="51" y="40"/>
                  </a:cxn>
                </a:cxnLst>
                <a:rect l="T0" t="T1" r="T2" b="T3"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10" name="Rectangle 248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Rectangle 249"/>
          <p:cNvSpPr>
            <a:spLocks noGrp="1" noRot="1"/>
          </p:cNvSpPr>
          <p:nvPr>
            <p:ph type="body" idx="1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274" name="Rectangle 2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75" name="Rectangle 2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76" name="Rectangle 2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Freeform 2"/>
          <p:cNvSpPr/>
          <p:nvPr/>
        </p:nvSpPr>
        <p:spPr bwMode="auto">
          <a:xfrm>
            <a:off x="4760913" y="20638"/>
            <a:ext cx="4438650" cy="4038600"/>
          </a:xfrm>
          <a:custGeom>
            <a:avLst/>
            <a:gdLst>
              <a:gd name="T0" fmla="*/ 0 w 546"/>
              <a:gd name="T1" fmla="*/ 0 h 497"/>
              <a:gd name="T2" fmla="*/ 546 w 546"/>
              <a:gd name="T3" fmla="*/ 497 h 497"/>
            </a:gdLst>
            <a:ahLst/>
            <a:cxnLst>
              <a:cxn ang="0">
                <a:pos x="23" y="4"/>
              </a:cxn>
              <a:cxn ang="0">
                <a:pos x="11" y="71"/>
              </a:cxn>
              <a:cxn ang="0">
                <a:pos x="25" y="393"/>
              </a:cxn>
              <a:cxn ang="0">
                <a:pos x="54" y="457"/>
              </a:cxn>
              <a:cxn ang="0">
                <a:pos x="158" y="482"/>
              </a:cxn>
              <a:cxn ang="0">
                <a:pos x="204" y="495"/>
              </a:cxn>
              <a:cxn ang="0">
                <a:pos x="520" y="475"/>
              </a:cxn>
              <a:cxn ang="0">
                <a:pos x="533" y="167"/>
              </a:cxn>
              <a:cxn ang="0">
                <a:pos x="369" y="16"/>
              </a:cxn>
              <a:cxn ang="0">
                <a:pos x="249" y="29"/>
              </a:cxn>
              <a:cxn ang="0">
                <a:pos x="198" y="11"/>
              </a:cxn>
              <a:cxn ang="0">
                <a:pos x="151" y="2"/>
              </a:cxn>
              <a:cxn ang="0">
                <a:pos x="23" y="4"/>
              </a:cxn>
            </a:cxnLst>
            <a:rect l="T0" t="T1" r="T2" b="T3"/>
            <a:pathLst>
              <a:path w="546" h="497">
                <a:moveTo>
                  <a:pt x="23" y="4"/>
                </a:moveTo>
                <a:cubicBezTo>
                  <a:pt x="23" y="4"/>
                  <a:pt x="0" y="34"/>
                  <a:pt x="11" y="71"/>
                </a:cubicBezTo>
                <a:cubicBezTo>
                  <a:pt x="19" y="100"/>
                  <a:pt x="25" y="393"/>
                  <a:pt x="25" y="393"/>
                </a:cubicBezTo>
                <a:cubicBezTo>
                  <a:pt x="25" y="393"/>
                  <a:pt x="42" y="452"/>
                  <a:pt x="54" y="457"/>
                </a:cubicBezTo>
                <a:cubicBezTo>
                  <a:pt x="66" y="462"/>
                  <a:pt x="158" y="482"/>
                  <a:pt x="158" y="482"/>
                </a:cubicBezTo>
                <a:cubicBezTo>
                  <a:pt x="158" y="482"/>
                  <a:pt x="191" y="497"/>
                  <a:pt x="204" y="495"/>
                </a:cubicBezTo>
                <a:cubicBezTo>
                  <a:pt x="217" y="494"/>
                  <a:pt x="506" y="487"/>
                  <a:pt x="520" y="475"/>
                </a:cubicBezTo>
                <a:cubicBezTo>
                  <a:pt x="533" y="463"/>
                  <a:pt x="546" y="218"/>
                  <a:pt x="533" y="167"/>
                </a:cubicBezTo>
                <a:cubicBezTo>
                  <a:pt x="520" y="117"/>
                  <a:pt x="404" y="14"/>
                  <a:pt x="369" y="16"/>
                </a:cubicBezTo>
                <a:cubicBezTo>
                  <a:pt x="335" y="17"/>
                  <a:pt x="249" y="29"/>
                  <a:pt x="249" y="29"/>
                </a:cubicBezTo>
                <a:lnTo>
                  <a:pt x="198" y="11"/>
                </a:lnTo>
                <a:lnTo>
                  <a:pt x="151" y="2"/>
                </a:lnTo>
                <a:cubicBezTo>
                  <a:pt x="151" y="2"/>
                  <a:pt x="79" y="0"/>
                  <a:pt x="23" y="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051" name="Group 3"/>
          <p:cNvGrpSpPr/>
          <p:nvPr/>
        </p:nvGrpSpPr>
        <p:grpSpPr>
          <a:xfrm>
            <a:off x="4572000" y="28575"/>
            <a:ext cx="4756150" cy="4338638"/>
            <a:chOff x="0" y="0"/>
            <a:chExt cx="2958" cy="2699"/>
          </a:xfrm>
        </p:grpSpPr>
        <p:sp>
          <p:nvSpPr>
            <p:cNvPr id="2052" name="Freeform 4"/>
            <p:cNvSpPr/>
            <p:nvPr/>
          </p:nvSpPr>
          <p:spPr bwMode="auto">
            <a:xfrm>
              <a:off x="142" y="0"/>
              <a:ext cx="490" cy="187"/>
            </a:xfrm>
            <a:custGeom>
              <a:avLst/>
              <a:gdLst>
                <a:gd name="T0" fmla="*/ 0 w 97"/>
                <a:gd name="T1" fmla="*/ 0 h 37"/>
                <a:gd name="T2" fmla="*/ 97 w 97"/>
                <a:gd name="T3" fmla="*/ 37 h 37"/>
              </a:gdLst>
              <a:ahLst/>
              <a:cxnLst>
                <a:cxn ang="0">
                  <a:pos x="71" y="25"/>
                </a:cxn>
                <a:cxn ang="0">
                  <a:pos x="91" y="20"/>
                </a:cxn>
                <a:cxn ang="0">
                  <a:pos x="92" y="17"/>
                </a:cxn>
                <a:cxn ang="0">
                  <a:pos x="88" y="0"/>
                </a:cxn>
                <a:cxn ang="0">
                  <a:pos x="25" y="0"/>
                </a:cxn>
                <a:cxn ang="0">
                  <a:pos x="10" y="22"/>
                </a:cxn>
                <a:cxn ang="0">
                  <a:pos x="71" y="25"/>
                </a:cxn>
              </a:cxnLst>
              <a:rect l="T0" t="T1" r="T2" b="T3"/>
              <a:pathLst>
                <a:path w="97" h="37">
                  <a:moveTo>
                    <a:pt x="71" y="25"/>
                  </a:moveTo>
                  <a:cubicBezTo>
                    <a:pt x="81" y="22"/>
                    <a:pt x="87" y="21"/>
                    <a:pt x="91" y="20"/>
                  </a:cubicBezTo>
                  <a:cubicBezTo>
                    <a:pt x="91" y="19"/>
                    <a:pt x="91" y="19"/>
                    <a:pt x="92" y="17"/>
                  </a:cubicBezTo>
                  <a:cubicBezTo>
                    <a:pt x="97" y="11"/>
                    <a:pt x="95" y="4"/>
                    <a:pt x="88" y="0"/>
                  </a:cubicBezTo>
                  <a:lnTo>
                    <a:pt x="25" y="0"/>
                  </a:lnTo>
                  <a:cubicBezTo>
                    <a:pt x="10" y="3"/>
                    <a:pt x="0" y="10"/>
                    <a:pt x="10" y="22"/>
                  </a:cubicBezTo>
                  <a:cubicBezTo>
                    <a:pt x="10" y="22"/>
                    <a:pt x="28" y="37"/>
                    <a:pt x="71" y="2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3" name="Freeform 5"/>
            <p:cNvSpPr>
              <a:spLocks noEditPoints="1"/>
            </p:cNvSpPr>
            <p:nvPr/>
          </p:nvSpPr>
          <p:spPr bwMode="auto">
            <a:xfrm>
              <a:off x="0" y="0"/>
              <a:ext cx="2958" cy="2699"/>
            </a:xfrm>
            <a:custGeom>
              <a:avLst/>
              <a:gdLst>
                <a:gd name="T0" fmla="*/ 0 w 585"/>
                <a:gd name="T1" fmla="*/ 0 h 534"/>
                <a:gd name="T2" fmla="*/ 585 w 585"/>
                <a:gd name="T3" fmla="*/ 534 h 534"/>
              </a:gdLst>
              <a:ahLst/>
              <a:cxnLst>
                <a:cxn ang="0">
                  <a:pos x="504" y="1"/>
                </a:cxn>
                <a:cxn ang="0">
                  <a:pos x="157" y="0"/>
                </a:cxn>
                <a:cxn ang="0">
                  <a:pos x="225" y="21"/>
                </a:cxn>
                <a:cxn ang="0">
                  <a:pos x="174" y="39"/>
                </a:cxn>
                <a:cxn ang="0">
                  <a:pos x="207" y="71"/>
                </a:cxn>
                <a:cxn ang="0">
                  <a:pos x="74" y="60"/>
                </a:cxn>
                <a:cxn ang="0">
                  <a:pos x="26" y="63"/>
                </a:cxn>
                <a:cxn ang="0">
                  <a:pos x="199" y="487"/>
                </a:cxn>
                <a:cxn ang="0">
                  <a:pos x="144" y="341"/>
                </a:cxn>
                <a:cxn ang="0">
                  <a:pos x="105" y="376"/>
                </a:cxn>
                <a:cxn ang="0">
                  <a:pos x="94" y="435"/>
                </a:cxn>
                <a:cxn ang="0">
                  <a:pos x="124" y="265"/>
                </a:cxn>
                <a:cxn ang="0">
                  <a:pos x="153" y="228"/>
                </a:cxn>
                <a:cxn ang="0">
                  <a:pos x="209" y="237"/>
                </a:cxn>
                <a:cxn ang="0">
                  <a:pos x="188" y="306"/>
                </a:cxn>
                <a:cxn ang="0">
                  <a:pos x="192" y="395"/>
                </a:cxn>
                <a:cxn ang="0">
                  <a:pos x="515" y="483"/>
                </a:cxn>
                <a:cxn ang="0">
                  <a:pos x="454" y="427"/>
                </a:cxn>
                <a:cxn ang="0">
                  <a:pos x="425" y="345"/>
                </a:cxn>
                <a:cxn ang="0">
                  <a:pos x="396" y="270"/>
                </a:cxn>
                <a:cxn ang="0">
                  <a:pos x="460" y="256"/>
                </a:cxn>
                <a:cxn ang="0">
                  <a:pos x="407" y="223"/>
                </a:cxn>
                <a:cxn ang="0">
                  <a:pos x="439" y="226"/>
                </a:cxn>
                <a:cxn ang="0">
                  <a:pos x="438" y="209"/>
                </a:cxn>
                <a:cxn ang="0">
                  <a:pos x="376" y="211"/>
                </a:cxn>
                <a:cxn ang="0">
                  <a:pos x="357" y="343"/>
                </a:cxn>
                <a:cxn ang="0">
                  <a:pos x="347" y="230"/>
                </a:cxn>
                <a:cxn ang="0">
                  <a:pos x="331" y="182"/>
                </a:cxn>
                <a:cxn ang="0">
                  <a:pos x="347" y="136"/>
                </a:cxn>
                <a:cxn ang="0">
                  <a:pos x="339" y="99"/>
                </a:cxn>
                <a:cxn ang="0">
                  <a:pos x="331" y="62"/>
                </a:cxn>
                <a:cxn ang="0">
                  <a:pos x="369" y="103"/>
                </a:cxn>
                <a:cxn ang="0">
                  <a:pos x="415" y="47"/>
                </a:cxn>
                <a:cxn ang="0">
                  <a:pos x="409" y="95"/>
                </a:cxn>
                <a:cxn ang="0">
                  <a:pos x="401" y="130"/>
                </a:cxn>
                <a:cxn ang="0">
                  <a:pos x="401" y="181"/>
                </a:cxn>
                <a:cxn ang="0">
                  <a:pos x="558" y="181"/>
                </a:cxn>
                <a:cxn ang="0">
                  <a:pos x="554" y="76"/>
                </a:cxn>
                <a:cxn ang="0">
                  <a:pos x="249" y="69"/>
                </a:cxn>
                <a:cxn ang="0">
                  <a:pos x="293" y="93"/>
                </a:cxn>
                <a:cxn ang="0">
                  <a:pos x="171" y="195"/>
                </a:cxn>
                <a:cxn ang="0">
                  <a:pos x="69" y="98"/>
                </a:cxn>
                <a:cxn ang="0">
                  <a:pos x="191" y="106"/>
                </a:cxn>
                <a:cxn ang="0">
                  <a:pos x="220" y="105"/>
                </a:cxn>
                <a:cxn ang="0">
                  <a:pos x="302" y="121"/>
                </a:cxn>
                <a:cxn ang="0">
                  <a:pos x="276" y="256"/>
                </a:cxn>
                <a:cxn ang="0">
                  <a:pos x="260" y="137"/>
                </a:cxn>
                <a:cxn ang="0">
                  <a:pos x="171" y="195"/>
                </a:cxn>
                <a:cxn ang="0">
                  <a:pos x="223" y="225"/>
                </a:cxn>
                <a:cxn ang="0">
                  <a:pos x="247" y="158"/>
                </a:cxn>
                <a:cxn ang="0">
                  <a:pos x="326" y="292"/>
                </a:cxn>
                <a:cxn ang="0">
                  <a:pos x="215" y="321"/>
                </a:cxn>
                <a:cxn ang="0">
                  <a:pos x="309" y="277"/>
                </a:cxn>
                <a:cxn ang="0">
                  <a:pos x="318" y="133"/>
                </a:cxn>
                <a:cxn ang="0">
                  <a:pos x="313" y="213"/>
                </a:cxn>
                <a:cxn ang="0">
                  <a:pos x="299" y="144"/>
                </a:cxn>
                <a:cxn ang="0">
                  <a:pos x="507" y="179"/>
                </a:cxn>
                <a:cxn ang="0">
                  <a:pos x="461" y="162"/>
                </a:cxn>
              </a:cxnLst>
              <a:rect l="T0" t="T1" r="T2" b="T3"/>
              <a:pathLst>
                <a:path w="585" h="534">
                  <a:moveTo>
                    <a:pt x="554" y="76"/>
                  </a:moveTo>
                  <a:cubicBezTo>
                    <a:pt x="551" y="32"/>
                    <a:pt x="543" y="9"/>
                    <a:pt x="504" y="1"/>
                  </a:cubicBezTo>
                  <a:cubicBezTo>
                    <a:pt x="500" y="1"/>
                    <a:pt x="494" y="0"/>
                    <a:pt x="486" y="0"/>
                  </a:cubicBezTo>
                  <a:lnTo>
                    <a:pt x="157" y="0"/>
                  </a:lnTo>
                  <a:cubicBezTo>
                    <a:pt x="156" y="5"/>
                    <a:pt x="153" y="17"/>
                    <a:pt x="158" y="17"/>
                  </a:cubicBezTo>
                  <a:cubicBezTo>
                    <a:pt x="171" y="17"/>
                    <a:pt x="223" y="21"/>
                    <a:pt x="225" y="21"/>
                  </a:cubicBezTo>
                  <a:cubicBezTo>
                    <a:pt x="226" y="21"/>
                    <a:pt x="250" y="16"/>
                    <a:pt x="237" y="28"/>
                  </a:cubicBezTo>
                  <a:cubicBezTo>
                    <a:pt x="223" y="41"/>
                    <a:pt x="192" y="41"/>
                    <a:pt x="174" y="39"/>
                  </a:cubicBezTo>
                  <a:cubicBezTo>
                    <a:pt x="131" y="36"/>
                    <a:pt x="152" y="56"/>
                    <a:pt x="168" y="56"/>
                  </a:cubicBezTo>
                  <a:cubicBezTo>
                    <a:pt x="218" y="56"/>
                    <a:pt x="228" y="68"/>
                    <a:pt x="207" y="71"/>
                  </a:cubicBezTo>
                  <a:cubicBezTo>
                    <a:pt x="186" y="74"/>
                    <a:pt x="182" y="73"/>
                    <a:pt x="162" y="76"/>
                  </a:cubicBezTo>
                  <a:cubicBezTo>
                    <a:pt x="7" y="101"/>
                    <a:pt x="59" y="60"/>
                    <a:pt x="74" y="60"/>
                  </a:cubicBezTo>
                  <a:cubicBezTo>
                    <a:pt x="139" y="59"/>
                    <a:pt x="123" y="37"/>
                    <a:pt x="107" y="42"/>
                  </a:cubicBezTo>
                  <a:cubicBezTo>
                    <a:pt x="91" y="46"/>
                    <a:pt x="34" y="27"/>
                    <a:pt x="26" y="63"/>
                  </a:cubicBezTo>
                  <a:cubicBezTo>
                    <a:pt x="19" y="100"/>
                    <a:pt x="42" y="282"/>
                    <a:pt x="36" y="317"/>
                  </a:cubicBezTo>
                  <a:cubicBezTo>
                    <a:pt x="0" y="534"/>
                    <a:pt x="199" y="487"/>
                    <a:pt x="199" y="487"/>
                  </a:cubicBezTo>
                  <a:cubicBezTo>
                    <a:pt x="156" y="453"/>
                    <a:pt x="174" y="421"/>
                    <a:pt x="171" y="403"/>
                  </a:cubicBezTo>
                  <a:cubicBezTo>
                    <a:pt x="161" y="345"/>
                    <a:pt x="154" y="337"/>
                    <a:pt x="144" y="341"/>
                  </a:cubicBezTo>
                  <a:cubicBezTo>
                    <a:pt x="121" y="352"/>
                    <a:pt x="123" y="358"/>
                    <a:pt x="126" y="367"/>
                  </a:cubicBezTo>
                  <a:cubicBezTo>
                    <a:pt x="142" y="416"/>
                    <a:pt x="105" y="376"/>
                    <a:pt x="105" y="376"/>
                  </a:cubicBezTo>
                  <a:cubicBezTo>
                    <a:pt x="98" y="380"/>
                    <a:pt x="95" y="390"/>
                    <a:pt x="99" y="399"/>
                  </a:cubicBezTo>
                  <a:cubicBezTo>
                    <a:pt x="131" y="463"/>
                    <a:pt x="101" y="446"/>
                    <a:pt x="94" y="435"/>
                  </a:cubicBezTo>
                  <a:cubicBezTo>
                    <a:pt x="61" y="390"/>
                    <a:pt x="92" y="366"/>
                    <a:pt x="88" y="352"/>
                  </a:cubicBezTo>
                  <a:cubicBezTo>
                    <a:pt x="75" y="295"/>
                    <a:pt x="118" y="274"/>
                    <a:pt x="124" y="265"/>
                  </a:cubicBezTo>
                  <a:cubicBezTo>
                    <a:pt x="130" y="256"/>
                    <a:pt x="127" y="253"/>
                    <a:pt x="129" y="234"/>
                  </a:cubicBezTo>
                  <a:cubicBezTo>
                    <a:pt x="136" y="195"/>
                    <a:pt x="155" y="216"/>
                    <a:pt x="153" y="228"/>
                  </a:cubicBezTo>
                  <a:cubicBezTo>
                    <a:pt x="148" y="274"/>
                    <a:pt x="176" y="242"/>
                    <a:pt x="186" y="228"/>
                  </a:cubicBezTo>
                  <a:cubicBezTo>
                    <a:pt x="218" y="186"/>
                    <a:pt x="214" y="229"/>
                    <a:pt x="209" y="237"/>
                  </a:cubicBezTo>
                  <a:cubicBezTo>
                    <a:pt x="203" y="244"/>
                    <a:pt x="198" y="255"/>
                    <a:pt x="200" y="260"/>
                  </a:cubicBezTo>
                  <a:cubicBezTo>
                    <a:pt x="208" y="283"/>
                    <a:pt x="193" y="305"/>
                    <a:pt x="188" y="306"/>
                  </a:cubicBezTo>
                  <a:cubicBezTo>
                    <a:pt x="184" y="308"/>
                    <a:pt x="170" y="314"/>
                    <a:pt x="170" y="332"/>
                  </a:cubicBezTo>
                  <a:cubicBezTo>
                    <a:pt x="171" y="350"/>
                    <a:pt x="192" y="382"/>
                    <a:pt x="192" y="395"/>
                  </a:cubicBezTo>
                  <a:cubicBezTo>
                    <a:pt x="193" y="492"/>
                    <a:pt x="236" y="499"/>
                    <a:pt x="255" y="497"/>
                  </a:cubicBezTo>
                  <a:cubicBezTo>
                    <a:pt x="275" y="496"/>
                    <a:pt x="445" y="490"/>
                    <a:pt x="515" y="483"/>
                  </a:cubicBezTo>
                  <a:cubicBezTo>
                    <a:pt x="585" y="477"/>
                    <a:pt x="538" y="458"/>
                    <a:pt x="518" y="458"/>
                  </a:cubicBezTo>
                  <a:cubicBezTo>
                    <a:pt x="467" y="458"/>
                    <a:pt x="454" y="427"/>
                    <a:pt x="454" y="427"/>
                  </a:cubicBezTo>
                  <a:cubicBezTo>
                    <a:pt x="454" y="427"/>
                    <a:pt x="453" y="405"/>
                    <a:pt x="431" y="400"/>
                  </a:cubicBezTo>
                  <a:cubicBezTo>
                    <a:pt x="376" y="385"/>
                    <a:pt x="411" y="353"/>
                    <a:pt x="425" y="345"/>
                  </a:cubicBezTo>
                  <a:cubicBezTo>
                    <a:pt x="438" y="338"/>
                    <a:pt x="430" y="335"/>
                    <a:pt x="420" y="329"/>
                  </a:cubicBezTo>
                  <a:cubicBezTo>
                    <a:pt x="398" y="316"/>
                    <a:pt x="394" y="300"/>
                    <a:pt x="396" y="270"/>
                  </a:cubicBezTo>
                  <a:cubicBezTo>
                    <a:pt x="397" y="240"/>
                    <a:pt x="416" y="249"/>
                    <a:pt x="416" y="249"/>
                  </a:cubicBezTo>
                  <a:cubicBezTo>
                    <a:pt x="416" y="249"/>
                    <a:pt x="448" y="262"/>
                    <a:pt x="460" y="256"/>
                  </a:cubicBezTo>
                  <a:cubicBezTo>
                    <a:pt x="472" y="250"/>
                    <a:pt x="467" y="239"/>
                    <a:pt x="461" y="244"/>
                  </a:cubicBezTo>
                  <a:cubicBezTo>
                    <a:pt x="455" y="248"/>
                    <a:pt x="412" y="244"/>
                    <a:pt x="407" y="223"/>
                  </a:cubicBezTo>
                  <a:cubicBezTo>
                    <a:pt x="403" y="202"/>
                    <a:pt x="418" y="213"/>
                    <a:pt x="422" y="214"/>
                  </a:cubicBezTo>
                  <a:cubicBezTo>
                    <a:pt x="427" y="216"/>
                    <a:pt x="427" y="220"/>
                    <a:pt x="439" y="226"/>
                  </a:cubicBezTo>
                  <a:cubicBezTo>
                    <a:pt x="468" y="241"/>
                    <a:pt x="454" y="224"/>
                    <a:pt x="454" y="224"/>
                  </a:cubicBezTo>
                  <a:cubicBezTo>
                    <a:pt x="454" y="224"/>
                    <a:pt x="454" y="224"/>
                    <a:pt x="438" y="209"/>
                  </a:cubicBezTo>
                  <a:cubicBezTo>
                    <a:pt x="423" y="194"/>
                    <a:pt x="406" y="199"/>
                    <a:pt x="389" y="199"/>
                  </a:cubicBezTo>
                  <a:cubicBezTo>
                    <a:pt x="373" y="199"/>
                    <a:pt x="376" y="211"/>
                    <a:pt x="376" y="211"/>
                  </a:cubicBezTo>
                  <a:cubicBezTo>
                    <a:pt x="376" y="211"/>
                    <a:pt x="373" y="242"/>
                    <a:pt x="370" y="291"/>
                  </a:cubicBezTo>
                  <a:cubicBezTo>
                    <a:pt x="368" y="341"/>
                    <a:pt x="360" y="347"/>
                    <a:pt x="357" y="343"/>
                  </a:cubicBezTo>
                  <a:cubicBezTo>
                    <a:pt x="354" y="338"/>
                    <a:pt x="350" y="313"/>
                    <a:pt x="350" y="305"/>
                  </a:cubicBezTo>
                  <a:cubicBezTo>
                    <a:pt x="350" y="298"/>
                    <a:pt x="345" y="264"/>
                    <a:pt x="347" y="230"/>
                  </a:cubicBezTo>
                  <a:cubicBezTo>
                    <a:pt x="350" y="195"/>
                    <a:pt x="356" y="210"/>
                    <a:pt x="334" y="201"/>
                  </a:cubicBezTo>
                  <a:cubicBezTo>
                    <a:pt x="311" y="192"/>
                    <a:pt x="323" y="182"/>
                    <a:pt x="331" y="182"/>
                  </a:cubicBezTo>
                  <a:cubicBezTo>
                    <a:pt x="338" y="182"/>
                    <a:pt x="350" y="189"/>
                    <a:pt x="352" y="181"/>
                  </a:cubicBezTo>
                  <a:cubicBezTo>
                    <a:pt x="356" y="160"/>
                    <a:pt x="359" y="141"/>
                    <a:pt x="347" y="136"/>
                  </a:cubicBezTo>
                  <a:cubicBezTo>
                    <a:pt x="322" y="127"/>
                    <a:pt x="332" y="121"/>
                    <a:pt x="341" y="118"/>
                  </a:cubicBezTo>
                  <a:cubicBezTo>
                    <a:pt x="350" y="115"/>
                    <a:pt x="352" y="94"/>
                    <a:pt x="339" y="99"/>
                  </a:cubicBezTo>
                  <a:cubicBezTo>
                    <a:pt x="313" y="107"/>
                    <a:pt x="316" y="85"/>
                    <a:pt x="321" y="82"/>
                  </a:cubicBezTo>
                  <a:cubicBezTo>
                    <a:pt x="325" y="79"/>
                    <a:pt x="334" y="83"/>
                    <a:pt x="331" y="62"/>
                  </a:cubicBezTo>
                  <a:cubicBezTo>
                    <a:pt x="328" y="41"/>
                    <a:pt x="347" y="34"/>
                    <a:pt x="351" y="53"/>
                  </a:cubicBezTo>
                  <a:cubicBezTo>
                    <a:pt x="354" y="73"/>
                    <a:pt x="363" y="112"/>
                    <a:pt x="369" y="103"/>
                  </a:cubicBezTo>
                  <a:cubicBezTo>
                    <a:pt x="375" y="94"/>
                    <a:pt x="385" y="57"/>
                    <a:pt x="395" y="41"/>
                  </a:cubicBezTo>
                  <a:cubicBezTo>
                    <a:pt x="406" y="24"/>
                    <a:pt x="418" y="38"/>
                    <a:pt x="415" y="47"/>
                  </a:cubicBezTo>
                  <a:cubicBezTo>
                    <a:pt x="401" y="88"/>
                    <a:pt x="426" y="90"/>
                    <a:pt x="426" y="90"/>
                  </a:cubicBezTo>
                  <a:cubicBezTo>
                    <a:pt x="426" y="90"/>
                    <a:pt x="423" y="96"/>
                    <a:pt x="409" y="95"/>
                  </a:cubicBezTo>
                  <a:cubicBezTo>
                    <a:pt x="382" y="92"/>
                    <a:pt x="393" y="110"/>
                    <a:pt x="405" y="115"/>
                  </a:cubicBezTo>
                  <a:cubicBezTo>
                    <a:pt x="431" y="124"/>
                    <a:pt x="414" y="130"/>
                    <a:pt x="401" y="130"/>
                  </a:cubicBezTo>
                  <a:cubicBezTo>
                    <a:pt x="387" y="130"/>
                    <a:pt x="381" y="134"/>
                    <a:pt x="378" y="148"/>
                  </a:cubicBezTo>
                  <a:cubicBezTo>
                    <a:pt x="369" y="191"/>
                    <a:pt x="401" y="181"/>
                    <a:pt x="401" y="181"/>
                  </a:cubicBezTo>
                  <a:cubicBezTo>
                    <a:pt x="452" y="195"/>
                    <a:pt x="528" y="188"/>
                    <a:pt x="528" y="188"/>
                  </a:cubicBezTo>
                  <a:cubicBezTo>
                    <a:pt x="543" y="192"/>
                    <a:pt x="552" y="189"/>
                    <a:pt x="558" y="181"/>
                  </a:cubicBezTo>
                  <a:lnTo>
                    <a:pt x="558" y="103"/>
                  </a:lnTo>
                  <a:cubicBezTo>
                    <a:pt x="556" y="93"/>
                    <a:pt x="555" y="84"/>
                    <a:pt x="554" y="76"/>
                  </a:cubicBezTo>
                  <a:close/>
                  <a:moveTo>
                    <a:pt x="231" y="77"/>
                  </a:moveTo>
                  <a:cubicBezTo>
                    <a:pt x="233" y="65"/>
                    <a:pt x="249" y="69"/>
                    <a:pt x="249" y="69"/>
                  </a:cubicBezTo>
                  <a:cubicBezTo>
                    <a:pt x="249" y="69"/>
                    <a:pt x="278" y="79"/>
                    <a:pt x="290" y="78"/>
                  </a:cubicBezTo>
                  <a:cubicBezTo>
                    <a:pt x="301" y="76"/>
                    <a:pt x="318" y="93"/>
                    <a:pt x="293" y="93"/>
                  </a:cubicBezTo>
                  <a:cubicBezTo>
                    <a:pt x="267" y="93"/>
                    <a:pt x="228" y="104"/>
                    <a:pt x="231" y="77"/>
                  </a:cubicBezTo>
                  <a:close/>
                  <a:moveTo>
                    <a:pt x="171" y="195"/>
                  </a:moveTo>
                  <a:cubicBezTo>
                    <a:pt x="153" y="195"/>
                    <a:pt x="46" y="237"/>
                    <a:pt x="45" y="128"/>
                  </a:cubicBezTo>
                  <a:cubicBezTo>
                    <a:pt x="45" y="104"/>
                    <a:pt x="39" y="83"/>
                    <a:pt x="69" y="98"/>
                  </a:cubicBezTo>
                  <a:cubicBezTo>
                    <a:pt x="99" y="112"/>
                    <a:pt x="72" y="111"/>
                    <a:pt x="137" y="108"/>
                  </a:cubicBezTo>
                  <a:cubicBezTo>
                    <a:pt x="137" y="108"/>
                    <a:pt x="184" y="110"/>
                    <a:pt x="191" y="106"/>
                  </a:cubicBezTo>
                  <a:cubicBezTo>
                    <a:pt x="199" y="101"/>
                    <a:pt x="192" y="91"/>
                    <a:pt x="207" y="91"/>
                  </a:cubicBezTo>
                  <a:cubicBezTo>
                    <a:pt x="222" y="90"/>
                    <a:pt x="220" y="105"/>
                    <a:pt x="220" y="105"/>
                  </a:cubicBezTo>
                  <a:cubicBezTo>
                    <a:pt x="220" y="105"/>
                    <a:pt x="207" y="124"/>
                    <a:pt x="305" y="111"/>
                  </a:cubicBezTo>
                  <a:cubicBezTo>
                    <a:pt x="317" y="109"/>
                    <a:pt x="327" y="121"/>
                    <a:pt x="302" y="121"/>
                  </a:cubicBezTo>
                  <a:cubicBezTo>
                    <a:pt x="290" y="122"/>
                    <a:pt x="272" y="128"/>
                    <a:pt x="278" y="143"/>
                  </a:cubicBezTo>
                  <a:cubicBezTo>
                    <a:pt x="284" y="158"/>
                    <a:pt x="276" y="256"/>
                    <a:pt x="276" y="256"/>
                  </a:cubicBezTo>
                  <a:cubicBezTo>
                    <a:pt x="276" y="256"/>
                    <a:pt x="271" y="274"/>
                    <a:pt x="262" y="245"/>
                  </a:cubicBezTo>
                  <a:cubicBezTo>
                    <a:pt x="259" y="235"/>
                    <a:pt x="262" y="144"/>
                    <a:pt x="260" y="137"/>
                  </a:cubicBezTo>
                  <a:cubicBezTo>
                    <a:pt x="259" y="129"/>
                    <a:pt x="217" y="122"/>
                    <a:pt x="215" y="154"/>
                  </a:cubicBezTo>
                  <a:cubicBezTo>
                    <a:pt x="214" y="185"/>
                    <a:pt x="205" y="195"/>
                    <a:pt x="171" y="195"/>
                  </a:cubicBezTo>
                  <a:close/>
                  <a:moveTo>
                    <a:pt x="237" y="231"/>
                  </a:moveTo>
                  <a:cubicBezTo>
                    <a:pt x="230" y="240"/>
                    <a:pt x="219" y="247"/>
                    <a:pt x="223" y="225"/>
                  </a:cubicBezTo>
                  <a:cubicBezTo>
                    <a:pt x="228" y="202"/>
                    <a:pt x="232" y="170"/>
                    <a:pt x="232" y="155"/>
                  </a:cubicBezTo>
                  <a:cubicBezTo>
                    <a:pt x="232" y="155"/>
                    <a:pt x="244" y="135"/>
                    <a:pt x="247" y="158"/>
                  </a:cubicBezTo>
                  <a:cubicBezTo>
                    <a:pt x="250" y="181"/>
                    <a:pt x="244" y="221"/>
                    <a:pt x="237" y="231"/>
                  </a:cubicBezTo>
                  <a:close/>
                  <a:moveTo>
                    <a:pt x="326" y="292"/>
                  </a:moveTo>
                  <a:cubicBezTo>
                    <a:pt x="327" y="320"/>
                    <a:pt x="355" y="400"/>
                    <a:pt x="286" y="399"/>
                  </a:cubicBezTo>
                  <a:cubicBezTo>
                    <a:pt x="217" y="398"/>
                    <a:pt x="214" y="409"/>
                    <a:pt x="215" y="321"/>
                  </a:cubicBezTo>
                  <a:cubicBezTo>
                    <a:pt x="216" y="236"/>
                    <a:pt x="225" y="253"/>
                    <a:pt x="230" y="264"/>
                  </a:cubicBezTo>
                  <a:cubicBezTo>
                    <a:pt x="230" y="264"/>
                    <a:pt x="253" y="318"/>
                    <a:pt x="309" y="277"/>
                  </a:cubicBezTo>
                  <a:cubicBezTo>
                    <a:pt x="319" y="269"/>
                    <a:pt x="324" y="263"/>
                    <a:pt x="326" y="292"/>
                  </a:cubicBezTo>
                  <a:close/>
                  <a:moveTo>
                    <a:pt x="318" y="133"/>
                  </a:moveTo>
                  <a:cubicBezTo>
                    <a:pt x="338" y="148"/>
                    <a:pt x="316" y="165"/>
                    <a:pt x="316" y="165"/>
                  </a:cubicBezTo>
                  <a:cubicBezTo>
                    <a:pt x="316" y="165"/>
                    <a:pt x="302" y="189"/>
                    <a:pt x="313" y="213"/>
                  </a:cubicBezTo>
                  <a:cubicBezTo>
                    <a:pt x="324" y="237"/>
                    <a:pt x="324" y="265"/>
                    <a:pt x="301" y="239"/>
                  </a:cubicBezTo>
                  <a:cubicBezTo>
                    <a:pt x="279" y="214"/>
                    <a:pt x="293" y="156"/>
                    <a:pt x="299" y="144"/>
                  </a:cubicBezTo>
                  <a:cubicBezTo>
                    <a:pt x="299" y="144"/>
                    <a:pt x="299" y="118"/>
                    <a:pt x="318" y="133"/>
                  </a:cubicBezTo>
                  <a:close/>
                  <a:moveTo>
                    <a:pt x="507" y="179"/>
                  </a:moveTo>
                  <a:cubicBezTo>
                    <a:pt x="498" y="185"/>
                    <a:pt x="507" y="179"/>
                    <a:pt x="465" y="177"/>
                  </a:cubicBezTo>
                  <a:cubicBezTo>
                    <a:pt x="423" y="176"/>
                    <a:pt x="461" y="162"/>
                    <a:pt x="461" y="162"/>
                  </a:cubicBezTo>
                  <a:cubicBezTo>
                    <a:pt x="565" y="166"/>
                    <a:pt x="516" y="173"/>
                    <a:pt x="507" y="17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4" name="Freeform 6"/>
            <p:cNvSpPr/>
            <p:nvPr/>
          </p:nvSpPr>
          <p:spPr bwMode="auto">
            <a:xfrm>
              <a:off x="703" y="1269"/>
              <a:ext cx="238" cy="283"/>
            </a:xfrm>
            <a:custGeom>
              <a:avLst/>
              <a:gdLst>
                <a:gd name="T0" fmla="*/ 0 w 47"/>
                <a:gd name="T1" fmla="*/ 0 h 56"/>
                <a:gd name="T2" fmla="*/ 47 w 47"/>
                <a:gd name="T3" fmla="*/ 56 h 56"/>
              </a:gdLst>
              <a:ahLst/>
              <a:cxnLst>
                <a:cxn ang="0">
                  <a:pos x="40" y="15"/>
                </a:cxn>
                <a:cxn ang="0">
                  <a:pos x="27" y="56"/>
                </a:cxn>
                <a:cxn ang="0">
                  <a:pos x="40" y="15"/>
                </a:cxn>
              </a:cxnLst>
              <a:rect l="T0" t="T1" r="T2" b="T3"/>
              <a:pathLst>
                <a:path w="47" h="56">
                  <a:moveTo>
                    <a:pt x="40" y="15"/>
                  </a:moveTo>
                  <a:cubicBezTo>
                    <a:pt x="37" y="0"/>
                    <a:pt x="0" y="23"/>
                    <a:pt x="27" y="56"/>
                  </a:cubicBezTo>
                  <a:cubicBezTo>
                    <a:pt x="27" y="56"/>
                    <a:pt x="47" y="49"/>
                    <a:pt x="40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5" name="Freeform 7"/>
            <p:cNvSpPr/>
            <p:nvPr/>
          </p:nvSpPr>
          <p:spPr bwMode="auto">
            <a:xfrm>
              <a:off x="485" y="1385"/>
              <a:ext cx="208" cy="379"/>
            </a:xfrm>
            <a:custGeom>
              <a:avLst/>
              <a:gdLst>
                <a:gd name="T0" fmla="*/ 0 w 41"/>
                <a:gd name="T1" fmla="*/ 0 h 75"/>
                <a:gd name="T2" fmla="*/ 41 w 41"/>
                <a:gd name="T3" fmla="*/ 75 h 75"/>
              </a:gdLst>
              <a:ahLst/>
              <a:cxnLst>
                <a:cxn ang="0">
                  <a:pos x="19" y="27"/>
                </a:cxn>
                <a:cxn ang="0">
                  <a:pos x="12" y="69"/>
                </a:cxn>
                <a:cxn ang="0">
                  <a:pos x="40" y="45"/>
                </a:cxn>
                <a:cxn ang="0">
                  <a:pos x="37" y="24"/>
                </a:cxn>
                <a:cxn ang="0">
                  <a:pos x="19" y="27"/>
                </a:cxn>
              </a:cxnLst>
              <a:rect l="T0" t="T1" r="T2" b="T3"/>
              <a:pathLst>
                <a:path w="41" h="75">
                  <a:moveTo>
                    <a:pt x="19" y="27"/>
                  </a:moveTo>
                  <a:cubicBezTo>
                    <a:pt x="0" y="54"/>
                    <a:pt x="6" y="63"/>
                    <a:pt x="12" y="69"/>
                  </a:cubicBezTo>
                  <a:cubicBezTo>
                    <a:pt x="18" y="75"/>
                    <a:pt x="30" y="74"/>
                    <a:pt x="40" y="45"/>
                  </a:cubicBezTo>
                  <a:cubicBezTo>
                    <a:pt x="40" y="45"/>
                    <a:pt x="32" y="31"/>
                    <a:pt x="37" y="24"/>
                  </a:cubicBezTo>
                  <a:cubicBezTo>
                    <a:pt x="41" y="16"/>
                    <a:pt x="38" y="0"/>
                    <a:pt x="19" y="2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6" name="Freeform 8"/>
            <p:cNvSpPr/>
            <p:nvPr/>
          </p:nvSpPr>
          <p:spPr bwMode="auto">
            <a:xfrm>
              <a:off x="354" y="627"/>
              <a:ext cx="683" cy="318"/>
            </a:xfrm>
            <a:custGeom>
              <a:avLst/>
              <a:gdLst>
                <a:gd name="T0" fmla="*/ 0 w 135"/>
                <a:gd name="T1" fmla="*/ 0 h 63"/>
                <a:gd name="T2" fmla="*/ 135 w 135"/>
                <a:gd name="T3" fmla="*/ 63 h 63"/>
              </a:gdLst>
              <a:ahLst/>
              <a:cxnLst>
                <a:cxn ang="0">
                  <a:pos x="112" y="4"/>
                </a:cxn>
                <a:cxn ang="0">
                  <a:pos x="24" y="4"/>
                </a:cxn>
                <a:cxn ang="0">
                  <a:pos x="2" y="25"/>
                </a:cxn>
                <a:cxn ang="0">
                  <a:pos x="60" y="58"/>
                </a:cxn>
                <a:cxn ang="0">
                  <a:pos x="96" y="54"/>
                </a:cxn>
                <a:cxn ang="0">
                  <a:pos x="113" y="53"/>
                </a:cxn>
                <a:cxn ang="0">
                  <a:pos x="112" y="4"/>
                </a:cxn>
              </a:cxnLst>
              <a:rect l="T0" t="T1" r="T2" b="T3"/>
              <a:pathLst>
                <a:path w="135" h="63">
                  <a:moveTo>
                    <a:pt x="112" y="4"/>
                  </a:moveTo>
                  <a:cubicBezTo>
                    <a:pt x="105" y="9"/>
                    <a:pt x="24" y="4"/>
                    <a:pt x="24" y="4"/>
                  </a:cubicBezTo>
                  <a:cubicBezTo>
                    <a:pt x="15" y="4"/>
                    <a:pt x="3" y="1"/>
                    <a:pt x="2" y="25"/>
                  </a:cubicBezTo>
                  <a:cubicBezTo>
                    <a:pt x="0" y="63"/>
                    <a:pt x="48" y="58"/>
                    <a:pt x="60" y="58"/>
                  </a:cubicBezTo>
                  <a:cubicBezTo>
                    <a:pt x="72" y="58"/>
                    <a:pt x="84" y="48"/>
                    <a:pt x="96" y="54"/>
                  </a:cubicBezTo>
                  <a:cubicBezTo>
                    <a:pt x="96" y="54"/>
                    <a:pt x="107" y="63"/>
                    <a:pt x="113" y="53"/>
                  </a:cubicBezTo>
                  <a:cubicBezTo>
                    <a:pt x="135" y="13"/>
                    <a:pt x="120" y="0"/>
                    <a:pt x="112" y="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7" name="Freeform 9"/>
            <p:cNvSpPr/>
            <p:nvPr/>
          </p:nvSpPr>
          <p:spPr bwMode="auto">
            <a:xfrm>
              <a:off x="1128" y="1527"/>
              <a:ext cx="490" cy="515"/>
            </a:xfrm>
            <a:custGeom>
              <a:avLst/>
              <a:gdLst>
                <a:gd name="T0" fmla="*/ 0 w 97"/>
                <a:gd name="T1" fmla="*/ 0 h 102"/>
                <a:gd name="T2" fmla="*/ 97 w 97"/>
                <a:gd name="T3" fmla="*/ 102 h 102"/>
              </a:gdLst>
              <a:ahLst/>
              <a:cxnLst>
                <a:cxn ang="0">
                  <a:pos x="67" y="5"/>
                </a:cxn>
                <a:cxn ang="0">
                  <a:pos x="31" y="5"/>
                </a:cxn>
                <a:cxn ang="0">
                  <a:pos x="12" y="57"/>
                </a:cxn>
                <a:cxn ang="0">
                  <a:pos x="79" y="62"/>
                </a:cxn>
                <a:cxn ang="0">
                  <a:pos x="67" y="5"/>
                </a:cxn>
              </a:cxnLst>
              <a:rect l="T0" t="T1" r="T2" b="T3"/>
              <a:pathLst>
                <a:path w="97" h="102">
                  <a:moveTo>
                    <a:pt x="67" y="5"/>
                  </a:moveTo>
                  <a:cubicBezTo>
                    <a:pt x="55" y="10"/>
                    <a:pt x="31" y="5"/>
                    <a:pt x="31" y="5"/>
                  </a:cubicBezTo>
                  <a:cubicBezTo>
                    <a:pt x="0" y="6"/>
                    <a:pt x="16" y="39"/>
                    <a:pt x="12" y="57"/>
                  </a:cubicBezTo>
                  <a:cubicBezTo>
                    <a:pt x="8" y="76"/>
                    <a:pt x="63" y="102"/>
                    <a:pt x="79" y="62"/>
                  </a:cubicBezTo>
                  <a:cubicBezTo>
                    <a:pt x="97" y="20"/>
                    <a:pt x="79" y="0"/>
                    <a:pt x="67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8" name="Freeform 10"/>
            <p:cNvSpPr/>
            <p:nvPr/>
          </p:nvSpPr>
          <p:spPr bwMode="auto">
            <a:xfrm>
              <a:off x="2255" y="1006"/>
              <a:ext cx="501" cy="96"/>
            </a:xfrm>
            <a:custGeom>
              <a:avLst/>
              <a:gdLst>
                <a:gd name="T0" fmla="*/ 0 w 99"/>
                <a:gd name="T1" fmla="*/ 0 h 19"/>
                <a:gd name="T2" fmla="*/ 99 w 99"/>
                <a:gd name="T3" fmla="*/ 19 h 19"/>
              </a:gdLst>
              <a:ahLst/>
              <a:cxnLst>
                <a:cxn ang="0">
                  <a:pos x="15" y="0"/>
                </a:cxn>
                <a:cxn ang="0">
                  <a:pos x="40" y="15"/>
                </a:cxn>
                <a:cxn ang="0">
                  <a:pos x="15" y="0"/>
                </a:cxn>
              </a:cxnLst>
              <a:rect l="T0" t="T1" r="T2" b="T3"/>
              <a:pathLst>
                <a:path w="99" h="19">
                  <a:moveTo>
                    <a:pt x="15" y="0"/>
                  </a:moveTo>
                  <a:cubicBezTo>
                    <a:pt x="0" y="0"/>
                    <a:pt x="19" y="19"/>
                    <a:pt x="40" y="15"/>
                  </a:cubicBezTo>
                  <a:cubicBezTo>
                    <a:pt x="99" y="1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9" name="Freeform 11"/>
            <p:cNvSpPr/>
            <p:nvPr/>
          </p:nvSpPr>
          <p:spPr bwMode="auto">
            <a:xfrm>
              <a:off x="2422" y="986"/>
              <a:ext cx="385" cy="237"/>
            </a:xfrm>
            <a:custGeom>
              <a:avLst/>
              <a:gdLst>
                <a:gd name="T0" fmla="*/ 0 w 76"/>
                <a:gd name="T1" fmla="*/ 0 h 47"/>
                <a:gd name="T2" fmla="*/ 76 w 76"/>
                <a:gd name="T3" fmla="*/ 47 h 47"/>
              </a:gdLst>
              <a:ahLst/>
              <a:cxnLst>
                <a:cxn ang="0">
                  <a:pos x="21" y="37"/>
                </a:cxn>
                <a:cxn ang="0">
                  <a:pos x="70" y="17"/>
                </a:cxn>
                <a:cxn ang="0">
                  <a:pos x="48" y="3"/>
                </a:cxn>
                <a:cxn ang="0">
                  <a:pos x="19" y="32"/>
                </a:cxn>
                <a:cxn ang="0">
                  <a:pos x="21" y="37"/>
                </a:cxn>
              </a:cxnLst>
              <a:rect l="T0" t="T1" r="T2" b="T3"/>
              <a:pathLst>
                <a:path w="76" h="47">
                  <a:moveTo>
                    <a:pt x="21" y="37"/>
                  </a:moveTo>
                  <a:cubicBezTo>
                    <a:pt x="21" y="37"/>
                    <a:pt x="50" y="47"/>
                    <a:pt x="70" y="17"/>
                  </a:cubicBezTo>
                  <a:cubicBezTo>
                    <a:pt x="76" y="7"/>
                    <a:pt x="65" y="0"/>
                    <a:pt x="48" y="3"/>
                  </a:cubicBezTo>
                  <a:cubicBezTo>
                    <a:pt x="39" y="5"/>
                    <a:pt x="39" y="32"/>
                    <a:pt x="19" y="32"/>
                  </a:cubicBezTo>
                  <a:cubicBezTo>
                    <a:pt x="0" y="32"/>
                    <a:pt x="21" y="37"/>
                    <a:pt x="21" y="3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0" name="Freeform 12"/>
            <p:cNvSpPr/>
            <p:nvPr/>
          </p:nvSpPr>
          <p:spPr bwMode="auto">
            <a:xfrm>
              <a:off x="2407" y="1183"/>
              <a:ext cx="415" cy="187"/>
            </a:xfrm>
            <a:custGeom>
              <a:avLst/>
              <a:gdLst>
                <a:gd name="T0" fmla="*/ 0 w 82"/>
                <a:gd name="T1" fmla="*/ 0 h 37"/>
                <a:gd name="T2" fmla="*/ 82 w 82"/>
                <a:gd name="T3" fmla="*/ 37 h 37"/>
              </a:gdLst>
              <a:ahLst/>
              <a:cxnLst>
                <a:cxn ang="0">
                  <a:pos x="72" y="6"/>
                </a:cxn>
                <a:cxn ang="0">
                  <a:pos x="24" y="17"/>
                </a:cxn>
                <a:cxn ang="0">
                  <a:pos x="17" y="26"/>
                </a:cxn>
                <a:cxn ang="0">
                  <a:pos x="76" y="23"/>
                </a:cxn>
                <a:cxn ang="0">
                  <a:pos x="82" y="20"/>
                </a:cxn>
                <a:cxn ang="0">
                  <a:pos x="82" y="0"/>
                </a:cxn>
                <a:cxn ang="0">
                  <a:pos x="72" y="6"/>
                </a:cxn>
              </a:cxnLst>
              <a:rect l="T0" t="T1" r="T2" b="T3"/>
              <a:pathLst>
                <a:path w="82" h="37">
                  <a:moveTo>
                    <a:pt x="72" y="6"/>
                  </a:moveTo>
                  <a:cubicBezTo>
                    <a:pt x="57" y="23"/>
                    <a:pt x="24" y="17"/>
                    <a:pt x="24" y="17"/>
                  </a:cubicBezTo>
                  <a:cubicBezTo>
                    <a:pt x="24" y="17"/>
                    <a:pt x="0" y="16"/>
                    <a:pt x="17" y="26"/>
                  </a:cubicBezTo>
                  <a:cubicBezTo>
                    <a:pt x="33" y="37"/>
                    <a:pt x="53" y="32"/>
                    <a:pt x="76" y="23"/>
                  </a:cubicBezTo>
                  <a:cubicBezTo>
                    <a:pt x="78" y="22"/>
                    <a:pt x="80" y="21"/>
                    <a:pt x="82" y="20"/>
                  </a:cubicBezTo>
                  <a:lnTo>
                    <a:pt x="82" y="0"/>
                  </a:lnTo>
                  <a:cubicBezTo>
                    <a:pt x="79" y="1"/>
                    <a:pt x="75" y="2"/>
                    <a:pt x="72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1" name="Freeform 13"/>
            <p:cNvSpPr/>
            <p:nvPr/>
          </p:nvSpPr>
          <p:spPr bwMode="auto">
            <a:xfrm>
              <a:off x="2083" y="1360"/>
              <a:ext cx="698" cy="167"/>
            </a:xfrm>
            <a:custGeom>
              <a:avLst/>
              <a:gdLst>
                <a:gd name="T0" fmla="*/ 0 w 138"/>
                <a:gd name="T1" fmla="*/ 0 h 33"/>
                <a:gd name="T2" fmla="*/ 138 w 138"/>
                <a:gd name="T3" fmla="*/ 33 h 33"/>
              </a:gdLst>
              <a:ahLst/>
              <a:cxnLst>
                <a:cxn ang="0">
                  <a:pos x="21" y="1"/>
                </a:cxn>
                <a:cxn ang="0">
                  <a:pos x="8" y="14"/>
                </a:cxn>
                <a:cxn ang="0">
                  <a:pos x="57" y="22"/>
                </a:cxn>
                <a:cxn ang="0">
                  <a:pos x="117" y="23"/>
                </a:cxn>
                <a:cxn ang="0">
                  <a:pos x="114" y="8"/>
                </a:cxn>
                <a:cxn ang="0">
                  <a:pos x="82" y="3"/>
                </a:cxn>
                <a:cxn ang="0">
                  <a:pos x="21" y="1"/>
                </a:cxn>
              </a:cxnLst>
              <a:rect l="T0" t="T1" r="T2" b="T3"/>
              <a:pathLst>
                <a:path w="138" h="33">
                  <a:moveTo>
                    <a:pt x="21" y="1"/>
                  </a:moveTo>
                  <a:cubicBezTo>
                    <a:pt x="21" y="1"/>
                    <a:pt x="0" y="8"/>
                    <a:pt x="8" y="14"/>
                  </a:cubicBezTo>
                  <a:cubicBezTo>
                    <a:pt x="15" y="20"/>
                    <a:pt x="48" y="22"/>
                    <a:pt x="57" y="22"/>
                  </a:cubicBezTo>
                  <a:cubicBezTo>
                    <a:pt x="66" y="22"/>
                    <a:pt x="96" y="33"/>
                    <a:pt x="117" y="23"/>
                  </a:cubicBezTo>
                  <a:cubicBezTo>
                    <a:pt x="138" y="12"/>
                    <a:pt x="123" y="9"/>
                    <a:pt x="114" y="8"/>
                  </a:cubicBezTo>
                  <a:cubicBezTo>
                    <a:pt x="105" y="6"/>
                    <a:pt x="102" y="0"/>
                    <a:pt x="82" y="3"/>
                  </a:cubicBezTo>
                  <a:cubicBezTo>
                    <a:pt x="37" y="11"/>
                    <a:pt x="21" y="1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2" name="Freeform 14"/>
            <p:cNvSpPr/>
            <p:nvPr/>
          </p:nvSpPr>
          <p:spPr bwMode="auto">
            <a:xfrm>
              <a:off x="2159" y="1522"/>
              <a:ext cx="567" cy="146"/>
            </a:xfrm>
            <a:custGeom>
              <a:avLst/>
              <a:gdLst>
                <a:gd name="T0" fmla="*/ 0 w 112"/>
                <a:gd name="T1" fmla="*/ 0 h 29"/>
                <a:gd name="T2" fmla="*/ 112 w 112"/>
                <a:gd name="T3" fmla="*/ 29 h 29"/>
              </a:gdLst>
              <a:ahLst/>
              <a:cxnLst>
                <a:cxn ang="0">
                  <a:pos x="98" y="19"/>
                </a:cxn>
                <a:cxn ang="0">
                  <a:pos x="103" y="4"/>
                </a:cxn>
                <a:cxn ang="0">
                  <a:pos x="74" y="10"/>
                </a:cxn>
                <a:cxn ang="0">
                  <a:pos x="36" y="6"/>
                </a:cxn>
                <a:cxn ang="0">
                  <a:pos x="2" y="4"/>
                </a:cxn>
                <a:cxn ang="0">
                  <a:pos x="98" y="19"/>
                </a:cxn>
              </a:cxnLst>
              <a:rect l="T0" t="T1" r="T2" b="T3"/>
              <a:pathLst>
                <a:path w="112" h="29">
                  <a:moveTo>
                    <a:pt x="98" y="19"/>
                  </a:moveTo>
                  <a:cubicBezTo>
                    <a:pt x="112" y="13"/>
                    <a:pt x="111" y="0"/>
                    <a:pt x="103" y="4"/>
                  </a:cubicBezTo>
                  <a:cubicBezTo>
                    <a:pt x="96" y="9"/>
                    <a:pt x="83" y="10"/>
                    <a:pt x="74" y="10"/>
                  </a:cubicBezTo>
                  <a:cubicBezTo>
                    <a:pt x="65" y="11"/>
                    <a:pt x="45" y="3"/>
                    <a:pt x="36" y="6"/>
                  </a:cubicBezTo>
                  <a:cubicBezTo>
                    <a:pt x="27" y="9"/>
                    <a:pt x="2" y="4"/>
                    <a:pt x="2" y="4"/>
                  </a:cubicBezTo>
                  <a:cubicBezTo>
                    <a:pt x="0" y="29"/>
                    <a:pt x="83" y="25"/>
                    <a:pt x="98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3" name="Freeform 15"/>
            <p:cNvSpPr/>
            <p:nvPr/>
          </p:nvSpPr>
          <p:spPr bwMode="auto">
            <a:xfrm>
              <a:off x="2124" y="1638"/>
              <a:ext cx="581" cy="480"/>
            </a:xfrm>
            <a:custGeom>
              <a:avLst/>
              <a:gdLst>
                <a:gd name="T0" fmla="*/ 0 w 115"/>
                <a:gd name="T1" fmla="*/ 0 h 95"/>
                <a:gd name="T2" fmla="*/ 115 w 115"/>
                <a:gd name="T3" fmla="*/ 95 h 95"/>
              </a:gdLst>
              <a:ahLst/>
              <a:cxnLst>
                <a:cxn ang="0">
                  <a:pos x="3" y="53"/>
                </a:cxn>
                <a:cxn ang="0">
                  <a:pos x="26" y="54"/>
                </a:cxn>
                <a:cxn ang="0">
                  <a:pos x="50" y="77"/>
                </a:cxn>
                <a:cxn ang="0">
                  <a:pos x="59" y="84"/>
                </a:cxn>
                <a:cxn ang="0">
                  <a:pos x="81" y="52"/>
                </a:cxn>
                <a:cxn ang="0">
                  <a:pos x="111" y="52"/>
                </a:cxn>
                <a:cxn ang="0">
                  <a:pos x="79" y="27"/>
                </a:cxn>
                <a:cxn ang="0">
                  <a:pos x="37" y="16"/>
                </a:cxn>
                <a:cxn ang="0">
                  <a:pos x="12" y="41"/>
                </a:cxn>
                <a:cxn ang="0">
                  <a:pos x="3" y="53"/>
                </a:cxn>
              </a:cxnLst>
              <a:rect l="T0" t="T1" r="T2" b="T3"/>
              <a:pathLst>
                <a:path w="115" h="95">
                  <a:moveTo>
                    <a:pt x="3" y="53"/>
                  </a:moveTo>
                  <a:cubicBezTo>
                    <a:pt x="5" y="60"/>
                    <a:pt x="14" y="68"/>
                    <a:pt x="26" y="54"/>
                  </a:cubicBezTo>
                  <a:cubicBezTo>
                    <a:pt x="48" y="29"/>
                    <a:pt x="48" y="72"/>
                    <a:pt x="50" y="77"/>
                  </a:cubicBezTo>
                  <a:cubicBezTo>
                    <a:pt x="51" y="81"/>
                    <a:pt x="54" y="95"/>
                    <a:pt x="59" y="84"/>
                  </a:cubicBezTo>
                  <a:cubicBezTo>
                    <a:pt x="63" y="74"/>
                    <a:pt x="70" y="39"/>
                    <a:pt x="81" y="52"/>
                  </a:cubicBezTo>
                  <a:cubicBezTo>
                    <a:pt x="100" y="76"/>
                    <a:pt x="115" y="54"/>
                    <a:pt x="111" y="52"/>
                  </a:cubicBezTo>
                  <a:cubicBezTo>
                    <a:pt x="106" y="51"/>
                    <a:pt x="79" y="37"/>
                    <a:pt x="79" y="27"/>
                  </a:cubicBezTo>
                  <a:cubicBezTo>
                    <a:pt x="79" y="16"/>
                    <a:pt x="42" y="0"/>
                    <a:pt x="37" y="16"/>
                  </a:cubicBezTo>
                  <a:cubicBezTo>
                    <a:pt x="33" y="33"/>
                    <a:pt x="12" y="41"/>
                    <a:pt x="12" y="41"/>
                  </a:cubicBezTo>
                  <a:cubicBezTo>
                    <a:pt x="0" y="44"/>
                    <a:pt x="2" y="45"/>
                    <a:pt x="3" y="5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4" name="Freeform 16"/>
            <p:cNvSpPr/>
            <p:nvPr/>
          </p:nvSpPr>
          <p:spPr bwMode="auto">
            <a:xfrm>
              <a:off x="2503" y="1446"/>
              <a:ext cx="329" cy="854"/>
            </a:xfrm>
            <a:custGeom>
              <a:avLst/>
              <a:gdLst>
                <a:gd name="T0" fmla="*/ 0 w 65"/>
                <a:gd name="T1" fmla="*/ 0 h 169"/>
                <a:gd name="T2" fmla="*/ 65 w 65"/>
                <a:gd name="T3" fmla="*/ 169 h 169"/>
              </a:gdLst>
              <a:ahLst/>
              <a:cxnLst>
                <a:cxn ang="0">
                  <a:pos x="51" y="40"/>
                </a:cxn>
                <a:cxn ang="0">
                  <a:pos x="22" y="49"/>
                </a:cxn>
                <a:cxn ang="0">
                  <a:pos x="22" y="59"/>
                </a:cxn>
                <a:cxn ang="0">
                  <a:pos x="50" y="90"/>
                </a:cxn>
                <a:cxn ang="0">
                  <a:pos x="34" y="118"/>
                </a:cxn>
                <a:cxn ang="0">
                  <a:pos x="0" y="148"/>
                </a:cxn>
                <a:cxn ang="0">
                  <a:pos x="17" y="155"/>
                </a:cxn>
                <a:cxn ang="0">
                  <a:pos x="47" y="166"/>
                </a:cxn>
                <a:cxn ang="0">
                  <a:pos x="63" y="162"/>
                </a:cxn>
                <a:cxn ang="0">
                  <a:pos x="65" y="0"/>
                </a:cxn>
                <a:cxn ang="0">
                  <a:pos x="51" y="40"/>
                </a:cxn>
              </a:cxnLst>
              <a:rect l="T0" t="T1" r="T2" b="T3"/>
              <a:pathLst>
                <a:path w="65" h="169">
                  <a:moveTo>
                    <a:pt x="51" y="40"/>
                  </a:moveTo>
                  <a:cubicBezTo>
                    <a:pt x="44" y="46"/>
                    <a:pt x="30" y="49"/>
                    <a:pt x="22" y="49"/>
                  </a:cubicBezTo>
                  <a:cubicBezTo>
                    <a:pt x="13" y="48"/>
                    <a:pt x="14" y="56"/>
                    <a:pt x="22" y="59"/>
                  </a:cubicBezTo>
                  <a:cubicBezTo>
                    <a:pt x="30" y="62"/>
                    <a:pt x="49" y="75"/>
                    <a:pt x="50" y="90"/>
                  </a:cubicBezTo>
                  <a:cubicBezTo>
                    <a:pt x="50" y="104"/>
                    <a:pt x="51" y="115"/>
                    <a:pt x="34" y="118"/>
                  </a:cubicBezTo>
                  <a:cubicBezTo>
                    <a:pt x="18" y="122"/>
                    <a:pt x="3" y="124"/>
                    <a:pt x="0" y="148"/>
                  </a:cubicBezTo>
                  <a:cubicBezTo>
                    <a:pt x="0" y="148"/>
                    <a:pt x="10" y="154"/>
                    <a:pt x="17" y="155"/>
                  </a:cubicBezTo>
                  <a:cubicBezTo>
                    <a:pt x="23" y="155"/>
                    <a:pt x="42" y="163"/>
                    <a:pt x="47" y="166"/>
                  </a:cubicBezTo>
                  <a:cubicBezTo>
                    <a:pt x="51" y="169"/>
                    <a:pt x="58" y="167"/>
                    <a:pt x="63" y="162"/>
                  </a:cubicBezTo>
                  <a:lnTo>
                    <a:pt x="65" y="0"/>
                  </a:lnTo>
                  <a:cubicBezTo>
                    <a:pt x="64" y="8"/>
                    <a:pt x="58" y="36"/>
                    <a:pt x="51" y="4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" name="Group 17"/>
          <p:cNvGrpSpPr/>
          <p:nvPr/>
        </p:nvGrpSpPr>
        <p:grpSpPr>
          <a:xfrm>
            <a:off x="554038" y="36513"/>
            <a:ext cx="7891462" cy="6821487"/>
            <a:chOff x="0" y="0"/>
            <a:chExt cx="4971" cy="4297"/>
          </a:xfrm>
        </p:grpSpPr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7" name="Freeform 19"/>
            <p:cNvSpPr>
              <a:spLocks noEditPoints="1"/>
            </p:cNvSpPr>
            <p:nvPr/>
          </p:nvSpPr>
          <p:spPr bwMode="auto">
            <a:xfrm>
              <a:off x="3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8" name="Freeform 20"/>
            <p:cNvSpPr>
              <a:spLocks noEditPoints="1"/>
            </p:cNvSpPr>
            <p:nvPr/>
          </p:nvSpPr>
          <p:spPr bwMode="auto">
            <a:xfrm>
              <a:off x="3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9" name="Freeform 21"/>
            <p:cNvSpPr>
              <a:spLocks noEditPoints="1"/>
            </p:cNvSpPr>
            <p:nvPr/>
          </p:nvSpPr>
          <p:spPr bwMode="auto">
            <a:xfrm>
              <a:off x="3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0" name="Freeform 22"/>
            <p:cNvSpPr>
              <a:spLocks noEditPoints="1"/>
            </p:cNvSpPr>
            <p:nvPr/>
          </p:nvSpPr>
          <p:spPr bwMode="auto">
            <a:xfrm>
              <a:off x="3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1" name="Freeform 23"/>
            <p:cNvSpPr>
              <a:spLocks noEditPoints="1"/>
            </p:cNvSpPr>
            <p:nvPr/>
          </p:nvSpPr>
          <p:spPr bwMode="auto">
            <a:xfrm>
              <a:off x="3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2" name="Freeform 24"/>
            <p:cNvSpPr>
              <a:spLocks noEditPoints="1"/>
            </p:cNvSpPr>
            <p:nvPr/>
          </p:nvSpPr>
          <p:spPr bwMode="auto">
            <a:xfrm>
              <a:off x="3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3" name="Freeform 25"/>
            <p:cNvSpPr>
              <a:spLocks noEditPoints="1"/>
            </p:cNvSpPr>
            <p:nvPr/>
          </p:nvSpPr>
          <p:spPr bwMode="auto">
            <a:xfrm>
              <a:off x="3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4" name="Freeform 26"/>
            <p:cNvSpPr>
              <a:spLocks noEditPoints="1"/>
            </p:cNvSpPr>
            <p:nvPr/>
          </p:nvSpPr>
          <p:spPr bwMode="auto">
            <a:xfrm>
              <a:off x="3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5" name="Freeform 27"/>
            <p:cNvSpPr>
              <a:spLocks noEditPoints="1"/>
            </p:cNvSpPr>
            <p:nvPr/>
          </p:nvSpPr>
          <p:spPr bwMode="auto">
            <a:xfrm>
              <a:off x="3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6" name="Freeform 28"/>
            <p:cNvSpPr>
              <a:spLocks noEditPoints="1"/>
            </p:cNvSpPr>
            <p:nvPr/>
          </p:nvSpPr>
          <p:spPr bwMode="auto">
            <a:xfrm>
              <a:off x="3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9" name="Freeform 31"/>
            <p:cNvSpPr>
              <a:spLocks noEditPoints="1"/>
            </p:cNvSpPr>
            <p:nvPr/>
          </p:nvSpPr>
          <p:spPr bwMode="auto">
            <a:xfrm>
              <a:off x="48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0" name="Freeform 32"/>
            <p:cNvSpPr>
              <a:spLocks noEditPoints="1"/>
            </p:cNvSpPr>
            <p:nvPr/>
          </p:nvSpPr>
          <p:spPr bwMode="auto">
            <a:xfrm>
              <a:off x="48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1" name="Freeform 33"/>
            <p:cNvSpPr>
              <a:spLocks noEditPoints="1"/>
            </p:cNvSpPr>
            <p:nvPr/>
          </p:nvSpPr>
          <p:spPr bwMode="auto">
            <a:xfrm>
              <a:off x="48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2" name="Freeform 34"/>
            <p:cNvSpPr>
              <a:spLocks noEditPoints="1"/>
            </p:cNvSpPr>
            <p:nvPr/>
          </p:nvSpPr>
          <p:spPr bwMode="auto">
            <a:xfrm>
              <a:off x="48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3" name="Freeform 35"/>
            <p:cNvSpPr>
              <a:spLocks noEditPoints="1"/>
            </p:cNvSpPr>
            <p:nvPr/>
          </p:nvSpPr>
          <p:spPr bwMode="auto">
            <a:xfrm>
              <a:off x="48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4" name="Freeform 36"/>
            <p:cNvSpPr>
              <a:spLocks noEditPoints="1"/>
            </p:cNvSpPr>
            <p:nvPr/>
          </p:nvSpPr>
          <p:spPr bwMode="auto">
            <a:xfrm>
              <a:off x="48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5" name="Freeform 37"/>
            <p:cNvSpPr>
              <a:spLocks noEditPoints="1"/>
            </p:cNvSpPr>
            <p:nvPr/>
          </p:nvSpPr>
          <p:spPr bwMode="auto">
            <a:xfrm>
              <a:off x="48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6" name="Freeform 38"/>
            <p:cNvSpPr>
              <a:spLocks noEditPoints="1"/>
            </p:cNvSpPr>
            <p:nvPr/>
          </p:nvSpPr>
          <p:spPr bwMode="auto">
            <a:xfrm>
              <a:off x="48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7" name="Freeform 39"/>
            <p:cNvSpPr>
              <a:spLocks noEditPoints="1"/>
            </p:cNvSpPr>
            <p:nvPr/>
          </p:nvSpPr>
          <p:spPr bwMode="auto">
            <a:xfrm>
              <a:off x="48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8" name="Freeform 40"/>
            <p:cNvSpPr>
              <a:spLocks noEditPoints="1"/>
            </p:cNvSpPr>
            <p:nvPr/>
          </p:nvSpPr>
          <p:spPr bwMode="auto">
            <a:xfrm>
              <a:off x="48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1" name="Freeform 43"/>
            <p:cNvSpPr>
              <a:spLocks noEditPoints="1"/>
            </p:cNvSpPr>
            <p:nvPr/>
          </p:nvSpPr>
          <p:spPr bwMode="auto">
            <a:xfrm>
              <a:off x="93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2" name="Freeform 44"/>
            <p:cNvSpPr>
              <a:spLocks noEditPoints="1"/>
            </p:cNvSpPr>
            <p:nvPr/>
          </p:nvSpPr>
          <p:spPr bwMode="auto">
            <a:xfrm>
              <a:off x="93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3" name="Freeform 45"/>
            <p:cNvSpPr>
              <a:spLocks noEditPoints="1"/>
            </p:cNvSpPr>
            <p:nvPr/>
          </p:nvSpPr>
          <p:spPr bwMode="auto">
            <a:xfrm>
              <a:off x="93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4" name="Freeform 46"/>
            <p:cNvSpPr>
              <a:spLocks noEditPoints="1"/>
            </p:cNvSpPr>
            <p:nvPr/>
          </p:nvSpPr>
          <p:spPr bwMode="auto">
            <a:xfrm>
              <a:off x="93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5" name="Freeform 47"/>
            <p:cNvSpPr>
              <a:spLocks noEditPoints="1"/>
            </p:cNvSpPr>
            <p:nvPr/>
          </p:nvSpPr>
          <p:spPr bwMode="auto">
            <a:xfrm>
              <a:off x="93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6" name="Freeform 48"/>
            <p:cNvSpPr>
              <a:spLocks noEditPoints="1"/>
            </p:cNvSpPr>
            <p:nvPr/>
          </p:nvSpPr>
          <p:spPr bwMode="auto">
            <a:xfrm>
              <a:off x="93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7" name="Freeform 49"/>
            <p:cNvSpPr>
              <a:spLocks noEditPoints="1"/>
            </p:cNvSpPr>
            <p:nvPr/>
          </p:nvSpPr>
          <p:spPr bwMode="auto">
            <a:xfrm>
              <a:off x="93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8" name="Freeform 50"/>
            <p:cNvSpPr>
              <a:spLocks noEditPoints="1"/>
            </p:cNvSpPr>
            <p:nvPr/>
          </p:nvSpPr>
          <p:spPr bwMode="auto">
            <a:xfrm>
              <a:off x="93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9" name="Freeform 51"/>
            <p:cNvSpPr>
              <a:spLocks noEditPoints="1"/>
            </p:cNvSpPr>
            <p:nvPr/>
          </p:nvSpPr>
          <p:spPr bwMode="auto">
            <a:xfrm>
              <a:off x="93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0" name="Freeform 52"/>
            <p:cNvSpPr>
              <a:spLocks noEditPoints="1"/>
            </p:cNvSpPr>
            <p:nvPr/>
          </p:nvSpPr>
          <p:spPr bwMode="auto">
            <a:xfrm>
              <a:off x="93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3" name="Freeform 55"/>
            <p:cNvSpPr>
              <a:spLocks noEditPoints="1"/>
            </p:cNvSpPr>
            <p:nvPr/>
          </p:nvSpPr>
          <p:spPr bwMode="auto">
            <a:xfrm>
              <a:off x="137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4" name="Freeform 56"/>
            <p:cNvSpPr>
              <a:spLocks noEditPoints="1"/>
            </p:cNvSpPr>
            <p:nvPr/>
          </p:nvSpPr>
          <p:spPr bwMode="auto">
            <a:xfrm>
              <a:off x="137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5" name="Freeform 57"/>
            <p:cNvSpPr>
              <a:spLocks noEditPoints="1"/>
            </p:cNvSpPr>
            <p:nvPr/>
          </p:nvSpPr>
          <p:spPr bwMode="auto">
            <a:xfrm>
              <a:off x="137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6" name="Freeform 58"/>
            <p:cNvSpPr>
              <a:spLocks noEditPoints="1"/>
            </p:cNvSpPr>
            <p:nvPr/>
          </p:nvSpPr>
          <p:spPr bwMode="auto">
            <a:xfrm>
              <a:off x="137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7" name="Freeform 59"/>
            <p:cNvSpPr>
              <a:spLocks noEditPoints="1"/>
            </p:cNvSpPr>
            <p:nvPr/>
          </p:nvSpPr>
          <p:spPr bwMode="auto">
            <a:xfrm>
              <a:off x="137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8" name="Freeform 60"/>
            <p:cNvSpPr>
              <a:spLocks noEditPoints="1"/>
            </p:cNvSpPr>
            <p:nvPr/>
          </p:nvSpPr>
          <p:spPr bwMode="auto">
            <a:xfrm>
              <a:off x="137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9" name="Freeform 61"/>
            <p:cNvSpPr>
              <a:spLocks noEditPoints="1"/>
            </p:cNvSpPr>
            <p:nvPr/>
          </p:nvSpPr>
          <p:spPr bwMode="auto">
            <a:xfrm>
              <a:off x="137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0" name="Freeform 62"/>
            <p:cNvSpPr>
              <a:spLocks noEditPoints="1"/>
            </p:cNvSpPr>
            <p:nvPr/>
          </p:nvSpPr>
          <p:spPr bwMode="auto">
            <a:xfrm>
              <a:off x="137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1" name="Freeform 63"/>
            <p:cNvSpPr>
              <a:spLocks noEditPoints="1"/>
            </p:cNvSpPr>
            <p:nvPr/>
          </p:nvSpPr>
          <p:spPr bwMode="auto">
            <a:xfrm>
              <a:off x="137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2" name="Freeform 64"/>
            <p:cNvSpPr>
              <a:spLocks noEditPoints="1"/>
            </p:cNvSpPr>
            <p:nvPr/>
          </p:nvSpPr>
          <p:spPr bwMode="auto">
            <a:xfrm>
              <a:off x="137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5" name="Freeform 67"/>
            <p:cNvSpPr>
              <a:spLocks noEditPoints="1"/>
            </p:cNvSpPr>
            <p:nvPr/>
          </p:nvSpPr>
          <p:spPr bwMode="auto">
            <a:xfrm>
              <a:off x="182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6" name="Freeform 68"/>
            <p:cNvSpPr>
              <a:spLocks noEditPoints="1"/>
            </p:cNvSpPr>
            <p:nvPr/>
          </p:nvSpPr>
          <p:spPr bwMode="auto">
            <a:xfrm>
              <a:off x="182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7" name="Freeform 69"/>
            <p:cNvSpPr>
              <a:spLocks noEditPoints="1"/>
            </p:cNvSpPr>
            <p:nvPr/>
          </p:nvSpPr>
          <p:spPr bwMode="auto">
            <a:xfrm>
              <a:off x="182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8" name="Freeform 70"/>
            <p:cNvSpPr>
              <a:spLocks noEditPoints="1"/>
            </p:cNvSpPr>
            <p:nvPr/>
          </p:nvSpPr>
          <p:spPr bwMode="auto">
            <a:xfrm>
              <a:off x="182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19" name="Freeform 71"/>
            <p:cNvSpPr>
              <a:spLocks noEditPoints="1"/>
            </p:cNvSpPr>
            <p:nvPr/>
          </p:nvSpPr>
          <p:spPr bwMode="auto">
            <a:xfrm>
              <a:off x="182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0" name="Freeform 72"/>
            <p:cNvSpPr>
              <a:spLocks noEditPoints="1"/>
            </p:cNvSpPr>
            <p:nvPr/>
          </p:nvSpPr>
          <p:spPr bwMode="auto">
            <a:xfrm>
              <a:off x="182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1" name="Freeform 73"/>
            <p:cNvSpPr>
              <a:spLocks noEditPoints="1"/>
            </p:cNvSpPr>
            <p:nvPr/>
          </p:nvSpPr>
          <p:spPr bwMode="auto">
            <a:xfrm>
              <a:off x="182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2" name="Freeform 74"/>
            <p:cNvSpPr>
              <a:spLocks noEditPoints="1"/>
            </p:cNvSpPr>
            <p:nvPr/>
          </p:nvSpPr>
          <p:spPr bwMode="auto">
            <a:xfrm>
              <a:off x="182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3" name="Freeform 75"/>
            <p:cNvSpPr>
              <a:spLocks noEditPoints="1"/>
            </p:cNvSpPr>
            <p:nvPr/>
          </p:nvSpPr>
          <p:spPr bwMode="auto">
            <a:xfrm>
              <a:off x="182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4" name="Freeform 76"/>
            <p:cNvSpPr>
              <a:spLocks noEditPoints="1"/>
            </p:cNvSpPr>
            <p:nvPr/>
          </p:nvSpPr>
          <p:spPr bwMode="auto">
            <a:xfrm>
              <a:off x="182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7" name="Freeform 79"/>
            <p:cNvSpPr>
              <a:spLocks noEditPoints="1"/>
            </p:cNvSpPr>
            <p:nvPr/>
          </p:nvSpPr>
          <p:spPr bwMode="auto">
            <a:xfrm>
              <a:off x="227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8" name="Freeform 80"/>
            <p:cNvSpPr>
              <a:spLocks noEditPoints="1"/>
            </p:cNvSpPr>
            <p:nvPr/>
          </p:nvSpPr>
          <p:spPr bwMode="auto">
            <a:xfrm>
              <a:off x="227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9" name="Freeform 81"/>
            <p:cNvSpPr>
              <a:spLocks noEditPoints="1"/>
            </p:cNvSpPr>
            <p:nvPr/>
          </p:nvSpPr>
          <p:spPr bwMode="auto">
            <a:xfrm>
              <a:off x="227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0" name="Freeform 82"/>
            <p:cNvSpPr>
              <a:spLocks noEditPoints="1"/>
            </p:cNvSpPr>
            <p:nvPr/>
          </p:nvSpPr>
          <p:spPr bwMode="auto">
            <a:xfrm>
              <a:off x="227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1" name="Freeform 83"/>
            <p:cNvSpPr>
              <a:spLocks noEditPoints="1"/>
            </p:cNvSpPr>
            <p:nvPr/>
          </p:nvSpPr>
          <p:spPr bwMode="auto">
            <a:xfrm>
              <a:off x="227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2" name="Freeform 84"/>
            <p:cNvSpPr>
              <a:spLocks noEditPoints="1"/>
            </p:cNvSpPr>
            <p:nvPr/>
          </p:nvSpPr>
          <p:spPr bwMode="auto">
            <a:xfrm>
              <a:off x="227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3" name="Freeform 85"/>
            <p:cNvSpPr>
              <a:spLocks noEditPoints="1"/>
            </p:cNvSpPr>
            <p:nvPr/>
          </p:nvSpPr>
          <p:spPr bwMode="auto">
            <a:xfrm>
              <a:off x="227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4" name="Freeform 86"/>
            <p:cNvSpPr>
              <a:spLocks noEditPoints="1"/>
            </p:cNvSpPr>
            <p:nvPr/>
          </p:nvSpPr>
          <p:spPr bwMode="auto">
            <a:xfrm>
              <a:off x="227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5" name="Freeform 87"/>
            <p:cNvSpPr>
              <a:spLocks noEditPoints="1"/>
            </p:cNvSpPr>
            <p:nvPr/>
          </p:nvSpPr>
          <p:spPr bwMode="auto">
            <a:xfrm>
              <a:off x="227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6" name="Freeform 88"/>
            <p:cNvSpPr>
              <a:spLocks noEditPoints="1"/>
            </p:cNvSpPr>
            <p:nvPr/>
          </p:nvSpPr>
          <p:spPr bwMode="auto">
            <a:xfrm>
              <a:off x="227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9" name="Freeform 91"/>
            <p:cNvSpPr>
              <a:spLocks noEditPoints="1"/>
            </p:cNvSpPr>
            <p:nvPr/>
          </p:nvSpPr>
          <p:spPr bwMode="auto">
            <a:xfrm>
              <a:off x="271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0" name="Freeform 92"/>
            <p:cNvSpPr>
              <a:spLocks noEditPoints="1"/>
            </p:cNvSpPr>
            <p:nvPr/>
          </p:nvSpPr>
          <p:spPr bwMode="auto">
            <a:xfrm>
              <a:off x="271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1" name="Freeform 93"/>
            <p:cNvSpPr>
              <a:spLocks noEditPoints="1"/>
            </p:cNvSpPr>
            <p:nvPr/>
          </p:nvSpPr>
          <p:spPr bwMode="auto">
            <a:xfrm>
              <a:off x="271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2" name="Freeform 94"/>
            <p:cNvSpPr>
              <a:spLocks noEditPoints="1"/>
            </p:cNvSpPr>
            <p:nvPr/>
          </p:nvSpPr>
          <p:spPr bwMode="auto">
            <a:xfrm>
              <a:off x="271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3" name="Freeform 95"/>
            <p:cNvSpPr>
              <a:spLocks noEditPoints="1"/>
            </p:cNvSpPr>
            <p:nvPr/>
          </p:nvSpPr>
          <p:spPr bwMode="auto">
            <a:xfrm>
              <a:off x="271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4" name="Freeform 96"/>
            <p:cNvSpPr>
              <a:spLocks noEditPoints="1"/>
            </p:cNvSpPr>
            <p:nvPr/>
          </p:nvSpPr>
          <p:spPr bwMode="auto">
            <a:xfrm>
              <a:off x="271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5" name="Freeform 97"/>
            <p:cNvSpPr>
              <a:spLocks noEditPoints="1"/>
            </p:cNvSpPr>
            <p:nvPr/>
          </p:nvSpPr>
          <p:spPr bwMode="auto">
            <a:xfrm>
              <a:off x="271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6" name="Freeform 98"/>
            <p:cNvSpPr>
              <a:spLocks noEditPoints="1"/>
            </p:cNvSpPr>
            <p:nvPr/>
          </p:nvSpPr>
          <p:spPr bwMode="auto">
            <a:xfrm>
              <a:off x="271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7" name="Freeform 99"/>
            <p:cNvSpPr>
              <a:spLocks noEditPoints="1"/>
            </p:cNvSpPr>
            <p:nvPr/>
          </p:nvSpPr>
          <p:spPr bwMode="auto">
            <a:xfrm>
              <a:off x="271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8" name="Freeform 100"/>
            <p:cNvSpPr>
              <a:spLocks noEditPoints="1"/>
            </p:cNvSpPr>
            <p:nvPr/>
          </p:nvSpPr>
          <p:spPr bwMode="auto">
            <a:xfrm>
              <a:off x="271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1" name="Freeform 103"/>
            <p:cNvSpPr>
              <a:spLocks noEditPoints="1"/>
            </p:cNvSpPr>
            <p:nvPr/>
          </p:nvSpPr>
          <p:spPr bwMode="auto">
            <a:xfrm>
              <a:off x="316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2" name="Freeform 104"/>
            <p:cNvSpPr>
              <a:spLocks noEditPoints="1"/>
            </p:cNvSpPr>
            <p:nvPr/>
          </p:nvSpPr>
          <p:spPr bwMode="auto">
            <a:xfrm>
              <a:off x="316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3" name="Freeform 105"/>
            <p:cNvSpPr>
              <a:spLocks noEditPoints="1"/>
            </p:cNvSpPr>
            <p:nvPr/>
          </p:nvSpPr>
          <p:spPr bwMode="auto">
            <a:xfrm>
              <a:off x="316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4" name="Freeform 106"/>
            <p:cNvSpPr>
              <a:spLocks noEditPoints="1"/>
            </p:cNvSpPr>
            <p:nvPr/>
          </p:nvSpPr>
          <p:spPr bwMode="auto">
            <a:xfrm>
              <a:off x="316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5" name="Freeform 107"/>
            <p:cNvSpPr>
              <a:spLocks noEditPoints="1"/>
            </p:cNvSpPr>
            <p:nvPr/>
          </p:nvSpPr>
          <p:spPr bwMode="auto">
            <a:xfrm>
              <a:off x="316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6" name="Freeform 108"/>
            <p:cNvSpPr>
              <a:spLocks noEditPoints="1"/>
            </p:cNvSpPr>
            <p:nvPr/>
          </p:nvSpPr>
          <p:spPr bwMode="auto">
            <a:xfrm>
              <a:off x="316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7" name="Freeform 109"/>
            <p:cNvSpPr>
              <a:spLocks noEditPoints="1"/>
            </p:cNvSpPr>
            <p:nvPr/>
          </p:nvSpPr>
          <p:spPr bwMode="auto">
            <a:xfrm>
              <a:off x="316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8" name="Freeform 110"/>
            <p:cNvSpPr>
              <a:spLocks noEditPoints="1"/>
            </p:cNvSpPr>
            <p:nvPr/>
          </p:nvSpPr>
          <p:spPr bwMode="auto">
            <a:xfrm>
              <a:off x="316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9" name="Freeform 111"/>
            <p:cNvSpPr>
              <a:spLocks noEditPoints="1"/>
            </p:cNvSpPr>
            <p:nvPr/>
          </p:nvSpPr>
          <p:spPr bwMode="auto">
            <a:xfrm>
              <a:off x="316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0" name="Freeform 112"/>
            <p:cNvSpPr>
              <a:spLocks noEditPoints="1"/>
            </p:cNvSpPr>
            <p:nvPr/>
          </p:nvSpPr>
          <p:spPr bwMode="auto">
            <a:xfrm>
              <a:off x="316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1" name="Rectangle 113"/>
            <p:cNvSpPr>
              <a:spLocks noChangeArrowheads="1"/>
            </p:cNvSpPr>
            <p:nvPr/>
          </p:nvSpPr>
          <p:spPr bwMode="auto"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3" name="Freeform 115"/>
            <p:cNvSpPr>
              <a:spLocks noEditPoints="1"/>
            </p:cNvSpPr>
            <p:nvPr/>
          </p:nvSpPr>
          <p:spPr bwMode="auto">
            <a:xfrm>
              <a:off x="361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4" name="Freeform 116"/>
            <p:cNvSpPr>
              <a:spLocks noEditPoints="1"/>
            </p:cNvSpPr>
            <p:nvPr/>
          </p:nvSpPr>
          <p:spPr bwMode="auto">
            <a:xfrm>
              <a:off x="361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5" name="Freeform 117"/>
            <p:cNvSpPr>
              <a:spLocks noEditPoints="1"/>
            </p:cNvSpPr>
            <p:nvPr/>
          </p:nvSpPr>
          <p:spPr bwMode="auto">
            <a:xfrm>
              <a:off x="361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6" name="Freeform 118"/>
            <p:cNvSpPr>
              <a:spLocks noEditPoints="1"/>
            </p:cNvSpPr>
            <p:nvPr/>
          </p:nvSpPr>
          <p:spPr bwMode="auto">
            <a:xfrm>
              <a:off x="361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7" name="Freeform 119"/>
            <p:cNvSpPr>
              <a:spLocks noEditPoints="1"/>
            </p:cNvSpPr>
            <p:nvPr/>
          </p:nvSpPr>
          <p:spPr bwMode="auto">
            <a:xfrm>
              <a:off x="361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8" name="Freeform 120"/>
            <p:cNvSpPr>
              <a:spLocks noEditPoints="1"/>
            </p:cNvSpPr>
            <p:nvPr/>
          </p:nvSpPr>
          <p:spPr bwMode="auto">
            <a:xfrm>
              <a:off x="361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9" name="Freeform 121"/>
            <p:cNvSpPr>
              <a:spLocks noEditPoints="1"/>
            </p:cNvSpPr>
            <p:nvPr/>
          </p:nvSpPr>
          <p:spPr bwMode="auto">
            <a:xfrm>
              <a:off x="361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0" name="Freeform 122"/>
            <p:cNvSpPr>
              <a:spLocks noEditPoints="1"/>
            </p:cNvSpPr>
            <p:nvPr/>
          </p:nvSpPr>
          <p:spPr bwMode="auto">
            <a:xfrm>
              <a:off x="361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1" name="Freeform 123"/>
            <p:cNvSpPr>
              <a:spLocks noEditPoints="1"/>
            </p:cNvSpPr>
            <p:nvPr/>
          </p:nvSpPr>
          <p:spPr bwMode="auto">
            <a:xfrm>
              <a:off x="361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2" name="Freeform 124"/>
            <p:cNvSpPr>
              <a:spLocks noEditPoints="1"/>
            </p:cNvSpPr>
            <p:nvPr/>
          </p:nvSpPr>
          <p:spPr bwMode="auto">
            <a:xfrm>
              <a:off x="361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5" name="Freeform 127"/>
            <p:cNvSpPr>
              <a:spLocks noEditPoints="1"/>
            </p:cNvSpPr>
            <p:nvPr/>
          </p:nvSpPr>
          <p:spPr bwMode="auto">
            <a:xfrm>
              <a:off x="405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6" name="Freeform 128"/>
            <p:cNvSpPr>
              <a:spLocks noEditPoints="1"/>
            </p:cNvSpPr>
            <p:nvPr/>
          </p:nvSpPr>
          <p:spPr bwMode="auto">
            <a:xfrm>
              <a:off x="405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7" name="Freeform 129"/>
            <p:cNvSpPr>
              <a:spLocks noEditPoints="1"/>
            </p:cNvSpPr>
            <p:nvPr/>
          </p:nvSpPr>
          <p:spPr bwMode="auto">
            <a:xfrm>
              <a:off x="405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8" name="Freeform 130"/>
            <p:cNvSpPr>
              <a:spLocks noEditPoints="1"/>
            </p:cNvSpPr>
            <p:nvPr/>
          </p:nvSpPr>
          <p:spPr bwMode="auto">
            <a:xfrm>
              <a:off x="405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79" name="Freeform 131"/>
            <p:cNvSpPr>
              <a:spLocks noEditPoints="1"/>
            </p:cNvSpPr>
            <p:nvPr/>
          </p:nvSpPr>
          <p:spPr bwMode="auto">
            <a:xfrm>
              <a:off x="405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0" name="Freeform 132"/>
            <p:cNvSpPr>
              <a:spLocks noEditPoints="1"/>
            </p:cNvSpPr>
            <p:nvPr/>
          </p:nvSpPr>
          <p:spPr bwMode="auto">
            <a:xfrm>
              <a:off x="405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1" name="Freeform 133"/>
            <p:cNvSpPr>
              <a:spLocks noEditPoints="1"/>
            </p:cNvSpPr>
            <p:nvPr/>
          </p:nvSpPr>
          <p:spPr bwMode="auto">
            <a:xfrm>
              <a:off x="405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2" name="Freeform 134"/>
            <p:cNvSpPr>
              <a:spLocks noEditPoints="1"/>
            </p:cNvSpPr>
            <p:nvPr/>
          </p:nvSpPr>
          <p:spPr bwMode="auto">
            <a:xfrm>
              <a:off x="405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3" name="Freeform 135"/>
            <p:cNvSpPr>
              <a:spLocks noEditPoints="1"/>
            </p:cNvSpPr>
            <p:nvPr/>
          </p:nvSpPr>
          <p:spPr bwMode="auto">
            <a:xfrm>
              <a:off x="405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4" name="Freeform 136"/>
            <p:cNvSpPr>
              <a:spLocks noEditPoints="1"/>
            </p:cNvSpPr>
            <p:nvPr/>
          </p:nvSpPr>
          <p:spPr bwMode="auto">
            <a:xfrm>
              <a:off x="405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7" name="Freeform 139"/>
            <p:cNvSpPr>
              <a:spLocks noEditPoints="1"/>
            </p:cNvSpPr>
            <p:nvPr/>
          </p:nvSpPr>
          <p:spPr bwMode="auto">
            <a:xfrm>
              <a:off x="450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8" name="Freeform 140"/>
            <p:cNvSpPr>
              <a:spLocks noEditPoints="1"/>
            </p:cNvSpPr>
            <p:nvPr/>
          </p:nvSpPr>
          <p:spPr bwMode="auto">
            <a:xfrm>
              <a:off x="450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9" name="Freeform 141"/>
            <p:cNvSpPr>
              <a:spLocks noEditPoints="1"/>
            </p:cNvSpPr>
            <p:nvPr/>
          </p:nvSpPr>
          <p:spPr bwMode="auto">
            <a:xfrm>
              <a:off x="450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0" name="Freeform 142"/>
            <p:cNvSpPr>
              <a:spLocks noEditPoints="1"/>
            </p:cNvSpPr>
            <p:nvPr/>
          </p:nvSpPr>
          <p:spPr bwMode="auto">
            <a:xfrm>
              <a:off x="450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1" name="Freeform 143"/>
            <p:cNvSpPr>
              <a:spLocks noEditPoints="1"/>
            </p:cNvSpPr>
            <p:nvPr/>
          </p:nvSpPr>
          <p:spPr bwMode="auto">
            <a:xfrm>
              <a:off x="450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2" name="Freeform 144"/>
            <p:cNvSpPr>
              <a:spLocks noEditPoints="1"/>
            </p:cNvSpPr>
            <p:nvPr/>
          </p:nvSpPr>
          <p:spPr bwMode="auto">
            <a:xfrm>
              <a:off x="450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3" name="Freeform 145"/>
            <p:cNvSpPr>
              <a:spLocks noEditPoints="1"/>
            </p:cNvSpPr>
            <p:nvPr/>
          </p:nvSpPr>
          <p:spPr bwMode="auto">
            <a:xfrm>
              <a:off x="450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4" name="Freeform 146"/>
            <p:cNvSpPr>
              <a:spLocks noEditPoints="1"/>
            </p:cNvSpPr>
            <p:nvPr/>
          </p:nvSpPr>
          <p:spPr bwMode="auto">
            <a:xfrm>
              <a:off x="450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5" name="Freeform 147"/>
            <p:cNvSpPr>
              <a:spLocks noEditPoints="1"/>
            </p:cNvSpPr>
            <p:nvPr/>
          </p:nvSpPr>
          <p:spPr bwMode="auto">
            <a:xfrm>
              <a:off x="450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6" name="Freeform 148"/>
            <p:cNvSpPr>
              <a:spLocks noEditPoints="1"/>
            </p:cNvSpPr>
            <p:nvPr/>
          </p:nvSpPr>
          <p:spPr bwMode="auto">
            <a:xfrm>
              <a:off x="450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8" name="Rectangle 150"/>
            <p:cNvSpPr>
              <a:spLocks noChangeArrowheads="1"/>
            </p:cNvSpPr>
            <p:nvPr/>
          </p:nvSpPr>
          <p:spPr bwMode="auto"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9" name="Freeform 151"/>
            <p:cNvSpPr>
              <a:spLocks noEditPoints="1"/>
            </p:cNvSpPr>
            <p:nvPr/>
          </p:nvSpPr>
          <p:spPr bwMode="auto">
            <a:xfrm>
              <a:off x="495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0" name="Freeform 152"/>
            <p:cNvSpPr>
              <a:spLocks noEditPoints="1"/>
            </p:cNvSpPr>
            <p:nvPr/>
          </p:nvSpPr>
          <p:spPr bwMode="auto">
            <a:xfrm>
              <a:off x="495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1" name="Freeform 153"/>
            <p:cNvSpPr>
              <a:spLocks noEditPoints="1"/>
            </p:cNvSpPr>
            <p:nvPr/>
          </p:nvSpPr>
          <p:spPr bwMode="auto">
            <a:xfrm>
              <a:off x="495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2" name="Freeform 154"/>
            <p:cNvSpPr>
              <a:spLocks noEditPoints="1"/>
            </p:cNvSpPr>
            <p:nvPr/>
          </p:nvSpPr>
          <p:spPr bwMode="auto">
            <a:xfrm>
              <a:off x="495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3" name="Freeform 155"/>
            <p:cNvSpPr>
              <a:spLocks noEditPoints="1"/>
            </p:cNvSpPr>
            <p:nvPr/>
          </p:nvSpPr>
          <p:spPr bwMode="auto">
            <a:xfrm>
              <a:off x="495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4" name="Freeform 156"/>
            <p:cNvSpPr>
              <a:spLocks noEditPoints="1"/>
            </p:cNvSpPr>
            <p:nvPr/>
          </p:nvSpPr>
          <p:spPr bwMode="auto">
            <a:xfrm>
              <a:off x="495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5" name="Freeform 157"/>
            <p:cNvSpPr>
              <a:spLocks noEditPoints="1"/>
            </p:cNvSpPr>
            <p:nvPr/>
          </p:nvSpPr>
          <p:spPr bwMode="auto">
            <a:xfrm>
              <a:off x="495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6" name="Freeform 158"/>
            <p:cNvSpPr>
              <a:spLocks noEditPoints="1"/>
            </p:cNvSpPr>
            <p:nvPr/>
          </p:nvSpPr>
          <p:spPr bwMode="auto">
            <a:xfrm>
              <a:off x="495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7" name="Freeform 159"/>
            <p:cNvSpPr>
              <a:spLocks noEditPoints="1"/>
            </p:cNvSpPr>
            <p:nvPr/>
          </p:nvSpPr>
          <p:spPr bwMode="auto">
            <a:xfrm>
              <a:off x="495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8" name="Freeform 160"/>
            <p:cNvSpPr>
              <a:spLocks noEditPoints="1"/>
            </p:cNvSpPr>
            <p:nvPr/>
          </p:nvSpPr>
          <p:spPr bwMode="auto">
            <a:xfrm>
              <a:off x="495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4 w 4"/>
                <a:gd name="T3" fmla="*/ 60 h 60"/>
              </a:gdLst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T0" t="T1" r="T2" b="T3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10" name="Freeform 162"/>
            <p:cNvSpPr/>
            <p:nvPr/>
          </p:nvSpPr>
          <p:spPr bwMode="auto">
            <a:xfrm>
              <a:off x="0" y="3281"/>
              <a:ext cx="20" cy="10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T0" t="T1" r="T2" b="T3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" name="Group 168"/>
          <p:cNvGrpSpPr/>
          <p:nvPr/>
        </p:nvGrpSpPr>
        <p:grpSpPr>
          <a:xfrm>
            <a:off x="152400" y="4724400"/>
            <a:ext cx="1685925" cy="1557338"/>
            <a:chOff x="0" y="0"/>
            <a:chExt cx="1062" cy="981"/>
          </a:xfrm>
        </p:grpSpPr>
        <p:sp>
          <p:nvSpPr>
            <p:cNvPr id="2212" name="Freeform 169"/>
            <p:cNvSpPr/>
            <p:nvPr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0 w 41"/>
                <a:gd name="T1" fmla="*/ 0 h 16"/>
                <a:gd name="T2" fmla="*/ 41 w 41"/>
                <a:gd name="T3" fmla="*/ 16 h 16"/>
              </a:gdLst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T0" t="T1" r="T2" b="T3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13" name="Freeform 170"/>
            <p:cNvSpPr>
              <a:spLocks noEditPoints="1"/>
            </p:cNvSpPr>
            <p:nvPr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0 w 210"/>
                <a:gd name="T1" fmla="*/ 0 h 193"/>
                <a:gd name="T2" fmla="*/ 210 w 210"/>
                <a:gd name="T3" fmla="*/ 193 h 193"/>
              </a:gdLst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T0" t="T1" r="T2" b="T3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14" name="Freeform 171"/>
            <p:cNvSpPr/>
            <p:nvPr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0 w 17"/>
                <a:gd name="T1" fmla="*/ 0 h 20"/>
                <a:gd name="T2" fmla="*/ 17 w 17"/>
                <a:gd name="T3" fmla="*/ 20 h 20"/>
              </a:gdLst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T0" t="T1" r="T2" b="T3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15" name="Freeform 172"/>
            <p:cNvSpPr/>
            <p:nvPr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</a:gdLst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T0" t="T1" r="T2" b="T3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16" name="Freeform 173"/>
            <p:cNvSpPr/>
            <p:nvPr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0 w 48"/>
                <a:gd name="T1" fmla="*/ 0 h 23"/>
                <a:gd name="T2" fmla="*/ 48 w 48"/>
                <a:gd name="T3" fmla="*/ 23 h 23"/>
              </a:gdLst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T0" t="T1" r="T2" b="T3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17" name="Freeform 174"/>
            <p:cNvSpPr/>
            <p:nvPr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0 w 35"/>
                <a:gd name="T1" fmla="*/ 0 h 37"/>
                <a:gd name="T2" fmla="*/ 35 w 35"/>
                <a:gd name="T3" fmla="*/ 37 h 37"/>
              </a:gdLst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T0" t="T1" r="T2" b="T3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18" name="Freeform 175"/>
            <p:cNvSpPr/>
            <p:nvPr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0 w 35"/>
                <a:gd name="T1" fmla="*/ 0 h 7"/>
                <a:gd name="T2" fmla="*/ 35 w 35"/>
                <a:gd name="T3" fmla="*/ 7 h 7"/>
              </a:gdLst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T0" t="T1" r="T2" b="T3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19" name="Freeform 176"/>
            <p:cNvSpPr/>
            <p:nvPr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0 w 27"/>
                <a:gd name="T1" fmla="*/ 0 h 16"/>
                <a:gd name="T2" fmla="*/ 27 w 27"/>
                <a:gd name="T3" fmla="*/ 16 h 16"/>
              </a:gdLst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T0" t="T1" r="T2" b="T3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20" name="Freeform 177"/>
            <p:cNvSpPr/>
            <p:nvPr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0 w 35"/>
                <a:gd name="T1" fmla="*/ 0 h 17"/>
                <a:gd name="T2" fmla="*/ 35 w 35"/>
                <a:gd name="T3" fmla="*/ 17 h 17"/>
              </a:gdLst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T0" t="T1" r="T2" b="T3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21" name="Freeform 178"/>
            <p:cNvSpPr/>
            <p:nvPr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0 w 49"/>
                <a:gd name="T1" fmla="*/ 0 h 12"/>
                <a:gd name="T2" fmla="*/ 49 w 49"/>
                <a:gd name="T3" fmla="*/ 12 h 12"/>
              </a:gdLst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T0" t="T1" r="T2" b="T3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22" name="Freeform 179"/>
            <p:cNvSpPr/>
            <p:nvPr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0 w 40"/>
                <a:gd name="T1" fmla="*/ 0 h 11"/>
                <a:gd name="T2" fmla="*/ 40 w 40"/>
                <a:gd name="T3" fmla="*/ 11 h 11"/>
              </a:gdLst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T0" t="T1" r="T2" b="T3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23" name="Freeform 180"/>
            <p:cNvSpPr/>
            <p:nvPr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0 w 41"/>
                <a:gd name="T1" fmla="*/ 0 h 34"/>
                <a:gd name="T2" fmla="*/ 41 w 41"/>
                <a:gd name="T3" fmla="*/ 34 h 34"/>
              </a:gdLst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T0" t="T1" r="T2" b="T3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24" name="Freeform 181"/>
            <p:cNvSpPr/>
            <p:nvPr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0 w 25"/>
                <a:gd name="T1" fmla="*/ 0 h 63"/>
                <a:gd name="T2" fmla="*/ 25 w 25"/>
                <a:gd name="T3" fmla="*/ 63 h 63"/>
              </a:gdLst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T0" t="T1" r="T2" b="T3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" name="Rectangle 248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" name="Rectangle 249"/>
          <p:cNvSpPr>
            <a:spLocks noGrp="1" noRot="1"/>
          </p:cNvSpPr>
          <p:nvPr>
            <p:ph type="body" idx="1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227" name="Rectangle 16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84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28" name="Rectangle 1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29" name="Rectangle 1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fld id="{9A0DB2DC-4C9A-4742-B13C-FB6460FD3503}" type="slidenum">
              <a:rPr lang="zh-CN" altLang="en-US" sz="1400" b="0" dirty="0"/>
            </a:fld>
            <a:endParaRPr lang="zh-CN" altLang="en-US" sz="14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6875" y="477838"/>
            <a:ext cx="4535488" cy="3311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825" y="476250"/>
            <a:ext cx="4032250" cy="3384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" y="3862388"/>
            <a:ext cx="4392613" cy="2879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613" y="4006850"/>
            <a:ext cx="4498975" cy="2717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3"/>
          <p:cNvSpPr/>
          <p:nvPr/>
        </p:nvSpPr>
        <p:spPr>
          <a:xfrm>
            <a:off x="179388" y="333375"/>
            <a:ext cx="8675687" cy="48958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Retell the story: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1.Joe Sanders -most beatiful-town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2.Nearly everyone -competition-each year-Joe-every time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3.Bill Firth's -larger-Joe's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4.Bill -harder-more-flowers-vegetables-Joe's-interesting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5.neat paths-wooden bridge-pool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6.I-gardens-but not-work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7.Every year-enter-competition too-always-prize-worst garden-town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3"/>
          <p:cNvSpPr>
            <a:spLocks noGrp="1"/>
          </p:cNvSpPr>
          <p:nvPr/>
        </p:nvSpPr>
        <p:spPr>
          <a:xfrm>
            <a:off x="0" y="0"/>
            <a:ext cx="9144000" cy="83962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19405" lvl="0" indent="-319405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Joe Sanders has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the most beautiful garden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in our town. Nearly everybody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enters for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The Nicest Garden Competition</a:t>
            </a: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each year, but Joe wins every time. Bill Frith's garden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larger than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Joe's. Bill w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orks harder than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Joe and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grows more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flowers and vegetables, but Jo</a:t>
            </a: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’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s garden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more interesting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. He has made neat paths and has built a wooden bridge over a pool. I like gardens too, but I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not like hard work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. Every year I enter for the garden competition too, and I always win a little prize for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worst garden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in the town!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内容占位符 2"/>
          <p:cNvSpPr>
            <a:spLocks noGrp="1"/>
          </p:cNvSpPr>
          <p:nvPr/>
        </p:nvSpPr>
        <p:spPr>
          <a:xfrm>
            <a:off x="468313" y="981075"/>
            <a:ext cx="8153400" cy="4495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19405" lvl="0" indent="-319405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Revise the words: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9405" lvl="0" indent="-319405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1.competition [kɔmpi tiʃən] n.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9405" lvl="0" indent="-319405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2.neat [ni:t] adj  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9405" lvl="0" indent="-319405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3.path [pɑ:θ] n.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9405" lvl="0" indent="-319405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4.wooden ['wudn] adj.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9405" lvl="0" indent="-319405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5.pool [pu:l] 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9405" lvl="0" indent="-319405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6.enter for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Rectangle 3"/>
          <p:cNvSpPr>
            <a:spLocks noGrp="1" noRot="1"/>
          </p:cNvSpPr>
          <p:nvPr/>
        </p:nvSpPr>
        <p:spPr>
          <a:xfrm>
            <a:off x="0" y="404813"/>
            <a:ext cx="914400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Task 1: Listen and answer 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课文提到了多少个花园？谁的花园是最漂亮的？</a:t>
            </a:r>
            <a:endParaRPr lang="zh-CN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How many gardens</a:t>
            </a:r>
            <a:r>
              <a:rPr lang="zh-CN" alt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have been mentioned in the text?  </a:t>
            </a:r>
            <a:endParaRPr lang="zh-CN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Whose garden i</a:t>
            </a:r>
            <a:r>
              <a:rPr lang="zh-CN" alt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the most beautiful?</a:t>
            </a:r>
            <a:endParaRPr lang="zh-CN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Three.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Joe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s.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3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charRg st="3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charRg st="3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5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charRg st="5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charRg st="5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11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charRg st="111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charRg st="111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50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charRg st="150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charRg st="150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61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charRg st="161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charRg st="161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73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charRg st="173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charRg st="173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Rectangle 3"/>
          <p:cNvSpPr>
            <a:spLocks noGrp="1" noRot="1"/>
          </p:cNvSpPr>
          <p:nvPr/>
        </p:nvSpPr>
        <p:spPr>
          <a:xfrm>
            <a:off x="0" y="404813"/>
            <a:ext cx="914400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Task 1: Listen and ask your partner the following Qs.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Joe Sanders 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每年赢得什么比赛？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2 谁的花园更大？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3 为什么Joe's的花园更有趣？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4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谁最努力在花园工作，作者，Bill 还是Joe？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5 作者每年会赢得什么奖？ 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8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charRg st="8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charRg st="8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92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charRg st="92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charRg st="92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1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charRg st="11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charRg st="11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37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charRg st="137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charRg st="137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52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charRg st="152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charRg st="152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Rectangle 3"/>
          <p:cNvSpPr>
            <a:spLocks noGrp="1" noRot="1"/>
          </p:cNvSpPr>
          <p:nvPr/>
        </p:nvSpPr>
        <p:spPr>
          <a:xfrm>
            <a:off x="179388" y="260350"/>
            <a:ext cx="9037637" cy="57610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Joe Sanders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每年赢得什么比赛？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competition does </a:t>
            </a:r>
            <a:r>
              <a:rPr lang="en-US" altLang="zh-CN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Joe Sanders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win each year?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谁的花园更大？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Whose garden is larger? 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 为什么Joe</a:t>
            </a:r>
            <a:r>
              <a:rPr lang="en-US" altLang="zh-CN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s的花园更有趣？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Why is Joe</a:t>
            </a:r>
            <a:r>
              <a:rPr lang="en-US" altLang="zh-CN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garden more interesting?</a:t>
            </a:r>
            <a:endParaRPr lang="en-US" altLang="zh-CN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endParaRPr lang="en-US" altLang="zh-CN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600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96" name="矩形 3"/>
          <p:cNvSpPr/>
          <p:nvPr/>
        </p:nvSpPr>
        <p:spPr>
          <a:xfrm>
            <a:off x="214313" y="3357563"/>
            <a:ext cx="7786687" cy="2695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4 谁最努力在花园工作，作者，Bill 还是Joe？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   Who works the hardest in the garden ,the writer ,Bill or Joe? 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5作者每年会赢得什么奖？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2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prize 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does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the writer win every year?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charRg st="2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charRg st="2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75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charRg st="75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charRg st="75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87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charRg st="87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charRg st="87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12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charRg st="112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charRg st="112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31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charRg st="131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charRg st="131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71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charRg st="171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charRg st="171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196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27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196">
                                            <p:txEl>
                                              <p:charRg st="27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94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196">
                                            <p:txEl>
                                              <p:charRg st="94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107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196">
                                            <p:txEl>
                                              <p:charRg st="107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Rectangle 3"/>
          <p:cNvSpPr>
            <a:spLocks noGrp="1" noRot="1"/>
          </p:cNvSpPr>
          <p:nvPr/>
        </p:nvSpPr>
        <p:spPr>
          <a:xfrm>
            <a:off x="179388" y="260350"/>
            <a:ext cx="9037637" cy="57610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Joe Sanders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每年赢得什么比赛？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competition does </a:t>
            </a:r>
            <a:r>
              <a:rPr lang="en-US" altLang="zh-CN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Joe Sanders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win each year?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He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wins the Nicest Garden Competition each year.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谁的花园更大？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Whose garden is larger? 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Bill Frith's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 为什么Joe's的花园更有趣？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Why is Joe's garden more interesting?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Because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he has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made neat paths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and has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built a wooden bridge over a pool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600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charRg st="2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charRg st="2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75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charRg st="75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charRg st="75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25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charRg st="125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charRg st="125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36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charRg st="136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charRg st="136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61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charRg st="161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charRg st="161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75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charRg st="175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charRg st="175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94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charRg st="194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charRg st="194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32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charRg st="232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charRg st="232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06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charRg st="306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charRg st="306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Rectangle 3"/>
          <p:cNvSpPr>
            <a:spLocks noGrp="1" noRot="1"/>
          </p:cNvSpPr>
          <p:nvPr/>
        </p:nvSpPr>
        <p:spPr>
          <a:xfrm>
            <a:off x="179388" y="260350"/>
            <a:ext cx="9037637" cy="57610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4 谁最努力在花园工作，作者，Bill 还是Joe？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   Who works the hardest in the garden ,the writer ,Bill or Joe? 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Bill. </a:t>
            </a:r>
            <a:endParaRPr lang="zh-CN" altLang="en-US" sz="3600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5作者每年会赢得什么奖？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prize </a:t>
            </a: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does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the writer win every year?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A little prize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 the worst garden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9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charRg st="29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charRg st="29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9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charRg st="9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charRg st="9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06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charRg st="106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charRg st="106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19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charRg st="119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charRg st="119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62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charRg st="162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charRg st="162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3"/>
          <p:cNvSpPr>
            <a:spLocks noGrp="1" noRot="1"/>
          </p:cNvSpPr>
          <p:nvPr/>
        </p:nvSpPr>
        <p:spPr>
          <a:xfrm>
            <a:off x="179388" y="260350"/>
            <a:ext cx="9037637" cy="57610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Practice： 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Joe Sanders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每年赢得什么比赛？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   最佳花园比赛。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谁的花园更大？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Bill Frith's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 为什么Joe's的花园更有趣？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因为他建了干净的小路，又在水池上做了一座木桥。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 谁最努力在花园工作，作者，Bill 还是Joe？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Bill. </a:t>
            </a:r>
            <a:endParaRPr lang="zh-CN" altLang="en-US" sz="3600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5作者每年会赢得什么奖？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一个最糟糕的花园小奖。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zh-CN" altLang="en-US" sz="3600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2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charRg st="12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charRg st="12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4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charRg st="4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charRg st="4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char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char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7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charRg st="7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charRg st="7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97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charRg st="97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charRg st="97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22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charRg st="122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charRg st="122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51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charRg st="151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charRg st="151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63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charRg st="163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charRg st="163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76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7">
                                            <p:txEl>
                                              <p:charRg st="176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7">
                                            <p:txEl>
                                              <p:charRg st="176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89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67">
                                            <p:txEl>
                                              <p:charRg st="189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67">
                                            <p:txEl>
                                              <p:charRg st="189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PPT模板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3"/>
          <p:cNvSpPr>
            <a:spLocks noGrp="1" noRot="1"/>
          </p:cNvSpPr>
          <p:nvPr/>
        </p:nvSpPr>
        <p:spPr>
          <a:xfrm>
            <a:off x="179388" y="260350"/>
            <a:ext cx="9037637" cy="57610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competition does  </a:t>
            </a:r>
            <a:r>
              <a:rPr lang="en-US" altLang="zh-CN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Joe Sanders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win each year?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He wins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Nicest Garden Competition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each year.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zh-CN" altLang="en-US" sz="3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Whose garden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larger? 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Bill Frith's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  </a:t>
            </a:r>
            <a:r>
              <a:rPr lang="zh-CN" altLang="en-US" sz="3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Why</a:t>
            </a: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Joe's garden more interesting?</a:t>
            </a:r>
            <a:endParaRPr lang="zh-CN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Because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he has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made neat paths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and has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built a wooden bridge over a pool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4 </a:t>
            </a:r>
            <a:r>
              <a:rPr lang="zh-CN" altLang="en-US" sz="36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Who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works the hardest in the garden ,the writer ,Bill or Joe? 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Bill. </a:t>
            </a:r>
            <a:endParaRPr lang="zh-CN" altLang="en-US" sz="3600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 </a:t>
            </a:r>
            <a:r>
              <a:rPr lang="zh-CN" altLang="en-US" sz="36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prize </a:t>
            </a: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does 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the writer win every year?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A little prize 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 the worst garden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endParaRPr lang="zh-CN" altLang="en-US" sz="3600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ts val="3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600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55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charRg st="55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charRg st="55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05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charRg st="105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charRg st="105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34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charRg st="134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charRg st="134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50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charRg st="150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charRg st="150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92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charRg st="192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charRg st="192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266" end="3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charRg st="266" end="3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charRg st="266" end="3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31" end="3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charRg st="331" end="3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charRg st="331" end="3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41" end="3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charRg st="341" end="3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charRg st="341" end="3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87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charRg st="387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charRg st="387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426" end="4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charRg st="426" end="4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1">
                                            <p:txEl>
                                              <p:charRg st="426" end="4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吉祥如意">
  <a:themeElements>
    <a:clrScheme name="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吉祥如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吉祥如意">
  <a:themeElements>
    <a:clrScheme name="1_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1_吉祥如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2676</Words>
  <Application>WPS 演示</Application>
  <PresentationFormat>全屏显示(4:3)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宋体</vt:lpstr>
      <vt:lpstr>Wingdings</vt:lpstr>
      <vt:lpstr>Wingdings 2</vt:lpstr>
      <vt:lpstr>Calibri</vt:lpstr>
      <vt:lpstr>Times New Roman</vt:lpstr>
      <vt:lpstr>微软雅黑</vt:lpstr>
      <vt:lpstr>黑体</vt:lpstr>
      <vt:lpstr>吉祥如意</vt:lpstr>
      <vt:lpstr>1_吉祥如意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10</cp:revision>
  <dcterms:created xsi:type="dcterms:W3CDTF">2015-03-26T07:32:34Z</dcterms:created>
  <dcterms:modified xsi:type="dcterms:W3CDTF">2016-12-19T00:40:09Z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