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信息技术在教育教学中的运用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205230"/>
            <a:ext cx="10515600" cy="2941320"/>
          </a:xfrm>
        </p:spPr>
        <p:txBody>
          <a:bodyPr>
            <a:normAutofit/>
          </a:bodyPr>
          <a:p>
            <a:r>
              <a:rPr lang="zh-CN" altLang="en-US"/>
              <a:t>1、我们在教学中将信息技术手段与传统教学手段相结合，突出信息技术化手段的优势，将从拍摄的图片及精彩的教学视频及时呈现给学生。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55" y="1142365"/>
            <a:ext cx="10515600" cy="1325563"/>
          </a:xfrm>
        </p:spPr>
        <p:txBody>
          <a:bodyPr>
            <a:normAutofit fontScale="90000"/>
          </a:bodyPr>
          <a:p>
            <a:r>
              <a:rPr lang="zh-CN" altLang="en-US"/>
              <a:t>2、兴趣是学习上最好的老师，兴趣是一切创造发明活动最直接的动力。依信息技术与激发学生学习的动机、兴趣的整合。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414395"/>
            <a:ext cx="10515600" cy="1108710"/>
          </a:xfrm>
        </p:spPr>
        <p:txBody>
          <a:bodyPr/>
          <a:p>
            <a:r>
              <a:rPr lang="zh-CN" altLang="en-US"/>
              <a:t>激发学生学习兴趣，诱发其好奇心是十分重要的。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3、信息技术与学生自主学习能力的整合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ct val="150000"/>
              </a:lnSpc>
            </a:pPr>
            <a:r>
              <a:rPr lang="zh-CN" altLang="en-US"/>
              <a:t>与传统教学方式相比，运用信息技术教学让学生拥有了更大的自由度，为他们提供了自由探索、尝试和创造的条件。教师在教学中，可以结合教材，引导学生运用各种方法进行自主学习。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4、信息技术与培养学生创新能力的整合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ct val="150000"/>
              </a:lnSpc>
            </a:pPr>
            <a:r>
              <a:rPr lang="zh-CN" altLang="en-US"/>
              <a:t>新课程标准高度关注学生创新精神和创新能力的培养。教师在教学过程中，要正确处理专业基础知识、基本技能与创新精神、创新能力培养的关系。</a:t>
            </a:r>
            <a:endParaRPr lang="zh-CN" altLang="en-US"/>
          </a:p>
          <a:p>
            <a:pPr fontAlgn="auto">
              <a:lnSpc>
                <a:spcPct val="150000"/>
              </a:lnSpc>
            </a:pP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ct val="200000"/>
              </a:lnSpc>
            </a:pPr>
            <a:r>
              <a:rPr lang="zh-CN" altLang="en-US"/>
              <a:t>创新思维具有生动性、求异性、发散性和独创性等特征，所以在教育教学中要注意培养学生的想象思维能力、发散思维能力、逆向思维能力，以达到启迪创新思维的目的。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WPS 演示</Application>
  <PresentationFormat>宽屏</PresentationFormat>
  <Paragraphs>19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2016-11-28T08:47:20Z</dcterms:created>
  <dcterms:modified xsi:type="dcterms:W3CDTF">2016-11-28T08:55:00Z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