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6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B506-142E-48C7-BC65-7359D056930F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14FE-22C0-482D-938D-9D2E16E298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0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0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9" name="图片 8" descr="猎豹截图2016111710343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12776"/>
            <a:ext cx="3151988" cy="3888432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9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9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9" name="图片 8" descr="猎豹截图201611171034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76672"/>
            <a:ext cx="3278460" cy="5476662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1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1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7" name="图片 6" descr="200711113445248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3807">
            <a:off x="5086194" y="1985859"/>
            <a:ext cx="3872760" cy="2681141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2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2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1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908720"/>
            <a:ext cx="2736304" cy="4683536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3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3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15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124744"/>
            <a:ext cx="3300942" cy="4392488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4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4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2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124743"/>
            <a:ext cx="3456384" cy="4852231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5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5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2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32656"/>
            <a:ext cx="3380040" cy="5641968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6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6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2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32656"/>
            <a:ext cx="3308915" cy="5915531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7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7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3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88640"/>
            <a:ext cx="3473700" cy="5962322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对照 3"/>
          <p:cNvSpPr/>
          <p:nvPr/>
        </p:nvSpPr>
        <p:spPr>
          <a:xfrm>
            <a:off x="4499992" y="476672"/>
            <a:ext cx="360040" cy="5904656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8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8224" y="188640"/>
            <a:ext cx="864096" cy="64479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13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ea typeface="楷体" pitchFamily="49" charset="-122"/>
              </a:rPr>
              <a:t>8</a:t>
            </a:r>
            <a:endParaRPr lang="zh-CN" altLang="en-US" sz="413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ea typeface="楷体" pitchFamily="49" charset="-122"/>
            </a:endParaRPr>
          </a:p>
        </p:txBody>
      </p:sp>
      <p:pic>
        <p:nvPicPr>
          <p:cNvPr id="8" name="图片 7" descr="猎豹截图20161117103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620688"/>
            <a:ext cx="3600400" cy="5277346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</Words>
  <Application>Microsoft Office PowerPoint</Application>
  <PresentationFormat>全屏显示(4:3)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20</cp:revision>
  <dcterms:created xsi:type="dcterms:W3CDTF">2016-11-17T01:49:47Z</dcterms:created>
  <dcterms:modified xsi:type="dcterms:W3CDTF">2016-11-17T02:57:58Z</dcterms:modified>
</cp:coreProperties>
</file>