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tudy.teacheredu.cn/proj/student/index.htm?pid=1605&amp;userid=5827883" TargetMode="External"/><Relationship Id="rId13" Type="http://schemas.openxmlformats.org/officeDocument/2006/relationships/hyperlink" Target="http://study.teacheredu.cn/proj/student/index.htm?pid=1605&amp;userid=5827863" TargetMode="External"/><Relationship Id="rId18" Type="http://schemas.openxmlformats.org/officeDocument/2006/relationships/hyperlink" Target="http://study.teacheredu.cn/proj/student/index.htm?pid=1605&amp;userid=5827843" TargetMode="External"/><Relationship Id="rId3" Type="http://schemas.openxmlformats.org/officeDocument/2006/relationships/hyperlink" Target="http://study.teacheredu.cn/proj/student/index.htm?pid=1605&amp;userid=5827903" TargetMode="External"/><Relationship Id="rId21" Type="http://schemas.openxmlformats.org/officeDocument/2006/relationships/hyperlink" Target="http://study.teacheredu.cn/proj/student/index.htm?pid=1605&amp;userid=5827831" TargetMode="External"/><Relationship Id="rId7" Type="http://schemas.openxmlformats.org/officeDocument/2006/relationships/hyperlink" Target="http://study.teacheredu.cn/proj/student/index.htm?pid=1605&amp;userid=5827887" TargetMode="External"/><Relationship Id="rId12" Type="http://schemas.openxmlformats.org/officeDocument/2006/relationships/hyperlink" Target="http://study.teacheredu.cn/proj/student/index.htm?pid=1605&amp;userid=5827867" TargetMode="External"/><Relationship Id="rId17" Type="http://schemas.openxmlformats.org/officeDocument/2006/relationships/hyperlink" Target="http://study.teacheredu.cn/proj/student/index.htm?pid=1605&amp;userid=5827847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study.teacheredu.cn/proj/student/index.htm?pid=1605&amp;userid=5827851" TargetMode="External"/><Relationship Id="rId20" Type="http://schemas.openxmlformats.org/officeDocument/2006/relationships/hyperlink" Target="http://study.teacheredu.cn/proj/student/index.htm?pid=1605&amp;userid=582783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udy.teacheredu.cn/proj/student/index.htm?pid=1605&amp;userid=5827891" TargetMode="External"/><Relationship Id="rId11" Type="http://schemas.openxmlformats.org/officeDocument/2006/relationships/hyperlink" Target="http://study.teacheredu.cn/proj/student/index.htm?pid=1605&amp;userid=5827871" TargetMode="External"/><Relationship Id="rId5" Type="http://schemas.openxmlformats.org/officeDocument/2006/relationships/hyperlink" Target="http://study.teacheredu.cn/proj/student/index.htm?pid=1605&amp;userid=5827895" TargetMode="External"/><Relationship Id="rId15" Type="http://schemas.openxmlformats.org/officeDocument/2006/relationships/hyperlink" Target="http://study.teacheredu.cn/proj/student/index.htm?pid=1605&amp;userid=5827855" TargetMode="External"/><Relationship Id="rId10" Type="http://schemas.openxmlformats.org/officeDocument/2006/relationships/hyperlink" Target="http://study.teacheredu.cn/proj/student/index.htm?pid=1605&amp;userid=5827875" TargetMode="External"/><Relationship Id="rId19" Type="http://schemas.openxmlformats.org/officeDocument/2006/relationships/hyperlink" Target="http://study.teacheredu.cn/proj/student/index.htm?pid=1605&amp;userid=5827839" TargetMode="External"/><Relationship Id="rId4" Type="http://schemas.openxmlformats.org/officeDocument/2006/relationships/hyperlink" Target="http://study.teacheredu.cn/proj/student/index.htm?pid=1605&amp;userid=5827899" TargetMode="External"/><Relationship Id="rId9" Type="http://schemas.openxmlformats.org/officeDocument/2006/relationships/hyperlink" Target="http://study.teacheredu.cn/proj/student/index.htm?pid=1605&amp;userid=5827879" TargetMode="External"/><Relationship Id="rId14" Type="http://schemas.openxmlformats.org/officeDocument/2006/relationships/hyperlink" Target="http://study.teacheredu.cn/proj/student/index.htm?pid=1605&amp;userid=5827859" TargetMode="External"/><Relationship Id="rId22" Type="http://schemas.openxmlformats.org/officeDocument/2006/relationships/hyperlink" Target="http://study.teacheredu.cn/proj/student/index.htm?pid=1605&amp;userid=582782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tudy.teacheredu.cn/proj/student/index.htm?pid=1605&amp;userid=5827803" TargetMode="External"/><Relationship Id="rId13" Type="http://schemas.openxmlformats.org/officeDocument/2006/relationships/hyperlink" Target="http://study.teacheredu.cn/proj/student/index.htm?pid=1605&amp;userid=5827779" TargetMode="External"/><Relationship Id="rId18" Type="http://schemas.openxmlformats.org/officeDocument/2006/relationships/hyperlink" Target="http://study.teacheredu.cn/proj/student/index.htm?pid=1605&amp;userid=5827759" TargetMode="External"/><Relationship Id="rId3" Type="http://schemas.openxmlformats.org/officeDocument/2006/relationships/hyperlink" Target="http://study.teacheredu.cn/proj/student/index.htm?pid=1605&amp;userid=5827823" TargetMode="External"/><Relationship Id="rId21" Type="http://schemas.openxmlformats.org/officeDocument/2006/relationships/hyperlink" Target="http://study.teacheredu.cn/proj/student/index.htm?pid=1605&amp;userid=5827747" TargetMode="External"/><Relationship Id="rId7" Type="http://schemas.openxmlformats.org/officeDocument/2006/relationships/hyperlink" Target="http://study.teacheredu.cn/proj/student/index.htm?pid=1605&amp;userid=5827807" TargetMode="External"/><Relationship Id="rId12" Type="http://schemas.openxmlformats.org/officeDocument/2006/relationships/hyperlink" Target="http://study.teacheredu.cn/proj/student/index.htm?pid=1605&amp;userid=5827783" TargetMode="External"/><Relationship Id="rId17" Type="http://schemas.openxmlformats.org/officeDocument/2006/relationships/hyperlink" Target="http://study.teacheredu.cn/proj/student/index.htm?pid=1605&amp;userid=5827763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://study.teacheredu.cn/proj/student/index.htm?pid=1605&amp;userid=5827767" TargetMode="External"/><Relationship Id="rId20" Type="http://schemas.openxmlformats.org/officeDocument/2006/relationships/hyperlink" Target="http://study.teacheredu.cn/proj/student/index.htm?pid=1605&amp;userid=582775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udy.teacheredu.cn/proj/student/index.htm?pid=1605&amp;userid=5827811" TargetMode="External"/><Relationship Id="rId11" Type="http://schemas.openxmlformats.org/officeDocument/2006/relationships/hyperlink" Target="http://study.teacheredu.cn/proj/student/index.htm?pid=1605&amp;userid=5827791" TargetMode="External"/><Relationship Id="rId5" Type="http://schemas.openxmlformats.org/officeDocument/2006/relationships/hyperlink" Target="http://study.teacheredu.cn/proj/student/index.htm?pid=1605&amp;userid=5827815" TargetMode="External"/><Relationship Id="rId15" Type="http://schemas.openxmlformats.org/officeDocument/2006/relationships/hyperlink" Target="http://study.teacheredu.cn/proj/student/index.htm?pid=1605&amp;userid=5827771" TargetMode="External"/><Relationship Id="rId10" Type="http://schemas.openxmlformats.org/officeDocument/2006/relationships/hyperlink" Target="http://study.teacheredu.cn/proj/student/index.htm?pid=1605&amp;userid=5827795" TargetMode="External"/><Relationship Id="rId19" Type="http://schemas.openxmlformats.org/officeDocument/2006/relationships/hyperlink" Target="http://study.teacheredu.cn/proj/student/index.htm?pid=1605&amp;userid=5827755" TargetMode="External"/><Relationship Id="rId4" Type="http://schemas.openxmlformats.org/officeDocument/2006/relationships/hyperlink" Target="http://study.teacheredu.cn/proj/student/index.htm?pid=1605&amp;userid=5827819" TargetMode="External"/><Relationship Id="rId9" Type="http://schemas.openxmlformats.org/officeDocument/2006/relationships/hyperlink" Target="http://study.teacheredu.cn/proj/student/index.htm?pid=1605&amp;userid=5827799" TargetMode="External"/><Relationship Id="rId14" Type="http://schemas.openxmlformats.org/officeDocument/2006/relationships/hyperlink" Target="http://study.teacheredu.cn/proj/student/index.htm?pid=1605&amp;userid=58277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s9.knowsky.com/sucai/ll/1/2013090610180642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785786" y="785794"/>
            <a:ext cx="75632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初中数学第</a:t>
            </a:r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工作坊简报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94768" y="2219918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（第二期）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16918" y="5006000"/>
            <a:ext cx="3855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编辑：钟良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s9.knowsky.com/sucai/ll/1/2013090610180642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2837" y="1285860"/>
          <a:ext cx="8786880" cy="3962400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  <a:gridCol w="488160"/>
              </a:tblGrid>
              <a:tr h="202295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学员数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研修作业提交数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论坛研讨数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研修活动发起数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同伴协作发起数</a:t>
                      </a:r>
                      <a:r>
                        <a:rPr lang="en-US" altLang="zh-CN" sz="2000" dirty="0"/>
                        <a:t>/</a:t>
                      </a:r>
                      <a:r>
                        <a:rPr lang="zh-CN" altLang="en-US" sz="2000" dirty="0"/>
                        <a:t>参与人数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引领资源数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研修日志数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研修计划提交数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工作坊简报数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资源分享数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校本研修成果提交数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生成性资源数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参训率</a:t>
                      </a:r>
                      <a:r>
                        <a:rPr lang="en-US" altLang="zh-CN" sz="2000" dirty="0"/>
                        <a:t>(%) 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学习率</a:t>
                      </a:r>
                      <a:r>
                        <a:rPr lang="en-US" altLang="zh-CN" sz="2000" dirty="0"/>
                        <a:t>(%) 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合格率</a:t>
                      </a:r>
                      <a:r>
                        <a:rPr lang="en-US" altLang="zh-CN" sz="2000" dirty="0"/>
                        <a:t>(%) 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登陆人数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学习人数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 合格人数 </a:t>
                      </a:r>
                      <a:endParaRPr lang="zh-CN" altLang="en-US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81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39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52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32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16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0/0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0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44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/>
                        <a:t>23</a:t>
                      </a:r>
                      <a:endParaRPr lang="en-US" altLang="zh-CN" sz="2000" b="1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0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51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12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0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100.00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92.31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48.72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39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36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19</a:t>
                      </a:r>
                      <a:endParaRPr lang="en-US" altLang="zh-CN" sz="20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50427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班级信息汇总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(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统计时间截至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  <a:cs typeface="宋体" charset="-122"/>
              </a:rPr>
              <a:t>2016-11-03 20:00:09</a:t>
            </a:r>
            <a:r>
              <a:rPr kumimoji="0" lang="zh-CN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  <a:cs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  <a:cs typeface="宋体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s9.knowsky.com/sucai/ll/1/2013090610180642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714356"/>
          <a:ext cx="8643996" cy="6000793"/>
        </p:xfrm>
        <a:graphic>
          <a:graphicData uri="http://schemas.openxmlformats.org/drawingml/2006/table">
            <a:tbl>
              <a:tblPr/>
              <a:tblGrid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  <a:gridCol w="720333"/>
              </a:tblGrid>
              <a:tr h="96657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 姓 名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学习时间总和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 研修作业提交数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 论坛研讨数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研修活动参与数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同伴协作发起数</a:t>
                      </a:r>
                      <a:r>
                        <a:rPr lang="en-US" altLang="zh-CN" sz="1000"/>
                        <a:t>/</a:t>
                      </a:r>
                      <a:r>
                        <a:rPr lang="zh-CN" altLang="en-US" sz="1000"/>
                        <a:t>参与数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引领资源数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研修计划提交数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校本研修成果提交数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总成绩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是否合格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活跃度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3"/>
                        </a:rPr>
                        <a:t>伍莉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209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4.64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4"/>
                        </a:rPr>
                        <a:t>刘春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537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26.93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5"/>
                        </a:rPr>
                        <a:t>黄富华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6"/>
                        </a:rPr>
                        <a:t>苏子柏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942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7"/>
                        </a:rPr>
                        <a:t>裴海瑜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913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8"/>
                        </a:rPr>
                        <a:t>杨燕清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591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69.13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9"/>
                        </a:rPr>
                        <a:t>韦瑞珊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1401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87.0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0"/>
                        </a:rPr>
                        <a:t>杨彬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1371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48.0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1"/>
                        </a:rPr>
                        <a:t>谭志军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825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18.33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2"/>
                        </a:rPr>
                        <a:t>农荫忠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452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44.04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3"/>
                        </a:rPr>
                        <a:t>黄培海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38.78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4"/>
                        </a:rPr>
                        <a:t>裴晓芳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77.0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5"/>
                        </a:rPr>
                        <a:t>劳艳娟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1036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82.0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6"/>
                        </a:rPr>
                        <a:t>裴宇燕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834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68.53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7"/>
                        </a:rPr>
                        <a:t>黎海荣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851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62.91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8"/>
                        </a:rPr>
                        <a:t>黄翠花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731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62.24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9"/>
                        </a:rPr>
                        <a:t>秦艳芳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66.0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20"/>
                        </a:rPr>
                        <a:t>陈宇光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31.0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21"/>
                        </a:rPr>
                        <a:t>陈永芳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1050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78.0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22"/>
                        </a:rPr>
                        <a:t>温连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78.0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09188" y="127321"/>
            <a:ext cx="8149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学员信息统计</a:t>
            </a: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(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共</a:t>
            </a: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39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人</a:t>
            </a: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)(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统计时间截至</a:t>
            </a: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  <a:cs typeface="宋体" charset="-122"/>
              </a:rPr>
              <a:t>2016-11-03 19:55:41</a:t>
            </a:r>
            <a:r>
              <a:rPr kumimoji="0" lang="zh-CN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  <a:cs typeface="宋体" charset="-122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  <a:cs typeface="宋体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  <a:cs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s9.knowsky.com/sucai/ll/1/2013090610180642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442" y="214290"/>
          <a:ext cx="9001152" cy="6357970"/>
        </p:xfrm>
        <a:graphic>
          <a:graphicData uri="http://schemas.openxmlformats.org/drawingml/2006/table">
            <a:tbl>
              <a:tblPr/>
              <a:tblGrid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  <a:gridCol w="750096"/>
              </a:tblGrid>
              <a:tr h="10689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 姓 名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学习时间总和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dirty="0"/>
                        <a:t> 研修作业提交数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论坛研讨数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研修活动参与数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同伴协作发起数</a:t>
                      </a:r>
                      <a:r>
                        <a:rPr lang="en-US" altLang="zh-CN" sz="1000"/>
                        <a:t>/</a:t>
                      </a:r>
                      <a:r>
                        <a:rPr lang="zh-CN" altLang="en-US" sz="1000"/>
                        <a:t>参与数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引领资源数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研修计划提交数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校本研修成果提交数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总成绩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是否合格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 活跃度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3"/>
                        </a:rPr>
                        <a:t>李小玲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4"/>
                        </a:rPr>
                        <a:t>吴意良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74.09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5"/>
                        </a:rPr>
                        <a:t>文小强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947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85.0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6"/>
                        </a:rPr>
                        <a:t>苏远先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3493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7"/>
                        </a:rPr>
                        <a:t>庞帮艺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1290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45.0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8"/>
                        </a:rPr>
                        <a:t>林魏群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471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65.47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9"/>
                        </a:rPr>
                        <a:t>肖满春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0"/>
                        </a:rPr>
                        <a:t>龙青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78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1.73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1"/>
                        </a:rPr>
                        <a:t>陆瑞玲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840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68.67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2"/>
                        </a:rPr>
                        <a:t>苏赞伟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3"/>
                        </a:rPr>
                        <a:t>陆伟乾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1026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88.0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4"/>
                        </a:rPr>
                        <a:t>钟夏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3.49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5"/>
                        </a:rPr>
                        <a:t>张济安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457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61.16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6"/>
                        </a:rPr>
                        <a:t>奚可艺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985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30.0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7"/>
                        </a:rPr>
                        <a:t>阮家强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183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24.07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8"/>
                        </a:rPr>
                        <a:t>庞富军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655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48.56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不合格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19"/>
                        </a:rPr>
                        <a:t>黄凌云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479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61.64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20"/>
                        </a:rPr>
                        <a:t>黄颖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503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61.18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B"/>
                    </a:solidFill>
                  </a:tcPr>
                </a:tc>
              </a:tr>
              <a:tr h="27837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>
                          <a:solidFill>
                            <a:srgbClr val="666666"/>
                          </a:solidFill>
                          <a:hlinkClick r:id="rId21"/>
                        </a:rPr>
                        <a:t>陈棠明</a:t>
                      </a:r>
                      <a:endParaRPr lang="zh-CN" altLang="en-US" sz="100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673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0/0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/>
                        <a:t>65.96</a:t>
                      </a:r>
                      <a:r>
                        <a:rPr lang="zh-CN" altLang="en-US" sz="1000"/>
                        <a:t>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/>
                        <a:t>合格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/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615</Words>
  <PresentationFormat>全屏显示(4:3)</PresentationFormat>
  <Paragraphs>533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</cp:lastModifiedBy>
  <cp:revision>4</cp:revision>
  <dcterms:created xsi:type="dcterms:W3CDTF">2016-11-03T13:58:17Z</dcterms:created>
  <dcterms:modified xsi:type="dcterms:W3CDTF">2016-11-03T14:10:00Z</dcterms:modified>
</cp:coreProperties>
</file>