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28794" y="2643182"/>
            <a:ext cx="6457968" cy="1232372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dirty="0" smtClean="0"/>
              <a:t>灵山县小学数学第</a:t>
            </a:r>
            <a:r>
              <a:rPr lang="en-US" altLang="zh-CN" sz="4000" dirty="0" smtClean="0"/>
              <a:t>25</a:t>
            </a:r>
            <a:r>
              <a:rPr lang="zh-CN" altLang="en-US" sz="4000" dirty="0" smtClean="0"/>
              <a:t>工作坊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en-US" sz="4000" smtClean="0"/>
              <a:t>简报三期</a:t>
            </a:r>
            <a:endParaRPr lang="zh-CN" altLang="en-US" sz="40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000232" y="4143380"/>
            <a:ext cx="6457968" cy="12323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编辑：农萍晓</a:t>
            </a:r>
            <a:endParaRPr kumimoji="0" lang="zh-CN" alt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20737186">
            <a:off x="274085" y="635811"/>
            <a:ext cx="1757346" cy="70328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优秀作业</a:t>
            </a:r>
            <a:r>
              <a:rPr lang="en-US" altLang="zh-CN" dirty="0" smtClean="0">
                <a:solidFill>
                  <a:srgbClr val="0070C0"/>
                </a:solidFill>
              </a:rPr>
              <a:t>1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286676" cy="4472006"/>
          </a:xfrm>
        </p:spPr>
        <p:txBody>
          <a:bodyPr>
            <a:noAutofit/>
          </a:bodyPr>
          <a:lstStyle/>
          <a:p>
            <a:pPr indent="406400">
              <a:buNone/>
            </a:pP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我认为，本次培训计划中，很多课程值得大家学习，比如：</a:t>
            </a:r>
            <a:r>
              <a:rPr lang="en-US" altLang="zh-CN" sz="2000" dirty="0" smtClean="0">
                <a:solidFill>
                  <a:srgbClr val="666666"/>
                </a:solidFill>
                <a:latin typeface="+mj-ea"/>
                <a:ea typeface="+mj-ea"/>
              </a:rPr>
              <a:t>Excel</a:t>
            </a: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应用入门、</a:t>
            </a:r>
            <a:r>
              <a:rPr lang="en-US" altLang="zh-CN" sz="2000" dirty="0" smtClean="0">
                <a:solidFill>
                  <a:srgbClr val="666666"/>
                </a:solidFill>
                <a:latin typeface="+mj-ea"/>
                <a:ea typeface="+mj-ea"/>
              </a:rPr>
              <a:t>Word</a:t>
            </a: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应用基础、多媒体演示文稿设计与制作、微课程、技术支持的小学数学课堂教授、技术支持下的小学数学技能训练与指导。现代社会已经进入了信息技术时代，谁没掌握好信息技术，谁已经落后于世界。我认为以上内容很值得老师们的学习，学好了这些内容对我们老师都很有帮助。</a:t>
            </a:r>
          </a:p>
          <a:p>
            <a:pPr>
              <a:buNone/>
            </a:pP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    </a:t>
            </a: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         信息技术</a:t>
            </a: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运用于课堂教学，能大大辅助教学的顺利进行，信息技术在教学中能让知识点变得更直观、形象化。信息技术下的教学运用多媒体，能声、图、文并茂，可由静止到运动，或由运动到静止，动静结合，多种感官刺激，让学生记忆更深刻。那么传统教学与现代教育技术教学相比到底有何优势呢，结合自己的实际课堂环节，平时的教学经验，及课堂的教学运用，联系本次培训的课程内容，下面我来做个几点简单的分析。</a:t>
            </a:r>
          </a:p>
          <a:p>
            <a:pPr>
              <a:buNone/>
            </a:pP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 </a:t>
            </a: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 </a:t>
            </a:r>
            <a:r>
              <a:rPr lang="zh-CN" altLang="en-US" sz="2000" dirty="0" smtClean="0">
                <a:latin typeface="+mj-ea"/>
                <a:ea typeface="+mj-ea"/>
              </a:rPr>
              <a:t/>
            </a:r>
            <a:br>
              <a:rPr lang="zh-CN" altLang="en-US" sz="2000" dirty="0" smtClean="0">
                <a:latin typeface="+mj-ea"/>
                <a:ea typeface="+mj-ea"/>
              </a:rPr>
            </a:br>
            <a:endParaRPr lang="zh-CN" altLang="en-US" sz="2000" dirty="0" smtClean="0">
              <a:latin typeface="+mj-ea"/>
              <a:ea typeface="+mj-ea"/>
            </a:endParaRPr>
          </a:p>
          <a:p>
            <a:pPr>
              <a:buNone/>
            </a:pPr>
            <a:endParaRPr lang="zh-CN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8215370" cy="5857916"/>
          </a:xfrm>
        </p:spPr>
        <p:txBody>
          <a:bodyPr>
            <a:noAutofit/>
          </a:bodyPr>
          <a:lstStyle/>
          <a:p>
            <a:pPr lvl="0">
              <a:buClr>
                <a:srgbClr val="FE8637"/>
              </a:buClr>
              <a:buNone/>
            </a:pPr>
            <a:r>
              <a:rPr lang="zh-CN" altLang="en-US" sz="2000" dirty="0" smtClean="0">
                <a:latin typeface="华文楷体"/>
                <a:ea typeface="华文楷体"/>
              </a:rPr>
              <a:t> </a:t>
            </a:r>
            <a:r>
              <a:rPr lang="zh-CN" altLang="en-US" sz="2000" dirty="0" smtClean="0">
                <a:latin typeface="华文楷体"/>
                <a:ea typeface="华文楷体"/>
              </a:rPr>
              <a:t>            首先</a:t>
            </a:r>
            <a:r>
              <a:rPr lang="zh-CN" altLang="en-US" sz="2000" dirty="0" smtClean="0">
                <a:latin typeface="华文楷体"/>
                <a:ea typeface="华文楷体"/>
              </a:rPr>
              <a:t>，信息技术下的教育可以在教学中进行时空变换、大小变换、速度变换、虚实变换，把许多宏观和微观的、瞬间的和漫长的、简单和复杂的事物展现在学生面前，揭示事物现象的本质和发展变化的规侓，促进学生的认知活动从感性向理性飞跃。在传统教学中，即便说得天花乱坠，学生也是摸不着头脑</a:t>
            </a:r>
            <a:r>
              <a:rPr lang="zh-CN" altLang="en-US" sz="2000" dirty="0" smtClean="0">
                <a:latin typeface="华文楷体"/>
                <a:ea typeface="华文楷体"/>
              </a:rPr>
              <a:t>。</a:t>
            </a:r>
            <a:endParaRPr lang="en-US" altLang="zh-CN" sz="2000" dirty="0" smtClean="0">
              <a:latin typeface="华文楷体"/>
              <a:ea typeface="华文楷体"/>
            </a:endParaRPr>
          </a:p>
          <a:p>
            <a:pPr>
              <a:buNone/>
            </a:pPr>
            <a:r>
              <a:rPr lang="zh-CN" altLang="en-US" sz="2000" dirty="0" smtClean="0">
                <a:latin typeface="+mj-ea"/>
                <a:ea typeface="+mj-ea"/>
              </a:rPr>
              <a:t>             其次</a:t>
            </a:r>
            <a:r>
              <a:rPr lang="zh-CN" altLang="en-US" sz="2000" dirty="0" smtClean="0">
                <a:latin typeface="+mj-ea"/>
                <a:ea typeface="+mj-ea"/>
              </a:rPr>
              <a:t>，信息技术下的教育能将文字、画面、声音有效地融为一体，将教学内容形象、直观、生动地展现在学生面前，使学生仿佛身临其境，极大地调动了学生的参与意识和学习兴趣。而传统的教学方式，老师有心无力，欲哭无泪，画图？动画？这些事老师课堂上无法实现的。</a:t>
            </a:r>
          </a:p>
          <a:p>
            <a:pPr>
              <a:buNone/>
            </a:pPr>
            <a:r>
              <a:rPr lang="zh-CN" altLang="en-US" sz="2000" dirty="0" smtClean="0">
                <a:latin typeface="+mj-ea"/>
                <a:ea typeface="+mj-ea"/>
              </a:rPr>
              <a:t>             第三</a:t>
            </a:r>
            <a:r>
              <a:rPr lang="zh-CN" altLang="en-US" sz="2000" dirty="0" smtClean="0">
                <a:latin typeface="+mj-ea"/>
                <a:ea typeface="+mj-ea"/>
              </a:rPr>
              <a:t>，信息技术下的教学能更直观更方便地揭示学习内容的本质。传统教学中，通常只有文本教材，其信息的存储、传递、再现能力受到限制，“动态”展示上几乎是一片空白，尤其在表述一般实验条件下难以再现的内容方面，如大到宏观世界的自然规侓，小到微观世界的精细结构等，教师无法准确表达，学生学得朦胧迷茫。现代教育技术就能将微观的、不可见的、抽象的，变化太快的或变化太慢的教学内容，逐层展示给学生观察，形象直观，效果显著。</a:t>
            </a:r>
          </a:p>
          <a:p>
            <a:pPr>
              <a:buNone/>
            </a:pPr>
            <a:r>
              <a:rPr lang="zh-CN" altLang="en-US" sz="2000" dirty="0" smtClean="0">
                <a:latin typeface="+mj-ea"/>
                <a:ea typeface="+mj-ea"/>
              </a:rPr>
              <a:t>        </a:t>
            </a:r>
            <a:r>
              <a:rPr lang="zh-CN" altLang="en-US" sz="2000" dirty="0" smtClean="0">
                <a:latin typeface="+mj-ea"/>
                <a:ea typeface="+mj-ea"/>
              </a:rPr>
              <a:t>   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             最后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，信息技术下的教学能提高信息传播的密度和速度，提高教学质量。在传统教学中，课堂教学由于受资源、媒体等因素的限制，常常会被一些与教学内容没有直接联系的事情占去不少时间，如板书、演示过程。现代教育技术则具有传播速度快，预设性能好的特点，许多准备工作以及课堂上与教学无关的操作时间都可以省略，从而做到充分、有效地利用课堂教学时间，增大教学容量，提高教学效益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华文楷体"/>
              <a:ea typeface="华文楷体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</a:t>
            </a:r>
            <a:r>
              <a:rPr lang="en-US" altLang="zh-CN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                                                                        ——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檀大静</a:t>
            </a:r>
            <a:endParaRPr lang="en-US" altLang="zh-CN" sz="2000" dirty="0" smtClean="0">
              <a:solidFill>
                <a:prstClr val="black"/>
              </a:solidFill>
              <a:latin typeface="华文楷体"/>
              <a:ea typeface="华文楷体"/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图片 3" descr="QQ截图201611212105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914" y="3786190"/>
            <a:ext cx="6635796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20737186">
            <a:off x="270952" y="610984"/>
            <a:ext cx="1957277" cy="703282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优秀作业</a:t>
            </a:r>
            <a:r>
              <a:rPr lang="en-US" altLang="zh-CN" dirty="0" smtClean="0">
                <a:solidFill>
                  <a:srgbClr val="0070C0"/>
                </a:solidFill>
              </a:rPr>
              <a:t>2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85786" y="1428736"/>
            <a:ext cx="7286676" cy="4472006"/>
          </a:xfrm>
        </p:spPr>
        <p:txBody>
          <a:bodyPr>
            <a:noAutofit/>
          </a:bodyPr>
          <a:lstStyle/>
          <a:p>
            <a:pPr indent="266700">
              <a:buNone/>
            </a:pPr>
            <a:r>
              <a:rPr lang="zh-CN" altLang="en-US" sz="2000" dirty="0" smtClean="0">
                <a:latin typeface="+mj-ea"/>
                <a:ea typeface="+mj-ea"/>
              </a:rPr>
              <a:t>    在</a:t>
            </a:r>
            <a:r>
              <a:rPr lang="zh-CN" altLang="en-US" sz="2000" dirty="0" smtClean="0">
                <a:latin typeface="+mj-ea"/>
                <a:ea typeface="+mj-ea"/>
              </a:rPr>
              <a:t>科学技术快速发展的今天，教学条件得到了很大的改变，多媒体设备逐渐普及，作为一名现代人民教师，我们要不断给自己充电，不断学习新的知识，提高自我修养及能力。通过区培活动，我们的教学理念得到完善，对信息技术的技巧的有所加强。无论是</a:t>
            </a:r>
            <a:r>
              <a:rPr lang="en-US" altLang="zh-CN" sz="2000" dirty="0" smtClean="0">
                <a:latin typeface="+mj-ea"/>
                <a:ea typeface="+mj-ea"/>
              </a:rPr>
              <a:t>Word</a:t>
            </a:r>
            <a:r>
              <a:rPr lang="zh-CN" altLang="en-US" sz="2000" dirty="0" smtClean="0">
                <a:latin typeface="+mj-ea"/>
                <a:ea typeface="+mj-ea"/>
              </a:rPr>
              <a:t>软件还是</a:t>
            </a:r>
            <a:r>
              <a:rPr lang="en-US" altLang="zh-CN" sz="2000" dirty="0" smtClean="0">
                <a:latin typeface="+mj-ea"/>
                <a:ea typeface="+mj-ea"/>
              </a:rPr>
              <a:t>Excel</a:t>
            </a:r>
            <a:r>
              <a:rPr lang="zh-CN" altLang="en-US" sz="2000" dirty="0" smtClean="0">
                <a:latin typeface="+mj-ea"/>
                <a:ea typeface="+mj-ea"/>
              </a:rPr>
              <a:t>数据库以及演示文稿，对教学实践活动都有很重要的意义，是教学的重要工具。其中演示文稿可以在课堂中辅助教学，在板书之下，用色彩丰富的课件吸引小学生的注意力，还可以通过添加动画等方式，把抽象的知识形象化。添加演示文稿的内容之后，内容的出现顺序与效果也极大程度地影响一个课件质量，那么我们在演示文稿中如何添加自定义动画呢？比如我们想让课件中的文字或图片按照自己的意愿，点击鼠标一个个显示出来？以下将分享演示文稿的自定义动画详细操作步骤，希望对大家有帮助。</a:t>
            </a:r>
          </a:p>
          <a:p>
            <a:pPr marL="495300" indent="-228600">
              <a:buNone/>
            </a:pPr>
            <a:r>
              <a:rPr lang="zh-CN" altLang="en-US" sz="2000" dirty="0" smtClean="0">
                <a:solidFill>
                  <a:srgbClr val="666666"/>
                </a:solidFill>
                <a:latin typeface="+mj-ea"/>
                <a:ea typeface="+mj-ea"/>
              </a:rPr>
              <a:t> </a:t>
            </a:r>
            <a:r>
              <a:rPr lang="zh-CN" altLang="en-US" sz="2000" dirty="0" smtClean="0">
                <a:latin typeface="+mj-ea"/>
                <a:ea typeface="+mj-ea"/>
              </a:rPr>
              <a:t/>
            </a:r>
            <a:br>
              <a:rPr lang="zh-CN" altLang="en-US" sz="2000" dirty="0" smtClean="0">
                <a:latin typeface="+mj-ea"/>
                <a:ea typeface="+mj-ea"/>
              </a:rPr>
            </a:br>
            <a:endParaRPr lang="zh-CN" altLang="en-US" sz="2000" dirty="0" smtClean="0">
              <a:latin typeface="+mj-ea"/>
              <a:ea typeface="+mj-ea"/>
            </a:endParaRPr>
          </a:p>
          <a:p>
            <a:pPr>
              <a:buNone/>
            </a:pPr>
            <a:endParaRPr lang="zh-CN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8215370" cy="5286412"/>
          </a:xfrm>
        </p:spPr>
        <p:txBody>
          <a:bodyPr>
            <a:noAutofit/>
          </a:bodyPr>
          <a:lstStyle/>
          <a:p>
            <a:pPr lvl="0">
              <a:buClr>
                <a:srgbClr val="FE8637"/>
              </a:buClr>
              <a:buNone/>
            </a:pPr>
            <a:r>
              <a:rPr lang="zh-CN" altLang="en-US" sz="2000" dirty="0" smtClean="0">
                <a:latin typeface="华文楷体"/>
                <a:ea typeface="华文楷体"/>
              </a:rPr>
              <a:t> </a:t>
            </a:r>
            <a:r>
              <a:rPr lang="zh-CN" altLang="en-US" sz="2000" dirty="0" smtClean="0">
                <a:latin typeface="华文楷体"/>
                <a:ea typeface="华文楷体"/>
              </a:rPr>
              <a:t>            </a:t>
            </a:r>
            <a:r>
              <a:rPr lang="en-US" altLang="zh-CN" sz="2000" dirty="0" smtClean="0">
                <a:latin typeface="华文楷体"/>
                <a:ea typeface="华文楷体"/>
              </a:rPr>
              <a:t>1.</a:t>
            </a:r>
            <a:r>
              <a:rPr lang="zh-CN" altLang="en-US" sz="2000" dirty="0" smtClean="0">
                <a:latin typeface="华文楷体"/>
                <a:ea typeface="华文楷体"/>
              </a:rPr>
              <a:t>打开我们添加好内容的课件，点击需要添加动画的那张幻灯片，然后点击菜单中的动画，然后点击自定义动画。</a:t>
            </a:r>
          </a:p>
          <a:p>
            <a:pPr lvl="0">
              <a:buClr>
                <a:srgbClr val="FE8637"/>
              </a:buClr>
              <a:buNone/>
            </a:pPr>
            <a:r>
              <a:rPr lang="en-US" altLang="zh-CN" sz="2000" dirty="0" smtClean="0">
                <a:latin typeface="华文楷体"/>
                <a:ea typeface="华文楷体"/>
              </a:rPr>
              <a:t>             2</a:t>
            </a:r>
            <a:r>
              <a:rPr lang="en-US" altLang="zh-CN" sz="2000" dirty="0" smtClean="0">
                <a:latin typeface="华文楷体"/>
                <a:ea typeface="华文楷体"/>
              </a:rPr>
              <a:t>.</a:t>
            </a:r>
            <a:r>
              <a:rPr lang="zh-CN" altLang="en-US" sz="2000" dirty="0" smtClean="0">
                <a:latin typeface="华文楷体"/>
                <a:ea typeface="华文楷体"/>
              </a:rPr>
              <a:t>选中演示文稿中的一个元素（元素即是我们想编辑的内容，如图</a:t>
            </a:r>
            <a:r>
              <a:rPr lang="en-US" altLang="zh-CN" sz="2000" dirty="0" smtClean="0">
                <a:latin typeface="华文楷体"/>
                <a:ea typeface="华文楷体"/>
              </a:rPr>
              <a:t>1</a:t>
            </a:r>
            <a:r>
              <a:rPr lang="zh-CN" altLang="en-US" sz="2000" dirty="0" smtClean="0">
                <a:latin typeface="华文楷体"/>
                <a:ea typeface="华文楷体"/>
              </a:rPr>
              <a:t>中，我们想编辑“春夜喜雨”的放映效果，就选中这四个字），然后点击右边的“添加效果”。随后，会出现如图</a:t>
            </a:r>
            <a:r>
              <a:rPr lang="en-US" altLang="zh-CN" sz="2000" dirty="0" smtClean="0">
                <a:latin typeface="华文楷体"/>
                <a:ea typeface="华文楷体"/>
              </a:rPr>
              <a:t>2</a:t>
            </a:r>
            <a:r>
              <a:rPr lang="zh-CN" altLang="en-US" sz="2000" dirty="0" smtClean="0">
                <a:latin typeface="华文楷体"/>
                <a:ea typeface="华文楷体"/>
              </a:rPr>
              <a:t>的不同效果选项。到这里可以根据个人喜好选择“飞入”、“嵌入”等效果。</a:t>
            </a:r>
          </a:p>
          <a:p>
            <a:pPr lvl="0">
              <a:buClr>
                <a:srgbClr val="FE8637"/>
              </a:buClr>
              <a:buNone/>
            </a:pPr>
            <a:r>
              <a:rPr lang="en-US" altLang="zh-CN" sz="2000" dirty="0" smtClean="0">
                <a:latin typeface="华文楷体"/>
                <a:ea typeface="华文楷体"/>
              </a:rPr>
              <a:t>            3</a:t>
            </a:r>
            <a:r>
              <a:rPr lang="en-US" altLang="zh-CN" sz="2000" dirty="0" smtClean="0">
                <a:latin typeface="华文楷体"/>
                <a:ea typeface="华文楷体"/>
              </a:rPr>
              <a:t>.</a:t>
            </a:r>
            <a:r>
              <a:rPr lang="zh-CN" altLang="en-US" sz="2000" dirty="0" smtClean="0">
                <a:latin typeface="华文楷体"/>
                <a:ea typeface="华文楷体"/>
              </a:rPr>
              <a:t>设置好元素的播放效果之后，可以根据需要设置动画开始的动作，以及动画播放的速度！如图</a:t>
            </a:r>
            <a:r>
              <a:rPr lang="en-US" altLang="zh-CN" sz="2000" dirty="0" smtClean="0">
                <a:latin typeface="华文楷体"/>
                <a:ea typeface="华文楷体"/>
              </a:rPr>
              <a:t>3</a:t>
            </a:r>
            <a:r>
              <a:rPr lang="zh-CN" altLang="en-US" sz="2000" dirty="0" smtClean="0">
                <a:latin typeface="华文楷体"/>
                <a:ea typeface="华文楷体"/>
              </a:rPr>
              <a:t>所示，我们可以选择开始为“单击时”，这样设置之后，我们的元素就会在单击鼠标的时候出现。关于播放速度，我一般比较喜欢选择“快速”，当然也可以根据个人喜欢选择“慢速”“中速”或</a:t>
            </a:r>
            <a:r>
              <a:rPr lang="zh-CN" altLang="en-US" sz="2000" dirty="0" smtClean="0">
                <a:latin typeface="华文楷体"/>
                <a:ea typeface="华文楷体"/>
              </a:rPr>
              <a:t>“非常快”。</a:t>
            </a:r>
            <a:endParaRPr lang="en-US" altLang="zh-CN" sz="2000" dirty="0" smtClean="0">
              <a:latin typeface="华文楷体"/>
              <a:ea typeface="华文楷体"/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zh-CN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           4</a:t>
            </a:r>
            <a:r>
              <a:rPr lang="en-US" altLang="zh-CN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.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把动画效果设置好以后，还可以调整动画播放的先后顺序，在演示文稿中，选中一个动画效果（图三矩形中速度的下面），可以拖动该效果或是选择重置，调整动画播放的先后顺序。</a:t>
            </a:r>
            <a:endParaRPr lang="zh-CN" altLang="en-US" sz="2000" dirty="0" smtClean="0">
              <a:latin typeface="华文楷体"/>
              <a:ea typeface="华文楷体"/>
            </a:endParaRPr>
          </a:p>
          <a:p>
            <a:pPr>
              <a:buNone/>
            </a:pPr>
            <a:r>
              <a:rPr lang="zh-CN" altLang="en-US" sz="2000" dirty="0" smtClean="0">
                <a:latin typeface="+mj-ea"/>
                <a:ea typeface="+mj-ea"/>
              </a:rPr>
              <a:t>        </a:t>
            </a:r>
            <a:r>
              <a:rPr lang="zh-CN" altLang="en-US" sz="2000" dirty="0" smtClean="0">
                <a:latin typeface="+mj-ea"/>
                <a:ea typeface="+mj-ea"/>
              </a:rPr>
              <a:t>   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            以上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四个步骤是演示文稿中的元素出现效果的设计方法，制作课件的时候，可以先把内容准备好，再根据实际需要调节动画的播放效果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。</a:t>
            </a:r>
            <a:endParaRPr lang="en-US" altLang="zh-CN" sz="2000" dirty="0" smtClean="0">
              <a:solidFill>
                <a:prstClr val="black"/>
              </a:solidFill>
              <a:latin typeface="华文楷体"/>
              <a:ea typeface="华文楷体"/>
            </a:endParaRPr>
          </a:p>
          <a:p>
            <a:pPr>
              <a:buNone/>
            </a:pPr>
            <a:r>
              <a:rPr lang="en-US" altLang="zh-CN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                                                                          ——</a:t>
            </a:r>
            <a:r>
              <a:rPr lang="zh-CN" altLang="en-US" sz="2000" dirty="0" smtClean="0">
                <a:solidFill>
                  <a:prstClr val="black"/>
                </a:solidFill>
                <a:latin typeface="华文楷体"/>
                <a:ea typeface="华文楷体"/>
              </a:rPr>
              <a:t>杜高慧</a:t>
            </a:r>
            <a:endParaRPr lang="en-US" altLang="zh-CN" sz="2000" dirty="0" smtClean="0">
              <a:solidFill>
                <a:prstClr val="black"/>
              </a:solidFill>
              <a:latin typeface="华文楷体"/>
              <a:ea typeface="华文楷体"/>
            </a:endParaRPr>
          </a:p>
          <a:p>
            <a:pPr>
              <a:buNone/>
            </a:pPr>
            <a:endParaRPr lang="en-US" altLang="zh-CN" sz="2000" dirty="0" smtClean="0">
              <a:solidFill>
                <a:prstClr val="black"/>
              </a:solidFill>
              <a:latin typeface="华文楷体"/>
              <a:ea typeface="华文楷体"/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5" name="图片 4" descr="QQ截图201611212115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901" y="3357562"/>
            <a:ext cx="7252313" cy="142876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1003</Words>
  <PresentationFormat>全屏显示(4:3)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凸显</vt:lpstr>
      <vt:lpstr>灵山县小学数学第25工作坊 简报三期</vt:lpstr>
      <vt:lpstr>优秀作业1</vt:lpstr>
      <vt:lpstr>幻灯片 3</vt:lpstr>
      <vt:lpstr>幻灯片 4</vt:lpstr>
      <vt:lpstr>优秀作业2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灵山县小学数学第25工作坊 简报一期</dc:title>
  <dc:creator>Administrator</dc:creator>
  <cp:lastModifiedBy>admin</cp:lastModifiedBy>
  <cp:revision>6</cp:revision>
  <dcterms:created xsi:type="dcterms:W3CDTF">2016-11-16T13:08:15Z</dcterms:created>
  <dcterms:modified xsi:type="dcterms:W3CDTF">2016-11-21T13:16:04Z</dcterms:modified>
</cp:coreProperties>
</file>