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61" r:id="rId5"/>
    <p:sldId id="262" r:id="rId6"/>
    <p:sldId id="264" r:id="rId7"/>
    <p:sldId id="265" r:id="rId8"/>
    <p:sldId id="266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DCF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78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22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46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4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25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26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91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07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71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96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F704-5A1E-438C-8192-66335FEC19E7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974C0-5C74-4C7A-B84A-32C2A1DE5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4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4624"/>
            <a:ext cx="8712968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2400" b="1" spc="50" dirty="0">
                <a:solidFill>
                  <a:srgbClr val="E0322D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宋体"/>
                <a:ea typeface="微软雅黑"/>
                <a:cs typeface="Times New Roman"/>
              </a:rPr>
              <a:t>长岭县小学非骨干教师远程</a:t>
            </a:r>
            <a:r>
              <a:rPr lang="zh-CN" altLang="en-US" sz="2400" b="1" spc="50" dirty="0" smtClean="0">
                <a:solidFill>
                  <a:srgbClr val="E0322D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宋体"/>
                <a:ea typeface="微软雅黑"/>
                <a:cs typeface="Times New Roman"/>
              </a:rPr>
              <a:t>培训</a:t>
            </a:r>
            <a:endParaRPr lang="en-US" altLang="zh-CN" sz="2400" b="1" spc="50" dirty="0" smtClean="0">
              <a:solidFill>
                <a:srgbClr val="E0322D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宋体"/>
              <a:ea typeface="微软雅黑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zh-CN" sz="2400" b="1" spc="50" dirty="0">
              <a:solidFill>
                <a:srgbClr val="E0322D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宋体"/>
              <a:ea typeface="微软雅黑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2400" b="1" spc="50" dirty="0" smtClean="0">
                <a:solidFill>
                  <a:srgbClr val="E0322D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宋体"/>
                <a:ea typeface="微软雅黑"/>
                <a:cs typeface="Times New Roman"/>
              </a:rPr>
              <a:t>第二期简报 </a:t>
            </a:r>
            <a:endParaRPr lang="zh-CN" altLang="en-US" sz="2400" b="1" spc="50" dirty="0">
              <a:solidFill>
                <a:srgbClr val="E0322D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宋体"/>
              <a:ea typeface="微软雅黑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3568" y="1268760"/>
            <a:ext cx="793390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卷首语：</a:t>
            </a:r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99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       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现今</a:t>
            </a:r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，互联网已渗透到我们生活的点点滴滴，网络研修学习更是以其具有资源丰富、突破时空限制、自主学习与协作学习相结合的特点，被大家广泛接受。我们在这里一起学习、一起研讨、一起活动，组成了一个温馨的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大家。</a:t>
            </a:r>
            <a:endParaRPr lang="en-US" altLang="zh-CN" sz="2800" b="1" dirty="0" smtClean="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lvl="0">
              <a:lnSpc>
                <a:spcPct val="150000"/>
              </a:lnSpc>
            </a:pP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9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716016" y="620688"/>
            <a:ext cx="4392488" cy="3528392"/>
            <a:chOff x="5148064" y="1052736"/>
            <a:chExt cx="3960440" cy="2808312"/>
          </a:xfrm>
        </p:grpSpPr>
        <p:sp>
          <p:nvSpPr>
            <p:cNvPr id="10" name="云形标注 9"/>
            <p:cNvSpPr/>
            <p:nvPr/>
          </p:nvSpPr>
          <p:spPr>
            <a:xfrm>
              <a:off x="5148064" y="1052736"/>
              <a:ext cx="3960440" cy="2808312"/>
            </a:xfrm>
            <a:prstGeom prst="cloudCallout">
              <a:avLst>
                <a:gd name="adj1" fmla="val -55589"/>
                <a:gd name="adj2" fmla="val -55947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40443" y="1527174"/>
              <a:ext cx="288032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1543432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0099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各位老师：</a:t>
            </a:r>
            <a:endParaRPr lang="en-US" altLang="zh-CN" sz="2800" b="1" dirty="0">
              <a:solidFill>
                <a:srgbClr val="0099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800" b="1" dirty="0">
                <a:solidFill>
                  <a:srgbClr val="0099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       </a:t>
            </a:r>
            <a:r>
              <a:rPr lang="zh-CN" altLang="en-US" sz="2800" b="1" dirty="0">
                <a:solidFill>
                  <a:srgbClr val="0099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大家好</a:t>
            </a:r>
            <a:r>
              <a:rPr lang="zh-CN" altLang="en-US" sz="2800" b="1" dirty="0" smtClean="0">
                <a:solidFill>
                  <a:srgbClr val="0099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！长岭县中小学非骨干教师远程培训即将结束，让我们继续努力，坚持每天上网学习。让</a:t>
            </a:r>
            <a:r>
              <a:rPr lang="zh-CN" altLang="en-US" sz="2800" b="1" dirty="0">
                <a:solidFill>
                  <a:srgbClr val="0099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我们携手同行！</a:t>
            </a:r>
          </a:p>
        </p:txBody>
      </p:sp>
      <p:sp>
        <p:nvSpPr>
          <p:cNvPr id="5" name="矩形 4"/>
          <p:cNvSpPr/>
          <p:nvPr/>
        </p:nvSpPr>
        <p:spPr>
          <a:xfrm>
            <a:off x="5580112" y="1567423"/>
            <a:ext cx="30406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2016</a:t>
            </a:r>
            <a:r>
              <a:rPr lang="zh-CN" altLang="zh-CN" dirty="0" smtClean="0"/>
              <a:t>年</a:t>
            </a:r>
            <a:r>
              <a:rPr lang="en-US" altLang="zh-CN" dirty="0"/>
              <a:t>11</a:t>
            </a:r>
            <a:r>
              <a:rPr lang="zh-CN" altLang="zh-CN" dirty="0"/>
              <a:t>月以来，虽然是一个寒冷的冬天，</a:t>
            </a:r>
            <a:r>
              <a:rPr lang="zh-CN" altLang="zh-CN" dirty="0" smtClean="0"/>
              <a:t>但是</a:t>
            </a:r>
            <a:r>
              <a:rPr lang="zh-CN" altLang="en-US" dirty="0" smtClean="0"/>
              <a:t>非骨干教师学习</a:t>
            </a:r>
            <a:r>
              <a:rPr lang="zh-CN" altLang="zh-CN" dirty="0" smtClean="0"/>
              <a:t>却</a:t>
            </a:r>
            <a:r>
              <a:rPr lang="zh-CN" altLang="zh-CN" dirty="0"/>
              <a:t>给我春天般的温暖。每一天都感触着，收获着，惊喜着，思考着，成长着，忙碌着</a:t>
            </a:r>
            <a:r>
              <a:rPr lang="en-US" altLang="zh-CN" dirty="0"/>
              <a:t>......</a:t>
            </a:r>
            <a:r>
              <a:rPr lang="zh-CN" altLang="zh-CN" dirty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67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" y="-266490"/>
            <a:ext cx="9190092" cy="7173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4624"/>
            <a:ext cx="829394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作业提交要求：</a:t>
            </a:r>
            <a:endParaRPr lang="zh-CN" altLang="en-US" sz="2800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70080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76470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、在培训过程中您需要</a:t>
            </a:r>
            <a:r>
              <a:rPr lang="zh-CN" altLang="en-US" dirty="0" smtClean="0"/>
              <a:t>完成一份教学设计，一份教研活动设计。；</a:t>
            </a:r>
            <a:endParaRPr lang="zh-CN" altLang="en-US" dirty="0" smtClean="0"/>
          </a:p>
          <a:p>
            <a:endParaRPr lang="zh-CN" alt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755576" y="19516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、每项必须</a:t>
            </a:r>
            <a:r>
              <a:rPr lang="zh-CN" altLang="en-US" dirty="0"/>
              <a:t>按步骤完成</a:t>
            </a:r>
            <a:r>
              <a:rPr lang="zh-CN" altLang="en-US" dirty="0" smtClean="0">
                <a:solidFill>
                  <a:srgbClr val="FF0000"/>
                </a:solidFill>
              </a:rPr>
              <a:t>；不要遗漏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5576" y="378904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 主线活动要求如下：</a:t>
            </a:r>
          </a:p>
          <a:p>
            <a:r>
              <a:rPr lang="zh-CN" altLang="en-US" dirty="0"/>
              <a:t>教师根据培训</a:t>
            </a:r>
            <a:r>
              <a:rPr lang="zh-CN" altLang="en-US" dirty="0" smtClean="0"/>
              <a:t>期间必须听够课时，发日志，发帖子</a:t>
            </a:r>
            <a:r>
              <a:rPr lang="zh-CN" altLang="en-US" dirty="0" smtClean="0"/>
              <a:t>，</a:t>
            </a:r>
            <a:r>
              <a:rPr lang="en-US" altLang="zh-CN" dirty="0" smtClean="0"/>
              <a:t>60</a:t>
            </a:r>
            <a:r>
              <a:rPr lang="zh-CN" altLang="en-US" dirty="0" smtClean="0"/>
              <a:t>分</a:t>
            </a:r>
            <a:r>
              <a:rPr lang="zh-CN" altLang="en-US" dirty="0" smtClean="0"/>
              <a:t>合格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100</a:t>
            </a:r>
            <a:r>
              <a:rPr lang="zh-CN" altLang="en-US" dirty="0" smtClean="0"/>
              <a:t>分</a:t>
            </a:r>
            <a:r>
              <a:rPr lang="zh-CN" altLang="en-US" dirty="0" smtClean="0"/>
              <a:t>优秀。</a:t>
            </a:r>
          </a:p>
          <a:p>
            <a:endParaRPr lang="zh-CN" altLang="en-US" dirty="0" smtClean="0"/>
          </a:p>
        </p:txBody>
      </p:sp>
      <p:sp>
        <p:nvSpPr>
          <p:cNvPr id="9" name="云形标注 8"/>
          <p:cNvSpPr/>
          <p:nvPr/>
        </p:nvSpPr>
        <p:spPr>
          <a:xfrm>
            <a:off x="4340784" y="2564904"/>
            <a:ext cx="2679487" cy="936104"/>
          </a:xfrm>
          <a:prstGeom prst="cloudCallout">
            <a:avLst>
              <a:gd name="adj1" fmla="val -72694"/>
              <a:gd name="adj2" fmla="val -3698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644008" y="2812866"/>
            <a:ext cx="223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重要的话说三遍！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36511" y="764704"/>
            <a:ext cx="9190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学情通报     </a:t>
            </a:r>
            <a:r>
              <a:rPr lang="en-US" altLang="zh-CN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2016</a:t>
            </a:r>
            <a:r>
              <a:rPr lang="zh-CN" altLang="en-US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11</a:t>
            </a:r>
            <a:r>
              <a:rPr lang="zh-CN" altLang="en-US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16</a:t>
            </a:r>
            <a:endParaRPr lang="zh-CN" altLang="en-US" sz="2400" b="1" dirty="0">
              <a:solidFill>
                <a:srgbClr val="0070C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8286" y="1772816"/>
            <a:ext cx="674608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相互提醒：</a:t>
            </a:r>
            <a:endParaRPr lang="en-US" altLang="zh-CN" sz="3200" b="1" dirty="0" smtClean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各位老师大家好，截止到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2016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11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16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日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，我班名学员都已参加培训活动， 参训率达到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100%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合格率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100%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，有些老师虽然合格了，但还没完成学习任务，请各学校老师相互提醒，尽早完成培训任务。谢谢！ 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71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231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9190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学情通报     </a:t>
            </a:r>
            <a:r>
              <a:rPr lang="en-US" altLang="zh-CN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2016</a:t>
            </a:r>
            <a:r>
              <a:rPr lang="zh-CN" altLang="en-US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11</a:t>
            </a:r>
            <a:r>
              <a:rPr lang="zh-CN" altLang="en-US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0070C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16</a:t>
            </a:r>
            <a:endParaRPr lang="zh-CN" altLang="en-US" sz="2400" b="1" dirty="0">
              <a:solidFill>
                <a:srgbClr val="0070C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9841" y="93517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参与率：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60132" y="9351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合格率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584" y="93135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坊成员：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106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4550"/>
            <a:ext cx="741682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62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48883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8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6900"/>
            <a:ext cx="7776864" cy="535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0485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4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385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048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53817"/>
            <a:ext cx="9190092" cy="7173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046" y="1988840"/>
            <a:ext cx="249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87792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3585" y="790220"/>
            <a:ext cx="74791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温馨提示：</a:t>
            </a:r>
            <a:endParaRPr lang="en-US" altLang="zh-CN" sz="3200" b="1" dirty="0" smtClean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各位老师大家好，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如果您的培训任务（观看课程、提交作业、、参加活动）全部完成，一定要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“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100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”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，切记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一定要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“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100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分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” ！</a:t>
            </a:r>
            <a:r>
              <a:rPr lang="zh-CN" altLang="en-US" sz="24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一定要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“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100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分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” ！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一定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100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分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要“” ！</a:t>
            </a:r>
            <a:endParaRPr lang="en-US" altLang="zh-CN" sz="2400" b="1" dirty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重要的话说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三遍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！加油啊，我们是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最棒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的！！！ 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47" y="5226860"/>
            <a:ext cx="936708" cy="936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47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396</Words>
  <Application>Microsoft Office PowerPoint</Application>
  <PresentationFormat>全屏显示(4:3)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刘玉梅</dc:creator>
  <cp:lastModifiedBy>hp</cp:lastModifiedBy>
  <cp:revision>37</cp:revision>
  <dcterms:created xsi:type="dcterms:W3CDTF">2015-10-29T06:56:05Z</dcterms:created>
  <dcterms:modified xsi:type="dcterms:W3CDTF">2016-11-16T05:59:52Z</dcterms:modified>
</cp:coreProperties>
</file>