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916113"/>
            <a:ext cx="7772400" cy="1470025"/>
          </a:xfrm>
        </p:spPr>
        <p:txBody>
          <a:bodyPr/>
          <a:lstStyle>
            <a:lvl1pPr>
              <a:defRPr sz="44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4113" y="3860800"/>
            <a:ext cx="6400800" cy="79216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DBE9D-4558-4948-8B5E-D6D4780C3E47}" type="datetimeFigureOut">
              <a:rPr lang="zh-CN" altLang="en-US"/>
              <a:pPr>
                <a:defRPr/>
              </a:pPr>
              <a:t>2016/10/25 Tuesday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C5D3D-7468-4860-99FF-69395D0E5D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BF068-B4A1-43B0-AAE2-138A4D129799}" type="datetimeFigureOut">
              <a:rPr lang="zh-CN" altLang="en-US"/>
              <a:pPr>
                <a:defRPr/>
              </a:pPr>
              <a:t>2016/10/25 Tuesday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10EC9-A7B2-4DCA-B1BD-C6BCB8F57D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17475"/>
            <a:ext cx="2057400" cy="56769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19800" cy="56769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84B79-C390-42E9-88CE-7781A3DF99FE}" type="datetimeFigureOut">
              <a:rPr lang="zh-CN" altLang="en-US"/>
              <a:pPr>
                <a:defRPr/>
              </a:pPr>
              <a:t>2016/10/25 Tuesday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CF5C7-1652-44BE-8BF4-5F55559DD6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387C5-BB94-41DC-89E6-9F5AA1001582}" type="datetimeFigureOut">
              <a:rPr lang="zh-CN" altLang="en-US"/>
              <a:pPr>
                <a:defRPr/>
              </a:pPr>
              <a:t>2016/10/25 Tuesday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9C376-8E00-41DC-A0AC-ACBAAC9F2C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33052-0F7D-4576-A3C3-44B2641F3EFB}" type="datetimeFigureOut">
              <a:rPr lang="zh-CN" altLang="en-US"/>
              <a:pPr>
                <a:defRPr/>
              </a:pPr>
              <a:t>2016/10/25 Tuesday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C46F9-7C1D-4875-AB80-688BCD218E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519BF-4686-4D02-A4C8-46305B871873}" type="datetimeFigureOut">
              <a:rPr lang="zh-CN" altLang="en-US"/>
              <a:pPr>
                <a:defRPr/>
              </a:pPr>
              <a:t>2016/10/25 Tuesday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F7AF8-4418-4184-9594-56514D0A9E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271AF-CD0D-426B-B1D2-8AE21BEADBA7}" type="datetimeFigureOut">
              <a:rPr lang="zh-CN" altLang="en-US"/>
              <a:pPr>
                <a:defRPr/>
              </a:pPr>
              <a:t>2016/10/25 Tuesday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9D0E1-5ADC-46F7-8131-95593ABEC6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EDF68-5F08-426A-89E7-421AC6403B1D}" type="datetimeFigureOut">
              <a:rPr lang="zh-CN" altLang="en-US"/>
              <a:pPr>
                <a:defRPr/>
              </a:pPr>
              <a:t>2016/10/25 Tuesday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E2D19-A777-4B40-856D-880E39A2BE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3AF7C-DEEC-4F0F-8B5C-ED90E5007F29}" type="datetimeFigureOut">
              <a:rPr lang="zh-CN" altLang="en-US"/>
              <a:pPr>
                <a:defRPr/>
              </a:pPr>
              <a:t>2016/10/25 Tuesday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73507-1B1A-4931-A848-845DF85D9F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948C5-9DF1-4DA0-B68A-7086D9F3D96B}" type="datetimeFigureOut">
              <a:rPr lang="zh-CN" altLang="en-US"/>
              <a:pPr>
                <a:defRPr/>
              </a:pPr>
              <a:t>2016/10/25 Tuesday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43C15-F5A5-4EEC-BC6C-C397D39AFE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8399A-DD63-459C-821F-08752C1FE4FA}" type="datetimeFigureOut">
              <a:rPr lang="zh-CN" altLang="en-US"/>
              <a:pPr>
                <a:defRPr/>
              </a:pPr>
              <a:t>2016/10/25 Tuesday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CE7E7-BD1B-411B-9D1F-BE9EFBBE33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FAFAB168-6D9A-4E5D-BD2C-685604127123}" type="datetimeFigureOut">
              <a:rPr lang="zh-CN" altLang="en-US"/>
              <a:pPr>
                <a:defRPr/>
              </a:pPr>
              <a:t>2016/10/25 Tuesday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F6FB3BA1-466F-4AEE-92C2-477A66902E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坐在草地上鼓掌的人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314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楷体" pitchFamily="49" charset="-122"/>
                <a:ea typeface="楷体" pitchFamily="49" charset="-122"/>
              </a:rPr>
              <a:t>            16</a:t>
            </a:r>
            <a:r>
              <a:rPr lang="zh-CN" altLang="en-US" smtClean="0">
                <a:latin typeface="楷体" pitchFamily="49" charset="-122"/>
                <a:ea typeface="楷体" pitchFamily="49" charset="-122"/>
              </a:rPr>
              <a:t>春机修一班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253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/>
              <a:t>6.</a:t>
            </a:r>
            <a:r>
              <a:rPr lang="zh-CN" altLang="en-US" sz="4000" b="1" smtClean="0"/>
              <a:t>阅读</a:t>
            </a:r>
            <a:endParaRPr lang="en-US" altLang="zh-CN" sz="4000" b="1" smtClean="0"/>
          </a:p>
          <a:p>
            <a:pPr eaLnBrk="1" hangingPunct="1">
              <a:buFontTx/>
              <a:buNone/>
            </a:pPr>
            <a:r>
              <a:rPr lang="en-US" altLang="zh-CN" smtClean="0"/>
              <a:t>                    </a:t>
            </a:r>
          </a:p>
        </p:txBody>
      </p:sp>
      <p:pic>
        <p:nvPicPr>
          <p:cNvPr id="22531" name="图片 4" descr="阅读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88913"/>
            <a:ext cx="5143500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355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b="1" smtClean="0"/>
              <a:t>7.</a:t>
            </a:r>
            <a:r>
              <a:rPr lang="zh-CN" altLang="en-US" b="1" smtClean="0"/>
              <a:t>适当的旅行</a:t>
            </a:r>
            <a:endParaRPr lang="en-US" altLang="zh-CN" b="1" smtClean="0"/>
          </a:p>
          <a:p>
            <a:pPr eaLnBrk="1" hangingPunct="1">
              <a:buFontTx/>
              <a:buNone/>
            </a:pPr>
            <a:r>
              <a:rPr lang="en-US" altLang="zh-CN" smtClean="0"/>
              <a:t>                         </a:t>
            </a:r>
            <a:endParaRPr lang="zh-CN" altLang="en-US" smtClean="0"/>
          </a:p>
        </p:txBody>
      </p:sp>
      <p:pic>
        <p:nvPicPr>
          <p:cNvPr id="23555" name="图片 4" descr="旅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0"/>
            <a:ext cx="572452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mtClean="0">
                <a:latin typeface="楷体" pitchFamily="49" charset="-122"/>
                <a:ea typeface="楷体" pitchFamily="49" charset="-122"/>
              </a:rPr>
              <a:t>一、开场</a:t>
            </a:r>
          </a:p>
        </p:txBody>
      </p:sp>
      <p:sp>
        <p:nvSpPr>
          <p:cNvPr id="1433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4000" b="1" smtClean="0">
                <a:latin typeface="楷体" pitchFamily="49" charset="-122"/>
                <a:ea typeface="楷体" pitchFamily="49" charset="-122"/>
              </a:rPr>
              <a:t>在你们心里怎样才算优秀？</a:t>
            </a:r>
            <a:endParaRPr lang="en-US" altLang="zh-CN" sz="4000" b="1" smtClean="0">
              <a:latin typeface="楷体" pitchFamily="49" charset="-122"/>
              <a:ea typeface="楷体" pitchFamily="49" charset="-122"/>
            </a:endParaRPr>
          </a:p>
          <a:p>
            <a:pPr eaLnBrk="1" hangingPunct="1"/>
            <a:endParaRPr lang="en-US" altLang="zh-CN" sz="4000" b="1" smtClean="0">
              <a:latin typeface="楷体" pitchFamily="49" charset="-122"/>
              <a:ea typeface="楷体" pitchFamily="49" charset="-122"/>
            </a:endParaRPr>
          </a:p>
          <a:p>
            <a:pPr eaLnBrk="1" hangingPunct="1"/>
            <a:r>
              <a:rPr lang="zh-CN" altLang="en-US" sz="4000" b="1" smtClean="0">
                <a:latin typeface="楷体" pitchFamily="49" charset="-122"/>
                <a:ea typeface="楷体" pitchFamily="49" charset="-122"/>
              </a:rPr>
              <a:t>怎样才算励志？</a:t>
            </a:r>
            <a:endParaRPr lang="en-US" altLang="zh-CN" sz="4000" b="1" smtClean="0">
              <a:latin typeface="楷体" pitchFamily="49" charset="-122"/>
              <a:ea typeface="楷体" pitchFamily="49" charset="-122"/>
            </a:endParaRPr>
          </a:p>
          <a:p>
            <a:pPr eaLnBrk="1" hangingPunct="1"/>
            <a:endParaRPr lang="en-US" altLang="zh-CN" sz="4000" b="1" smtClean="0">
              <a:latin typeface="楷体" pitchFamily="49" charset="-122"/>
              <a:ea typeface="楷体" pitchFamily="49" charset="-122"/>
            </a:endParaRPr>
          </a:p>
          <a:p>
            <a:pPr eaLnBrk="1" hangingPunct="1"/>
            <a:r>
              <a:rPr lang="zh-CN" altLang="en-US" sz="4000" b="1" smtClean="0">
                <a:latin typeface="楷体" pitchFamily="49" charset="-122"/>
                <a:ea typeface="楷体" pitchFamily="49" charset="-122"/>
              </a:rPr>
              <a:t>你们身边有没有逆袭的案例？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mtClean="0"/>
              <a:t>二、故事</a:t>
            </a:r>
            <a:r>
              <a:rPr lang="en-US" altLang="zh-CN" smtClean="0"/>
              <a:t>《</a:t>
            </a:r>
            <a:r>
              <a:rPr lang="zh-CN" altLang="en-US" smtClean="0"/>
              <a:t>坐在草地上鼓掌的人</a:t>
            </a:r>
            <a:r>
              <a:rPr lang="en-US" altLang="zh-CN" smtClean="0"/>
              <a:t>》</a:t>
            </a:r>
            <a:endParaRPr lang="zh-CN" altLang="en-US" smtClean="0"/>
          </a:p>
        </p:txBody>
      </p:sp>
      <p:pic>
        <p:nvPicPr>
          <p:cNvPr id="15362" name="内容占位符 3" descr="鼓掌的女孩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268413"/>
            <a:ext cx="5832475" cy="43608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mtClean="0"/>
              <a:t>三、歌曲</a:t>
            </a:r>
            <a:r>
              <a:rPr lang="en-US" altLang="zh-CN" smtClean="0"/>
              <a:t>《XXXX》</a:t>
            </a:r>
            <a:endParaRPr lang="zh-CN" altLang="en-US" smtClean="0"/>
          </a:p>
        </p:txBody>
      </p:sp>
      <p:pic>
        <p:nvPicPr>
          <p:cNvPr id="16386" name="内容占位符 3" descr="独唱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68563" y="993775"/>
            <a:ext cx="6064250" cy="49561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mtClean="0"/>
              <a:t>四、俞敏洪一分钟演讲</a:t>
            </a:r>
          </a:p>
        </p:txBody>
      </p:sp>
      <p:sp>
        <p:nvSpPr>
          <p:cNvPr id="17410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4400" b="1" smtClean="0"/>
              <a:t>俞敏洪，新东方的</a:t>
            </a:r>
            <a:r>
              <a:rPr lang="en-US" altLang="zh-CN" sz="4400" b="1" smtClean="0"/>
              <a:t>CEO</a:t>
            </a:r>
            <a:r>
              <a:rPr lang="zh-CN" altLang="en-US" sz="4400" b="1" smtClean="0"/>
              <a:t>。</a:t>
            </a:r>
          </a:p>
        </p:txBody>
      </p:sp>
      <p:pic>
        <p:nvPicPr>
          <p:cNvPr id="17411" name="图片 7" descr="14164509377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34950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mtClean="0"/>
              <a:t>四、魅力男生养成记</a:t>
            </a:r>
          </a:p>
        </p:txBody>
      </p:sp>
      <p:sp>
        <p:nvSpPr>
          <p:cNvPr id="1843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4800" b="1" smtClean="0"/>
              <a:t>1.</a:t>
            </a:r>
            <a:r>
              <a:rPr lang="zh-CN" altLang="en-US" sz="4800" b="1" smtClean="0"/>
              <a:t>学会烹煮美食</a:t>
            </a:r>
            <a:endParaRPr lang="en-US" altLang="zh-CN" sz="4800" b="1" smtClean="0"/>
          </a:p>
          <a:p>
            <a:pPr eaLnBrk="1" hangingPunct="1"/>
            <a:endParaRPr lang="zh-CN" altLang="en-US" smtClean="0"/>
          </a:p>
        </p:txBody>
      </p:sp>
      <p:pic>
        <p:nvPicPr>
          <p:cNvPr id="18435" name="图片 3" descr="美食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349500"/>
            <a:ext cx="431958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945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/>
              <a:t>2.</a:t>
            </a:r>
            <a:r>
              <a:rPr lang="zh-CN" altLang="en-US" sz="4000" b="1" smtClean="0"/>
              <a:t>坚持锻炼</a:t>
            </a:r>
            <a:endParaRPr lang="en-US" altLang="zh-CN" sz="4000" b="1" smtClean="0"/>
          </a:p>
          <a:p>
            <a:pPr eaLnBrk="1" hangingPunct="1"/>
            <a:endParaRPr lang="en-US" altLang="zh-CN" smtClean="0"/>
          </a:p>
          <a:p>
            <a:pPr eaLnBrk="1" hangingPunct="1">
              <a:buFontTx/>
              <a:buNone/>
            </a:pPr>
            <a:endParaRPr lang="zh-CN" altLang="en-US" smtClean="0"/>
          </a:p>
        </p:txBody>
      </p:sp>
      <p:pic>
        <p:nvPicPr>
          <p:cNvPr id="19459" name="图片 3" descr="3BB0DBAF44E82D274F1E40F64716CFB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60350"/>
            <a:ext cx="54356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48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4800" b="1" smtClean="0"/>
              <a:t>3.</a:t>
            </a:r>
            <a:r>
              <a:rPr lang="zh-CN" altLang="en-US" sz="4800" b="1" smtClean="0"/>
              <a:t>早睡早起</a:t>
            </a:r>
            <a:endParaRPr lang="en-US" altLang="zh-CN" sz="4800" b="1" smtClean="0"/>
          </a:p>
          <a:p>
            <a:pPr eaLnBrk="1" hangingPunct="1">
              <a:buFontTx/>
              <a:buNone/>
            </a:pPr>
            <a:endParaRPr lang="en-US" altLang="zh-CN" sz="4800" b="1" smtClean="0"/>
          </a:p>
          <a:p>
            <a:pPr eaLnBrk="1" hangingPunct="1"/>
            <a:endParaRPr lang="en-US" altLang="zh-CN" sz="4800" b="1" smtClean="0"/>
          </a:p>
          <a:p>
            <a:pPr eaLnBrk="1" hangingPunct="1"/>
            <a:r>
              <a:rPr lang="en-US" altLang="zh-CN" sz="4800" b="1" smtClean="0"/>
              <a:t>4.</a:t>
            </a:r>
            <a:r>
              <a:rPr lang="zh-CN" altLang="en-US" sz="4800" b="1" smtClean="0"/>
              <a:t>爱护你的脸。</a:t>
            </a:r>
            <a:endParaRPr lang="en-US" altLang="zh-CN" sz="4800" b="1" smtClean="0"/>
          </a:p>
          <a:p>
            <a:pPr eaLnBrk="1" hangingPunct="1">
              <a:buFontTx/>
              <a:buNone/>
            </a:pPr>
            <a:r>
              <a:rPr lang="zh-CN" altLang="en-US" sz="4800" b="1" smtClean="0"/>
              <a:t>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150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5.</a:t>
            </a:r>
            <a:r>
              <a:rPr lang="zh-CN" altLang="en-US" smtClean="0"/>
              <a:t>定期收拾房间</a:t>
            </a:r>
            <a:endParaRPr lang="en-US" altLang="zh-CN" smtClean="0"/>
          </a:p>
          <a:p>
            <a:pPr eaLnBrk="1" hangingPunct="1"/>
            <a:endParaRPr lang="zh-CN" altLang="en-US" smtClean="0"/>
          </a:p>
        </p:txBody>
      </p:sp>
      <p:pic>
        <p:nvPicPr>
          <p:cNvPr id="21507" name="图片 3" descr="整理法则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844675"/>
            <a:ext cx="5184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卷草阳台">
  <a:themeElements>
    <a:clrScheme name="卷草阳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卷草阳台">
      <a:majorFont>
        <a:latin typeface="Arial"/>
        <a:ea typeface="黑体"/>
        <a:cs typeface=""/>
      </a:majorFont>
      <a:minorFont>
        <a:latin typeface="Arial Rounded MT Bold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卷草阳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卷草阳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卷草阳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卷草阳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卷草阳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卷草阳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卷草阳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卷草阳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卷草阳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卷草阳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卷草阳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卷草阳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清香</Template>
  <TotalTime>88</TotalTime>
  <Words>127</Words>
  <Application>Microsoft Office PowerPoint</Application>
  <PresentationFormat>全屏显示(4:3)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黑体</vt:lpstr>
      <vt:lpstr>Arial Rounded MT Bold</vt:lpstr>
      <vt:lpstr>Calibri</vt:lpstr>
      <vt:lpstr>楷体</vt:lpstr>
      <vt:lpstr>卷草阳台</vt:lpstr>
      <vt:lpstr>卷草阳台</vt:lpstr>
      <vt:lpstr>坐在草地上鼓掌的人</vt:lpstr>
      <vt:lpstr>一、开场</vt:lpstr>
      <vt:lpstr>二、故事《坐在草地上鼓掌的人》</vt:lpstr>
      <vt:lpstr>三、歌曲《XXXX》</vt:lpstr>
      <vt:lpstr>四、俞敏洪一分钟演讲</vt:lpstr>
      <vt:lpstr>四、魅力男生养成记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坐在草地上鼓掌的人</dc:title>
  <cp:lastModifiedBy>AutoBVT</cp:lastModifiedBy>
  <cp:revision>22</cp:revision>
  <dcterms:modified xsi:type="dcterms:W3CDTF">2016-10-25T02:23:26Z</dcterms:modified>
</cp:coreProperties>
</file>