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0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2016/12/20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2016/12/20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2016/12/20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2016/12/20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2016/12/20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2016/12/20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2016/12/20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2016/12/20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2016/12/20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2016/12/20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2016/12/20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2016/12/20</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b="1" dirty="0" smtClean="0"/>
              <a:t>安顺镇宁自治县坊</a:t>
            </a:r>
            <a:endParaRPr lang="zh-CN" altLang="en-US" b="1" dirty="0"/>
          </a:p>
        </p:txBody>
      </p:sp>
      <p:sp>
        <p:nvSpPr>
          <p:cNvPr id="3" name="副标题 2"/>
          <p:cNvSpPr>
            <a:spLocks noGrp="1"/>
          </p:cNvSpPr>
          <p:nvPr>
            <p:ph type="subTitle" idx="1"/>
          </p:nvPr>
        </p:nvSpPr>
        <p:spPr/>
        <p:txBody>
          <a:bodyPr/>
          <a:lstStyle/>
          <a:p>
            <a:r>
              <a:rPr lang="zh-CN" altLang="en-US" b="1" dirty="0" smtClean="0">
                <a:solidFill>
                  <a:schemeClr val="tx1"/>
                </a:solidFill>
                <a:latin typeface="+mj-ea"/>
                <a:ea typeface="+mj-ea"/>
              </a:rPr>
              <a:t>简报第</a:t>
            </a:r>
            <a:r>
              <a:rPr lang="zh-CN" altLang="en-US" b="1" dirty="0" smtClean="0">
                <a:solidFill>
                  <a:schemeClr val="tx1"/>
                </a:solidFill>
                <a:latin typeface="+mj-ea"/>
                <a:ea typeface="+mj-ea"/>
              </a:rPr>
              <a:t>四</a:t>
            </a:r>
            <a:r>
              <a:rPr lang="zh-CN" altLang="en-US" b="1" dirty="0" smtClean="0">
                <a:solidFill>
                  <a:schemeClr val="tx1"/>
                </a:solidFill>
                <a:latin typeface="+mj-ea"/>
                <a:ea typeface="+mj-ea"/>
              </a:rPr>
              <a:t>期</a:t>
            </a:r>
            <a:endParaRPr lang="en-US" altLang="zh-CN" b="1" dirty="0" smtClean="0">
              <a:solidFill>
                <a:schemeClr val="tx1"/>
              </a:solidFill>
              <a:latin typeface="+mj-ea"/>
              <a:ea typeface="+mj-ea"/>
            </a:endParaRPr>
          </a:p>
          <a:p>
            <a:r>
              <a:rPr lang="zh-CN" altLang="en-US" b="1" dirty="0" smtClean="0">
                <a:solidFill>
                  <a:schemeClr val="tx1"/>
                </a:solidFill>
                <a:latin typeface="+mj-ea"/>
                <a:ea typeface="+mj-ea"/>
              </a:rPr>
              <a:t>坊</a:t>
            </a:r>
            <a:r>
              <a:rPr lang="zh-CN" altLang="en-US" b="1" dirty="0" smtClean="0">
                <a:solidFill>
                  <a:schemeClr val="tx1"/>
                </a:solidFill>
                <a:latin typeface="+mj-ea"/>
                <a:ea typeface="+mj-ea"/>
              </a:rPr>
              <a:t>主：李</a:t>
            </a:r>
            <a:r>
              <a:rPr lang="zh-CN" altLang="en-US" b="1" dirty="0" smtClean="0">
                <a:solidFill>
                  <a:schemeClr val="tx1"/>
                </a:solidFill>
                <a:latin typeface="+mj-ea"/>
                <a:ea typeface="+mj-ea"/>
              </a:rPr>
              <a:t>瓅艽</a:t>
            </a:r>
            <a:endParaRPr lang="zh-CN" altLang="en-US" b="1" dirty="0">
              <a:solidFill>
                <a:schemeClr val="tx1"/>
              </a:solidFill>
              <a:latin typeface="+mj-ea"/>
              <a:ea typeface="+mj-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42910" y="1285860"/>
            <a:ext cx="7786742" cy="5016758"/>
          </a:xfrm>
          <a:prstGeom prst="rect">
            <a:avLst/>
          </a:prstGeom>
        </p:spPr>
        <p:txBody>
          <a:bodyPr wrap="square">
            <a:spAutoFit/>
          </a:bodyPr>
          <a:lstStyle/>
          <a:p>
            <a:pPr>
              <a:buNone/>
            </a:pPr>
            <a:r>
              <a:rPr lang="en-US" altLang="zh-CN" sz="4000" dirty="0" smtClean="0">
                <a:solidFill>
                  <a:schemeClr val="accent2"/>
                </a:solidFill>
                <a:latin typeface="微软雅黑" panose="020B0503020204020204" pitchFamily="34" charset="-122"/>
                <a:ea typeface="微软雅黑" panose="020B0503020204020204" pitchFamily="34" charset="-122"/>
              </a:rPr>
              <a:t>”</a:t>
            </a:r>
            <a:r>
              <a:rPr lang="zh-CN" altLang="en-US" sz="4000" dirty="0" smtClean="0">
                <a:solidFill>
                  <a:schemeClr val="accent2"/>
                </a:solidFill>
                <a:latin typeface="微软雅黑" panose="020B0503020204020204" pitchFamily="34" charset="-122"/>
                <a:ea typeface="微软雅黑" panose="020B0503020204020204" pitchFamily="34" charset="-122"/>
              </a:rPr>
              <a:t>国培计划（</a:t>
            </a:r>
            <a:r>
              <a:rPr lang="en-US" altLang="zh-CN" sz="4000" dirty="0" smtClean="0">
                <a:solidFill>
                  <a:schemeClr val="accent2"/>
                </a:solidFill>
                <a:latin typeface="微软雅黑" panose="020B0503020204020204" pitchFamily="34" charset="-122"/>
                <a:ea typeface="微软雅黑" panose="020B0503020204020204" pitchFamily="34" charset="-122"/>
              </a:rPr>
              <a:t>2016)”</a:t>
            </a:r>
            <a:r>
              <a:rPr lang="zh-CN" altLang="en-US" sz="4000" dirty="0" smtClean="0">
                <a:solidFill>
                  <a:schemeClr val="accent2"/>
                </a:solidFill>
                <a:latin typeface="微软雅黑" panose="020B0503020204020204" pitchFamily="34" charset="-122"/>
                <a:ea typeface="微软雅黑" panose="020B0503020204020204" pitchFamily="34" charset="-122"/>
              </a:rPr>
              <a:t>贵州省非少数民族地区乡村幼儿园教师网络研修与园本研修整合培训项目于</a:t>
            </a:r>
            <a:r>
              <a:rPr lang="en-US" altLang="zh-CN" sz="4000" dirty="0" smtClean="0">
                <a:solidFill>
                  <a:schemeClr val="accent2"/>
                </a:solidFill>
                <a:latin typeface="微软雅黑" panose="020B0503020204020204" pitchFamily="34" charset="-122"/>
                <a:ea typeface="微软雅黑" panose="020B0503020204020204" pitchFamily="34" charset="-122"/>
              </a:rPr>
              <a:t>9</a:t>
            </a:r>
            <a:r>
              <a:rPr lang="zh-CN" altLang="en-US" sz="4000" dirty="0" smtClean="0">
                <a:solidFill>
                  <a:schemeClr val="accent2"/>
                </a:solidFill>
                <a:latin typeface="微软雅黑" panose="020B0503020204020204" pitchFamily="34" charset="-122"/>
                <a:ea typeface="微软雅黑" panose="020B0503020204020204" pitchFamily="34" charset="-122"/>
              </a:rPr>
              <a:t>月</a:t>
            </a:r>
            <a:r>
              <a:rPr lang="en-US" altLang="zh-CN" sz="4000" dirty="0" smtClean="0">
                <a:solidFill>
                  <a:schemeClr val="accent2"/>
                </a:solidFill>
                <a:latin typeface="微软雅黑" panose="020B0503020204020204" pitchFamily="34" charset="-122"/>
                <a:ea typeface="微软雅黑" panose="020B0503020204020204" pitchFamily="34" charset="-122"/>
              </a:rPr>
              <a:t>26</a:t>
            </a:r>
            <a:r>
              <a:rPr lang="zh-CN" altLang="en-US" sz="4000" dirty="0" smtClean="0">
                <a:solidFill>
                  <a:schemeClr val="accent2"/>
                </a:solidFill>
                <a:latin typeface="微软雅黑" panose="020B0503020204020204" pitchFamily="34" charset="-122"/>
                <a:ea typeface="微软雅黑" panose="020B0503020204020204" pitchFamily="34" charset="-122"/>
              </a:rPr>
              <a:t>日启动，</a:t>
            </a:r>
            <a:r>
              <a:rPr lang="en-US" altLang="zh-CN" sz="4000" dirty="0" smtClean="0">
                <a:solidFill>
                  <a:schemeClr val="accent2"/>
                </a:solidFill>
                <a:latin typeface="微软雅黑" panose="020B0503020204020204" pitchFamily="34" charset="-122"/>
                <a:ea typeface="微软雅黑" panose="020B0503020204020204" pitchFamily="34" charset="-122"/>
              </a:rPr>
              <a:t>12</a:t>
            </a:r>
            <a:r>
              <a:rPr lang="zh-CN" altLang="en-US" sz="4000" dirty="0" smtClean="0">
                <a:solidFill>
                  <a:schemeClr val="accent2"/>
                </a:solidFill>
                <a:latin typeface="微软雅黑" panose="020B0503020204020204" pitchFamily="34" charset="-122"/>
                <a:ea typeface="微软雅黑" panose="020B0503020204020204" pitchFamily="34" charset="-122"/>
              </a:rPr>
              <a:t>月</a:t>
            </a:r>
            <a:r>
              <a:rPr lang="en-US" altLang="zh-CN" sz="4000" dirty="0" smtClean="0">
                <a:solidFill>
                  <a:schemeClr val="accent2"/>
                </a:solidFill>
                <a:latin typeface="微软雅黑" panose="020B0503020204020204" pitchFamily="34" charset="-122"/>
                <a:ea typeface="微软雅黑" panose="020B0503020204020204" pitchFamily="34" charset="-122"/>
              </a:rPr>
              <a:t>20</a:t>
            </a:r>
            <a:r>
              <a:rPr lang="zh-CN" altLang="en-US" sz="4000" dirty="0" smtClean="0">
                <a:solidFill>
                  <a:schemeClr val="accent2"/>
                </a:solidFill>
                <a:latin typeface="微软雅黑" panose="020B0503020204020204" pitchFamily="34" charset="-122"/>
                <a:ea typeface="微软雅黑" panose="020B0503020204020204" pitchFamily="34" charset="-122"/>
              </a:rPr>
              <a:t>日结束。在此期间，培训整体工作进展顺利，为了让本坊所有园长老师对本坊整体学情情况有所了解，现将学习情况进行汇总和公布如下。</a:t>
            </a:r>
            <a:endParaRPr lang="zh-CN" alt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现将学习过程中的截图展示如下：</a:t>
            </a:r>
            <a:endParaRPr lang="zh-CN" altLang="en-US" b="1" dirty="0"/>
          </a:p>
        </p:txBody>
      </p:sp>
      <p:pic>
        <p:nvPicPr>
          <p:cNvPr id="5" name="内容占位符 4" descr="QQ截图20161220173255.png"/>
          <p:cNvPicPr>
            <a:picLocks noGrp="1" noChangeAspect="1"/>
          </p:cNvPicPr>
          <p:nvPr>
            <p:ph sz="half" idx="1"/>
          </p:nvPr>
        </p:nvPicPr>
        <p:blipFill>
          <a:blip r:embed="rId2" cstate="print"/>
          <a:stretch>
            <a:fillRect/>
          </a:stretch>
        </p:blipFill>
        <p:spPr>
          <a:xfrm>
            <a:off x="457200" y="1571613"/>
            <a:ext cx="7972452" cy="2357454"/>
          </a:xfrm>
        </p:spPr>
      </p:pic>
      <p:pic>
        <p:nvPicPr>
          <p:cNvPr id="6" name="内容占位符 5" descr="QQ截图20161220173336.png"/>
          <p:cNvPicPr>
            <a:picLocks noGrp="1" noChangeAspect="1"/>
          </p:cNvPicPr>
          <p:nvPr>
            <p:ph sz="half" idx="2"/>
          </p:nvPr>
        </p:nvPicPr>
        <p:blipFill>
          <a:blip r:embed="rId3" cstate="print"/>
          <a:stretch>
            <a:fillRect/>
          </a:stretch>
        </p:blipFill>
        <p:spPr>
          <a:xfrm>
            <a:off x="571472" y="4071942"/>
            <a:ext cx="8115328" cy="2214578"/>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4" descr="QQ截图20161220173446.png"/>
          <p:cNvPicPr>
            <a:picLocks noGrp="1" noChangeAspect="1"/>
          </p:cNvPicPr>
          <p:nvPr>
            <p:ph sz="half" idx="1"/>
          </p:nvPr>
        </p:nvPicPr>
        <p:blipFill>
          <a:blip r:embed="rId2" cstate="print"/>
          <a:stretch>
            <a:fillRect/>
          </a:stretch>
        </p:blipFill>
        <p:spPr>
          <a:xfrm>
            <a:off x="857224" y="1071546"/>
            <a:ext cx="7715304" cy="2571768"/>
          </a:xfrm>
        </p:spPr>
      </p:pic>
      <p:pic>
        <p:nvPicPr>
          <p:cNvPr id="6" name="内容占位符 5" descr="QQ截图20161220173517.png"/>
          <p:cNvPicPr>
            <a:picLocks noGrp="1" noChangeAspect="1"/>
          </p:cNvPicPr>
          <p:nvPr>
            <p:ph sz="half" idx="2"/>
          </p:nvPr>
        </p:nvPicPr>
        <p:blipFill>
          <a:blip r:embed="rId3" cstate="print"/>
          <a:stretch>
            <a:fillRect/>
          </a:stretch>
        </p:blipFill>
        <p:spPr>
          <a:xfrm>
            <a:off x="785786" y="3786190"/>
            <a:ext cx="7901014" cy="2714644"/>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本次学习成果统计</a:t>
            </a:r>
            <a:endParaRPr lang="zh-CN" altLang="en-US" b="1" dirty="0"/>
          </a:p>
        </p:txBody>
      </p:sp>
      <p:sp>
        <p:nvSpPr>
          <p:cNvPr id="3" name="内容占位符 2"/>
          <p:cNvSpPr>
            <a:spLocks noGrp="1"/>
          </p:cNvSpPr>
          <p:nvPr>
            <p:ph idx="1"/>
          </p:nvPr>
        </p:nvSpPr>
        <p:spPr/>
        <p:txBody>
          <a:bodyPr/>
          <a:lstStyle/>
          <a:p>
            <a:pPr>
              <a:buNone/>
            </a:pPr>
            <a:r>
              <a:rPr lang="en-US" altLang="zh-CN" dirty="0" smtClean="0"/>
              <a:t>            </a:t>
            </a:r>
            <a:r>
              <a:rPr lang="zh-CN" altLang="zh-CN" dirty="0" smtClean="0"/>
              <a:t>我</a:t>
            </a:r>
            <a:r>
              <a:rPr lang="zh-CN" altLang="zh-CN" dirty="0" smtClean="0"/>
              <a:t>坊参与研修学习的教师共</a:t>
            </a:r>
            <a:r>
              <a:rPr lang="en-US" altLang="zh-CN" dirty="0" smtClean="0"/>
              <a:t>84</a:t>
            </a:r>
            <a:r>
              <a:rPr lang="zh-CN" altLang="zh-CN" dirty="0" smtClean="0"/>
              <a:t>人，全部学员成绩合格。其中</a:t>
            </a:r>
            <a:r>
              <a:rPr lang="en-US" altLang="zh-CN" dirty="0" smtClean="0"/>
              <a:t>100</a:t>
            </a:r>
            <a:r>
              <a:rPr lang="zh-CN" altLang="zh-CN" dirty="0" smtClean="0"/>
              <a:t>分的有</a:t>
            </a:r>
            <a:r>
              <a:rPr lang="en-US" altLang="zh-CN" dirty="0" smtClean="0"/>
              <a:t>4</a:t>
            </a:r>
            <a:r>
              <a:rPr lang="zh-CN" altLang="zh-CN" dirty="0" smtClean="0"/>
              <a:t>人，</a:t>
            </a:r>
            <a:r>
              <a:rPr lang="en-US" altLang="zh-CN" dirty="0" smtClean="0"/>
              <a:t>90</a:t>
            </a:r>
            <a:r>
              <a:rPr lang="zh-CN" altLang="zh-CN" dirty="0" smtClean="0"/>
              <a:t>分以上包括</a:t>
            </a:r>
            <a:r>
              <a:rPr lang="en-US" altLang="zh-CN" dirty="0" smtClean="0"/>
              <a:t>100</a:t>
            </a:r>
            <a:r>
              <a:rPr lang="zh-CN" altLang="zh-CN" dirty="0" smtClean="0"/>
              <a:t>分的有</a:t>
            </a:r>
            <a:r>
              <a:rPr lang="en-US" altLang="zh-CN" dirty="0" smtClean="0"/>
              <a:t>43</a:t>
            </a:r>
            <a:r>
              <a:rPr lang="zh-CN" altLang="zh-CN" dirty="0" smtClean="0"/>
              <a:t>人，</a:t>
            </a:r>
            <a:r>
              <a:rPr lang="en-US" altLang="zh-CN" dirty="0" smtClean="0"/>
              <a:t>80</a:t>
            </a:r>
            <a:r>
              <a:rPr lang="zh-CN" altLang="zh-CN" dirty="0" smtClean="0"/>
              <a:t>分以上包括</a:t>
            </a:r>
            <a:r>
              <a:rPr lang="en-US" altLang="zh-CN" dirty="0" smtClean="0"/>
              <a:t>90</a:t>
            </a:r>
            <a:r>
              <a:rPr lang="zh-CN" altLang="zh-CN" dirty="0" smtClean="0"/>
              <a:t>和</a:t>
            </a:r>
            <a:r>
              <a:rPr lang="en-US" altLang="zh-CN" dirty="0" smtClean="0"/>
              <a:t>100</a:t>
            </a:r>
            <a:r>
              <a:rPr lang="zh-CN" altLang="zh-CN" dirty="0" smtClean="0"/>
              <a:t>分的有</a:t>
            </a:r>
            <a:r>
              <a:rPr lang="en-US" altLang="zh-CN" dirty="0" smtClean="0"/>
              <a:t>78</a:t>
            </a:r>
            <a:r>
              <a:rPr lang="zh-CN" altLang="zh-CN" dirty="0" smtClean="0"/>
              <a:t>人，</a:t>
            </a:r>
            <a:r>
              <a:rPr lang="en-US" altLang="zh-CN" dirty="0" smtClean="0"/>
              <a:t>80</a:t>
            </a:r>
            <a:r>
              <a:rPr lang="zh-CN" altLang="zh-CN" dirty="0" smtClean="0"/>
              <a:t>分以下的有</a:t>
            </a:r>
            <a:r>
              <a:rPr lang="en-US" altLang="zh-CN" dirty="0" smtClean="0"/>
              <a:t>8</a:t>
            </a:r>
            <a:r>
              <a:rPr lang="zh-CN" altLang="zh-CN" dirty="0" smtClean="0"/>
              <a:t>人。从本坊学员研修考核成绩可看出，本坊学员学习积极认真，大部分学员取得了很好的成绩，大部分教师的专业技能得到了一定的提升。</a:t>
            </a:r>
          </a:p>
          <a:p>
            <a:pPr>
              <a:buNone/>
            </a:pPr>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857232"/>
            <a:ext cx="8229600" cy="1143008"/>
          </a:xfrm>
        </p:spPr>
        <p:txBody>
          <a:bodyPr>
            <a:normAutofit/>
          </a:bodyPr>
          <a:lstStyle/>
          <a:p>
            <a:pPr algn="l"/>
            <a:r>
              <a:rPr lang="zh-CN" altLang="en-US" b="1" dirty="0" smtClean="0"/>
              <a:t>结束寄语</a:t>
            </a:r>
            <a:endParaRPr lang="zh-CN" altLang="en-US" b="1" dirty="0"/>
          </a:p>
        </p:txBody>
      </p:sp>
      <p:sp>
        <p:nvSpPr>
          <p:cNvPr id="3" name="内容占位符 2"/>
          <p:cNvSpPr>
            <a:spLocks noGrp="1"/>
          </p:cNvSpPr>
          <p:nvPr>
            <p:ph idx="1"/>
          </p:nvPr>
        </p:nvSpPr>
        <p:spPr>
          <a:xfrm>
            <a:off x="457200" y="2000240"/>
            <a:ext cx="8229600" cy="4714907"/>
          </a:xfrm>
          <a:noFill/>
        </p:spPr>
        <p:txBody>
          <a:bodyPr>
            <a:normAutofit fontScale="85000" lnSpcReduction="10000"/>
          </a:bodyPr>
          <a:lstStyle/>
          <a:p>
            <a:pPr>
              <a:buNone/>
            </a:pPr>
            <a:r>
              <a:rPr lang="zh-CN" altLang="en-US" dirty="0" smtClean="0"/>
              <a:t>           </a:t>
            </a:r>
            <a:r>
              <a:rPr lang="zh-CN" altLang="en-US" sz="3900" dirty="0" smtClean="0"/>
              <a:t>时</a:t>
            </a:r>
            <a:r>
              <a:rPr lang="zh-CN" altLang="en-US" sz="3900" dirty="0" smtClean="0"/>
              <a:t>光荏苒，岁月匆匆。伴随着秋天的到来，短暂的培训</a:t>
            </a:r>
            <a:r>
              <a:rPr lang="zh-CN" altLang="en-US" sz="3900" dirty="0" smtClean="0"/>
              <a:t>生活</a:t>
            </a:r>
            <a:r>
              <a:rPr lang="zh-CN" altLang="en-US" sz="3900" dirty="0" smtClean="0"/>
              <a:t>即将结束</a:t>
            </a:r>
            <a:r>
              <a:rPr lang="zh-CN" altLang="en-US" sz="3900" dirty="0" smtClean="0"/>
              <a:t>，回</a:t>
            </a:r>
            <a:r>
              <a:rPr lang="zh-CN" altLang="en-US" sz="3900" dirty="0" smtClean="0"/>
              <a:t>头看看来时路，有辛勤的汗水，也有欣慰的笑容，</a:t>
            </a:r>
            <a:r>
              <a:rPr lang="zh-CN" altLang="en-US" sz="3900" dirty="0" smtClean="0"/>
              <a:t>不仅</a:t>
            </a:r>
            <a:r>
              <a:rPr lang="zh-CN" altLang="en-US" sz="3900" dirty="0" smtClean="0"/>
              <a:t>是我，相信每</a:t>
            </a:r>
            <a:r>
              <a:rPr lang="zh-CN" altLang="en-US" sz="3900" dirty="0" smtClean="0"/>
              <a:t>位“同学”都</a:t>
            </a:r>
            <a:r>
              <a:rPr lang="zh-CN" altLang="en-US" sz="3900" dirty="0" smtClean="0"/>
              <a:t>在这短暂而充实的培训中学到了很多很多</a:t>
            </a:r>
            <a:r>
              <a:rPr lang="zh-CN" altLang="en-US" sz="3900" dirty="0" smtClean="0"/>
              <a:t>。天</a:t>
            </a:r>
            <a:r>
              <a:rPr lang="zh-CN" altLang="en-US" sz="3900" dirty="0" smtClean="0"/>
              <a:t>边云卷云散，人间缘聚缘散。八天前大家在这里相聚，转瞬要从这</a:t>
            </a:r>
            <a:r>
              <a:rPr lang="zh-CN" altLang="en-US" sz="3900" dirty="0" smtClean="0"/>
              <a:t>里分</a:t>
            </a:r>
            <a:r>
              <a:rPr lang="zh-CN" altLang="en-US" sz="3900" dirty="0" smtClean="0"/>
              <a:t>别，希望大家和我一样，收获颇多，满载而归。</a:t>
            </a:r>
          </a:p>
          <a:p>
            <a:pPr>
              <a:buNone/>
            </a:pPr>
            <a:r>
              <a:rPr lang="zh-CN" altLang="en-US" dirty="0" smtClean="0"/>
              <a:t/>
            </a:r>
            <a:br>
              <a:rPr lang="zh-CN" altLang="en-US" dirty="0" smtClean="0"/>
            </a:br>
            <a:endParaRPr lang="zh-CN" altLang="en-US" dirty="0"/>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429</Words>
  <Application>Microsoft Office PowerPoint</Application>
  <PresentationFormat>全屏显示(4:3)</PresentationFormat>
  <Paragraphs>10</Paragraphs>
  <Slides>6</Slides>
  <Notes>0</Notes>
  <HiddenSlides>0</HiddenSlides>
  <MMClips>0</MMClips>
  <ScaleCrop>false</ScaleCrop>
  <HeadingPairs>
    <vt:vector size="4" baseType="variant">
      <vt:variant>
        <vt:lpstr>主题</vt:lpstr>
      </vt:variant>
      <vt:variant>
        <vt:i4>1</vt:i4>
      </vt:variant>
      <vt:variant>
        <vt:lpstr>幻灯片标题</vt:lpstr>
      </vt:variant>
      <vt:variant>
        <vt:i4>6</vt:i4>
      </vt:variant>
    </vt:vector>
  </HeadingPairs>
  <TitlesOfParts>
    <vt:vector size="7" baseType="lpstr">
      <vt:lpstr>Office 主题</vt:lpstr>
      <vt:lpstr>安顺镇宁自治县坊</vt:lpstr>
      <vt:lpstr>幻灯片 2</vt:lpstr>
      <vt:lpstr>现将学习过程中的截图展示如下：</vt:lpstr>
      <vt:lpstr>幻灯片 4</vt:lpstr>
      <vt:lpstr>本次学习成果统计</vt:lpstr>
      <vt:lpstr>结束寄语</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安顺镇宁自治县坊</dc:title>
  <dc:creator>Administrator</dc:creator>
  <cp:lastModifiedBy>User</cp:lastModifiedBy>
  <cp:revision>5</cp:revision>
  <dcterms:created xsi:type="dcterms:W3CDTF">2016-12-20T11:48:33Z</dcterms:created>
  <dcterms:modified xsi:type="dcterms:W3CDTF">2016-12-20T12:35:35Z</dcterms:modified>
</cp:coreProperties>
</file>