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0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2016/12/20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2016/12/20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2016/12/20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2016/12/20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2016/12/20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2016/12/20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2016/12/20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t>安顺镇宁自治县坊</a:t>
            </a:r>
            <a:endParaRPr lang="zh-CN" altLang="en-US" b="1" dirty="0"/>
          </a:p>
        </p:txBody>
      </p:sp>
      <p:sp>
        <p:nvSpPr>
          <p:cNvPr id="3" name="副标题 2"/>
          <p:cNvSpPr>
            <a:spLocks noGrp="1"/>
          </p:cNvSpPr>
          <p:nvPr>
            <p:ph type="subTitle" idx="1"/>
          </p:nvPr>
        </p:nvSpPr>
        <p:spPr/>
        <p:txBody>
          <a:bodyPr/>
          <a:lstStyle/>
          <a:p>
            <a:r>
              <a:rPr lang="zh-CN" altLang="en-US" b="1" dirty="0" smtClean="0">
                <a:solidFill>
                  <a:schemeClr val="tx1"/>
                </a:solidFill>
                <a:latin typeface="+mj-ea"/>
                <a:ea typeface="+mj-ea"/>
              </a:rPr>
              <a:t>简报第</a:t>
            </a:r>
            <a:r>
              <a:rPr lang="zh-CN" altLang="en-US" b="1" dirty="0" smtClean="0">
                <a:solidFill>
                  <a:schemeClr val="tx1"/>
                </a:solidFill>
                <a:latin typeface="+mj-ea"/>
                <a:ea typeface="+mj-ea"/>
              </a:rPr>
              <a:t>四</a:t>
            </a:r>
            <a:r>
              <a:rPr lang="zh-CN" altLang="en-US" b="1" dirty="0" smtClean="0">
                <a:solidFill>
                  <a:schemeClr val="tx1"/>
                </a:solidFill>
                <a:latin typeface="+mj-ea"/>
                <a:ea typeface="+mj-ea"/>
              </a:rPr>
              <a:t>期</a:t>
            </a:r>
            <a:endParaRPr lang="en-US" altLang="zh-CN" b="1" dirty="0" smtClean="0">
              <a:solidFill>
                <a:schemeClr val="tx1"/>
              </a:solidFill>
              <a:latin typeface="+mj-ea"/>
              <a:ea typeface="+mj-ea"/>
            </a:endParaRPr>
          </a:p>
          <a:p>
            <a:r>
              <a:rPr lang="zh-CN" altLang="en-US" b="1" dirty="0" smtClean="0">
                <a:solidFill>
                  <a:schemeClr val="tx1"/>
                </a:solidFill>
                <a:latin typeface="+mj-ea"/>
                <a:ea typeface="+mj-ea"/>
              </a:rPr>
              <a:t>坊</a:t>
            </a:r>
            <a:r>
              <a:rPr lang="zh-CN" altLang="en-US" b="1" dirty="0" smtClean="0">
                <a:solidFill>
                  <a:schemeClr val="tx1"/>
                </a:solidFill>
                <a:latin typeface="+mj-ea"/>
                <a:ea typeface="+mj-ea"/>
              </a:rPr>
              <a:t>主：李</a:t>
            </a:r>
            <a:r>
              <a:rPr lang="zh-CN" altLang="en-US" b="1" dirty="0" smtClean="0">
                <a:solidFill>
                  <a:schemeClr val="tx1"/>
                </a:solidFill>
                <a:latin typeface="+mj-ea"/>
                <a:ea typeface="+mj-ea"/>
              </a:rPr>
              <a:t>瓅艽</a:t>
            </a:r>
            <a:endParaRPr lang="zh-CN" altLang="en-US" b="1" dirty="0">
              <a:solidFill>
                <a:schemeClr val="tx1"/>
              </a:solidFill>
              <a:latin typeface="+mj-ea"/>
              <a:ea typeface="+mj-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42910" y="1285860"/>
            <a:ext cx="7786742" cy="5016758"/>
          </a:xfrm>
          <a:prstGeom prst="rect">
            <a:avLst/>
          </a:prstGeom>
        </p:spPr>
        <p:txBody>
          <a:bodyPr wrap="square">
            <a:spAutoFit/>
          </a:bodyPr>
          <a:lstStyle/>
          <a:p>
            <a:pPr>
              <a:buNone/>
            </a:pPr>
            <a:r>
              <a:rPr lang="en-US" altLang="zh-CN" sz="4000" dirty="0" smtClean="0">
                <a:solidFill>
                  <a:schemeClr val="accent2"/>
                </a:solidFill>
                <a:latin typeface="微软雅黑" panose="020B0503020204020204" pitchFamily="34" charset="-122"/>
                <a:ea typeface="微软雅黑" panose="020B0503020204020204" pitchFamily="34" charset="-122"/>
              </a:rPr>
              <a:t>”</a:t>
            </a:r>
            <a:r>
              <a:rPr lang="zh-CN" altLang="en-US" sz="4000" dirty="0" smtClean="0">
                <a:solidFill>
                  <a:schemeClr val="accent2"/>
                </a:solidFill>
                <a:latin typeface="微软雅黑" panose="020B0503020204020204" pitchFamily="34" charset="-122"/>
                <a:ea typeface="微软雅黑" panose="020B0503020204020204" pitchFamily="34" charset="-122"/>
              </a:rPr>
              <a:t>国培计划（</a:t>
            </a:r>
            <a:r>
              <a:rPr lang="en-US" altLang="zh-CN" sz="4000" dirty="0" smtClean="0">
                <a:solidFill>
                  <a:schemeClr val="accent2"/>
                </a:solidFill>
                <a:latin typeface="微软雅黑" panose="020B0503020204020204" pitchFamily="34" charset="-122"/>
                <a:ea typeface="微软雅黑" panose="020B0503020204020204" pitchFamily="34" charset="-122"/>
              </a:rPr>
              <a:t>2016)”</a:t>
            </a:r>
            <a:r>
              <a:rPr lang="zh-CN" altLang="en-US" sz="4000" dirty="0" smtClean="0">
                <a:solidFill>
                  <a:schemeClr val="accent2"/>
                </a:solidFill>
                <a:latin typeface="微软雅黑" panose="020B0503020204020204" pitchFamily="34" charset="-122"/>
                <a:ea typeface="微软雅黑" panose="020B0503020204020204" pitchFamily="34" charset="-122"/>
              </a:rPr>
              <a:t>贵州省非少数民族地区乡村幼儿园教师网络研修与园本研修整合培训项目于</a:t>
            </a:r>
            <a:r>
              <a:rPr lang="en-US" altLang="zh-CN" sz="4000" dirty="0" smtClean="0">
                <a:solidFill>
                  <a:schemeClr val="accent2"/>
                </a:solidFill>
                <a:latin typeface="微软雅黑" panose="020B0503020204020204" pitchFamily="34" charset="-122"/>
                <a:ea typeface="微软雅黑" panose="020B0503020204020204" pitchFamily="34" charset="-122"/>
              </a:rPr>
              <a:t>9</a:t>
            </a:r>
            <a:r>
              <a:rPr lang="zh-CN" altLang="en-US" sz="4000" dirty="0" smtClean="0">
                <a:solidFill>
                  <a:schemeClr val="accent2"/>
                </a:solidFill>
                <a:latin typeface="微软雅黑" panose="020B0503020204020204" pitchFamily="34" charset="-122"/>
                <a:ea typeface="微软雅黑" panose="020B0503020204020204" pitchFamily="34" charset="-122"/>
              </a:rPr>
              <a:t>月</a:t>
            </a:r>
            <a:r>
              <a:rPr lang="en-US" altLang="zh-CN" sz="4000" dirty="0" smtClean="0">
                <a:solidFill>
                  <a:schemeClr val="accent2"/>
                </a:solidFill>
                <a:latin typeface="微软雅黑" panose="020B0503020204020204" pitchFamily="34" charset="-122"/>
                <a:ea typeface="微软雅黑" panose="020B0503020204020204" pitchFamily="34" charset="-122"/>
              </a:rPr>
              <a:t>26</a:t>
            </a:r>
            <a:r>
              <a:rPr lang="zh-CN" altLang="en-US" sz="4000" dirty="0" smtClean="0">
                <a:solidFill>
                  <a:schemeClr val="accent2"/>
                </a:solidFill>
                <a:latin typeface="微软雅黑" panose="020B0503020204020204" pitchFamily="34" charset="-122"/>
                <a:ea typeface="微软雅黑" panose="020B0503020204020204" pitchFamily="34" charset="-122"/>
              </a:rPr>
              <a:t>日启动，</a:t>
            </a:r>
            <a:r>
              <a:rPr lang="en-US" altLang="zh-CN" sz="4000" dirty="0" smtClean="0">
                <a:solidFill>
                  <a:schemeClr val="accent2"/>
                </a:solidFill>
                <a:latin typeface="微软雅黑" panose="020B0503020204020204" pitchFamily="34" charset="-122"/>
                <a:ea typeface="微软雅黑" panose="020B0503020204020204" pitchFamily="34" charset="-122"/>
              </a:rPr>
              <a:t>12</a:t>
            </a:r>
            <a:r>
              <a:rPr lang="zh-CN" altLang="en-US" sz="4000" dirty="0" smtClean="0">
                <a:solidFill>
                  <a:schemeClr val="accent2"/>
                </a:solidFill>
                <a:latin typeface="微软雅黑" panose="020B0503020204020204" pitchFamily="34" charset="-122"/>
                <a:ea typeface="微软雅黑" panose="020B0503020204020204" pitchFamily="34" charset="-122"/>
              </a:rPr>
              <a:t>月</a:t>
            </a:r>
            <a:r>
              <a:rPr lang="en-US" altLang="zh-CN" sz="4000" dirty="0" smtClean="0">
                <a:solidFill>
                  <a:schemeClr val="accent2"/>
                </a:solidFill>
                <a:latin typeface="微软雅黑" panose="020B0503020204020204" pitchFamily="34" charset="-122"/>
                <a:ea typeface="微软雅黑" panose="020B0503020204020204" pitchFamily="34" charset="-122"/>
              </a:rPr>
              <a:t>20</a:t>
            </a:r>
            <a:r>
              <a:rPr lang="zh-CN" altLang="en-US" sz="4000" dirty="0" smtClean="0">
                <a:solidFill>
                  <a:schemeClr val="accent2"/>
                </a:solidFill>
                <a:latin typeface="微软雅黑" panose="020B0503020204020204" pitchFamily="34" charset="-122"/>
                <a:ea typeface="微软雅黑" panose="020B0503020204020204" pitchFamily="34" charset="-122"/>
              </a:rPr>
              <a:t>日结束。在此期间，培训整体工作进展顺利，为了让本坊所有园长老师对本坊整体学情情况有所了解，现将学习情况进行汇总和公布如下。</a:t>
            </a:r>
            <a:endParaRPr lang="zh-CN" alt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现将学习过程中的截图展示如下：</a:t>
            </a:r>
            <a:endParaRPr lang="zh-CN" altLang="en-US" b="1" dirty="0"/>
          </a:p>
        </p:txBody>
      </p:sp>
      <p:pic>
        <p:nvPicPr>
          <p:cNvPr id="5" name="内容占位符 4" descr="QQ截图20161220173255.png"/>
          <p:cNvPicPr>
            <a:picLocks noGrp="1" noChangeAspect="1"/>
          </p:cNvPicPr>
          <p:nvPr>
            <p:ph sz="half" idx="1"/>
          </p:nvPr>
        </p:nvPicPr>
        <p:blipFill>
          <a:blip r:embed="rId2" cstate="print"/>
          <a:stretch>
            <a:fillRect/>
          </a:stretch>
        </p:blipFill>
        <p:spPr>
          <a:xfrm>
            <a:off x="457200" y="1571613"/>
            <a:ext cx="7972452" cy="2357454"/>
          </a:xfrm>
        </p:spPr>
      </p:pic>
      <p:pic>
        <p:nvPicPr>
          <p:cNvPr id="6" name="内容占位符 5" descr="QQ截图20161220173336.png"/>
          <p:cNvPicPr>
            <a:picLocks noGrp="1" noChangeAspect="1"/>
          </p:cNvPicPr>
          <p:nvPr>
            <p:ph sz="half" idx="2"/>
          </p:nvPr>
        </p:nvPicPr>
        <p:blipFill>
          <a:blip r:embed="rId3" cstate="print"/>
          <a:stretch>
            <a:fillRect/>
          </a:stretch>
        </p:blipFill>
        <p:spPr>
          <a:xfrm>
            <a:off x="571472" y="4071942"/>
            <a:ext cx="8115328" cy="2214578"/>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descr="QQ截图20161220173446.png"/>
          <p:cNvPicPr>
            <a:picLocks noGrp="1" noChangeAspect="1"/>
          </p:cNvPicPr>
          <p:nvPr>
            <p:ph sz="half" idx="1"/>
          </p:nvPr>
        </p:nvPicPr>
        <p:blipFill>
          <a:blip r:embed="rId2" cstate="print"/>
          <a:stretch>
            <a:fillRect/>
          </a:stretch>
        </p:blipFill>
        <p:spPr>
          <a:xfrm>
            <a:off x="857224" y="1071546"/>
            <a:ext cx="7715304" cy="2571768"/>
          </a:xfrm>
        </p:spPr>
      </p:pic>
      <p:pic>
        <p:nvPicPr>
          <p:cNvPr id="6" name="内容占位符 5" descr="QQ截图20161220173517.png"/>
          <p:cNvPicPr>
            <a:picLocks noGrp="1" noChangeAspect="1"/>
          </p:cNvPicPr>
          <p:nvPr>
            <p:ph sz="half" idx="2"/>
          </p:nvPr>
        </p:nvPicPr>
        <p:blipFill>
          <a:blip r:embed="rId3" cstate="print"/>
          <a:stretch>
            <a:fillRect/>
          </a:stretch>
        </p:blipFill>
        <p:spPr>
          <a:xfrm>
            <a:off x="785786" y="3786190"/>
            <a:ext cx="7901014" cy="2714644"/>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本次学习成果统计</a:t>
            </a:r>
            <a:endParaRPr lang="zh-CN" altLang="en-US" b="1" dirty="0"/>
          </a:p>
        </p:txBody>
      </p:sp>
      <p:sp>
        <p:nvSpPr>
          <p:cNvPr id="3" name="内容占位符 2"/>
          <p:cNvSpPr>
            <a:spLocks noGrp="1"/>
          </p:cNvSpPr>
          <p:nvPr>
            <p:ph idx="1"/>
          </p:nvPr>
        </p:nvSpPr>
        <p:spPr/>
        <p:txBody>
          <a:bodyPr/>
          <a:lstStyle/>
          <a:p>
            <a:pPr>
              <a:buNone/>
            </a:pPr>
            <a:r>
              <a:rPr lang="en-US" altLang="zh-CN" dirty="0" smtClean="0"/>
              <a:t>            </a:t>
            </a:r>
            <a:r>
              <a:rPr lang="zh-CN" altLang="zh-CN" dirty="0" smtClean="0"/>
              <a:t>我</a:t>
            </a:r>
            <a:r>
              <a:rPr lang="zh-CN" altLang="zh-CN" dirty="0" smtClean="0"/>
              <a:t>坊参与研修学习的教师共</a:t>
            </a:r>
            <a:r>
              <a:rPr lang="en-US" altLang="zh-CN" dirty="0" smtClean="0"/>
              <a:t>84</a:t>
            </a:r>
            <a:r>
              <a:rPr lang="zh-CN" altLang="zh-CN" dirty="0" smtClean="0"/>
              <a:t>人，全部学员成绩合格。其中</a:t>
            </a:r>
            <a:r>
              <a:rPr lang="en-US" altLang="zh-CN" dirty="0" smtClean="0"/>
              <a:t>100</a:t>
            </a:r>
            <a:r>
              <a:rPr lang="zh-CN" altLang="zh-CN" dirty="0" smtClean="0"/>
              <a:t>分的有</a:t>
            </a:r>
            <a:r>
              <a:rPr lang="en-US" altLang="zh-CN" dirty="0" smtClean="0"/>
              <a:t>4</a:t>
            </a:r>
            <a:r>
              <a:rPr lang="zh-CN" altLang="zh-CN" dirty="0" smtClean="0"/>
              <a:t>人，</a:t>
            </a:r>
            <a:r>
              <a:rPr lang="en-US" altLang="zh-CN" dirty="0" smtClean="0"/>
              <a:t>90</a:t>
            </a:r>
            <a:r>
              <a:rPr lang="zh-CN" altLang="zh-CN" dirty="0" smtClean="0"/>
              <a:t>分以上包括</a:t>
            </a:r>
            <a:r>
              <a:rPr lang="en-US" altLang="zh-CN" dirty="0" smtClean="0"/>
              <a:t>100</a:t>
            </a:r>
            <a:r>
              <a:rPr lang="zh-CN" altLang="zh-CN" dirty="0" smtClean="0"/>
              <a:t>分的有</a:t>
            </a:r>
            <a:r>
              <a:rPr lang="en-US" altLang="zh-CN" dirty="0" smtClean="0"/>
              <a:t>43</a:t>
            </a:r>
            <a:r>
              <a:rPr lang="zh-CN" altLang="zh-CN" dirty="0" smtClean="0"/>
              <a:t>人，</a:t>
            </a:r>
            <a:r>
              <a:rPr lang="en-US" altLang="zh-CN" dirty="0" smtClean="0"/>
              <a:t>80</a:t>
            </a:r>
            <a:r>
              <a:rPr lang="zh-CN" altLang="zh-CN" dirty="0" smtClean="0"/>
              <a:t>分以上包括</a:t>
            </a:r>
            <a:r>
              <a:rPr lang="en-US" altLang="zh-CN" dirty="0" smtClean="0"/>
              <a:t>90</a:t>
            </a:r>
            <a:r>
              <a:rPr lang="zh-CN" altLang="zh-CN" dirty="0" smtClean="0"/>
              <a:t>和</a:t>
            </a:r>
            <a:r>
              <a:rPr lang="en-US" altLang="zh-CN" dirty="0" smtClean="0"/>
              <a:t>100</a:t>
            </a:r>
            <a:r>
              <a:rPr lang="zh-CN" altLang="zh-CN" dirty="0" smtClean="0"/>
              <a:t>分的有</a:t>
            </a:r>
            <a:r>
              <a:rPr lang="en-US" altLang="zh-CN" dirty="0" smtClean="0"/>
              <a:t>78</a:t>
            </a:r>
            <a:r>
              <a:rPr lang="zh-CN" altLang="zh-CN" dirty="0" smtClean="0"/>
              <a:t>人，</a:t>
            </a:r>
            <a:r>
              <a:rPr lang="en-US" altLang="zh-CN" dirty="0" smtClean="0"/>
              <a:t>80</a:t>
            </a:r>
            <a:r>
              <a:rPr lang="zh-CN" altLang="zh-CN" dirty="0" smtClean="0"/>
              <a:t>分以下的有</a:t>
            </a:r>
            <a:r>
              <a:rPr lang="en-US" altLang="zh-CN" dirty="0" smtClean="0"/>
              <a:t>8</a:t>
            </a:r>
            <a:r>
              <a:rPr lang="zh-CN" altLang="zh-CN" dirty="0" smtClean="0"/>
              <a:t>人。从本坊学员研修考核成绩可看出，本坊学员学习积极认真，大部分学员取得了很好的成绩，大部分教师的专业技能得到了一定的提升。</a:t>
            </a:r>
          </a:p>
          <a:p>
            <a:pPr>
              <a:buNone/>
            </a:pP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857232"/>
            <a:ext cx="8229600" cy="1143008"/>
          </a:xfrm>
        </p:spPr>
        <p:txBody>
          <a:bodyPr>
            <a:normAutofit/>
          </a:bodyPr>
          <a:lstStyle/>
          <a:p>
            <a:pPr algn="l"/>
            <a:r>
              <a:rPr lang="zh-CN" altLang="en-US" b="1" dirty="0" smtClean="0"/>
              <a:t>结束寄语</a:t>
            </a:r>
            <a:endParaRPr lang="zh-CN" altLang="en-US" b="1" dirty="0"/>
          </a:p>
        </p:txBody>
      </p:sp>
      <p:sp>
        <p:nvSpPr>
          <p:cNvPr id="3" name="内容占位符 2"/>
          <p:cNvSpPr>
            <a:spLocks noGrp="1"/>
          </p:cNvSpPr>
          <p:nvPr>
            <p:ph idx="1"/>
          </p:nvPr>
        </p:nvSpPr>
        <p:spPr>
          <a:xfrm>
            <a:off x="457200" y="2000240"/>
            <a:ext cx="8229600" cy="4714907"/>
          </a:xfrm>
          <a:noFill/>
        </p:spPr>
        <p:txBody>
          <a:bodyPr>
            <a:normAutofit fontScale="85000" lnSpcReduction="10000"/>
          </a:bodyPr>
          <a:lstStyle/>
          <a:p>
            <a:pPr>
              <a:buNone/>
            </a:pPr>
            <a:r>
              <a:rPr lang="zh-CN" altLang="en-US" dirty="0" smtClean="0"/>
              <a:t>           </a:t>
            </a:r>
            <a:r>
              <a:rPr lang="zh-CN" altLang="en-US" sz="3900" dirty="0" smtClean="0"/>
              <a:t>时</a:t>
            </a:r>
            <a:r>
              <a:rPr lang="zh-CN" altLang="en-US" sz="3900" dirty="0" smtClean="0"/>
              <a:t>光荏苒，岁月匆匆。伴随着秋天的到来，短暂的培训</a:t>
            </a:r>
            <a:r>
              <a:rPr lang="zh-CN" altLang="en-US" sz="3900" dirty="0" smtClean="0"/>
              <a:t>生活</a:t>
            </a:r>
            <a:r>
              <a:rPr lang="zh-CN" altLang="en-US" sz="3900" dirty="0" smtClean="0"/>
              <a:t>即将结束</a:t>
            </a:r>
            <a:r>
              <a:rPr lang="zh-CN" altLang="en-US" sz="3900" dirty="0" smtClean="0"/>
              <a:t>，回</a:t>
            </a:r>
            <a:r>
              <a:rPr lang="zh-CN" altLang="en-US" sz="3900" dirty="0" smtClean="0"/>
              <a:t>头看看来时路，有辛勤的汗水，也有欣慰的笑容，</a:t>
            </a:r>
            <a:r>
              <a:rPr lang="zh-CN" altLang="en-US" sz="3900" dirty="0" smtClean="0"/>
              <a:t>不仅</a:t>
            </a:r>
            <a:r>
              <a:rPr lang="zh-CN" altLang="en-US" sz="3900" dirty="0" smtClean="0"/>
              <a:t>是我，相信每</a:t>
            </a:r>
            <a:r>
              <a:rPr lang="zh-CN" altLang="en-US" sz="3900" dirty="0" smtClean="0"/>
              <a:t>位“同学”都</a:t>
            </a:r>
            <a:r>
              <a:rPr lang="zh-CN" altLang="en-US" sz="3900" dirty="0" smtClean="0"/>
              <a:t>在这短暂而充实的培训中学到了很多很多</a:t>
            </a:r>
            <a:r>
              <a:rPr lang="zh-CN" altLang="en-US" sz="3900" dirty="0" smtClean="0"/>
              <a:t>。天</a:t>
            </a:r>
            <a:r>
              <a:rPr lang="zh-CN" altLang="en-US" sz="3900" dirty="0" smtClean="0"/>
              <a:t>边云卷云散，人间缘聚缘散。八天前大家在这里相聚，转瞬要从这</a:t>
            </a:r>
            <a:r>
              <a:rPr lang="zh-CN" altLang="en-US" sz="3900" dirty="0" smtClean="0"/>
              <a:t>里分</a:t>
            </a:r>
            <a:r>
              <a:rPr lang="zh-CN" altLang="en-US" sz="3900" dirty="0" smtClean="0"/>
              <a:t>别，希望大家和我一样，收获颇多，满载而归。</a:t>
            </a:r>
          </a:p>
          <a:p>
            <a:pPr>
              <a:buNone/>
            </a:pPr>
            <a:r>
              <a:rPr lang="zh-CN" altLang="en-US" dirty="0" smtClean="0"/>
              <a:t/>
            </a:r>
            <a:br>
              <a:rPr lang="zh-CN" altLang="en-US" dirty="0" smtClean="0"/>
            </a:b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429</Words>
  <Application>Microsoft Office PowerPoint</Application>
  <PresentationFormat>全屏显示(4:3)</PresentationFormat>
  <Paragraphs>10</Paragraphs>
  <Slides>6</Slides>
  <Notes>0</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Office 主题</vt:lpstr>
      <vt:lpstr>安顺镇宁自治县坊</vt:lpstr>
      <vt:lpstr>幻灯片 2</vt:lpstr>
      <vt:lpstr>现将学习过程中的截图展示如下：</vt:lpstr>
      <vt:lpstr>幻灯片 4</vt:lpstr>
      <vt:lpstr>本次学习成果统计</vt:lpstr>
      <vt:lpstr>结束寄语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安顺镇宁自治县坊</dc:title>
  <dc:creator>Administrator</dc:creator>
  <cp:lastModifiedBy>User</cp:lastModifiedBy>
  <cp:revision>5</cp:revision>
  <dcterms:created xsi:type="dcterms:W3CDTF">2016-12-20T11:48:33Z</dcterms:created>
  <dcterms:modified xsi:type="dcterms:W3CDTF">2016-12-20T12:35:35Z</dcterms:modified>
</cp:coreProperties>
</file>