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1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19F3-8183-48EC-BB74-44576AA3F8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790091-2819-446D-994C-CB80464F9AED}" type="slidenum">
              <a:rPr lang="zh-CN" altLang="en-US" smtClean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790091-2819-446D-994C-CB80464F9AED}" type="slidenum">
              <a:rPr lang="zh-CN" altLang="en-US" smtClean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790091-2819-446D-994C-CB80464F9AED}" type="slidenum">
              <a:rPr lang="zh-CN" altLang="en-US" smtClean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sp>
        <p:nvSpPr>
          <p:cNvPr id="9" name="矩形 8"/>
          <p:cNvSpPr/>
          <p:nvPr/>
        </p:nvSpPr>
        <p:spPr>
          <a:xfrm>
            <a:off x="0" y="1703019"/>
            <a:ext cx="3870384" cy="6092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299" y="1705675"/>
            <a:ext cx="3784699" cy="6154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688" y="801687"/>
            <a:ext cx="2402678" cy="24796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29" y="801687"/>
            <a:ext cx="2402678" cy="247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81362"/>
            <a:ext cx="9144000" cy="16766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58704"/>
            <a:ext cx="9144000" cy="5802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8202" y="255122"/>
            <a:ext cx="10515598" cy="5322609"/>
          </a:xfrm>
        </p:spPr>
        <p:txBody>
          <a:bodyPr>
            <a:normAutofit/>
          </a:bodyPr>
          <a:lstStyle>
            <a:lvl1pPr marL="0" indent="0">
              <a:spcAft>
                <a:spcPts val="22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spcAft>
                <a:spcPts val="22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spcAft>
                <a:spcPts val="220"/>
              </a:spcAft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spcAft>
                <a:spcPts val="220"/>
              </a:spcAft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spcAft>
                <a:spcPts val="220"/>
              </a:spcAft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862" y="1881553"/>
            <a:ext cx="9823937" cy="36989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1058430" y="1683262"/>
            <a:ext cx="10183507" cy="2058646"/>
          </a:xfrm>
          <a:custGeom>
            <a:avLst/>
            <a:gdLst>
              <a:gd name="connsiteX0" fmla="*/ 1112071 w 4901184"/>
              <a:gd name="connsiteY0" fmla="*/ 0 h 1801368"/>
              <a:gd name="connsiteX1" fmla="*/ 4901184 w 4901184"/>
              <a:gd name="connsiteY1" fmla="*/ 0 h 1801368"/>
              <a:gd name="connsiteX2" fmla="*/ 4901184 w 4901184"/>
              <a:gd name="connsiteY2" fmla="*/ 1008251 h 1801368"/>
              <a:gd name="connsiteX3" fmla="*/ 3799357 w 4901184"/>
              <a:gd name="connsiteY3" fmla="*/ 1801368 h 1801368"/>
              <a:gd name="connsiteX4" fmla="*/ 0 w 4901184"/>
              <a:gd name="connsiteY4" fmla="*/ 1801368 h 1801368"/>
              <a:gd name="connsiteX5" fmla="*/ 0 w 4901184"/>
              <a:gd name="connsiteY5" fmla="*/ 80049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1801368">
                <a:moveTo>
                  <a:pt x="1112071" y="0"/>
                </a:moveTo>
                <a:lnTo>
                  <a:pt x="4901184" y="0"/>
                </a:lnTo>
                <a:lnTo>
                  <a:pt x="4901184" y="1008251"/>
                </a:lnTo>
                <a:lnTo>
                  <a:pt x="3799357" y="1801368"/>
                </a:lnTo>
                <a:lnTo>
                  <a:pt x="0" y="1801368"/>
                </a:lnTo>
                <a:lnTo>
                  <a:pt x="0" y="80049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760" kern="0">
              <a:solidFill>
                <a:prstClr val="white"/>
              </a:solidFill>
              <a:latin typeface="Arial" panose="0208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 flipH="1">
            <a:off x="12700" y="1266093"/>
            <a:ext cx="4370956" cy="1733978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 flipH="1">
            <a:off x="7821042" y="2446865"/>
            <a:ext cx="4370959" cy="1733978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62" y="2672861"/>
            <a:ext cx="7367953" cy="106904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416" y="3928118"/>
            <a:ext cx="6893169" cy="57739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5738" y="1969477"/>
            <a:ext cx="4654062" cy="420748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9738" y="1969477"/>
            <a:ext cx="4654062" cy="420748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64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581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8961"/>
            <a:ext cx="5157787" cy="325019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581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8961"/>
            <a:ext cx="5183188" cy="32501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>
            <p:custDataLst>
              <p:tags r:id="rId2"/>
            </p:custDataLst>
          </p:nvPr>
        </p:nvSpPr>
        <p:spPr>
          <a:xfrm>
            <a:off x="-4059" y="2180492"/>
            <a:ext cx="1831675" cy="2099331"/>
          </a:xfrm>
          <a:custGeom>
            <a:avLst/>
            <a:gdLst>
              <a:gd name="connsiteX0" fmla="*/ 906780 w 1226820"/>
              <a:gd name="connsiteY0" fmla="*/ 0 h 2926080"/>
              <a:gd name="connsiteX1" fmla="*/ 1226820 w 1226820"/>
              <a:gd name="connsiteY1" fmla="*/ 2926080 h 2926080"/>
              <a:gd name="connsiteX2" fmla="*/ 22860 w 1226820"/>
              <a:gd name="connsiteY2" fmla="*/ 2049780 h 2926080"/>
              <a:gd name="connsiteX3" fmla="*/ 0 w 1226820"/>
              <a:gd name="connsiteY3" fmla="*/ 1036320 h 2926080"/>
              <a:gd name="connsiteX4" fmla="*/ 906780 w 1226820"/>
              <a:gd name="connsiteY4" fmla="*/ 0 h 2926080"/>
              <a:gd name="connsiteX0-1" fmla="*/ 929640 w 1226820"/>
              <a:gd name="connsiteY0-2" fmla="*/ 0 h 2948940"/>
              <a:gd name="connsiteX1-3" fmla="*/ 1226820 w 1226820"/>
              <a:gd name="connsiteY1-4" fmla="*/ 2948940 h 2948940"/>
              <a:gd name="connsiteX2-5" fmla="*/ 22860 w 1226820"/>
              <a:gd name="connsiteY2-6" fmla="*/ 2072640 h 2948940"/>
              <a:gd name="connsiteX3-7" fmla="*/ 0 w 1226820"/>
              <a:gd name="connsiteY3-8" fmla="*/ 1059180 h 2948940"/>
              <a:gd name="connsiteX4-9" fmla="*/ 929640 w 1226820"/>
              <a:gd name="connsiteY4-10" fmla="*/ 0 h 2948940"/>
              <a:gd name="connsiteX0-11" fmla="*/ 906780 w 1203960"/>
              <a:gd name="connsiteY0-12" fmla="*/ 0 h 2948940"/>
              <a:gd name="connsiteX1-13" fmla="*/ 1203960 w 1203960"/>
              <a:gd name="connsiteY1-14" fmla="*/ 2948940 h 2948940"/>
              <a:gd name="connsiteX2-15" fmla="*/ 0 w 1203960"/>
              <a:gd name="connsiteY2-16" fmla="*/ 2072640 h 2948940"/>
              <a:gd name="connsiteX3-17" fmla="*/ 30480 w 1203960"/>
              <a:gd name="connsiteY3-18" fmla="*/ 1135380 h 2948940"/>
              <a:gd name="connsiteX4-19" fmla="*/ 906780 w 1203960"/>
              <a:gd name="connsiteY4-20" fmla="*/ 0 h 2948940"/>
              <a:gd name="connsiteX0-21" fmla="*/ 900430 w 1203960"/>
              <a:gd name="connsiteY0-22" fmla="*/ 0 h 2936240"/>
              <a:gd name="connsiteX1-23" fmla="*/ 1203960 w 1203960"/>
              <a:gd name="connsiteY1-24" fmla="*/ 2936240 h 2936240"/>
              <a:gd name="connsiteX2-25" fmla="*/ 0 w 1203960"/>
              <a:gd name="connsiteY2-26" fmla="*/ 2059940 h 2936240"/>
              <a:gd name="connsiteX3-27" fmla="*/ 30480 w 1203960"/>
              <a:gd name="connsiteY3-28" fmla="*/ 1122680 h 2936240"/>
              <a:gd name="connsiteX4-29" fmla="*/ 900430 w 1203960"/>
              <a:gd name="connsiteY4-30" fmla="*/ 0 h 2936240"/>
              <a:gd name="connsiteX0-31" fmla="*/ 900430 w 1203960"/>
              <a:gd name="connsiteY0-32" fmla="*/ 0 h 2948940"/>
              <a:gd name="connsiteX1-33" fmla="*/ 1203960 w 1203960"/>
              <a:gd name="connsiteY1-34" fmla="*/ 2948940 h 2948940"/>
              <a:gd name="connsiteX2-35" fmla="*/ 0 w 1203960"/>
              <a:gd name="connsiteY2-36" fmla="*/ 2072640 h 2948940"/>
              <a:gd name="connsiteX3-37" fmla="*/ 30480 w 1203960"/>
              <a:gd name="connsiteY3-38" fmla="*/ 1135380 h 2948940"/>
              <a:gd name="connsiteX4-39" fmla="*/ 900430 w 1203960"/>
              <a:gd name="connsiteY4-40" fmla="*/ 0 h 2948940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1203960" h="2948940">
                <a:moveTo>
                  <a:pt x="900430" y="0"/>
                </a:moveTo>
                <a:lnTo>
                  <a:pt x="1203960" y="2948940"/>
                </a:lnTo>
                <a:lnTo>
                  <a:pt x="0" y="2072640"/>
                </a:lnTo>
                <a:lnTo>
                  <a:pt x="30480" y="1135380"/>
                </a:lnTo>
                <a:lnTo>
                  <a:pt x="90043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035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-3" y="2680977"/>
            <a:ext cx="12192003" cy="12079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035">
              <a:solidFill>
                <a:srgbClr val="FFFFFF"/>
              </a:solidFill>
            </a:endParaRPr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10738612" y="3888904"/>
            <a:ext cx="1454111" cy="428794"/>
          </a:xfrm>
          <a:custGeom>
            <a:avLst/>
            <a:gdLst>
              <a:gd name="connsiteX0" fmla="*/ 1706880 w 1706880"/>
              <a:gd name="connsiteY0" fmla="*/ 7620 h 601980"/>
              <a:gd name="connsiteX1" fmla="*/ 121920 w 1706880"/>
              <a:gd name="connsiteY1" fmla="*/ 0 h 601980"/>
              <a:gd name="connsiteX2" fmla="*/ 0 w 1706880"/>
              <a:gd name="connsiteY2" fmla="*/ 601980 h 601980"/>
              <a:gd name="connsiteX3" fmla="*/ 1706880 w 1706880"/>
              <a:gd name="connsiteY3" fmla="*/ 7620 h 601980"/>
              <a:gd name="connsiteX0-1" fmla="*/ 1706880 w 1706880"/>
              <a:gd name="connsiteY0-2" fmla="*/ 0 h 601980"/>
              <a:gd name="connsiteX1-3" fmla="*/ 121920 w 1706880"/>
              <a:gd name="connsiteY1-4" fmla="*/ 0 h 601980"/>
              <a:gd name="connsiteX2-5" fmla="*/ 0 w 1706880"/>
              <a:gd name="connsiteY2-6" fmla="*/ 601980 h 601980"/>
              <a:gd name="connsiteX3-7" fmla="*/ 1706880 w 1706880"/>
              <a:gd name="connsiteY3-8" fmla="*/ 0 h 6019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6880" h="601980">
                <a:moveTo>
                  <a:pt x="1706880" y="0"/>
                </a:moveTo>
                <a:lnTo>
                  <a:pt x="121920" y="0"/>
                </a:lnTo>
                <a:lnTo>
                  <a:pt x="0" y="601980"/>
                </a:lnTo>
                <a:lnTo>
                  <a:pt x="17068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035">
              <a:solidFill>
                <a:srgbClr val="FFFFFF"/>
              </a:solidFill>
            </a:endParaRPr>
          </a:p>
        </p:txBody>
      </p: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 rot="21290535">
            <a:off x="10725086" y="4001176"/>
            <a:ext cx="1447348" cy="500485"/>
          </a:xfrm>
          <a:custGeom>
            <a:avLst/>
            <a:gdLst>
              <a:gd name="connsiteX0" fmla="*/ 1021080 w 1432560"/>
              <a:gd name="connsiteY0" fmla="*/ 0 h 617220"/>
              <a:gd name="connsiteX1" fmla="*/ 1432560 w 1432560"/>
              <a:gd name="connsiteY1" fmla="*/ 617220 h 617220"/>
              <a:gd name="connsiteX2" fmla="*/ 0 w 1432560"/>
              <a:gd name="connsiteY2" fmla="*/ 358140 h 617220"/>
              <a:gd name="connsiteX3" fmla="*/ 1021080 w 1432560"/>
              <a:gd name="connsiteY3" fmla="*/ 0 h 617220"/>
              <a:gd name="connsiteX0-1" fmla="*/ 1021080 w 1170934"/>
              <a:gd name="connsiteY0-2" fmla="*/ 0 h 702180"/>
              <a:gd name="connsiteX1-3" fmla="*/ 1170934 w 1170934"/>
              <a:gd name="connsiteY1-4" fmla="*/ 702180 h 702180"/>
              <a:gd name="connsiteX2-5" fmla="*/ 0 w 1170934"/>
              <a:gd name="connsiteY2-6" fmla="*/ 358140 h 702180"/>
              <a:gd name="connsiteX3-7" fmla="*/ 1021080 w 1170934"/>
              <a:gd name="connsiteY3-8" fmla="*/ 0 h 702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70934" h="702180">
                <a:moveTo>
                  <a:pt x="1021080" y="0"/>
                </a:moveTo>
                <a:lnTo>
                  <a:pt x="1170934" y="702180"/>
                </a:lnTo>
                <a:lnTo>
                  <a:pt x="0" y="358140"/>
                </a:lnTo>
                <a:lnTo>
                  <a:pt x="10210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035">
              <a:solidFill>
                <a:srgbClr val="FFFFFF"/>
              </a:solidFill>
            </a:endParaRPr>
          </a:p>
        </p:txBody>
      </p:sp>
      <p:sp>
        <p:nvSpPr>
          <p:cNvPr id="15" name="任意多边形 14"/>
          <p:cNvSpPr/>
          <p:nvPr>
            <p:custDataLst>
              <p:tags r:id="rId6"/>
            </p:custDataLst>
          </p:nvPr>
        </p:nvSpPr>
        <p:spPr>
          <a:xfrm>
            <a:off x="1342226" y="2174203"/>
            <a:ext cx="6811174" cy="2105620"/>
          </a:xfrm>
          <a:custGeom>
            <a:avLst/>
            <a:gdLst>
              <a:gd name="connsiteX0" fmla="*/ 0 w 4450080"/>
              <a:gd name="connsiteY0" fmla="*/ 0 h 2941320"/>
              <a:gd name="connsiteX1" fmla="*/ 304800 w 4450080"/>
              <a:gd name="connsiteY1" fmla="*/ 2941320 h 2941320"/>
              <a:gd name="connsiteX2" fmla="*/ 4236720 w 4450080"/>
              <a:gd name="connsiteY2" fmla="*/ 2735580 h 2941320"/>
              <a:gd name="connsiteX3" fmla="*/ 4450080 w 4450080"/>
              <a:gd name="connsiteY3" fmla="*/ 381000 h 2941320"/>
              <a:gd name="connsiteX4" fmla="*/ 0 w 4450080"/>
              <a:gd name="connsiteY4" fmla="*/ 0 h 294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0080" h="2941320">
                <a:moveTo>
                  <a:pt x="0" y="0"/>
                </a:moveTo>
                <a:lnTo>
                  <a:pt x="304800" y="2941320"/>
                </a:lnTo>
                <a:lnTo>
                  <a:pt x="4236720" y="2735580"/>
                </a:lnTo>
                <a:lnTo>
                  <a:pt x="4450080" y="381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120" y="2476047"/>
            <a:ext cx="6037385" cy="1617785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microsoft.com/office/2007/relationships/hdphoto" Target="../media/hdphoto1.wdp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0" b="22219"/>
          <a:stretch>
            <a:fillRect/>
          </a:stretch>
        </p:blipFill>
        <p:spPr>
          <a:xfrm>
            <a:off x="-6065" y="3931439"/>
            <a:ext cx="2371894" cy="29265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864000"/>
          </a:xfrm>
          <a:prstGeom prst="rect">
            <a:avLst/>
          </a:prstGeom>
        </p:spPr>
        <p:txBody>
          <a:bodyPr vert="horz" lIns="68400" tIns="32400" rIns="68400" bIns="3240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389185"/>
            <a:ext cx="10515600" cy="4191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黔南州瓮安县</a:t>
            </a:r>
            <a:r>
              <a:rPr lang="en-US" altLang="zh-CN" dirty="0"/>
              <a:t>1</a:t>
            </a:r>
            <a:r>
              <a:rPr lang="zh-CN" altLang="en-US" dirty="0"/>
              <a:t>坊学习简报</a:t>
            </a:r>
            <a:br>
              <a:rPr lang="zh-CN" altLang="en-US" dirty="0"/>
            </a:br>
            <a:r>
              <a:rPr lang="zh-CN" altLang="en-US" dirty="0"/>
              <a:t>—</a:t>
            </a:r>
            <a:r>
              <a:rPr lang="en-US" altLang="zh-CN" dirty="0"/>
              <a:t>—</a:t>
            </a:r>
            <a:r>
              <a:rPr lang="zh-CN" altLang="en-US" dirty="0"/>
              <a:t>小组简报展示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957445"/>
            <a:ext cx="9144000" cy="1449070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r>
              <a:rPr lang="zh-CN" altLang="en-US" dirty="0"/>
              <a:t>主编：徐莎</a:t>
            </a:r>
            <a:endParaRPr lang="zh-CN" altLang="en-US" dirty="0"/>
          </a:p>
          <a:p>
            <a:r>
              <a:rPr lang="en-US" altLang="zh-CN" dirty="0"/>
              <a:t>2016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19</a:t>
            </a:r>
            <a:r>
              <a:rPr lang="zh-CN" altLang="en-US" dirty="0"/>
              <a:t>日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~MFLKH@S9XXB1ZUJG%5@[6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130" y="390525"/>
            <a:ext cx="3285490" cy="4685665"/>
          </a:xfrm>
          <a:prstGeom prst="rect">
            <a:avLst/>
          </a:prstGeom>
        </p:spPr>
      </p:pic>
      <p:pic>
        <p:nvPicPr>
          <p:cNvPr id="5" name="图片 4" descr="$7Y0ZD9Z7X92ML`JVABO}(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10" y="1087755"/>
            <a:ext cx="3409315" cy="5266690"/>
          </a:xfrm>
          <a:prstGeom prst="rect">
            <a:avLst/>
          </a:prstGeom>
        </p:spPr>
      </p:pic>
      <p:pic>
        <p:nvPicPr>
          <p:cNvPr id="6" name="图片 5" descr=")6`{13V29COYEE3_%IZDB@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05" y="502285"/>
            <a:ext cx="3647440" cy="53143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@N5[$`5DTN]~}Q9EGUP$K2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95" y="127635"/>
            <a:ext cx="3352165" cy="5238115"/>
          </a:xfrm>
          <a:prstGeom prst="rect">
            <a:avLst/>
          </a:prstGeom>
        </p:spPr>
      </p:pic>
      <p:pic>
        <p:nvPicPr>
          <p:cNvPr id="5" name="图片 4" descr="PB}}O4KW{FP7(4L[FGT7C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130" y="1240790"/>
            <a:ext cx="3361690" cy="5028565"/>
          </a:xfrm>
          <a:prstGeom prst="rect">
            <a:avLst/>
          </a:prstGeom>
        </p:spPr>
      </p:pic>
      <p:pic>
        <p:nvPicPr>
          <p:cNvPr id="6" name="图片 5" descr="JDA_[FO(5]6P`M_BZ9KIY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0" y="2514600"/>
            <a:ext cx="3228340" cy="21050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7200" smtClean="0"/>
              <a:t>THANKS</a:t>
            </a:r>
            <a:endParaRPr lang="en-US" altLang="zh-CN" sz="720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924140838"/>
  <p:tag name="MH_LIBRARY" val="GRAPHIC"/>
  <p:tag name="MH_ORDER" val="Freeform 21"/>
</p:tagLst>
</file>

<file path=ppt/tags/tag10.xml><?xml version="1.0" encoding="utf-8"?>
<p:tagLst xmlns:p="http://schemas.openxmlformats.org/presentationml/2006/main">
  <p:tag name="KSO_WM_TAG_VERSION" val="1.0"/>
  <p:tag name="KSO_WM_TEMPLATE_CATEGORY" val="custom"/>
  <p:tag name="KSO_WM_TEMPLATE_INDEX" val="160567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7"/>
  <p:tag name="KSO_WM_UNIT_TYPE" val="a"/>
  <p:tag name="KSO_WM_UNIT_INDEX" val="1"/>
  <p:tag name="KSO_WM_UNIT_ID" val="custom160567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7"/>
  <p:tag name="KSO_WM_UNIT_TYPE" val="b"/>
  <p:tag name="KSO_WM_UNIT_INDEX" val="1"/>
  <p:tag name="KSO_WM_UNIT_ID" val="custom160567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p="http://schemas.openxmlformats.org/presentationml/2006/main">
  <p:tag name="KSO_WM_TEMPLATE_THUMBS_INDEX" val="1、4、5、9、12、15、22、27、28、29"/>
  <p:tag name="KSO_WM_TEMPLATE_CATEGORY" val="custom"/>
  <p:tag name="KSO_WM_TEMPLATE_INDEX" val="160567"/>
  <p:tag name="KSO_WM_TAG_VERSION" val="1.0"/>
  <p:tag name="KSO_WM_SLIDE_ID" val="custom16056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p="http://schemas.openxmlformats.org/presentationml/2006/main">
  <p:tag name="MH" val="20150924143952"/>
  <p:tag name="MH_LIBRARY" val="GRAPHIC"/>
  <p:tag name="KSO_WM_TEMPLATE_CATEGORY" val="custom"/>
  <p:tag name="KSO_WM_TEMPLATE_INDEX" val="160567"/>
  <p:tag name="KSO_WM_TAG_VERSION" val="1.0"/>
  <p:tag name="KSO_WM_SLIDE_ID" val="custom160567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15.xml><?xml version="1.0" encoding="utf-8"?>
<p:tagLst xmlns:p="http://schemas.openxmlformats.org/presentationml/2006/main">
  <p:tag name="MH" val="20150924143952"/>
  <p:tag name="MH_LIBRARY" val="GRAPHIC"/>
  <p:tag name="KSO_WM_TEMPLATE_CATEGORY" val="custom"/>
  <p:tag name="KSO_WM_TEMPLATE_INDEX" val="160567"/>
  <p:tag name="KSO_WM_TAG_VERSION" val="1.0"/>
  <p:tag name="KSO_WM_SLIDE_ID" val="custom160567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7"/>
  <p:tag name="KSO_WM_UNIT_TYPE" val="a"/>
  <p:tag name="KSO_WM_UNIT_INDEX" val="1"/>
  <p:tag name="KSO_WM_UNIT_ID" val="custom160567_29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THANKS"/>
</p:tagLst>
</file>

<file path=ppt/tags/tag17.xml><?xml version="1.0" encoding="utf-8"?>
<p:tagLst xmlns:p="http://schemas.openxmlformats.org/presentationml/2006/main">
  <p:tag name="MH" val="20150924143952"/>
  <p:tag name="MH_LIBRARY" val="GRAPHIC"/>
  <p:tag name="KSO_WM_TEMPLATE_CATEGORY" val="custom"/>
  <p:tag name="KSO_WM_TEMPLATE_INDEX" val="160567"/>
  <p:tag name="KSO_WM_TAG_VERSION" val="1.0"/>
  <p:tag name="KSO_WM_SLIDE_ID" val="custom160567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2.xml><?xml version="1.0" encoding="utf-8"?>
<p:tagLst xmlns:p="http://schemas.openxmlformats.org/presentationml/2006/main">
  <p:tag name="MH" val="20150924140838"/>
  <p:tag name="MH_LIBRARY" val="GRAPHIC"/>
  <p:tag name="MH_ORDER" val="Straight Connector 22"/>
</p:tagLst>
</file>

<file path=ppt/tags/tag3.xml><?xml version="1.0" encoding="utf-8"?>
<p:tagLst xmlns:p="http://schemas.openxmlformats.org/presentationml/2006/main">
  <p:tag name="MH" val="20150924140838"/>
  <p:tag name="MH_LIBRARY" val="GRAPHIC"/>
  <p:tag name="MH_ORDER" val="Straight Connector 23"/>
</p:tagLst>
</file>

<file path=ppt/tags/tag4.xml><?xml version="1.0" encoding="utf-8"?>
<p:tagLst xmlns:p="http://schemas.openxmlformats.org/presentationml/2006/main">
  <p:tag name="MH" val="20150924143952"/>
  <p:tag name="MH_LIBRARY" val="GRAPHIC"/>
  <p:tag name="MH_ORDER" val="Freeform 7"/>
  <p:tag name="KSO_WM_TAG_VERSION" val="1.0"/>
  <p:tag name="KSO_WM_BEAUTIFY_FLAG" val="#wm#"/>
  <p:tag name="KSO_WM_UNIT_TYPE" val="i"/>
  <p:tag name="KSO_WM_UNIT_ID" val="279*i*0"/>
  <p:tag name="KSO_WM_TEMPLATE_CATEGORY" val="custom"/>
  <p:tag name="KSO_WM_TEMPLATE_INDEX" val="9160247"/>
</p:tagLst>
</file>

<file path=ppt/tags/tag5.xml><?xml version="1.0" encoding="utf-8"?>
<p:tagLst xmlns:p="http://schemas.openxmlformats.org/presentationml/2006/main">
  <p:tag name="MH" val="20150924143952"/>
  <p:tag name="MH_LIBRARY" val="GRAPHIC"/>
  <p:tag name="MH_ORDER" val="Rectangle 2"/>
  <p:tag name="KSO_WM_TAG_VERSION" val="1.0"/>
  <p:tag name="KSO_WM_BEAUTIFY_FLAG" val="#wm#"/>
  <p:tag name="KSO_WM_UNIT_TYPE" val="i"/>
  <p:tag name="KSO_WM_UNIT_ID" val="279*i*1"/>
  <p:tag name="KSO_WM_TEMPLATE_CATEGORY" val="custom"/>
  <p:tag name="KSO_WM_TEMPLATE_INDEX" val="9160247"/>
</p:tagLst>
</file>

<file path=ppt/tags/tag6.xml><?xml version="1.0" encoding="utf-8"?>
<p:tagLst xmlns:p="http://schemas.openxmlformats.org/presentationml/2006/main">
  <p:tag name="MH" val="20150924143952"/>
  <p:tag name="MH_LIBRARY" val="GRAPHIC"/>
  <p:tag name="MH_ORDER" val="Freeform 3"/>
  <p:tag name="KSO_WM_TAG_VERSION" val="1.0"/>
  <p:tag name="KSO_WM_BEAUTIFY_FLAG" val="#wm#"/>
  <p:tag name="KSO_WM_UNIT_TYPE" val="i"/>
  <p:tag name="KSO_WM_UNIT_ID" val="279*i*2"/>
  <p:tag name="KSO_WM_TEMPLATE_CATEGORY" val="custom"/>
  <p:tag name="KSO_WM_TEMPLATE_INDEX" val="9160247"/>
</p:tagLst>
</file>

<file path=ppt/tags/tag7.xml><?xml version="1.0" encoding="utf-8"?>
<p:tagLst xmlns:p="http://schemas.openxmlformats.org/presentationml/2006/main">
  <p:tag name="MH" val="20150924143952"/>
  <p:tag name="MH_LIBRARY" val="GRAPHIC"/>
  <p:tag name="MH_ORDER" val="Freeform 4"/>
  <p:tag name="KSO_WM_TAG_VERSION" val="1.0"/>
  <p:tag name="KSO_WM_BEAUTIFY_FLAG" val="#wm#"/>
  <p:tag name="KSO_WM_UNIT_TYPE" val="i"/>
  <p:tag name="KSO_WM_UNIT_ID" val="279*i*4"/>
  <p:tag name="KSO_WM_TEMPLATE_CATEGORY" val="custom"/>
  <p:tag name="KSO_WM_TEMPLATE_INDEX" val="9160247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9160247"/>
  <p:tag name="MH" val="20150924143952"/>
  <p:tag name="MH_LIBRARY" val="GRAPHIC"/>
  <p:tag name="MH_ORDER" val="Freeform 6"/>
  <p:tag name="KSO_WM_UNIT_TYPE" val="a"/>
  <p:tag name="KSO_WM_UNIT_INDEX" val="1"/>
  <p:tag name="KSO_WM_UNIT_ID" val="custom9160247_29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THANKS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160567"/>
</p:tagLst>
</file>

<file path=ppt/theme/theme1.xml><?xml version="1.0" encoding="utf-8"?>
<a:theme xmlns:a="http://schemas.openxmlformats.org/drawingml/2006/main" name="A000120140530A99PPBG">
  <a:themeElements>
    <a:clrScheme name="160567">
      <a:dk1>
        <a:srgbClr val="474747"/>
      </a:dk1>
      <a:lt1>
        <a:srgbClr val="FFFFFF"/>
      </a:lt1>
      <a:dk2>
        <a:srgbClr val="5F5F5F"/>
      </a:dk2>
      <a:lt2>
        <a:srgbClr val="FFFFFF"/>
      </a:lt2>
      <a:accent1>
        <a:srgbClr val="8E8B00"/>
      </a:accent1>
      <a:accent2>
        <a:srgbClr val="474747"/>
      </a:accent2>
      <a:accent3>
        <a:srgbClr val="00B0F0"/>
      </a:accent3>
      <a:accent4>
        <a:srgbClr val="6F9F4B"/>
      </a:accent4>
      <a:accent5>
        <a:srgbClr val="FC917E"/>
      </a:accent5>
      <a:accent6>
        <a:srgbClr val="FF4D55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WPS 演示</Application>
  <PresentationFormat>宽屏</PresentationFormat>
  <Paragraphs>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Calibri Light</vt:lpstr>
      <vt:lpstr>Calibri</vt:lpstr>
      <vt:lpstr>微软雅黑</vt:lpstr>
      <vt:lpstr>Arial Black</vt:lpstr>
      <vt:lpstr>黑体</vt:lpstr>
      <vt:lpstr>Arial Narrow</vt:lpstr>
      <vt:lpstr>Segoe Print</vt:lpstr>
      <vt:lpstr>A000120140530A99PPBG</vt:lpstr>
      <vt:lpstr>LOREM IPSUM DOLOR</vt:lpstr>
      <vt:lpstr>THANKS</vt:lpstr>
      <vt:lpstr>THANKS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2016-12-20T11:28:05Z</dcterms:created>
  <dcterms:modified xsi:type="dcterms:W3CDTF">2016-12-20T11:42:06Z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