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9EC4A0-B640-48BA-B4F1-BEAC88D011CF}" type="datetimeFigureOut">
              <a:rPr lang="zh-CN" altLang="en-US" smtClean="0"/>
              <a:t>2016/12/13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10A262-A582-46B0-8E1D-4B7D5F048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28794" y="1285860"/>
            <a:ext cx="6172200" cy="3643338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/>
              <a:t>  </a:t>
            </a:r>
            <a:r>
              <a:rPr lang="zh-CN" altLang="en-US" sz="4400" dirty="0" smtClean="0"/>
              <a:t>额敏幼儿一坊网络研修第三期简报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zh-CN" altLang="en-US" sz="4400" dirty="0" smtClean="0"/>
              <a:t>（学员学情统计）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57158" y="928646"/>
            <a:ext cx="4143404" cy="5929354"/>
          </a:xfrm>
        </p:spPr>
        <p:txBody>
          <a:bodyPr>
            <a:normAutofit/>
          </a:bodyPr>
          <a:lstStyle/>
          <a:p>
            <a:r>
              <a:rPr lang="zh-CN" altLang="en-US" b="0" dirty="0" smtClean="0"/>
              <a:t>小红</a:t>
            </a:r>
            <a:r>
              <a:rPr lang="en-US" altLang="zh-CN" b="0" dirty="0" smtClean="0"/>
              <a:t>1.82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0" dirty="0" smtClean="0"/>
              <a:t>米</a:t>
            </a:r>
            <a:r>
              <a:rPr lang="zh-CN" altLang="en-US" b="0" dirty="0" smtClean="0"/>
              <a:t>兰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巴吾尔江</a:t>
            </a:r>
            <a:r>
              <a:rPr lang="en-US" altLang="zh-CN" b="0" dirty="0" smtClean="0"/>
              <a:t>3.6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0" dirty="0" smtClean="0"/>
              <a:t>沙</a:t>
            </a:r>
            <a:r>
              <a:rPr lang="zh-CN" altLang="en-US" b="0" dirty="0" smtClean="0"/>
              <a:t>碧拉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托合达汗</a:t>
            </a:r>
            <a:r>
              <a:rPr lang="en-US" altLang="zh-CN" b="0" dirty="0" smtClean="0"/>
              <a:t>5.6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0" dirty="0" smtClean="0"/>
              <a:t>王雪皎</a:t>
            </a:r>
            <a:r>
              <a:rPr lang="en-US" altLang="zh-CN" b="0" dirty="0" smtClean="0"/>
              <a:t>15.51</a:t>
            </a:r>
            <a:br>
              <a:rPr lang="en-US" altLang="zh-CN" b="0" dirty="0" smtClean="0"/>
            </a:br>
            <a:r>
              <a:rPr lang="zh-CN" altLang="en-US" b="0" dirty="0" smtClean="0"/>
              <a:t>曼尔哈巴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买买提江</a:t>
            </a:r>
            <a:r>
              <a:rPr lang="en-US" altLang="zh-CN" b="0" dirty="0" smtClean="0"/>
              <a:t>23.82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0" dirty="0" smtClean="0"/>
              <a:t>古丽格娜</a:t>
            </a:r>
            <a:r>
              <a:rPr lang="en-US" altLang="zh-CN" b="0" dirty="0" smtClean="0"/>
              <a:t>26.67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0" dirty="0" smtClean="0"/>
              <a:t>马</a:t>
            </a:r>
            <a:r>
              <a:rPr lang="zh-CN" altLang="en-US" b="0" dirty="0" smtClean="0"/>
              <a:t>燕</a:t>
            </a:r>
            <a:r>
              <a:rPr lang="en-US" altLang="zh-CN" b="0" dirty="0" smtClean="0"/>
              <a:t>27.42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0" dirty="0" smtClean="0"/>
              <a:t>孙璐</a:t>
            </a:r>
            <a:r>
              <a:rPr lang="en-US" altLang="zh-CN" b="0" dirty="0" smtClean="0"/>
              <a:t>28.98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0" dirty="0" smtClean="0"/>
              <a:t>阿勒玛古丽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文都尔斯</a:t>
            </a:r>
            <a:r>
              <a:rPr lang="zh-CN" altLang="en-US" b="0" dirty="0" smtClean="0"/>
              <a:t>汗</a:t>
            </a:r>
            <a:r>
              <a:rPr lang="en-US" altLang="zh-CN" b="0" dirty="0" smtClean="0"/>
              <a:t>29.11</a:t>
            </a:r>
            <a:br>
              <a:rPr lang="en-US" altLang="zh-CN" b="0" dirty="0" smtClean="0"/>
            </a:b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571480"/>
            <a:ext cx="40719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 smtClean="0">
                <a:latin typeface="+mj-ea"/>
                <a:ea typeface="+mj-ea"/>
              </a:rPr>
              <a:t>新巴依尔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欧登其米格</a:t>
            </a:r>
            <a:r>
              <a:rPr lang="en-US" altLang="zh-CN" sz="2400" b="0" dirty="0" smtClean="0">
                <a:latin typeface="+mj-ea"/>
                <a:ea typeface="+mj-ea"/>
              </a:rPr>
              <a:t>29.96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哈那提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热夏提</a:t>
            </a:r>
            <a:r>
              <a:rPr lang="en-US" altLang="zh-CN" sz="2400" b="0" dirty="0" smtClean="0">
                <a:latin typeface="+mj-ea"/>
                <a:ea typeface="+mj-ea"/>
              </a:rPr>
              <a:t>31.6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肯杰古丽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吾拉孜汗</a:t>
            </a:r>
            <a:r>
              <a:rPr lang="en-US" altLang="zh-CN" sz="2400" b="0" dirty="0" smtClean="0">
                <a:latin typeface="+mj-ea"/>
                <a:ea typeface="+mj-ea"/>
              </a:rPr>
              <a:t>32.13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杨可涵</a:t>
            </a:r>
            <a:r>
              <a:rPr lang="en-US" altLang="zh-CN" sz="2400" b="0" dirty="0" smtClean="0">
                <a:latin typeface="+mj-ea"/>
                <a:ea typeface="+mj-ea"/>
              </a:rPr>
              <a:t>33.2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巴赛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卡肯</a:t>
            </a:r>
            <a:r>
              <a:rPr lang="en-US" altLang="zh-CN" sz="2400" b="0" dirty="0" smtClean="0">
                <a:latin typeface="+mj-ea"/>
                <a:ea typeface="+mj-ea"/>
              </a:rPr>
              <a:t>33.78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古丽扎提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俄坦</a:t>
            </a:r>
            <a:r>
              <a:rPr lang="en-US" altLang="zh-CN" sz="2400" b="0" dirty="0" smtClean="0">
                <a:latin typeface="+mj-ea"/>
                <a:ea typeface="+mj-ea"/>
              </a:rPr>
              <a:t>36.89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加依那古丽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拉合木江</a:t>
            </a:r>
            <a:r>
              <a:rPr lang="en-US" altLang="zh-CN" sz="2400" b="0" dirty="0" smtClean="0">
                <a:latin typeface="+mj-ea"/>
                <a:ea typeface="+mj-ea"/>
              </a:rPr>
              <a:t>37.56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玛克布拉提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阿不都热苏勒</a:t>
            </a:r>
            <a:r>
              <a:rPr lang="en-US" altLang="zh-CN" sz="2400" b="0" dirty="0" smtClean="0">
                <a:latin typeface="+mj-ea"/>
                <a:ea typeface="+mj-ea"/>
              </a:rPr>
              <a:t>38.22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胡德孜阿依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帕热哈提</a:t>
            </a:r>
            <a:r>
              <a:rPr lang="en-US" altLang="zh-CN" sz="2400" b="0" dirty="0" smtClean="0">
                <a:latin typeface="+mj-ea"/>
                <a:ea typeface="+mj-ea"/>
              </a:rPr>
              <a:t>38.22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巴提马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哈力汗</a:t>
            </a:r>
            <a:r>
              <a:rPr lang="en-US" altLang="zh-CN" sz="2400" b="0" dirty="0" smtClean="0">
                <a:latin typeface="+mj-ea"/>
                <a:ea typeface="+mj-ea"/>
              </a:rPr>
              <a:t>38.44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赛格林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托尔明德</a:t>
            </a:r>
            <a:r>
              <a:rPr lang="en-US" altLang="zh-CN" sz="2400" b="0" dirty="0" smtClean="0">
                <a:latin typeface="+mj-ea"/>
                <a:ea typeface="+mj-ea"/>
              </a:rPr>
              <a:t>39.29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b="0" dirty="0" smtClean="0">
                <a:latin typeface="+mj-ea"/>
                <a:ea typeface="+mj-ea"/>
              </a:rPr>
              <a:t>热拉</a:t>
            </a:r>
            <a:r>
              <a:rPr lang="en-US" altLang="zh-CN" sz="2400" b="0" dirty="0" smtClean="0">
                <a:latin typeface="+mj-ea"/>
                <a:ea typeface="+mj-ea"/>
              </a:rPr>
              <a:t>·</a:t>
            </a:r>
            <a:r>
              <a:rPr lang="zh-CN" altLang="en-US" sz="2400" b="0" dirty="0" smtClean="0">
                <a:latin typeface="+mj-ea"/>
                <a:ea typeface="+mj-ea"/>
              </a:rPr>
              <a:t>阿曼角尔</a:t>
            </a:r>
            <a:r>
              <a:rPr lang="en-US" altLang="zh-CN" sz="2400" b="0" dirty="0" smtClean="0">
                <a:latin typeface="+mj-ea"/>
                <a:ea typeface="+mj-ea"/>
              </a:rPr>
              <a:t>39.91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28604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3"/>
                </a:solidFill>
              </a:rPr>
              <a:t>截至</a:t>
            </a:r>
            <a:r>
              <a:rPr lang="en-US" altLang="zh-CN" sz="2800" dirty="0" smtClean="0">
                <a:solidFill>
                  <a:schemeClr val="accent3"/>
                </a:solidFill>
              </a:rPr>
              <a:t>12</a:t>
            </a:r>
            <a:r>
              <a:rPr lang="zh-CN" altLang="en-US" sz="2800" dirty="0" smtClean="0">
                <a:solidFill>
                  <a:schemeClr val="accent3"/>
                </a:solidFill>
              </a:rPr>
              <a:t>月</a:t>
            </a:r>
            <a:r>
              <a:rPr lang="en-US" altLang="zh-CN" sz="2800" dirty="0" smtClean="0">
                <a:solidFill>
                  <a:schemeClr val="accent3"/>
                </a:solidFill>
              </a:rPr>
              <a:t>13</a:t>
            </a:r>
            <a:r>
              <a:rPr lang="zh-CN" altLang="en-US" sz="2800" dirty="0" smtClean="0">
                <a:solidFill>
                  <a:schemeClr val="accent3"/>
                </a:solidFill>
              </a:rPr>
              <a:t>日</a:t>
            </a:r>
            <a:endParaRPr lang="en-US" altLang="zh-CN" sz="2800" dirty="0" smtClean="0">
              <a:solidFill>
                <a:schemeClr val="accent3"/>
              </a:solidFill>
            </a:endParaRPr>
          </a:p>
          <a:p>
            <a:r>
              <a:rPr lang="zh-CN" altLang="en-US" sz="2800" dirty="0" smtClean="0">
                <a:solidFill>
                  <a:schemeClr val="accent3"/>
                </a:solidFill>
              </a:rPr>
              <a:t>课程学习未完成统计</a:t>
            </a:r>
            <a:r>
              <a:rPr lang="zh-CN" altLang="en-US" sz="2800" dirty="0" smtClean="0"/>
              <a:t>：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截至</a:t>
            </a:r>
            <a:r>
              <a:rPr lang="en-US" altLang="zh-CN" dirty="0" smtClean="0">
                <a:solidFill>
                  <a:srgbClr val="C00000"/>
                </a:solidFill>
              </a:rPr>
              <a:t>12</a:t>
            </a:r>
            <a:r>
              <a:rPr lang="zh-CN" altLang="en-US" dirty="0" smtClean="0">
                <a:solidFill>
                  <a:srgbClr val="C00000"/>
                </a:solidFill>
              </a:rPr>
              <a:t>月</a:t>
            </a:r>
            <a:r>
              <a:rPr lang="en-US" altLang="zh-CN" dirty="0" smtClean="0">
                <a:solidFill>
                  <a:srgbClr val="C00000"/>
                </a:solidFill>
              </a:rPr>
              <a:t>13</a:t>
            </a:r>
            <a:r>
              <a:rPr lang="zh-CN" altLang="en-US" dirty="0" smtClean="0">
                <a:solidFill>
                  <a:srgbClr val="C00000"/>
                </a:solidFill>
              </a:rPr>
              <a:t>日，考核成绩未达</a:t>
            </a:r>
            <a:r>
              <a:rPr lang="en-US" altLang="zh-CN" dirty="0" smtClean="0">
                <a:solidFill>
                  <a:srgbClr val="C00000"/>
                </a:solidFill>
              </a:rPr>
              <a:t>90</a:t>
            </a:r>
            <a:r>
              <a:rPr lang="zh-CN" altLang="en-US" dirty="0" smtClean="0">
                <a:solidFill>
                  <a:srgbClr val="C00000"/>
                </a:solidFill>
              </a:rPr>
              <a:t>分学情统计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3929090" cy="5072098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>
                <a:latin typeface="+mj-ea"/>
                <a:ea typeface="+mj-ea"/>
              </a:rPr>
              <a:t>小红</a:t>
            </a:r>
            <a:r>
              <a:rPr lang="en-US" altLang="zh-CN" dirty="0" smtClean="0">
                <a:latin typeface="+mj-ea"/>
                <a:ea typeface="+mj-ea"/>
              </a:rPr>
              <a:t>1.82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米</a:t>
            </a:r>
            <a:r>
              <a:rPr lang="zh-CN" altLang="en-US" dirty="0" smtClean="0">
                <a:latin typeface="+mj-ea"/>
                <a:ea typeface="+mj-ea"/>
              </a:rPr>
              <a:t>兰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巴吾尔江</a:t>
            </a:r>
            <a:r>
              <a:rPr lang="en-US" altLang="zh-CN" dirty="0" smtClean="0">
                <a:latin typeface="+mj-ea"/>
                <a:ea typeface="+mj-ea"/>
              </a:rPr>
              <a:t>16.6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肯杰古丽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吾拉</a:t>
            </a:r>
            <a:r>
              <a:rPr lang="zh-CN" altLang="en-US" dirty="0" smtClean="0">
                <a:latin typeface="+mj-ea"/>
                <a:ea typeface="+mj-ea"/>
              </a:rPr>
              <a:t>孜</a:t>
            </a:r>
            <a:r>
              <a:rPr lang="en-US" altLang="zh-CN" dirty="0" smtClean="0">
                <a:latin typeface="+mj-ea"/>
                <a:ea typeface="+mj-ea"/>
              </a:rPr>
              <a:t>32.13</a:t>
            </a:r>
          </a:p>
          <a:p>
            <a:r>
              <a:rPr lang="zh-CN" altLang="en-US" dirty="0" smtClean="0">
                <a:latin typeface="+mj-ea"/>
                <a:ea typeface="+mj-ea"/>
              </a:rPr>
              <a:t> </a:t>
            </a:r>
            <a:r>
              <a:rPr lang="zh-CN" altLang="en-US" dirty="0" smtClean="0">
                <a:latin typeface="+mj-ea"/>
                <a:ea typeface="+mj-ea"/>
              </a:rPr>
              <a:t>巴黑扎提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夏热布汉</a:t>
            </a:r>
            <a:r>
              <a:rPr lang="en-US" altLang="zh-CN" dirty="0" smtClean="0">
                <a:latin typeface="+mj-ea"/>
                <a:ea typeface="+mj-ea"/>
              </a:rPr>
              <a:t>40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新</a:t>
            </a:r>
            <a:r>
              <a:rPr lang="zh-CN" altLang="en-US" dirty="0" smtClean="0">
                <a:latin typeface="+mj-ea"/>
                <a:ea typeface="+mj-ea"/>
              </a:rPr>
              <a:t>巴依尔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欧登其米格</a:t>
            </a:r>
            <a:r>
              <a:rPr lang="en-US" altLang="zh-CN" dirty="0" smtClean="0">
                <a:latin typeface="+mj-ea"/>
                <a:ea typeface="+mj-ea"/>
              </a:rPr>
              <a:t>41.96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热</a:t>
            </a:r>
            <a:r>
              <a:rPr lang="zh-CN" altLang="en-US" dirty="0" smtClean="0">
                <a:latin typeface="+mj-ea"/>
                <a:ea typeface="+mj-ea"/>
              </a:rPr>
              <a:t>拉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阿曼角尔</a:t>
            </a:r>
            <a:r>
              <a:rPr lang="en-US" altLang="zh-CN" dirty="0" smtClean="0">
                <a:latin typeface="+mj-ea"/>
                <a:ea typeface="+mj-ea"/>
              </a:rPr>
              <a:t>49.91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沙</a:t>
            </a:r>
            <a:r>
              <a:rPr lang="zh-CN" altLang="en-US" dirty="0" smtClean="0">
                <a:latin typeface="+mj-ea"/>
                <a:ea typeface="+mj-ea"/>
              </a:rPr>
              <a:t>碧拉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托合达汗</a:t>
            </a:r>
            <a:r>
              <a:rPr lang="en-US" altLang="zh-CN" dirty="0" smtClean="0">
                <a:latin typeface="+mj-ea"/>
                <a:ea typeface="+mj-ea"/>
              </a:rPr>
              <a:t>56.6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王雪皎</a:t>
            </a:r>
            <a:r>
              <a:rPr lang="en-US" altLang="zh-CN" dirty="0" smtClean="0">
                <a:latin typeface="+mj-ea"/>
                <a:ea typeface="+mj-ea"/>
              </a:rPr>
              <a:t>62.51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曼尔哈巴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买买提江</a:t>
            </a:r>
            <a:r>
              <a:rPr lang="en-US" altLang="zh-CN" dirty="0" smtClean="0">
                <a:latin typeface="+mj-ea"/>
                <a:ea typeface="+mj-ea"/>
              </a:rPr>
              <a:t>63.82</a:t>
            </a:r>
          </a:p>
          <a:p>
            <a:r>
              <a:rPr lang="zh-CN" altLang="en-US" dirty="0" smtClean="0">
                <a:latin typeface="+mj-ea"/>
                <a:ea typeface="+mj-ea"/>
              </a:rPr>
              <a:t>阿勒娜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木拉提</a:t>
            </a:r>
            <a:r>
              <a:rPr lang="en-US" altLang="zh-CN" dirty="0" smtClean="0">
                <a:latin typeface="+mj-ea"/>
                <a:ea typeface="+mj-ea"/>
              </a:rPr>
              <a:t>85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孙璐</a:t>
            </a:r>
            <a:r>
              <a:rPr lang="en-US" altLang="zh-CN" dirty="0" smtClean="0">
                <a:latin typeface="+mj-ea"/>
                <a:ea typeface="+mj-ea"/>
              </a:rPr>
              <a:t>88.98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古丽扎提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俄坦</a:t>
            </a:r>
            <a:r>
              <a:rPr lang="en-US" altLang="zh-CN" dirty="0" smtClean="0">
                <a:latin typeface="+mj-ea"/>
                <a:ea typeface="+mj-ea"/>
              </a:rPr>
              <a:t>89.89</a:t>
            </a:r>
            <a:endParaRPr lang="zh-CN" altLang="en-US" dirty="0" smtClean="0">
              <a:latin typeface="+mj-ea"/>
              <a:ea typeface="+mj-ea"/>
            </a:endParaRPr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286248" y="1285860"/>
            <a:ext cx="4214842" cy="4929222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>
                <a:latin typeface="+mj-ea"/>
                <a:ea typeface="+mj-ea"/>
              </a:rPr>
              <a:t>哈那提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热夏提</a:t>
            </a:r>
            <a:r>
              <a:rPr lang="en-US" altLang="zh-CN" dirty="0" smtClean="0">
                <a:latin typeface="+mj-ea"/>
                <a:ea typeface="+mj-ea"/>
              </a:rPr>
              <a:t>68.6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巴</a:t>
            </a:r>
            <a:r>
              <a:rPr lang="zh-CN" altLang="en-US" dirty="0" smtClean="0">
                <a:latin typeface="+mj-ea"/>
                <a:ea typeface="+mj-ea"/>
              </a:rPr>
              <a:t>赛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卡肯</a:t>
            </a:r>
            <a:r>
              <a:rPr lang="en-US" altLang="zh-CN" dirty="0" smtClean="0">
                <a:latin typeface="+mj-ea"/>
                <a:ea typeface="+mj-ea"/>
              </a:rPr>
              <a:t>68.78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巴</a:t>
            </a:r>
            <a:r>
              <a:rPr lang="zh-CN" altLang="en-US" dirty="0" smtClean="0">
                <a:latin typeface="+mj-ea"/>
                <a:ea typeface="+mj-ea"/>
              </a:rPr>
              <a:t>提马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哈力汗</a:t>
            </a:r>
            <a:r>
              <a:rPr lang="en-US" altLang="zh-CN" dirty="0" smtClean="0">
                <a:latin typeface="+mj-ea"/>
                <a:ea typeface="+mj-ea"/>
              </a:rPr>
              <a:t>71.44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古丽格娜</a:t>
            </a:r>
            <a:r>
              <a:rPr lang="en-US" altLang="zh-CN" dirty="0" smtClean="0">
                <a:latin typeface="+mj-ea"/>
                <a:ea typeface="+mj-ea"/>
              </a:rPr>
              <a:t>71.67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阿</a:t>
            </a:r>
            <a:r>
              <a:rPr lang="zh-CN" altLang="en-US" dirty="0" smtClean="0">
                <a:latin typeface="+mj-ea"/>
                <a:ea typeface="+mj-ea"/>
              </a:rPr>
              <a:t>以派日</a:t>
            </a:r>
            <a:r>
              <a:rPr lang="en-US" altLang="zh-CN" dirty="0" smtClean="0">
                <a:latin typeface="+mj-ea"/>
                <a:ea typeface="+mj-ea"/>
              </a:rPr>
              <a:t>73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叶勒哈那提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哈孜太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 smtClean="0">
                <a:latin typeface="+mj-ea"/>
                <a:ea typeface="+mj-ea"/>
              </a:rPr>
              <a:t>76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r>
              <a:rPr lang="zh-CN" altLang="en-US" dirty="0" smtClean="0">
                <a:latin typeface="+mj-ea"/>
                <a:ea typeface="+mj-ea"/>
              </a:rPr>
              <a:t>马燕</a:t>
            </a:r>
            <a:r>
              <a:rPr lang="en-US" altLang="zh-CN" dirty="0" smtClean="0">
                <a:latin typeface="+mj-ea"/>
                <a:ea typeface="+mj-ea"/>
              </a:rPr>
              <a:t>77.42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阿达拉提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阿布都吾甫尔</a:t>
            </a:r>
            <a:r>
              <a:rPr lang="en-US" altLang="zh-CN" dirty="0" smtClean="0">
                <a:latin typeface="+mj-ea"/>
                <a:ea typeface="+mj-ea"/>
              </a:rPr>
              <a:t>79</a:t>
            </a:r>
            <a:r>
              <a:rPr lang="zh-CN" altLang="en-US" dirty="0" smtClean="0">
                <a:latin typeface="+mj-ea"/>
                <a:ea typeface="+mj-ea"/>
              </a:rPr>
              <a:t> 阿勒玛古丽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文都尔斯汗</a:t>
            </a:r>
            <a:r>
              <a:rPr lang="en-US" altLang="zh-CN" dirty="0" smtClean="0">
                <a:latin typeface="+mj-ea"/>
                <a:ea typeface="+mj-ea"/>
              </a:rPr>
              <a:t>79.11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王</a:t>
            </a:r>
            <a:r>
              <a:rPr lang="zh-CN" altLang="en-US" dirty="0" smtClean="0">
                <a:latin typeface="+mj-ea"/>
                <a:ea typeface="+mj-ea"/>
              </a:rPr>
              <a:t>爱玲</a:t>
            </a:r>
            <a:r>
              <a:rPr lang="en-US" altLang="zh-CN" dirty="0" smtClean="0">
                <a:latin typeface="+mj-ea"/>
                <a:ea typeface="+mj-ea"/>
              </a:rPr>
              <a:t>81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加依那古丽</a:t>
            </a:r>
            <a:r>
              <a:rPr lang="en-US" altLang="zh-CN" dirty="0" smtClean="0">
                <a:latin typeface="+mj-ea"/>
                <a:ea typeface="+mj-ea"/>
              </a:rPr>
              <a:t>·</a:t>
            </a:r>
            <a:r>
              <a:rPr lang="zh-CN" altLang="en-US" dirty="0" smtClean="0">
                <a:latin typeface="+mj-ea"/>
                <a:ea typeface="+mj-ea"/>
              </a:rPr>
              <a:t>拉合木江</a:t>
            </a:r>
            <a:r>
              <a:rPr lang="en-US" altLang="zh-CN" dirty="0" smtClean="0">
                <a:latin typeface="+mj-ea"/>
                <a:ea typeface="+mj-ea"/>
              </a:rPr>
              <a:t>82.56</a:t>
            </a:r>
            <a:endParaRPr lang="zh-CN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截至</a:t>
            </a:r>
            <a:r>
              <a:rPr lang="en-US" altLang="zh-CN" dirty="0" smtClean="0">
                <a:solidFill>
                  <a:srgbClr val="C00000"/>
                </a:solidFill>
              </a:rPr>
              <a:t>12</a:t>
            </a:r>
            <a:r>
              <a:rPr lang="zh-CN" altLang="en-US" dirty="0" smtClean="0">
                <a:solidFill>
                  <a:srgbClr val="C00000"/>
                </a:solidFill>
              </a:rPr>
              <a:t>月</a:t>
            </a:r>
            <a:r>
              <a:rPr lang="en-US" altLang="zh-CN" dirty="0" smtClean="0">
                <a:solidFill>
                  <a:srgbClr val="C00000"/>
                </a:solidFill>
              </a:rPr>
              <a:t>13</a:t>
            </a:r>
            <a:r>
              <a:rPr lang="zh-CN" altLang="en-US" dirty="0" smtClean="0">
                <a:solidFill>
                  <a:srgbClr val="C00000"/>
                </a:solidFill>
              </a:rPr>
              <a:t>日</a:t>
            </a:r>
            <a:r>
              <a:rPr lang="zh-CN" altLang="en-US" dirty="0" smtClean="0">
                <a:solidFill>
                  <a:srgbClr val="C00000"/>
                </a:solidFill>
              </a:rPr>
              <a:t>，作业未提交学员统计</a:t>
            </a:r>
            <a:endParaRPr lang="zh-CN" altLang="en-US" u="sng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14750"/>
          </a:xfrm>
        </p:spPr>
        <p:txBody>
          <a:bodyPr/>
          <a:lstStyle/>
          <a:p>
            <a:r>
              <a:rPr lang="zh-CN" altLang="en-US" dirty="0" smtClean="0"/>
              <a:t>小红额敏县额玛勒郭楞蒙古民族乡寄宿制学校</a:t>
            </a:r>
            <a:r>
              <a:rPr lang="en-US" altLang="zh-CN" dirty="0" smtClean="0"/>
              <a:t>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肯杰古丽</a:t>
            </a:r>
            <a:r>
              <a:rPr lang="en-US" altLang="zh-CN" dirty="0" smtClean="0"/>
              <a:t>·</a:t>
            </a:r>
            <a:r>
              <a:rPr lang="zh-CN" altLang="en-US" dirty="0" smtClean="0"/>
              <a:t>吾拉孜汗额敏县二支河牧场中心学校</a:t>
            </a:r>
            <a:r>
              <a:rPr lang="en-US" altLang="zh-CN" dirty="0" smtClean="0"/>
              <a:t>0</a:t>
            </a:r>
          </a:p>
          <a:p>
            <a:r>
              <a:rPr lang="zh-CN" altLang="en-US" dirty="0" smtClean="0"/>
              <a:t> </a:t>
            </a:r>
            <a:r>
              <a:rPr lang="zh-CN" altLang="en-US" dirty="0" smtClean="0"/>
              <a:t>巴黑扎提</a:t>
            </a:r>
            <a:r>
              <a:rPr lang="en-US" altLang="zh-CN" dirty="0" smtClean="0"/>
              <a:t>·</a:t>
            </a:r>
            <a:r>
              <a:rPr lang="zh-CN" altLang="en-US" dirty="0" smtClean="0"/>
              <a:t>夏热布汉额敏县哈拉也木勒乡牧业寄宿制学校</a:t>
            </a:r>
            <a:r>
              <a:rPr lang="en-US" altLang="zh-CN" dirty="0" smtClean="0"/>
              <a:t>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哈</a:t>
            </a:r>
            <a:r>
              <a:rPr lang="zh-CN" altLang="en-US" dirty="0" smtClean="0"/>
              <a:t>那提</a:t>
            </a:r>
            <a:r>
              <a:rPr lang="en-US" altLang="zh-CN" dirty="0" smtClean="0"/>
              <a:t>·</a:t>
            </a:r>
            <a:r>
              <a:rPr lang="zh-CN" altLang="en-US" dirty="0" smtClean="0"/>
              <a:t>热夏提额敏县哈拉也木勒乡牧业寄宿制</a:t>
            </a:r>
            <a:r>
              <a:rPr lang="zh-CN" altLang="en-US" dirty="0" smtClean="0"/>
              <a:t>学校</a:t>
            </a:r>
            <a:r>
              <a:rPr lang="en-US" altLang="zh-CN" dirty="0" smtClean="0"/>
              <a:t>0</a:t>
            </a:r>
          </a:p>
          <a:p>
            <a:r>
              <a:rPr lang="zh-CN" altLang="en-US" dirty="0" smtClean="0"/>
              <a:t> </a:t>
            </a:r>
            <a:r>
              <a:rPr lang="zh-CN" altLang="en-US" dirty="0" smtClean="0"/>
              <a:t>曼尔哈巴</a:t>
            </a:r>
            <a:r>
              <a:rPr lang="en-US" altLang="zh-CN" dirty="0" smtClean="0"/>
              <a:t>·</a:t>
            </a:r>
            <a:r>
              <a:rPr lang="zh-CN" altLang="en-US" dirty="0" smtClean="0"/>
              <a:t>买买提江额敏县哈拉也木勒乡牧业寄宿制学校</a:t>
            </a:r>
            <a:r>
              <a:rPr lang="en-US" altLang="zh-CN" dirty="0" smtClean="0"/>
              <a:t>0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85918" y="500042"/>
            <a:ext cx="6172200" cy="57150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截至</a:t>
            </a:r>
            <a:r>
              <a:rPr lang="en-US" altLang="zh-CN" dirty="0" smtClean="0">
                <a:solidFill>
                  <a:srgbClr val="C00000"/>
                </a:solidFill>
              </a:rPr>
              <a:t>12</a:t>
            </a:r>
            <a:r>
              <a:rPr lang="zh-CN" altLang="en-US" dirty="0" smtClean="0">
                <a:solidFill>
                  <a:srgbClr val="C00000"/>
                </a:solidFill>
              </a:rPr>
              <a:t>月</a:t>
            </a:r>
            <a:r>
              <a:rPr lang="en-US" altLang="zh-CN" dirty="0" smtClean="0">
                <a:solidFill>
                  <a:srgbClr val="C00000"/>
                </a:solidFill>
              </a:rPr>
              <a:t>13</a:t>
            </a:r>
            <a:r>
              <a:rPr lang="zh-CN" altLang="en-US" dirty="0" smtClean="0">
                <a:solidFill>
                  <a:srgbClr val="C00000"/>
                </a:solidFill>
              </a:rPr>
              <a:t>日，</a:t>
            </a:r>
            <a:r>
              <a:rPr lang="zh-CN" altLang="en-US" dirty="0" smtClean="0">
                <a:solidFill>
                  <a:srgbClr val="C00000"/>
                </a:solidFill>
              </a:rPr>
              <a:t>作业有待提高学员</a:t>
            </a:r>
            <a:r>
              <a:rPr lang="zh-CN" altLang="en-US" dirty="0" smtClean="0">
                <a:solidFill>
                  <a:srgbClr val="C00000"/>
                </a:solidFill>
              </a:rPr>
              <a:t>统计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14480" y="1214422"/>
            <a:ext cx="6172200" cy="564357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0" dirty="0" smtClean="0"/>
              <a:t>任晓婷额敏县第四小学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阿依达娜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海拉提额敏县第四小学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苏</a:t>
            </a:r>
            <a:r>
              <a:rPr lang="zh-CN" altLang="en-US" b="0" dirty="0" smtClean="0"/>
              <a:t>菲努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帕茹克额敏县第四小学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王雪皎</a:t>
            </a:r>
            <a:r>
              <a:rPr lang="zh-CN" altLang="en-US" b="0" dirty="0" smtClean="0"/>
              <a:t>额敏县第一</a:t>
            </a:r>
            <a:r>
              <a:rPr lang="zh-CN" altLang="en-US" b="0" dirty="0" smtClean="0"/>
              <a:t>小学</a:t>
            </a:r>
            <a:endParaRPr lang="en-US" altLang="zh-CN" b="0" dirty="0" smtClean="0"/>
          </a:p>
          <a:p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r>
              <a:rPr lang="zh-CN" altLang="en-US" b="0" dirty="0" smtClean="0"/>
              <a:t>阿达拉提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阿布都吾甫尔额敏县第一</a:t>
            </a:r>
            <a:r>
              <a:rPr lang="zh-CN" altLang="en-US" b="0" dirty="0" smtClean="0"/>
              <a:t>小学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阿勒玛古丽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文都尔斯汗额敏县额玛勒郭楞蒙古民族乡寄宿制学校</a:t>
            </a:r>
            <a:r>
              <a:rPr lang="en-US" altLang="zh-CN" b="0" dirty="0" smtClean="0"/>
              <a:t>10</a:t>
            </a:r>
          </a:p>
          <a:p>
            <a:r>
              <a:rPr lang="zh-CN" altLang="en-US" dirty="0" smtClean="0"/>
              <a:t> </a:t>
            </a:r>
            <a:r>
              <a:rPr lang="zh-CN" altLang="en-US" b="0" dirty="0" smtClean="0"/>
              <a:t>马燕额敏县额玛勒郭楞蒙古民族乡寄宿制学校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昆</a:t>
            </a:r>
            <a:r>
              <a:rPr lang="zh-CN" altLang="en-US" b="0" dirty="0" smtClean="0"/>
              <a:t>都孜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木塔力甫额敏县额玛勒郭楞蒙古民族乡寄宿制学校</a:t>
            </a:r>
            <a:r>
              <a:rPr lang="en-US" altLang="zh-CN" b="0" dirty="0" smtClean="0"/>
              <a:t>10</a:t>
            </a:r>
          </a:p>
          <a:p>
            <a:r>
              <a:rPr lang="zh-CN" altLang="en-US" dirty="0" smtClean="0"/>
              <a:t> </a:t>
            </a:r>
            <a:r>
              <a:rPr lang="zh-CN" altLang="en-US" b="0" dirty="0" smtClean="0"/>
              <a:t>赵艳额敏县额玛勒郭楞蒙古民族乡寄宿制学校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阿</a:t>
            </a:r>
            <a:r>
              <a:rPr lang="zh-CN" altLang="en-US" b="0" dirty="0" smtClean="0"/>
              <a:t>以派日额敏县二道桥乡中心学校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张</a:t>
            </a:r>
            <a:r>
              <a:rPr lang="zh-CN" altLang="en-US" b="0" dirty="0" smtClean="0"/>
              <a:t>锦丽额敏县二支河牧场中心学校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巴</a:t>
            </a:r>
            <a:r>
              <a:rPr lang="zh-CN" altLang="en-US" b="0" dirty="0" smtClean="0"/>
              <a:t>赛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卡肯额敏县二支河牧场中心学校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热</a:t>
            </a:r>
            <a:r>
              <a:rPr lang="zh-CN" altLang="en-US" b="0" dirty="0" smtClean="0"/>
              <a:t>拉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阿曼角尔额敏县哈拉也木勒乡牧业寄宿制学校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新</a:t>
            </a:r>
            <a:r>
              <a:rPr lang="zh-CN" altLang="en-US" b="0" dirty="0" smtClean="0"/>
              <a:t>巴依尔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欧登其米格额敏县霍吉尔特牧业寄宿制学校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古丽格娜</a:t>
            </a:r>
            <a:r>
              <a:rPr lang="zh-CN" altLang="en-US" b="0" dirty="0" smtClean="0"/>
              <a:t>额敏县霍吉尔特牧业寄宿制学校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撒</a:t>
            </a:r>
            <a:r>
              <a:rPr lang="zh-CN" altLang="en-US" b="0" dirty="0" smtClean="0"/>
              <a:t>孜亚了</a:t>
            </a:r>
            <a:r>
              <a:rPr lang="en-US" altLang="zh-CN" b="0" dirty="0" smtClean="0"/>
              <a:t>·</a:t>
            </a:r>
            <a:r>
              <a:rPr lang="zh-CN" altLang="en-US" b="0" dirty="0" smtClean="0"/>
              <a:t>阿特木哈西额敏县上户乡寄宿制学校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b="0" dirty="0" smtClean="0"/>
              <a:t>王</a:t>
            </a:r>
            <a:r>
              <a:rPr lang="zh-CN" altLang="en-US" b="0" dirty="0" smtClean="0"/>
              <a:t>爱玲额敏县上户乡寄宿制学校</a:t>
            </a:r>
            <a:r>
              <a:rPr lang="en-US" altLang="zh-CN" b="0" dirty="0" smtClean="0"/>
              <a:t>10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322</TotalTime>
  <Words>614</Words>
  <Application>Microsoft Office PowerPoint</Application>
  <PresentationFormat>全屏显示(4:3)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凸显</vt:lpstr>
      <vt:lpstr>  额敏幼儿一坊网络研修第三期简报  （学员学情统计）</vt:lpstr>
      <vt:lpstr>小红1.82  米兰·巴吾尔江3.6  沙碧拉·托合达汗5.6  王雪皎15.51 曼尔哈巴·买买提江23.82  古丽格娜26.67  马燕27.42  孙璐28.98  阿勒玛古丽·文都尔斯汗29.11 </vt:lpstr>
      <vt:lpstr>截至12月13日，考核成绩未达90分学情统计</vt:lpstr>
      <vt:lpstr>截至12月13日，作业未提交学员统计</vt:lpstr>
      <vt:lpstr>截至12月13日，作业有待提高学员统计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额敏幼儿一坊网络研修                  第三期简报</dc:title>
  <dc:creator>Administrator</dc:creator>
  <cp:lastModifiedBy>Administrator</cp:lastModifiedBy>
  <cp:revision>4</cp:revision>
  <dcterms:created xsi:type="dcterms:W3CDTF">2016-12-13T03:45:18Z</dcterms:created>
  <dcterms:modified xsi:type="dcterms:W3CDTF">2016-12-13T09:08:02Z</dcterms:modified>
</cp:coreProperties>
</file>