
<file path=[Content_Types].xml><?xml version="1.0" encoding="utf-8"?>
<Types xmlns="http://schemas.openxmlformats.org/package/2006/content-types">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82" r:id="rId5"/>
    <p:sldId id="259" r:id="rId6"/>
    <p:sldId id="268" r:id="rId7"/>
    <p:sldId id="278" r:id="rId8"/>
    <p:sldId id="265" r:id="rId9"/>
    <p:sldId id="267" r:id="rId1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2400" b="1"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00"/>
    <a:srgbClr val="660066"/>
    <a:srgbClr val="663300"/>
    <a:srgbClr val="CC0066"/>
    <a:srgbClr val="A50021"/>
    <a:srgbClr val="FF00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1536" y="-114"/>
      </p:cViewPr>
      <p:guideLst>
        <p:guide orient="horz" pos="2137"/>
        <p:guide pos="2928"/>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pic>
        <p:nvPicPr>
          <p:cNvPr id="2050" name="Picture 7" descr="door_view_clouds_hg_clr"/>
          <p:cNvPicPr>
            <a:picLocks noChangeAspect="1"/>
          </p:cNvPicPr>
          <p:nvPr/>
        </p:nvPicPr>
        <p:blipFill>
          <a:blip r:embed="rId3"/>
          <a:stretch>
            <a:fillRect/>
          </a:stretch>
        </p:blipFill>
        <p:spPr>
          <a:xfrm>
            <a:off x="7181850" y="4343400"/>
            <a:ext cx="1768475" cy="2209800"/>
          </a:xfrm>
          <a:prstGeom prst="rect">
            <a:avLst/>
          </a:prstGeom>
          <a:noFill/>
          <a:ln w="9525">
            <a:noFill/>
          </a:ln>
        </p:spPr>
      </p:pic>
      <p:sp>
        <p:nvSpPr>
          <p:cNvPr id="2051" name="Rectangle 2"/>
          <p:cNvSpPr>
            <a:spLocks noGrp="1" noChangeArrowheads="1"/>
          </p:cNvSpPr>
          <p:nvPr>
            <p:ph type="ctrTitle"/>
          </p:nvPr>
        </p:nvSpPr>
        <p:spPr>
          <a:xfrm>
            <a:off x="685800" y="2130425"/>
            <a:ext cx="7772400" cy="1470025"/>
          </a:xfrm>
        </p:spPr>
        <p:txBody>
          <a:bodyPr/>
          <a:lstStyle>
            <a:lvl1pPr algn="ctr">
              <a:defRPr>
                <a:latin typeface="微软雅黑" panose="020B0503020204020204" pitchFamily="34" charset="-122"/>
                <a:ea typeface="微软雅黑" panose="020B0503020204020204" pitchFamily="34" charset="-122"/>
              </a:defRPr>
            </a:lvl1pPr>
          </a:lstStyle>
          <a:p>
            <a:r>
              <a:rPr lang="zh-CN"/>
              <a:t>单击此处编辑母版标题样式</a:t>
            </a:r>
            <a:endParaRPr lang="zh-CN"/>
          </a:p>
        </p:txBody>
      </p:sp>
      <p:sp>
        <p:nvSpPr>
          <p:cNvPr id="2052" name="Rectangle 3"/>
          <p:cNvSpPr>
            <a:spLocks noGrp="1" noChangeArrowheads="1"/>
          </p:cNvSpPr>
          <p:nvPr>
            <p:ph type="subTitle" idx="1"/>
          </p:nvPr>
        </p:nvSpPr>
        <p:spPr>
          <a:xfrm>
            <a:off x="1371600" y="3886200"/>
            <a:ext cx="6400800" cy="1752600"/>
          </a:xfrm>
        </p:spPr>
        <p:txBody>
          <a:bodyPr/>
          <a:lstStyle>
            <a:lvl1pPr marL="0" indent="0" algn="ctr">
              <a:buFontTx/>
              <a:buNone/>
              <a:defRPr>
                <a:latin typeface="微软雅黑" panose="020B0503020204020204" pitchFamily="34" charset="-122"/>
                <a:ea typeface="微软雅黑" panose="020B0503020204020204" pitchFamily="34" charset="-122"/>
              </a:defRPr>
            </a:lvl1pPr>
          </a:lstStyle>
          <a:p>
            <a:r>
              <a:rPr lang="zh-CN"/>
              <a:t>单击此处编辑母版副标题样式</a:t>
            </a:r>
            <a:endParaRPr lang="zh-CN"/>
          </a:p>
        </p:txBody>
      </p:sp>
      <p:sp>
        <p:nvSpPr>
          <p:cNvPr id="9" name="Rectangle 4"/>
          <p:cNvSpPr>
            <a:spLocks noGrp="1" noChangeArrowheads="1"/>
          </p:cNvSpPr>
          <p:nvPr>
            <p:ph type="dt" sz="half" idx="2"/>
          </p:nvPr>
        </p:nvSpPr>
        <p:spPr bwMode="auto">
          <a:xfrm>
            <a:off x="457200" y="6245225"/>
            <a:ext cx="2133600" cy="476250"/>
          </a:xfrm>
          <a:prstGeom prst="rect">
            <a:avLst/>
          </a:prstGeom>
          <a:ln>
            <a:miter lim="800000"/>
          </a:ln>
        </p:spPr>
        <p:txBody>
          <a:bodyPr vert="horz" wrap="square" lIns="91440" tIns="45720" rIns="91440" bIns="45720" numCol="1" anchor="t" anchorCtr="0" compatLnSpc="1"/>
          <a:lstStyle>
            <a:lvl1pPr>
              <a:defRPr smtClean="0"/>
            </a:lvl1pPr>
          </a:lstStyle>
          <a:p>
            <a:pPr marL="0" marR="0" indent="0" algn="l" defTabSz="914400" rtl="0" eaLnBrk="1" fontAlgn="base" latinLnBrk="0" hangingPunct="1">
              <a:lnSpc>
                <a:spcPct val="100000"/>
              </a:lnSpc>
              <a:spcBef>
                <a:spcPct val="0"/>
              </a:spcBef>
              <a:spcAft>
                <a:spcPct val="0"/>
              </a:spcAft>
              <a:buClrTx/>
              <a:buSzTx/>
              <a:buFontTx/>
              <a:buNone/>
              <a:defRPr/>
            </a:pPr>
            <a:endParaRPr kumimoji="0" lang="zh-CN" altLang="zh-CN" b="1" i="0" kern="1200" cap="none" spc="0" normalizeH="0" baseline="0" noProof="0">
              <a:latin typeface="Arial" panose="020B0604020202020204" pitchFamily="34" charset="0"/>
              <a:ea typeface="宋体" panose="02010600030101010101" pitchFamily="2" charset="-122"/>
              <a:cs typeface="+mn-cs"/>
            </a:endParaRPr>
          </a:p>
        </p:txBody>
      </p:sp>
      <p:sp>
        <p:nvSpPr>
          <p:cNvPr id="10" name="Rectangle 5"/>
          <p:cNvSpPr>
            <a:spLocks noGrp="1" noChangeArrowheads="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t" anchorCtr="0" compatLnSpc="1"/>
          <a:lstStyle>
            <a:lvl1pPr>
              <a:defRPr smtClean="0"/>
            </a:lvl1pPr>
          </a:lstStyle>
          <a:p>
            <a:pPr marL="0" marR="0" indent="0" algn="l" defTabSz="914400" rtl="0" eaLnBrk="1" fontAlgn="base" latinLnBrk="0" hangingPunct="1">
              <a:lnSpc>
                <a:spcPct val="100000"/>
              </a:lnSpc>
              <a:spcBef>
                <a:spcPct val="0"/>
              </a:spcBef>
              <a:spcAft>
                <a:spcPct val="0"/>
              </a:spcAft>
              <a:buClrTx/>
              <a:buSzTx/>
              <a:buFontTx/>
              <a:buNone/>
              <a:defRPr/>
            </a:pPr>
            <a:endParaRPr kumimoji="0" lang="zh-CN" altLang="zh-CN" b="1" i="0" kern="1200" cap="none" spc="0" normalizeH="0" baseline="0" noProof="0">
              <a:latin typeface="Arial" panose="020B0604020202020204" pitchFamily="34" charset="0"/>
              <a:ea typeface="宋体" panose="02010600030101010101" pitchFamily="2" charset="-122"/>
              <a:cs typeface="+mn-cs"/>
            </a:endParaRPr>
          </a:p>
        </p:txBody>
      </p:sp>
      <p:sp>
        <p:nvSpPr>
          <p:cNvPr id="11" name="Rectangle 6"/>
          <p:cNvSpPr>
            <a:spLocks noGrp="1" noChangeArrowheads="1"/>
          </p:cNvSpPr>
          <p:nvPr>
            <p:ph type="sldNum" sz="quarter" idx="4"/>
          </p:nvPr>
        </p:nvSpPr>
        <p:spPr bwMode="auto">
          <a:xfrm>
            <a:off x="6553200" y="6245225"/>
            <a:ext cx="21336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10400" y="368300"/>
            <a:ext cx="1828800" cy="6108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524000" y="368300"/>
            <a:ext cx="5334000" cy="61087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524000" y="368300"/>
            <a:ext cx="7315200" cy="104457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524000" y="1557338"/>
            <a:ext cx="3581400" cy="49196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257800" y="1557338"/>
            <a:ext cx="3581400" cy="49196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524000" y="1557338"/>
            <a:ext cx="3581400" cy="4919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257800" y="1557338"/>
            <a:ext cx="3581400" cy="4919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1" i="0" u="none" strike="noStrike" kern="0" cap="none" spc="0" normalizeH="0" baseline="0" noProof="0" smtClean="0">
              <a:ln>
                <a:noFill/>
              </a:ln>
              <a:solidFill>
                <a:srgbClr val="0099CC"/>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GIF"/><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pic>
        <p:nvPicPr>
          <p:cNvPr id="1026" name="Picture 7" descr="door_view_clouds_hg_clr"/>
          <p:cNvPicPr>
            <a:picLocks noChangeAspect="1"/>
          </p:cNvPicPr>
          <p:nvPr/>
        </p:nvPicPr>
        <p:blipFill>
          <a:blip r:embed="rId14"/>
          <a:stretch>
            <a:fillRect/>
          </a:stretch>
        </p:blipFill>
        <p:spPr>
          <a:xfrm>
            <a:off x="7181850" y="4343400"/>
            <a:ext cx="1768475" cy="2209800"/>
          </a:xfrm>
          <a:prstGeom prst="rect">
            <a:avLst/>
          </a:prstGeom>
          <a:noFill/>
          <a:ln w="9525">
            <a:noFill/>
          </a:ln>
        </p:spPr>
      </p:pic>
      <p:sp>
        <p:nvSpPr>
          <p:cNvPr id="1027" name="Rectangle 2"/>
          <p:cNvSpPr>
            <a:spLocks noGrp="1"/>
          </p:cNvSpPr>
          <p:nvPr>
            <p:ph type="title"/>
          </p:nvPr>
        </p:nvSpPr>
        <p:spPr>
          <a:xfrm>
            <a:off x="1524000" y="368300"/>
            <a:ext cx="7315200" cy="1044575"/>
          </a:xfrm>
          <a:prstGeom prst="rect">
            <a:avLst/>
          </a:prstGeom>
          <a:noFill/>
          <a:ln w="9525">
            <a:noFill/>
          </a:ln>
        </p:spPr>
        <p:txBody>
          <a:bodyPr anchor="ctr"/>
          <a:p>
            <a:pPr lvl="0"/>
            <a:r>
              <a:rPr lang="zh-CN" altLang="zh-CN" dirty="0"/>
              <a:t>Click to edit Master title style</a:t>
            </a:r>
            <a:endParaRPr lang="zh-CN" altLang="zh-CN" dirty="0"/>
          </a:p>
        </p:txBody>
      </p:sp>
      <p:sp>
        <p:nvSpPr>
          <p:cNvPr id="1028" name="Rectangle 3"/>
          <p:cNvSpPr>
            <a:spLocks noGrp="1"/>
          </p:cNvSpPr>
          <p:nvPr>
            <p:ph type="body" idx="1"/>
          </p:nvPr>
        </p:nvSpPr>
        <p:spPr>
          <a:xfrm>
            <a:off x="1524000" y="1557338"/>
            <a:ext cx="7315200" cy="4919662"/>
          </a:xfrm>
          <a:prstGeom prst="rect">
            <a:avLst/>
          </a:prstGeom>
          <a:noFill/>
          <a:ln w="9525">
            <a:noFill/>
          </a:ln>
        </p:spPr>
        <p:txBody>
          <a:bodyPr/>
          <a:p>
            <a:pPr lvl="0"/>
            <a:r>
              <a:rPr lang="zh-CN" altLang="zh-CN" dirty="0"/>
              <a:t>Click to edit Master text styles</a:t>
            </a:r>
            <a:endParaRPr lang="zh-CN" altLang="zh-CN" dirty="0"/>
          </a:p>
          <a:p>
            <a:pPr lvl="1"/>
            <a:r>
              <a:rPr lang="zh-CN" altLang="zh-CN" dirty="0"/>
              <a:t>Second level</a:t>
            </a:r>
            <a:endParaRPr lang="zh-CN" altLang="zh-CN" dirty="0"/>
          </a:p>
          <a:p>
            <a:pPr lvl="2"/>
            <a:r>
              <a:rPr lang="zh-CN" altLang="zh-CN" dirty="0"/>
              <a:t>Third level</a:t>
            </a:r>
            <a:endParaRPr lang="zh-CN" altLang="zh-CN" dirty="0"/>
          </a:p>
          <a:p>
            <a:pPr lvl="3"/>
            <a:r>
              <a:rPr lang="zh-CN" altLang="zh-CN" dirty="0"/>
              <a:t>Fourth level</a:t>
            </a:r>
            <a:endParaRPr lang="zh-CN" altLang="zh-CN" dirty="0"/>
          </a:p>
          <a:p>
            <a:pPr lvl="4"/>
            <a:r>
              <a:rPr lang="zh-CN" altLang="zh-CN" dirty="0"/>
              <a:t>Fifth level</a:t>
            </a:r>
            <a:endParaRPr lang="zh-CN" altLang="zh-CN" dirty="0"/>
          </a:p>
        </p:txBody>
      </p:sp>
      <p:sp>
        <p:nvSpPr>
          <p:cNvPr id="1029" name="Rectangle 4"/>
          <p:cNvSpPr>
            <a:spLocks noGrp="1" noChangeArrowheads="1"/>
          </p:cNvSpPr>
          <p:nvPr>
            <p:ph type="dt" sz="half" idx="2"/>
          </p:nvPr>
        </p:nvSpPr>
        <p:spPr bwMode="auto">
          <a:xfrm>
            <a:off x="0" y="6626225"/>
            <a:ext cx="2133600" cy="155575"/>
          </a:xfrm>
          <a:prstGeom prst="rect">
            <a:avLst/>
          </a:prstGeom>
          <a:noFill/>
          <a:ln w="9525">
            <a:noFill/>
            <a:miter lim="800000"/>
          </a:ln>
        </p:spPr>
        <p:txBody>
          <a:bodyPr vert="horz" wrap="square" lIns="91440" tIns="45720" rIns="91440" bIns="45720" numCol="1" anchor="t" anchorCtr="0" compatLnSpc="1"/>
          <a:lstStyle>
            <a:lvl1pPr>
              <a:defRPr sz="1000" smtClean="0">
                <a:solidFill>
                  <a:schemeClr val="bg1"/>
                </a:solidFill>
                <a:effectLs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1030" name="Rectangle 5"/>
          <p:cNvSpPr>
            <a:spLocks noGrp="1" noChangeArrowheads="1"/>
          </p:cNvSpPr>
          <p:nvPr>
            <p:ph type="ftr" sz="quarter" idx="3"/>
          </p:nvPr>
        </p:nvSpPr>
        <p:spPr bwMode="auto">
          <a:xfrm>
            <a:off x="3124200" y="6623050"/>
            <a:ext cx="2895600" cy="155575"/>
          </a:xfrm>
          <a:prstGeom prst="rect">
            <a:avLst/>
          </a:prstGeom>
          <a:noFill/>
          <a:ln w="9525">
            <a:noFill/>
            <a:miter lim="800000"/>
          </a:ln>
        </p:spPr>
        <p:txBody>
          <a:bodyPr vert="horz" wrap="square" lIns="91440" tIns="45720" rIns="91440" bIns="45720" numCol="1" anchor="t" anchorCtr="0" compatLnSpc="1"/>
          <a:lstStyle>
            <a:lvl1pPr>
              <a:defRPr sz="1000" smtClean="0">
                <a:solidFill>
                  <a:schemeClr val="bg1"/>
                </a:solidFill>
                <a:effectLs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000" b="1"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1031" name="Rectangle 6"/>
          <p:cNvSpPr>
            <a:spLocks noGrp="1" noChangeArrowheads="1"/>
          </p:cNvSpPr>
          <p:nvPr>
            <p:ph type="sldNum" sz="quarter" idx="4"/>
          </p:nvPr>
        </p:nvSpPr>
        <p:spPr bwMode="auto">
          <a:xfrm>
            <a:off x="7010400" y="6623050"/>
            <a:ext cx="2133600" cy="155575"/>
          </a:xfrm>
          <a:prstGeom prst="rect">
            <a:avLst/>
          </a:prstGeom>
          <a:noFill/>
          <a:ln w="9525">
            <a:noFill/>
            <a:miter lim="800000"/>
          </a:ln>
        </p:spPr>
        <p:txBody>
          <a:bodyPr vert="horz" wrap="square" lIns="91440" tIns="45720" rIns="91440" bIns="45720" numCol="1" anchor="t" anchorCtr="0" compatLnSpc="1"/>
          <a:p>
            <a:pPr lvl="0" algn="r" eaLnBrk="1" hangingPunct="1"/>
            <a:fld id="{9A0DB2DC-4C9A-4742-B13C-FB6460FD3503}" type="slidenum">
              <a:rPr lang="zh-CN" altLang="en-US" sz="1000" dirty="0">
                <a:solidFill>
                  <a:schemeClr val="bg1"/>
                </a:solidFill>
              </a:rPr>
            </a:fld>
            <a:endParaRPr lang="zh-CN" altLang="en-US"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Comic Sans MS" panose="030F0702030302020204" pitchFamily="66" charset="0"/>
        </a:defRPr>
      </a:lvl2pPr>
      <a:lvl3pPr algn="l" rtl="0" eaLnBrk="0" fontAlgn="base" hangingPunct="0">
        <a:spcBef>
          <a:spcPct val="0"/>
        </a:spcBef>
        <a:spcAft>
          <a:spcPct val="0"/>
        </a:spcAft>
        <a:defRPr sz="3200" b="1">
          <a:solidFill>
            <a:schemeClr val="bg1"/>
          </a:solidFill>
          <a:latin typeface="Comic Sans MS" panose="030F0702030302020204" pitchFamily="66" charset="0"/>
        </a:defRPr>
      </a:lvl3pPr>
      <a:lvl4pPr algn="l" rtl="0" eaLnBrk="0" fontAlgn="base" hangingPunct="0">
        <a:spcBef>
          <a:spcPct val="0"/>
        </a:spcBef>
        <a:spcAft>
          <a:spcPct val="0"/>
        </a:spcAft>
        <a:defRPr sz="3200" b="1">
          <a:solidFill>
            <a:schemeClr val="bg1"/>
          </a:solidFill>
          <a:latin typeface="Comic Sans MS" panose="030F0702030302020204" pitchFamily="66" charset="0"/>
        </a:defRPr>
      </a:lvl4pPr>
      <a:lvl5pPr algn="l" rtl="0" eaLnBrk="0" fontAlgn="base" hangingPunct="0">
        <a:spcBef>
          <a:spcPct val="0"/>
        </a:spcBef>
        <a:spcAft>
          <a:spcPct val="0"/>
        </a:spcAft>
        <a:defRPr sz="3200" b="1">
          <a:solidFill>
            <a:schemeClr val="bg1"/>
          </a:solidFill>
          <a:latin typeface="Comic Sans MS" panose="030F0702030302020204" pitchFamily="66" charset="0"/>
        </a:defRPr>
      </a:lvl5pPr>
      <a:lvl6pPr marL="457200" algn="l" rtl="0" eaLnBrk="0" fontAlgn="base" hangingPunct="0">
        <a:spcBef>
          <a:spcPct val="0"/>
        </a:spcBef>
        <a:spcAft>
          <a:spcPct val="0"/>
        </a:spcAft>
        <a:defRPr sz="3200" b="1">
          <a:solidFill>
            <a:schemeClr val="bg1"/>
          </a:solidFill>
          <a:latin typeface="Comic Sans MS" panose="030F0702030302020204" pitchFamily="66" charset="0"/>
        </a:defRPr>
      </a:lvl6pPr>
      <a:lvl7pPr marL="914400" algn="l" rtl="0" eaLnBrk="0" fontAlgn="base" hangingPunct="0">
        <a:spcBef>
          <a:spcPct val="0"/>
        </a:spcBef>
        <a:spcAft>
          <a:spcPct val="0"/>
        </a:spcAft>
        <a:defRPr sz="3200" b="1">
          <a:solidFill>
            <a:schemeClr val="bg1"/>
          </a:solidFill>
          <a:latin typeface="Comic Sans MS" panose="030F0702030302020204" pitchFamily="66" charset="0"/>
        </a:defRPr>
      </a:lvl7pPr>
      <a:lvl8pPr marL="1371600" algn="l" rtl="0" eaLnBrk="0" fontAlgn="base" hangingPunct="0">
        <a:spcBef>
          <a:spcPct val="0"/>
        </a:spcBef>
        <a:spcAft>
          <a:spcPct val="0"/>
        </a:spcAft>
        <a:defRPr sz="3200" b="1">
          <a:solidFill>
            <a:schemeClr val="bg1"/>
          </a:solidFill>
          <a:latin typeface="Comic Sans MS" panose="030F0702030302020204" pitchFamily="66" charset="0"/>
        </a:defRPr>
      </a:lvl8pPr>
      <a:lvl9pPr marL="1828800" algn="l" rtl="0" eaLnBrk="0" fontAlgn="base" hangingPunct="0">
        <a:spcBef>
          <a:spcPct val="0"/>
        </a:spcBef>
        <a:spcAft>
          <a:spcPct val="0"/>
        </a:spcAft>
        <a:defRPr sz="3200" b="1">
          <a:solidFill>
            <a:schemeClr val="bg1"/>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400" b="1">
          <a:solidFill>
            <a:srgbClr val="0099CC"/>
          </a:solidFill>
          <a:latin typeface="+mn-lt"/>
          <a:ea typeface="+mn-ea"/>
          <a:cs typeface="+mn-cs"/>
        </a:defRPr>
      </a:lvl1pPr>
      <a:lvl2pPr marL="742950" indent="-285750" algn="l" rtl="0" eaLnBrk="0" fontAlgn="base" hangingPunct="0">
        <a:spcBef>
          <a:spcPct val="20000"/>
        </a:spcBef>
        <a:spcAft>
          <a:spcPct val="0"/>
        </a:spcAft>
        <a:buChar char="–"/>
        <a:defRPr sz="2000" b="1">
          <a:solidFill>
            <a:srgbClr val="0099CC"/>
          </a:solidFill>
          <a:latin typeface="+mn-lt"/>
        </a:defRPr>
      </a:lvl2pPr>
      <a:lvl3pPr marL="1143000" indent="-228600" algn="l" rtl="0" eaLnBrk="0" fontAlgn="base" hangingPunct="0">
        <a:spcBef>
          <a:spcPct val="20000"/>
        </a:spcBef>
        <a:spcAft>
          <a:spcPct val="0"/>
        </a:spcAft>
        <a:buChar char="•"/>
        <a:defRPr b="1">
          <a:solidFill>
            <a:srgbClr val="0099CC"/>
          </a:solidFill>
          <a:latin typeface="+mn-lt"/>
        </a:defRPr>
      </a:lvl3pPr>
      <a:lvl4pPr marL="1600200" indent="-228600" algn="l" rtl="0" eaLnBrk="0" fontAlgn="base" hangingPunct="0">
        <a:spcBef>
          <a:spcPct val="20000"/>
        </a:spcBef>
        <a:spcAft>
          <a:spcPct val="0"/>
        </a:spcAft>
        <a:buChar char="–"/>
        <a:defRPr sz="1600" b="1">
          <a:solidFill>
            <a:srgbClr val="0099CC"/>
          </a:solidFill>
          <a:latin typeface="+mn-lt"/>
        </a:defRPr>
      </a:lvl4pPr>
      <a:lvl5pPr marL="2057400" indent="-228600" algn="l" rtl="0" eaLnBrk="0" fontAlgn="base" hangingPunct="0">
        <a:spcBef>
          <a:spcPct val="20000"/>
        </a:spcBef>
        <a:spcAft>
          <a:spcPct val="0"/>
        </a:spcAft>
        <a:buChar char="»"/>
        <a:defRPr sz="1600" b="1">
          <a:solidFill>
            <a:srgbClr val="0099CC"/>
          </a:solidFill>
          <a:latin typeface="+mn-lt"/>
        </a:defRPr>
      </a:lvl5pPr>
      <a:lvl6pPr marL="2514600" indent="-228600" algn="l" rtl="0" eaLnBrk="0" fontAlgn="base" hangingPunct="0">
        <a:spcBef>
          <a:spcPct val="20000"/>
        </a:spcBef>
        <a:spcAft>
          <a:spcPct val="0"/>
        </a:spcAft>
        <a:buChar char="»"/>
        <a:defRPr sz="1600" b="1">
          <a:solidFill>
            <a:srgbClr val="0099CC"/>
          </a:solidFill>
          <a:latin typeface="+mn-lt"/>
        </a:defRPr>
      </a:lvl6pPr>
      <a:lvl7pPr marL="2971800" indent="-228600" algn="l" rtl="0" eaLnBrk="0" fontAlgn="base" hangingPunct="0">
        <a:spcBef>
          <a:spcPct val="20000"/>
        </a:spcBef>
        <a:spcAft>
          <a:spcPct val="0"/>
        </a:spcAft>
        <a:buChar char="»"/>
        <a:defRPr sz="1600" b="1">
          <a:solidFill>
            <a:srgbClr val="0099CC"/>
          </a:solidFill>
          <a:latin typeface="+mn-lt"/>
        </a:defRPr>
      </a:lvl7pPr>
      <a:lvl8pPr marL="3429000" indent="-228600" algn="l" rtl="0" eaLnBrk="0" fontAlgn="base" hangingPunct="0">
        <a:spcBef>
          <a:spcPct val="20000"/>
        </a:spcBef>
        <a:spcAft>
          <a:spcPct val="0"/>
        </a:spcAft>
        <a:buChar char="»"/>
        <a:defRPr sz="1600" b="1">
          <a:solidFill>
            <a:srgbClr val="0099CC"/>
          </a:solidFill>
          <a:latin typeface="+mn-lt"/>
        </a:defRPr>
      </a:lvl8pPr>
      <a:lvl9pPr marL="3886200" indent="-228600" algn="l" rtl="0" eaLnBrk="0" fontAlgn="base" hangingPunct="0">
        <a:spcBef>
          <a:spcPct val="20000"/>
        </a:spcBef>
        <a:spcAft>
          <a:spcPct val="0"/>
        </a:spcAft>
        <a:buChar char="»"/>
        <a:defRPr sz="1600" b="1">
          <a:solidFill>
            <a:srgbClr val="0099CC"/>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GIF"/><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8.xml"/><Relationship Id="rId4" Type="http://schemas.openxmlformats.org/officeDocument/2006/relationships/slide" Target="slide7.xml"/><Relationship Id="rId3" Type="http://schemas.openxmlformats.org/officeDocument/2006/relationships/slide" Target="slide1.xml"/><Relationship Id="rId2" Type="http://schemas.openxmlformats.org/officeDocument/2006/relationships/image" Target="../media/image6.jpeg"/><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11.jpeg"/><Relationship Id="rId1"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074" name="WordArt 2"/>
          <p:cNvSpPr/>
          <p:nvPr/>
        </p:nvSpPr>
        <p:spPr>
          <a:xfrm>
            <a:off x="259715" y="906780"/>
            <a:ext cx="3505200" cy="1600200"/>
          </a:xfrm>
          <a:prstGeom prst="rect">
            <a:avLst/>
          </a:prstGeom>
        </p:spPr>
        <p:txBody>
          <a:bodyPr wrap="none" fromWordArt="1">
            <a:prstTxWarp prst="textArchUp">
              <a:avLst>
                <a:gd name="adj" fmla="val 10800009"/>
              </a:avLst>
            </a:prstTxWarp>
            <a:normAutofit/>
          </a:bodyPr>
          <a:p>
            <a:pPr algn="ctr" eaLnBrk="0" hangingPunct="0"/>
            <a:r>
              <a:rPr lang="zh-CN" altLang="en-US" sz="4400" b="1">
                <a:ln w="9525" cap="flat" cmpd="sng">
                  <a:solidFill>
                    <a:srgbClr val="000000"/>
                  </a:solidFill>
                  <a:prstDash val="solid"/>
                  <a:headEnd type="none" w="med" len="med"/>
                  <a:tailEnd type="none" w="med" len="med"/>
                </a:ln>
                <a:solidFill>
                  <a:srgbClr val="000000"/>
                </a:solidFill>
                <a:latin typeface="黑体" panose="02010609060101010101" pitchFamily="49" charset="-122"/>
                <a:ea typeface="黑体" panose="02010609060101010101" pitchFamily="49" charset="-122"/>
              </a:rPr>
              <a:t>研修总结</a:t>
            </a:r>
            <a:endParaRPr lang="zh-CN" altLang="en-US" sz="4400" b="1">
              <a:ln w="9525" cap="flat" cmpd="sng">
                <a:solidFill>
                  <a:srgbClr val="000000"/>
                </a:solidFill>
                <a:prstDash val="solid"/>
                <a:headEnd type="none" w="med" len="med"/>
                <a:tailEnd type="none" w="med" len="med"/>
              </a:ln>
              <a:solidFill>
                <a:srgbClr val="000000"/>
              </a:solidFill>
              <a:latin typeface="黑体" panose="02010609060101010101" pitchFamily="49" charset="-122"/>
              <a:ea typeface="黑体" panose="02010609060101010101" pitchFamily="49" charset="-122"/>
            </a:endParaRPr>
          </a:p>
        </p:txBody>
      </p:sp>
      <p:sp>
        <p:nvSpPr>
          <p:cNvPr id="4099" name="Text Box 3"/>
          <p:cNvSpPr txBox="1"/>
          <p:nvPr/>
        </p:nvSpPr>
        <p:spPr>
          <a:xfrm>
            <a:off x="4648200" y="4800600"/>
            <a:ext cx="4495800" cy="457200"/>
          </a:xfrm>
          <a:prstGeom prst="rect">
            <a:avLst/>
          </a:prstGeom>
          <a:noFill/>
          <a:ln w="9525">
            <a:noFill/>
          </a:ln>
        </p:spPr>
        <p:txBody>
          <a:bodyPr>
            <a:spAutoFit/>
          </a:bodyPr>
          <a:p>
            <a:pPr lvl="0" eaLnBrk="1" hangingPunct="1">
              <a:spcBef>
                <a:spcPct val="50000"/>
              </a:spcBef>
            </a:pPr>
            <a:r>
              <a:rPr lang="zh-CN" altLang="zh-CN" dirty="0">
                <a:solidFill>
                  <a:srgbClr val="0000FF"/>
                </a:solidFill>
                <a:latin typeface="Arial" panose="020B0604020202020204" pitchFamily="34" charset="0"/>
                <a:ea typeface="黑体" panose="02010609060101010101" pitchFamily="49" charset="-122"/>
              </a:rPr>
              <a:t> </a:t>
            </a:r>
            <a:endParaRPr lang="zh-CN" altLang="zh-CN" sz="2000" dirty="0">
              <a:solidFill>
                <a:srgbClr val="6600CC"/>
              </a:solidFill>
              <a:latin typeface="Arial" panose="020B0604020202020204" pitchFamily="34" charset="0"/>
              <a:ea typeface="宋体" panose="02010600030101010101" pitchFamily="2" charset="-122"/>
            </a:endParaRPr>
          </a:p>
        </p:txBody>
      </p:sp>
      <p:pic>
        <p:nvPicPr>
          <p:cNvPr id="3076" name="Picture 4" descr="u=4127230346,4154948892&amp;fm=13&amp;gp=0"/>
          <p:cNvPicPr>
            <a:picLocks noChangeAspect="1"/>
          </p:cNvPicPr>
          <p:nvPr/>
        </p:nvPicPr>
        <p:blipFill>
          <a:blip r:embed="rId2"/>
          <a:stretch>
            <a:fillRect/>
          </a:stretch>
        </p:blipFill>
        <p:spPr>
          <a:xfrm>
            <a:off x="1752600" y="4038600"/>
            <a:ext cx="1371600" cy="1028700"/>
          </a:xfrm>
          <a:prstGeom prst="rect">
            <a:avLst/>
          </a:prstGeom>
          <a:noFill/>
          <a:ln w="9525">
            <a:noFill/>
          </a:ln>
        </p:spPr>
      </p:pic>
      <p:sp>
        <p:nvSpPr>
          <p:cNvPr id="3077" name="WordArt 5"/>
          <p:cNvSpPr/>
          <p:nvPr/>
        </p:nvSpPr>
        <p:spPr>
          <a:xfrm rot="20880000">
            <a:off x="4866640" y="609600"/>
            <a:ext cx="4048760" cy="1066800"/>
          </a:xfrm>
          <a:prstGeom prst="rect">
            <a:avLst/>
          </a:prstGeom>
        </p:spPr>
        <p:txBody>
          <a:bodyPr wrap="none" fromWordArt="1">
            <a:prstTxWarp prst="textSlantUp">
              <a:avLst>
                <a:gd name="adj" fmla="val 55556"/>
              </a:avLst>
            </a:prstTxWarp>
            <a:normAutofit/>
          </a:bodyPr>
          <a:p>
            <a:pPr algn="ctr" eaLnBrk="0" hangingPunct="0"/>
            <a:r>
              <a:rPr lang="zh-CN" altLang="en-US" sz="3600" b="1">
                <a:ln w="9525" cap="flat" cmpd="sng">
                  <a:solidFill>
                    <a:srgbClr val="FF00FF"/>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初中英语</a:t>
            </a:r>
            <a:r>
              <a:rPr lang="en-US" altLang="zh-CN" sz="3600" b="1">
                <a:ln w="9525" cap="flat" cmpd="sng">
                  <a:solidFill>
                    <a:srgbClr val="FF00FF"/>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3</a:t>
            </a:r>
            <a:r>
              <a:rPr lang="zh-CN" altLang="en-US" sz="3600" b="1">
                <a:ln w="9525" cap="flat" cmpd="sng">
                  <a:solidFill>
                    <a:srgbClr val="FF00FF"/>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rPr>
              <a:t>班第六期简报</a:t>
            </a:r>
            <a:endParaRPr lang="zh-CN" altLang="en-US" sz="3600" b="1">
              <a:ln w="9525" cap="flat" cmpd="sng">
                <a:solidFill>
                  <a:srgbClr val="FF00FF"/>
                </a:solidFill>
                <a:prstDash val="solid"/>
                <a:headEnd type="none" w="med" len="med"/>
                <a:tailEnd type="none" w="med" len="med"/>
              </a:ln>
              <a:solidFill>
                <a:srgbClr val="000000"/>
              </a:solidFill>
              <a:latin typeface="宋体" panose="02010600030101010101" pitchFamily="2" charset="-122"/>
              <a:ea typeface="宋体" panose="02010600030101010101" pitchFamily="2" charset="-122"/>
            </a:endParaRPr>
          </a:p>
        </p:txBody>
      </p:sp>
      <p:sp>
        <p:nvSpPr>
          <p:cNvPr id="3078" name="Text Box 6"/>
          <p:cNvSpPr txBox="1"/>
          <p:nvPr/>
        </p:nvSpPr>
        <p:spPr>
          <a:xfrm>
            <a:off x="3581400" y="3505200"/>
            <a:ext cx="2057400" cy="366713"/>
          </a:xfrm>
          <a:prstGeom prst="rect">
            <a:avLst/>
          </a:prstGeom>
          <a:noFill/>
          <a:ln w="9525">
            <a:noFill/>
          </a:ln>
        </p:spPr>
        <p:txBody>
          <a:bodyPr>
            <a:spAutoFit/>
          </a:bodyPr>
          <a:p>
            <a:pPr lvl="0" eaLnBrk="1" hangingPunct="1">
              <a:spcBef>
                <a:spcPct val="50000"/>
              </a:spcBef>
            </a:pPr>
            <a:endParaRPr lang="zh-CN" altLang="zh-CN" sz="1800" b="0" dirty="0">
              <a:latin typeface="Arial" panose="020B0604020202020204" pitchFamily="34" charset="0"/>
              <a:ea typeface="宋体" panose="02010600030101010101" pitchFamily="2" charset="-122"/>
            </a:endParaRPr>
          </a:p>
        </p:txBody>
      </p:sp>
      <p:sp>
        <p:nvSpPr>
          <p:cNvPr id="4103" name="Text Box 7"/>
          <p:cNvSpPr txBox="1"/>
          <p:nvPr/>
        </p:nvSpPr>
        <p:spPr>
          <a:xfrm>
            <a:off x="5105400" y="4343400"/>
            <a:ext cx="4343400" cy="914400"/>
          </a:xfrm>
          <a:prstGeom prst="rect">
            <a:avLst/>
          </a:prstGeom>
          <a:noFill/>
          <a:ln w="9525">
            <a:noFill/>
          </a:ln>
        </p:spPr>
        <p:txBody>
          <a:bodyPr>
            <a:spAutoFit/>
          </a:bodyPr>
          <a:p>
            <a:pPr lvl="0" eaLnBrk="1" hangingPunct="1">
              <a:spcBef>
                <a:spcPct val="50000"/>
              </a:spcBef>
            </a:pPr>
            <a:r>
              <a:rPr lang="zh-CN" altLang="zh-CN" dirty="0">
                <a:solidFill>
                  <a:srgbClr val="0000FF"/>
                </a:solidFill>
                <a:latin typeface="Arial" panose="020B0604020202020204" pitchFamily="34" charset="0"/>
                <a:ea typeface="黑体" panose="02010609060101010101" pitchFamily="49" charset="-122"/>
              </a:rPr>
              <a:t> </a:t>
            </a:r>
            <a:r>
              <a:rPr lang="zh-CN" altLang="en-US" dirty="0">
                <a:solidFill>
                  <a:srgbClr val="0000FF"/>
                </a:solidFill>
                <a:latin typeface="Arial" panose="020B0604020202020204" pitchFamily="34" charset="0"/>
                <a:ea typeface="黑体" panose="02010609060101010101" pitchFamily="49" charset="-122"/>
              </a:rPr>
              <a:t>主 编：朱甫</a:t>
            </a:r>
            <a:endParaRPr lang="zh-CN" altLang="en-US" sz="2000" dirty="0">
              <a:solidFill>
                <a:srgbClr val="6600CC"/>
              </a:solidFill>
              <a:latin typeface="Arial" panose="020B0604020202020204" pitchFamily="34" charset="0"/>
              <a:ea typeface="宋体" panose="02010600030101010101" pitchFamily="2" charset="-122"/>
            </a:endParaRPr>
          </a:p>
          <a:p>
            <a:pPr lvl="0" eaLnBrk="1" hangingPunct="1">
              <a:spcBef>
                <a:spcPct val="50000"/>
              </a:spcBef>
            </a:pPr>
            <a:r>
              <a:rPr lang="zh-CN" altLang="en-US" sz="2000" dirty="0">
                <a:solidFill>
                  <a:srgbClr val="6600CC"/>
                </a:solidFill>
                <a:latin typeface="Arial" panose="020B0604020202020204" pitchFamily="34" charset="0"/>
                <a:ea typeface="宋体" panose="02010600030101010101" pitchFamily="2" charset="-122"/>
              </a:rPr>
              <a:t>                </a:t>
            </a:r>
            <a:endParaRPr lang="zh-CN" altLang="en-US" sz="2000" dirty="0">
              <a:solidFill>
                <a:srgbClr val="6600CC"/>
              </a:solidFill>
              <a:latin typeface="Arial" panose="020B0604020202020204" pitchFamily="34" charset="0"/>
              <a:ea typeface="宋体" panose="02010600030101010101" pitchFamily="2" charset="-122"/>
            </a:endParaRPr>
          </a:p>
        </p:txBody>
      </p:sp>
      <p:sp>
        <p:nvSpPr>
          <p:cNvPr id="4104" name="Line 8"/>
          <p:cNvSpPr>
            <a:spLocks noChangeShapeType="1"/>
          </p:cNvSpPr>
          <p:nvPr/>
        </p:nvSpPr>
        <p:spPr bwMode="auto">
          <a:xfrm flipV="1">
            <a:off x="3048000" y="1447800"/>
            <a:ext cx="1676400" cy="228600"/>
          </a:xfrm>
          <a:prstGeom prst="line">
            <a:avLst/>
          </a:prstGeom>
          <a:noFill/>
          <a:ln w="76200" cmpd="sng">
            <a:solidFill>
              <a:schemeClr val="tx1"/>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3081" name="WordArt 9"/>
          <p:cNvSpPr/>
          <p:nvPr/>
        </p:nvSpPr>
        <p:spPr>
          <a:xfrm>
            <a:off x="2438400" y="2743200"/>
            <a:ext cx="4343400" cy="839788"/>
          </a:xfrm>
          <a:prstGeom prst="rect">
            <a:avLst/>
          </a:prstGeom>
        </p:spPr>
        <p:txBody>
          <a:bodyPr wrap="none" fromWordArt="1">
            <a:prstTxWarp prst="textPlain">
              <a:avLst>
                <a:gd name="adj" fmla="val 50000"/>
              </a:avLst>
            </a:prstTxWarp>
            <a:normAutofit/>
          </a:bodyPr>
          <a:p>
            <a:pPr algn="ctr" eaLnBrk="0" hangingPunct="0"/>
            <a:r>
              <a:rPr lang="zh-CN" altLang="en-US" sz="3600" b="1">
                <a:ln w="9525" cap="flat" cmpd="sng">
                  <a:solidFill>
                    <a:srgbClr val="006600"/>
                  </a:solidFill>
                  <a:prstDash val="soli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8"/>
                    </a:srgbClr>
                  </a:outerShdw>
                </a:effectLst>
                <a:latin typeface="宋体" panose="02010600030101010101" pitchFamily="2" charset="-122"/>
                <a:ea typeface="宋体" panose="02010600030101010101" pitchFamily="2" charset="-122"/>
              </a:rPr>
              <a:t>主题曲  心海扬帆</a:t>
            </a:r>
            <a:endParaRPr lang="zh-CN" altLang="en-US" sz="3600" b="1">
              <a:ln w="9525" cap="flat" cmpd="sng">
                <a:solidFill>
                  <a:srgbClr val="006600"/>
                </a:solidFill>
                <a:prstDash val="soli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8"/>
                  </a:srgbClr>
                </a:outerShdw>
              </a:effectLst>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04"/>
                                        </p:tgtEl>
                                        <p:attrNameLst>
                                          <p:attrName>style.visibility</p:attrName>
                                        </p:attrNameLst>
                                      </p:cBhvr>
                                      <p:to>
                                        <p:strVal val="visible"/>
                                      </p:to>
                                    </p:set>
                                    <p:anim calcmode="lin" valueType="num">
                                      <p:cBhvr additive="base">
                                        <p:cTn id="12" dur="500" fill="hold"/>
                                        <p:tgtEl>
                                          <p:spTgt spid="4104"/>
                                        </p:tgtEl>
                                        <p:attrNameLst>
                                          <p:attrName>ppt_x</p:attrName>
                                        </p:attrNameLst>
                                      </p:cBhvr>
                                      <p:tavLst>
                                        <p:tav tm="0">
                                          <p:val>
                                            <p:strVal val="#ppt_x"/>
                                          </p:val>
                                        </p:tav>
                                        <p:tav tm="100000">
                                          <p:val>
                                            <p:strVal val="#ppt_x"/>
                                          </p:val>
                                        </p:tav>
                                      </p:tavLst>
                                    </p:anim>
                                    <p:anim calcmode="lin" valueType="num">
                                      <p:cBhvr additive="base">
                                        <p:cTn id="13" dur="500" fill="hold"/>
                                        <p:tgtEl>
                                          <p:spTgt spid="410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7"/>
                                        </p:tgtEl>
                                        <p:attrNameLst>
                                          <p:attrName>style.visibility</p:attrName>
                                        </p:attrNameLst>
                                      </p:cBhvr>
                                      <p:to>
                                        <p:strVal val="visible"/>
                                      </p:to>
                                    </p:set>
                                    <p:animEffect transition="in" filter="blinds(horizontal)">
                                      <p:cBhvr>
                                        <p:cTn id="18" dur="500"/>
                                        <p:tgtEl>
                                          <p:spTgt spid="307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081"/>
                                        </p:tgtEl>
                                        <p:attrNameLst>
                                          <p:attrName>style.visibility</p:attrName>
                                        </p:attrNameLst>
                                      </p:cBhvr>
                                      <p:to>
                                        <p:strVal val="visible"/>
                                      </p:to>
                                    </p:set>
                                    <p:animEffect transition="in" filter="box(in)">
                                      <p:cBhvr>
                                        <p:cTn id="23" dur="500"/>
                                        <p:tgtEl>
                                          <p:spTgt spid="308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103"/>
                                        </p:tgtEl>
                                        <p:attrNameLst>
                                          <p:attrName>style.visibility</p:attrName>
                                        </p:attrNameLst>
                                      </p:cBhvr>
                                      <p:to>
                                        <p:strVal val="visible"/>
                                      </p:to>
                                    </p:set>
                                    <p:anim calcmode="lin" valueType="num">
                                      <p:cBhvr additive="base">
                                        <p:cTn id="28" dur="500" fill="hold"/>
                                        <p:tgtEl>
                                          <p:spTgt spid="4103"/>
                                        </p:tgtEl>
                                        <p:attrNameLst>
                                          <p:attrName>ppt_x</p:attrName>
                                        </p:attrNameLst>
                                      </p:cBhvr>
                                      <p:tavLst>
                                        <p:tav tm="0">
                                          <p:val>
                                            <p:strVal val="#ppt_x"/>
                                          </p:val>
                                        </p:tav>
                                        <p:tav tm="100000">
                                          <p:val>
                                            <p:strVal val="#ppt_x"/>
                                          </p:val>
                                        </p:tav>
                                      </p:tavLst>
                                    </p:anim>
                                    <p:anim calcmode="lin" valueType="num">
                                      <p:cBhvr additive="base">
                                        <p:cTn id="29"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099"/>
                                        </p:tgtEl>
                                        <p:attrNameLst>
                                          <p:attrName>style.visibility</p:attrName>
                                        </p:attrNameLst>
                                      </p:cBhvr>
                                      <p:to>
                                        <p:strVal val="visible"/>
                                      </p:to>
                                    </p:set>
                                    <p:anim calcmode="lin" valueType="num">
                                      <p:cBhvr additive="base">
                                        <p:cTn id="34" dur="500" fill="hold"/>
                                        <p:tgtEl>
                                          <p:spTgt spid="4099"/>
                                        </p:tgtEl>
                                        <p:attrNameLst>
                                          <p:attrName>ppt_x</p:attrName>
                                        </p:attrNameLst>
                                      </p:cBhvr>
                                      <p:tavLst>
                                        <p:tav tm="0">
                                          <p:val>
                                            <p:strVal val="#ppt_x"/>
                                          </p:val>
                                        </p:tav>
                                        <p:tav tm="100000">
                                          <p:val>
                                            <p:strVal val="#ppt_x"/>
                                          </p:val>
                                        </p:tav>
                                      </p:tavLst>
                                    </p:anim>
                                    <p:anim calcmode="lin" valueType="num">
                                      <p:cBhvr additive="base">
                                        <p:cTn id="35"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4098" name="Text Box 2"/>
          <p:cNvSpPr txBox="1"/>
          <p:nvPr/>
        </p:nvSpPr>
        <p:spPr>
          <a:xfrm>
            <a:off x="1600200" y="0"/>
            <a:ext cx="7543800" cy="457200"/>
          </a:xfrm>
          <a:prstGeom prst="rect">
            <a:avLst/>
          </a:prstGeom>
          <a:noFill/>
          <a:ln w="9525">
            <a:noFill/>
          </a:ln>
        </p:spPr>
        <p:txBody>
          <a:bodyPr>
            <a:spAutoFit/>
          </a:bodyPr>
          <a:p>
            <a:pPr lvl="0" eaLnBrk="1" hangingPunct="1"/>
            <a:endParaRPr lang="zh-CN" altLang="zh-CN" dirty="0">
              <a:solidFill>
                <a:srgbClr val="000066"/>
              </a:solidFill>
              <a:latin typeface="Arial" panose="020B0604020202020204" pitchFamily="34" charset="0"/>
              <a:ea typeface="宋体" panose="02010600030101010101" pitchFamily="2" charset="-122"/>
            </a:endParaRPr>
          </a:p>
        </p:txBody>
      </p:sp>
      <p:grpSp>
        <p:nvGrpSpPr>
          <p:cNvPr id="4099" name="Group 3"/>
          <p:cNvGrpSpPr/>
          <p:nvPr/>
        </p:nvGrpSpPr>
        <p:grpSpPr>
          <a:xfrm>
            <a:off x="152400" y="152400"/>
            <a:ext cx="3124200" cy="1524000"/>
            <a:chOff x="0" y="0"/>
            <a:chExt cx="3780" cy="1820"/>
          </a:xfrm>
        </p:grpSpPr>
        <p:pic>
          <p:nvPicPr>
            <p:cNvPr id="4104" name="Picture 4" descr="0f2370bce3620b3218d81fff[1]"/>
            <p:cNvPicPr>
              <a:picLocks noChangeAspect="1"/>
            </p:cNvPicPr>
            <p:nvPr/>
          </p:nvPicPr>
          <p:blipFill>
            <a:blip r:embed="rId2">
              <a:clrChange>
                <a:clrFrom>
                  <a:srgbClr val="FFFFFF"/>
                </a:clrFrom>
                <a:clrTo>
                  <a:srgbClr val="FFFFFF">
                    <a:alpha val="0"/>
                  </a:srgbClr>
                </a:clrTo>
              </a:clrChange>
            </a:blip>
            <a:stretch>
              <a:fillRect/>
            </a:stretch>
          </p:blipFill>
          <p:spPr>
            <a:xfrm>
              <a:off x="0" y="0"/>
              <a:ext cx="3780" cy="1820"/>
            </a:xfrm>
            <a:prstGeom prst="rect">
              <a:avLst/>
            </a:prstGeom>
            <a:noFill/>
            <a:ln w="9525">
              <a:noFill/>
            </a:ln>
          </p:spPr>
        </p:pic>
        <p:sp>
          <p:nvSpPr>
            <p:cNvPr id="4105" name="WordArt 5"/>
            <p:cNvSpPr/>
            <p:nvPr/>
          </p:nvSpPr>
          <p:spPr>
            <a:xfrm>
              <a:off x="540" y="468"/>
              <a:ext cx="2490" cy="762"/>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3333CC"/>
                    </a:solidFill>
                    <a:prstDash val="solid"/>
                    <a:headEnd type="none" w="med" len="med"/>
                    <a:tailEnd type="none" w="med" len="med"/>
                  </a:ln>
                  <a:solidFill>
                    <a:srgbClr val="B2B2B2">
                      <a:alpha val="50195"/>
                    </a:srgbClr>
                  </a:solidFill>
                  <a:effectLst>
                    <a:outerShdw dist="45791" dir="2021404" algn="ctr" rotWithShape="0">
                      <a:srgbClr val="9999FF"/>
                    </a:outerShdw>
                  </a:effectLst>
                  <a:latin typeface="宋体" panose="02010600030101010101" pitchFamily="2" charset="-122"/>
                  <a:ea typeface="宋体" panose="02010600030101010101" pitchFamily="2" charset="-122"/>
                </a:rPr>
                <a:t>本期导航：</a:t>
              </a:r>
              <a:endParaRPr lang="zh-CN" altLang="en-US" sz="3600" b="1">
                <a:ln w="12700" cap="flat" cmpd="sng">
                  <a:solidFill>
                    <a:srgbClr val="3333CC"/>
                  </a:solidFill>
                  <a:prstDash val="solid"/>
                  <a:headEnd type="none" w="med" len="med"/>
                  <a:tailEnd type="none" w="med" len="med"/>
                </a:ln>
                <a:solidFill>
                  <a:srgbClr val="B2B2B2">
                    <a:alpha val="50195"/>
                  </a:srgbClr>
                </a:solidFill>
                <a:effectLst>
                  <a:outerShdw dist="45791" dir="2021404" algn="ctr" rotWithShape="0">
                    <a:srgbClr val="9999FF"/>
                  </a:outerShdw>
                </a:effectLst>
                <a:latin typeface="宋体" panose="02010600030101010101" pitchFamily="2" charset="-122"/>
                <a:ea typeface="宋体" panose="02010600030101010101" pitchFamily="2" charset="-122"/>
              </a:endParaRPr>
            </a:p>
          </p:txBody>
        </p:sp>
      </p:grpSp>
      <p:sp>
        <p:nvSpPr>
          <p:cNvPr id="5126" name="Text Box 6">
            <a:hlinkClick r:id="rId3" action="ppaction://hlinksldjump"/>
          </p:cNvPr>
          <p:cNvSpPr txBox="1">
            <a:spLocks noChangeArrowheads="1"/>
          </p:cNvSpPr>
          <p:nvPr/>
        </p:nvSpPr>
        <p:spPr bwMode="auto">
          <a:xfrm>
            <a:off x="2435225" y="3200400"/>
            <a:ext cx="3048000" cy="457200"/>
          </a:xfrm>
          <a:prstGeom prst="rect">
            <a:avLst/>
          </a:prstGeom>
          <a:noFill/>
          <a:ln w="9525">
            <a:noFill/>
            <a:miter lim="800000"/>
          </a:ln>
          <a:effectLst/>
        </p:spPr>
        <p:txBody>
          <a:bodyPr>
            <a:spAutoFit/>
          </a:bodyPr>
          <a:p>
            <a:pPr marL="342900" lvl="0" indent="-342900" algn="dist" eaLnBrk="1" hangingPunct="1">
              <a:spcBef>
                <a:spcPct val="50000"/>
              </a:spcBef>
            </a:pPr>
            <a:r>
              <a:rPr lang="zh-CN" altLang="zh-CN" dirty="0">
                <a:solidFill>
                  <a:srgbClr val="1717DF"/>
                </a:solidFill>
                <a:effectLst>
                  <a:outerShdw blurRad="38100" dist="38100" dir="2700000">
                    <a:srgbClr val="000000"/>
                  </a:outerShdw>
                </a:effectLst>
                <a:latin typeface="楷体_GB2312" pitchFamily="49" charset="-122"/>
                <a:ea typeface="楷体_GB2312" pitchFamily="49" charset="-122"/>
              </a:rPr>
              <a:t>2</a:t>
            </a:r>
            <a:r>
              <a:rPr lang="zh-CN" altLang="en-US" dirty="0">
                <a:solidFill>
                  <a:srgbClr val="1717DF"/>
                </a:solidFill>
                <a:effectLst>
                  <a:outerShdw blurRad="38100" dist="38100" dir="2700000">
                    <a:srgbClr val="000000"/>
                  </a:outerShdw>
                </a:effectLst>
                <a:latin typeface="楷体_GB2312" pitchFamily="49" charset="-122"/>
                <a:ea typeface="楷体_GB2312" pitchFamily="49" charset="-122"/>
              </a:rPr>
              <a:t>学习思路与现状</a:t>
            </a:r>
            <a:endParaRPr lang="zh-CN" altLang="en-US" dirty="0">
              <a:solidFill>
                <a:srgbClr val="1717DF"/>
              </a:solidFill>
              <a:effectLst>
                <a:outerShdw blurRad="38100" dist="38100" dir="2700000">
                  <a:srgbClr val="000000"/>
                </a:outerShdw>
              </a:effectLst>
              <a:latin typeface="楷体_GB2312" pitchFamily="49" charset="-122"/>
              <a:ea typeface="楷体_GB2312" pitchFamily="49" charset="-122"/>
            </a:endParaRPr>
          </a:p>
        </p:txBody>
      </p:sp>
      <p:sp>
        <p:nvSpPr>
          <p:cNvPr id="5127" name="Text Box 7">
            <a:hlinkClick r:id="rId4" action="ppaction://hlinksldjump"/>
          </p:cNvPr>
          <p:cNvSpPr txBox="1">
            <a:spLocks noChangeArrowheads="1"/>
          </p:cNvSpPr>
          <p:nvPr/>
        </p:nvSpPr>
        <p:spPr bwMode="auto">
          <a:xfrm>
            <a:off x="2438400" y="3810000"/>
            <a:ext cx="2209800" cy="457200"/>
          </a:xfrm>
          <a:prstGeom prst="rect">
            <a:avLst/>
          </a:prstGeom>
          <a:noFill/>
          <a:ln w="9525">
            <a:noFill/>
            <a:miter lim="800000"/>
          </a:ln>
          <a:effectLst/>
        </p:spPr>
        <p:txBody>
          <a:bodyPr>
            <a:spAutoFit/>
          </a:bodyPr>
          <a:p>
            <a:pPr marL="342900" lvl="0" indent="-342900" algn="dist" eaLnBrk="1" hangingPunct="1">
              <a:spcBef>
                <a:spcPct val="50000"/>
              </a:spcBef>
            </a:pPr>
            <a:r>
              <a:rPr lang="zh-CN" altLang="zh-CN" dirty="0">
                <a:solidFill>
                  <a:srgbClr val="1717DF"/>
                </a:solidFill>
                <a:effectLst>
                  <a:outerShdw blurRad="38100" dist="38100" dir="2700000">
                    <a:srgbClr val="000000"/>
                  </a:outerShdw>
                </a:effectLst>
                <a:latin typeface="楷体_GB2312" pitchFamily="49" charset="-122"/>
                <a:ea typeface="楷体_GB2312" pitchFamily="49" charset="-122"/>
              </a:rPr>
              <a:t>3研修心得</a:t>
            </a:r>
            <a:endParaRPr lang="zh-CN" altLang="en-US" dirty="0">
              <a:solidFill>
                <a:srgbClr val="1717DF"/>
              </a:solidFill>
              <a:effectLst>
                <a:outerShdw blurRad="38100" dist="38100" dir="2700000">
                  <a:srgbClr val="000000"/>
                </a:outerShdw>
              </a:effectLst>
              <a:latin typeface="楷体_GB2312" pitchFamily="49" charset="-122"/>
              <a:ea typeface="楷体_GB2312" pitchFamily="49" charset="-122"/>
            </a:endParaRPr>
          </a:p>
        </p:txBody>
      </p:sp>
      <p:sp>
        <p:nvSpPr>
          <p:cNvPr id="5128" name="Text Box 8">
            <a:hlinkClick r:id="rId5" action="ppaction://hlinksldjump"/>
          </p:cNvPr>
          <p:cNvSpPr txBox="1">
            <a:spLocks noChangeArrowheads="1"/>
          </p:cNvSpPr>
          <p:nvPr/>
        </p:nvSpPr>
        <p:spPr bwMode="auto">
          <a:xfrm>
            <a:off x="2438400" y="4419600"/>
            <a:ext cx="2895600" cy="457200"/>
          </a:xfrm>
          <a:prstGeom prst="rect">
            <a:avLst/>
          </a:prstGeom>
          <a:noFill/>
          <a:ln w="9525">
            <a:noFill/>
            <a:miter lim="800000"/>
          </a:ln>
          <a:effectLst/>
        </p:spPr>
        <p:txBody>
          <a:bodyPr>
            <a:spAutoFit/>
          </a:bodyPr>
          <a:p>
            <a:pPr marL="342900" lvl="0" indent="-342900" algn="dist" eaLnBrk="1" hangingPunct="1">
              <a:spcBef>
                <a:spcPct val="50000"/>
              </a:spcBef>
            </a:pPr>
            <a:r>
              <a:rPr lang="zh-CN" altLang="zh-CN" dirty="0">
                <a:solidFill>
                  <a:srgbClr val="1717DF"/>
                </a:solidFill>
                <a:effectLst>
                  <a:outerShdw blurRad="38100" dist="38100" dir="2700000">
                    <a:srgbClr val="000000"/>
                  </a:outerShdw>
                </a:effectLst>
                <a:latin typeface="楷体_GB2312" pitchFamily="49" charset="-122"/>
                <a:ea typeface="楷体_GB2312" pitchFamily="49" charset="-122"/>
              </a:rPr>
              <a:t>4</a:t>
            </a:r>
            <a:r>
              <a:rPr lang="zh-CN" altLang="en-US" dirty="0">
                <a:solidFill>
                  <a:srgbClr val="1717DF"/>
                </a:solidFill>
                <a:effectLst>
                  <a:outerShdw blurRad="38100" dist="38100" dir="2700000">
                    <a:srgbClr val="000000"/>
                  </a:outerShdw>
                </a:effectLst>
                <a:latin typeface="楷体_GB2312" pitchFamily="49" charset="-122"/>
                <a:ea typeface="楷体_GB2312" pitchFamily="49" charset="-122"/>
              </a:rPr>
              <a:t>卷尾语</a:t>
            </a:r>
            <a:endParaRPr lang="zh-CN" altLang="en-US" dirty="0">
              <a:solidFill>
                <a:srgbClr val="1717DF"/>
              </a:solidFill>
              <a:effectLst>
                <a:outerShdw blurRad="38100" dist="38100" dir="2700000">
                  <a:srgbClr val="000000"/>
                </a:outerShdw>
              </a:effectLst>
              <a:latin typeface="楷体_GB2312" pitchFamily="49" charset="-122"/>
              <a:ea typeface="楷体_GB2312" pitchFamily="49" charset="-122"/>
            </a:endParaRPr>
          </a:p>
        </p:txBody>
      </p:sp>
      <p:sp>
        <p:nvSpPr>
          <p:cNvPr id="5129" name="Text Box 9">
            <a:hlinkClick r:id="rId6" action="ppaction://hlinksldjump"/>
          </p:cNvPr>
          <p:cNvSpPr txBox="1">
            <a:spLocks noChangeArrowheads="1"/>
          </p:cNvSpPr>
          <p:nvPr/>
        </p:nvSpPr>
        <p:spPr bwMode="auto">
          <a:xfrm rot="10800000" flipV="1">
            <a:off x="2435225" y="2435225"/>
            <a:ext cx="3282950" cy="457200"/>
          </a:xfrm>
          <a:prstGeom prst="rect">
            <a:avLst/>
          </a:prstGeom>
          <a:noFill/>
          <a:ln w="9525">
            <a:noFill/>
            <a:miter lim="800000"/>
          </a:ln>
          <a:effectLst/>
        </p:spPr>
        <p:txBody>
          <a:bodyPr>
            <a:spAutoFit/>
          </a:bodyPr>
          <a:p>
            <a:pPr marL="342900" lvl="0" indent="-342900" eaLnBrk="1" hangingPunct="1">
              <a:spcBef>
                <a:spcPct val="50000"/>
              </a:spcBef>
            </a:pPr>
            <a:r>
              <a:rPr lang="zh-CN" altLang="zh-CN" dirty="0">
                <a:solidFill>
                  <a:srgbClr val="1717DF"/>
                </a:solidFill>
                <a:effectLst>
                  <a:outerShdw blurRad="38100" dist="38100" dir="2700000">
                    <a:srgbClr val="000000"/>
                  </a:outerShdw>
                </a:effectLst>
                <a:latin typeface="楷体_GB2312" pitchFamily="49" charset="-122"/>
                <a:ea typeface="楷体_GB2312" pitchFamily="49" charset="-122"/>
              </a:rPr>
              <a:t>1  </a:t>
            </a:r>
            <a:r>
              <a:rPr lang="zh-CN" altLang="en-US" dirty="0">
                <a:solidFill>
                  <a:srgbClr val="1717DF"/>
                </a:solidFill>
                <a:effectLst>
                  <a:outerShdw blurRad="38100" dist="38100" dir="2700000">
                    <a:srgbClr val="000000"/>
                  </a:outerShdw>
                </a:effectLst>
                <a:latin typeface="楷体_GB2312" pitchFamily="49" charset="-122"/>
                <a:ea typeface="楷体_GB2312" pitchFamily="49" charset="-122"/>
              </a:rPr>
              <a:t>卷 首 语 </a:t>
            </a:r>
            <a:endParaRPr lang="zh-CN" altLang="en-US" dirty="0">
              <a:solidFill>
                <a:srgbClr val="1717DF"/>
              </a:solidFill>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p:cNvSpPr>
          <p:nvPr>
            <p:ph type="title"/>
          </p:nvPr>
        </p:nvSpPr>
        <p:spPr/>
        <p:txBody>
          <a:bodyPr vert="horz" wrap="square" lIns="91440" tIns="45720" rIns="91440" bIns="45720" anchor="ctr"/>
          <a:p>
            <a:endParaRPr lang="zh-CN" altLang="en-US" dirty="0">
              <a:ea typeface="宋体" panose="02010600030101010101" pitchFamily="2" charset="-122"/>
            </a:endParaRPr>
          </a:p>
        </p:txBody>
      </p:sp>
      <p:sp>
        <p:nvSpPr>
          <p:cNvPr id="9219" name="Rectangle 3"/>
          <p:cNvSpPr>
            <a:spLocks noGrp="1"/>
          </p:cNvSpPr>
          <p:nvPr>
            <p:ph idx="1"/>
          </p:nvPr>
        </p:nvSpPr>
        <p:spPr/>
        <p:txBody>
          <a:bodyPr vert="horz" wrap="square" lIns="91440" tIns="45720" rIns="91440" bIns="45720" anchor="t"/>
          <a:p>
            <a:endParaRPr lang="zh-CN" altLang="en-US" dirty="0">
              <a:ea typeface="宋体" panose="02010600030101010101" pitchFamily="2" charset="-122"/>
            </a:endParaRPr>
          </a:p>
        </p:txBody>
      </p:sp>
      <p:pic>
        <p:nvPicPr>
          <p:cNvPr id="9220" name="Picture 4" descr="61"/>
          <p:cNvPicPr>
            <a:picLocks noChangeAspect="1"/>
          </p:cNvPicPr>
          <p:nvPr/>
        </p:nvPicPr>
        <p:blipFill>
          <a:blip r:embed="rId1"/>
          <a:stretch>
            <a:fillRect/>
          </a:stretch>
        </p:blipFill>
        <p:spPr>
          <a:xfrm>
            <a:off x="334645" y="110173"/>
            <a:ext cx="9144000" cy="6842125"/>
          </a:xfrm>
          <a:prstGeom prst="rect">
            <a:avLst/>
          </a:prstGeom>
          <a:noFill/>
          <a:ln w="9525">
            <a:noFill/>
          </a:ln>
        </p:spPr>
      </p:pic>
      <p:sp>
        <p:nvSpPr>
          <p:cNvPr id="11271" name="Text Box 7"/>
          <p:cNvSpPr txBox="1"/>
          <p:nvPr/>
        </p:nvSpPr>
        <p:spPr>
          <a:xfrm>
            <a:off x="446405" y="1557655"/>
            <a:ext cx="8393430" cy="5394960"/>
          </a:xfrm>
          <a:prstGeom prst="rect">
            <a:avLst/>
          </a:prstGeom>
          <a:noFill/>
          <a:ln w="9525">
            <a:noFill/>
          </a:ln>
        </p:spPr>
        <p:txBody>
          <a:bodyPr wrap="square">
            <a:spAutoFit/>
          </a:bodyPr>
          <a:p>
            <a:pPr lvl="0" eaLnBrk="1" hangingPunct="1">
              <a:spcBef>
                <a:spcPct val="50000"/>
              </a:spcBef>
            </a:pPr>
            <a:r>
              <a:rPr lang="zh-CN" altLang="en-US" sz="2800" dirty="0">
                <a:sym typeface="+mn-ea"/>
              </a:rPr>
              <a:t>亲爱的老师们，满载着憧憬和希望、激情与梦想的第五期班级简报</a:t>
            </a:r>
            <a:r>
              <a:rPr lang="zh-CN" altLang="zh-CN" sz="2800" dirty="0">
                <a:sym typeface="+mn-ea"/>
              </a:rPr>
              <a:t>《</a:t>
            </a:r>
            <a:r>
              <a:rPr lang="zh-CN" altLang="en-US" sz="2800" dirty="0">
                <a:sym typeface="+mn-ea"/>
              </a:rPr>
              <a:t>心海扬帆</a:t>
            </a:r>
            <a:r>
              <a:rPr lang="zh-CN" altLang="zh-CN" sz="2800" dirty="0">
                <a:sym typeface="+mn-ea"/>
              </a:rPr>
              <a:t>》</a:t>
            </a:r>
            <a:r>
              <a:rPr lang="zh-CN" altLang="en-US" sz="2800" dirty="0">
                <a:sym typeface="+mn-ea"/>
              </a:rPr>
              <a:t>如约与大家见面了。它是我们初中英语三班所有成员智慧和汗水的结晶。随着本期培训结束时间临近，我们精心打造了多彩的</a:t>
            </a:r>
            <a:r>
              <a:rPr lang="zh-CN" altLang="zh-CN" sz="2800" dirty="0">
                <a:sym typeface="+mn-ea"/>
              </a:rPr>
              <a:t>《</a:t>
            </a:r>
            <a:r>
              <a:rPr lang="zh-CN" altLang="en-US" sz="2800" dirty="0">
                <a:sym typeface="+mn-ea"/>
              </a:rPr>
              <a:t>心海扬帆</a:t>
            </a:r>
            <a:r>
              <a:rPr lang="zh-CN" altLang="zh-CN" sz="2800" dirty="0">
                <a:sym typeface="+mn-ea"/>
              </a:rPr>
              <a:t>》</a:t>
            </a:r>
            <a:r>
              <a:rPr lang="zh-CN" altLang="en-US" sz="2800" dirty="0">
                <a:sym typeface="+mn-ea"/>
              </a:rPr>
              <a:t>，真诚地想约您在这里驻足。让我们与彩色的梦想一同飞翔！光阴荏苒，韶华不再，愿我们怀着感恩的心珍惜岁月的厚爱，像追求完美的昙花，不断积蓄力量，让生命绽放它的极致，并留下记载网络研修奋斗足迹！</a:t>
            </a:r>
            <a:endParaRPr lang="zh-CN" altLang="zh-CN" sz="2800" b="0" dirty="0">
              <a:solidFill>
                <a:srgbClr val="FF0066"/>
              </a:solidFill>
              <a:latin typeface="华文行楷" charset="-122"/>
              <a:ea typeface="华文行楷" charset="-122"/>
            </a:endParaRPr>
          </a:p>
          <a:p>
            <a:pPr lvl="0" eaLnBrk="1" hangingPunct="1">
              <a:spcBef>
                <a:spcPct val="50000"/>
              </a:spcBef>
            </a:pPr>
            <a:r>
              <a:rPr lang="zh-CN" altLang="en-US" sz="3200" b="0" dirty="0">
                <a:solidFill>
                  <a:srgbClr val="FF0066"/>
                </a:solidFill>
                <a:latin typeface="微软雅黑" panose="020B0503020204020204" pitchFamily="34" charset="-122"/>
                <a:ea typeface="微软雅黑" panose="020B0503020204020204" pitchFamily="34" charset="-122"/>
              </a:rPr>
              <a:t>初中 英语</a:t>
            </a:r>
            <a:r>
              <a:rPr lang="en-US" altLang="zh-CN" sz="3200" b="0" dirty="0">
                <a:solidFill>
                  <a:srgbClr val="FF0066"/>
                </a:solidFill>
                <a:latin typeface="微软雅黑" panose="020B0503020204020204" pitchFamily="34" charset="-122"/>
                <a:ea typeface="微软雅黑" panose="020B0503020204020204" pitchFamily="34" charset="-122"/>
              </a:rPr>
              <a:t>3</a:t>
            </a:r>
            <a:r>
              <a:rPr lang="zh-CN" altLang="en-US" sz="3200" b="0" dirty="0">
                <a:solidFill>
                  <a:srgbClr val="FF0066"/>
                </a:solidFill>
                <a:latin typeface="微软雅黑" panose="020B0503020204020204" pitchFamily="34" charset="-122"/>
                <a:ea typeface="微软雅黑" panose="020B0503020204020204" pitchFamily="34" charset="-122"/>
              </a:rPr>
              <a:t>班一定会在以后的学习中更快更强！</a:t>
            </a:r>
            <a:endParaRPr lang="zh-CN" altLang="en-US" sz="3200" b="0" dirty="0">
              <a:solidFill>
                <a:srgbClr val="FF0066"/>
              </a:solidFill>
              <a:latin typeface="微软雅黑" panose="020B0503020204020204" pitchFamily="34" charset="-122"/>
              <a:ea typeface="微软雅黑" panose="020B0503020204020204" pitchFamily="34" charset="-122"/>
            </a:endParaRPr>
          </a:p>
          <a:p>
            <a:pPr lvl="0" eaLnBrk="1" hangingPunct="1">
              <a:spcBef>
                <a:spcPct val="50000"/>
              </a:spcBef>
            </a:pPr>
            <a:r>
              <a:rPr lang="zh-CN" altLang="en-US" sz="3200" b="0" dirty="0">
                <a:solidFill>
                  <a:srgbClr val="FF0066"/>
                </a:solidFill>
                <a:latin typeface="微软雅黑" panose="020B0503020204020204" pitchFamily="34" charset="-122"/>
                <a:ea typeface="微软雅黑" panose="020B0503020204020204" pitchFamily="34" charset="-122"/>
              </a:rPr>
              <a:t>       带着孩童般的欢乐扬帆远航！</a:t>
            </a:r>
            <a:endParaRPr lang="zh-CN" altLang="en-US" sz="3200" b="0" dirty="0">
              <a:solidFill>
                <a:srgbClr val="FF0066"/>
              </a:solidFill>
              <a:latin typeface="微软雅黑" panose="020B0503020204020204" pitchFamily="34" charset="-122"/>
              <a:ea typeface="微软雅黑" panose="020B0503020204020204" pitchFamily="34" charset="-122"/>
            </a:endParaRPr>
          </a:p>
        </p:txBody>
      </p:sp>
      <p:pic>
        <p:nvPicPr>
          <p:cNvPr id="9224" name="Picture 8" descr="17"/>
          <p:cNvPicPr>
            <a:picLocks noChangeAspect="1"/>
          </p:cNvPicPr>
          <p:nvPr/>
        </p:nvPicPr>
        <p:blipFill>
          <a:blip r:embed="rId2"/>
          <a:stretch>
            <a:fillRect/>
          </a:stretch>
        </p:blipFill>
        <p:spPr>
          <a:xfrm>
            <a:off x="6976110" y="110490"/>
            <a:ext cx="2362200" cy="1557020"/>
          </a:xfrm>
          <a:prstGeom prst="rect">
            <a:avLst/>
          </a:prstGeom>
          <a:noFill/>
          <a:ln w="9525">
            <a:noFill/>
          </a:ln>
        </p:spPr>
      </p:pic>
      <p:sp>
        <p:nvSpPr>
          <p:cNvPr id="5122" name="WordArt 2"/>
          <p:cNvSpPr/>
          <p:nvPr/>
        </p:nvSpPr>
        <p:spPr>
          <a:xfrm>
            <a:off x="334645" y="635"/>
            <a:ext cx="2427605" cy="1412240"/>
          </a:xfrm>
          <a:prstGeom prst="rect">
            <a:avLst/>
          </a:prstGeom>
        </p:spPr>
        <p:txBody>
          <a:bodyPr wrap="none" fromWordArt="1">
            <a:prstTxWarp prst="textCanUp">
              <a:avLst>
                <a:gd name="adj" fmla="val 85713"/>
              </a:avLst>
            </a:prstTxWarp>
            <a:normAutofit/>
          </a:bodyPr>
          <a:p>
            <a:pPr algn="ctr" eaLnBrk="0" hangingPunct="0"/>
            <a:r>
              <a:rPr lang="zh-CN" altLang="en-US" sz="36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8"/>
                    </a:srgbClr>
                  </a:outerShdw>
                </a:effectLst>
                <a:latin typeface="黑体" panose="02010609060101010101" pitchFamily="49" charset="-122"/>
                <a:ea typeface="黑体" panose="02010609060101010101" pitchFamily="49" charset="-122"/>
              </a:rPr>
              <a:t>卷首语：</a:t>
            </a:r>
            <a:endParaRPr lang="zh-CN" altLang="en-US" sz="36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8"/>
                  </a:srgbClr>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271">
                                            <p:txEl>
                                              <p:charRg st="4" end="4"/>
                                            </p:txEl>
                                          </p:spTgt>
                                        </p:tgtEl>
                                        <p:attrNameLst>
                                          <p:attrName>style.visibility</p:attrName>
                                        </p:attrNameLst>
                                      </p:cBhvr>
                                      <p:to>
                                        <p:strVal val="visible"/>
                                      </p:to>
                                    </p:set>
                                    <p:anim calcmode="lin" valueType="num">
                                      <p:cBhvr additive="base">
                                        <p:cTn id="7" dur="500" fill="hold"/>
                                        <p:tgtEl>
                                          <p:spTgt spid="11271">
                                            <p:txEl>
                                              <p:char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71">
                                            <p:txEl>
                                              <p:char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71">
                                            <p:txEl>
                                              <p:charRg st="0" end="0"/>
                                            </p:txEl>
                                          </p:spTgt>
                                        </p:tgtEl>
                                        <p:attrNameLst>
                                          <p:attrName>style.visibility</p:attrName>
                                        </p:attrNameLst>
                                      </p:cBhvr>
                                      <p:to>
                                        <p:strVal val="visible"/>
                                      </p:to>
                                    </p:set>
                                    <p:anim calcmode="lin" valueType="num">
                                      <p:cBhvr additive="base">
                                        <p:cTn id="11" dur="500" fill="hold"/>
                                        <p:tgtEl>
                                          <p:spTgt spid="11271">
                                            <p:txEl>
                                              <p:char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71">
                                            <p:txEl>
                                              <p:char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71">
                                            <p:txEl>
                                              <p:charRg st="38" end="59"/>
                                            </p:txEl>
                                          </p:spTgt>
                                        </p:tgtEl>
                                        <p:attrNameLst>
                                          <p:attrName>style.visibility</p:attrName>
                                        </p:attrNameLst>
                                      </p:cBhvr>
                                      <p:to>
                                        <p:strVal val="visible"/>
                                      </p:to>
                                    </p:set>
                                    <p:anim calcmode="lin" valueType="num">
                                      <p:cBhvr additive="base">
                                        <p:cTn id="15" dur="500" fill="hold"/>
                                        <p:tgtEl>
                                          <p:spTgt spid="11271">
                                            <p:txEl>
                                              <p:charRg st="38" end="5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71">
                                            <p:txEl>
                                              <p:charRg st="38" end="59"/>
                                            </p:txEl>
                                          </p:spTgt>
                                        </p:tgtEl>
                                        <p:attrNameLst>
                                          <p:attrName>ppt_y</p:attrName>
                                        </p:attrNameLst>
                                      </p:cBhvr>
                                      <p:tavLst>
                                        <p:tav tm="0">
                                          <p:val>
                                            <p:strVal val="1+#ppt_h/2"/>
                                          </p:val>
                                        </p:tav>
                                        <p:tav tm="100000">
                                          <p:val>
                                            <p:strVal val="#ppt_y"/>
                                          </p:val>
                                        </p:tav>
                                      </p:tavLst>
                                    </p:anim>
                                  </p:childTnLst>
                                </p:cTn>
                              </p:par>
                              <p:par>
                                <p:cTn id="17" presetID="5" presetClass="entr" presetSubtype="10" fill="hold" nodeType="withEffect">
                                  <p:stCondLst>
                                    <p:cond delay="0"/>
                                  </p:stCondLst>
                                  <p:childTnLst>
                                    <p:set>
                                      <p:cBhvr>
                                        <p:cTn id="18" dur="1" fill="hold">
                                          <p:stCondLst>
                                            <p:cond delay="0"/>
                                          </p:stCondLst>
                                        </p:cTn>
                                        <p:tgtEl>
                                          <p:spTgt spid="11271">
                                            <p:txEl>
                                              <p:charRg st="4" end="4"/>
                                            </p:txEl>
                                          </p:spTgt>
                                        </p:tgtEl>
                                        <p:attrNameLst>
                                          <p:attrName>style.visibility</p:attrName>
                                        </p:attrNameLst>
                                      </p:cBhvr>
                                      <p:to>
                                        <p:strVal val="visible"/>
                                      </p:to>
                                    </p:set>
                                    <p:animEffect transition="in" filter="checkerboard(across)">
                                      <p:cBhvr>
                                        <p:cTn id="19" dur="500"/>
                                        <p:tgtEl>
                                          <p:spTgt spid="11271">
                                            <p:txEl>
                                              <p:char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1271">
                                            <p:txEl>
                                              <p:charRg st="0" end="0"/>
                                            </p:txEl>
                                          </p:spTgt>
                                        </p:tgtEl>
                                        <p:attrNameLst>
                                          <p:attrName>style.visibility</p:attrName>
                                        </p:attrNameLst>
                                      </p:cBhvr>
                                      <p:to>
                                        <p:strVal val="visible"/>
                                      </p:to>
                                    </p:set>
                                    <p:animEffect transition="in" filter="checkerboard(across)">
                                      <p:cBhvr>
                                        <p:cTn id="22" dur="500"/>
                                        <p:tgtEl>
                                          <p:spTgt spid="11271">
                                            <p:txEl>
                                              <p:charRg st="0" end="0"/>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1271">
                                            <p:txEl>
                                              <p:charRg st="38" end="59"/>
                                            </p:txEl>
                                          </p:spTgt>
                                        </p:tgtEl>
                                        <p:attrNameLst>
                                          <p:attrName>style.visibility</p:attrName>
                                        </p:attrNameLst>
                                      </p:cBhvr>
                                      <p:to>
                                        <p:strVal val="visible"/>
                                      </p:to>
                                    </p:set>
                                    <p:animEffect transition="in" filter="checkerboard(across)">
                                      <p:cBhvr>
                                        <p:cTn id="25" dur="500"/>
                                        <p:tgtEl>
                                          <p:spTgt spid="11271">
                                            <p:txEl>
                                              <p:charRg st="38" end="5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5122"/>
                                        </p:tgtEl>
                                        <p:attrNameLst>
                                          <p:attrName>style.visibility</p:attrName>
                                        </p:attrNameLst>
                                      </p:cBhvr>
                                      <p:to>
                                        <p:strVal val="visible"/>
                                      </p:to>
                                    </p:set>
                                    <p:animEffect transition="in" filter="box(in)">
                                      <p:cBhvr>
                                        <p:cTn id="30"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5122" name="WordArt 2"/>
          <p:cNvSpPr/>
          <p:nvPr/>
        </p:nvSpPr>
        <p:spPr>
          <a:xfrm>
            <a:off x="0" y="0"/>
            <a:ext cx="2743200" cy="1828800"/>
          </a:xfrm>
          <a:prstGeom prst="rect">
            <a:avLst/>
          </a:prstGeom>
        </p:spPr>
        <p:txBody>
          <a:bodyPr wrap="none" fromWordArt="1">
            <a:prstTxWarp prst="textCanUp">
              <a:avLst>
                <a:gd name="adj" fmla="val 85713"/>
              </a:avLst>
            </a:prstTxWarp>
            <a:normAutofit/>
          </a:bodyPr>
          <a:p>
            <a:pPr algn="ctr" eaLnBrk="0" hangingPunct="0"/>
            <a:r>
              <a:rPr lang="zh-CN" altLang="en-US" sz="36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8"/>
                    </a:srgbClr>
                  </a:outerShdw>
                </a:effectLst>
                <a:latin typeface="黑体" panose="02010609060101010101" pitchFamily="49" charset="-122"/>
                <a:ea typeface="黑体" panose="02010609060101010101" pitchFamily="49" charset="-122"/>
              </a:rPr>
              <a:t>卷首语：</a:t>
            </a:r>
            <a:endParaRPr lang="zh-CN" altLang="en-US" sz="36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8998"/>
                  </a:srgbClr>
                </a:outerShdw>
              </a:effectLst>
              <a:latin typeface="黑体" panose="02010609060101010101" pitchFamily="49" charset="-122"/>
              <a:ea typeface="黑体" panose="02010609060101010101" pitchFamily="49" charset="-122"/>
            </a:endParaRPr>
          </a:p>
        </p:txBody>
      </p:sp>
      <p:sp>
        <p:nvSpPr>
          <p:cNvPr id="6147" name="Text Box 3"/>
          <p:cNvSpPr txBox="1"/>
          <p:nvPr/>
        </p:nvSpPr>
        <p:spPr>
          <a:xfrm>
            <a:off x="0" y="2012633"/>
            <a:ext cx="9144000" cy="4754880"/>
          </a:xfrm>
          <a:prstGeom prst="rect">
            <a:avLst/>
          </a:prstGeom>
          <a:noFill/>
          <a:ln w="9525">
            <a:noFill/>
          </a:ln>
        </p:spPr>
        <p:txBody>
          <a:bodyPr>
            <a:spAutoFit/>
          </a:bodyPr>
          <a:p>
            <a:pPr lvl="0" eaLnBrk="1" hangingPunct="1"/>
            <a:r>
              <a:rPr lang="zh-CN" altLang="zh-CN" sz="1800" dirty="0">
                <a:latin typeface="Arial" panose="020B0604020202020204" pitchFamily="34" charset="0"/>
                <a:ea typeface="宋体" panose="02010600030101010101" pitchFamily="2" charset="-122"/>
              </a:rPr>
              <a:t>                          </a:t>
            </a:r>
            <a:r>
              <a:rPr lang="zh-CN" altLang="en-US" sz="1800" dirty="0">
                <a:latin typeface="Arial" panose="020B0604020202020204" pitchFamily="34" charset="0"/>
                <a:ea typeface="宋体" panose="02010600030101010101" pitchFamily="2" charset="-122"/>
              </a:rPr>
              <a:t>一片蔚蓝的天空          一方朴实的舞台</a:t>
            </a:r>
            <a:endParaRPr lang="zh-CN" altLang="en-US" sz="1800" dirty="0">
              <a:latin typeface="Arial" panose="020B0604020202020204" pitchFamily="34" charset="0"/>
              <a:ea typeface="宋体" panose="02010600030101010101" pitchFamily="2" charset="-122"/>
            </a:endParaRPr>
          </a:p>
          <a:p>
            <a:pPr lvl="0" eaLnBrk="1" hangingPunct="1"/>
            <a:r>
              <a:rPr lang="zh-CN" altLang="zh-CN" sz="1800" dirty="0">
                <a:latin typeface="Arial" panose="020B0604020202020204" pitchFamily="34" charset="0"/>
                <a:ea typeface="宋体" panose="02010600030101010101" pitchFamily="2" charset="-122"/>
              </a:rPr>
              <a:t>                          </a:t>
            </a:r>
            <a:r>
              <a:rPr lang="zh-CN" altLang="en-US" sz="1800" dirty="0">
                <a:latin typeface="Arial" panose="020B0604020202020204" pitchFamily="34" charset="0"/>
                <a:ea typeface="宋体" panose="02010600030101010101" pitchFamily="2" charset="-122"/>
              </a:rPr>
              <a:t>一块圣洁的土地          一个斑斓的窗口”</a:t>
            </a:r>
            <a:endParaRPr lang="zh-CN" altLang="en-US" sz="1800" dirty="0">
              <a:latin typeface="Arial" panose="020B0604020202020204" pitchFamily="34" charset="0"/>
              <a:ea typeface="宋体" panose="02010600030101010101" pitchFamily="2" charset="-122"/>
            </a:endParaRPr>
          </a:p>
          <a:p>
            <a:pPr lvl="0" eaLnBrk="1" hangingPunct="1"/>
            <a:r>
              <a:rPr lang="zh-CN" altLang="zh-CN" sz="1800" dirty="0">
                <a:latin typeface="Arial" panose="020B0604020202020204" pitchFamily="34" charset="0"/>
                <a:ea typeface="宋体" panose="02010600030101010101" pitchFamily="2" charset="-122"/>
              </a:rPr>
              <a:t>    </a:t>
            </a:r>
            <a:r>
              <a:rPr lang="zh-CN" altLang="en-US" sz="1800" dirty="0">
                <a:latin typeface="Arial" panose="020B0604020202020204" pitchFamily="34" charset="0"/>
                <a:ea typeface="宋体" panose="02010600030101010101" pitchFamily="2" charset="-122"/>
              </a:rPr>
              <a:t>亲爱的老师们，满载着憧憬和希望、激情与梦想的第五期班级简报</a:t>
            </a:r>
            <a:r>
              <a:rPr lang="zh-CN" altLang="zh-CN" sz="1800" dirty="0">
                <a:latin typeface="Arial" panose="020B0604020202020204" pitchFamily="34" charset="0"/>
                <a:ea typeface="宋体" panose="02010600030101010101" pitchFamily="2" charset="-122"/>
              </a:rPr>
              <a:t>《</a:t>
            </a:r>
            <a:r>
              <a:rPr lang="zh-CN" altLang="en-US" sz="1800" dirty="0">
                <a:latin typeface="Arial" panose="020B0604020202020204" pitchFamily="34" charset="0"/>
                <a:ea typeface="宋体" panose="02010600030101010101" pitchFamily="2" charset="-122"/>
              </a:rPr>
              <a:t>心海扬帆</a:t>
            </a:r>
            <a:r>
              <a:rPr lang="zh-CN" altLang="zh-CN" sz="1800" dirty="0">
                <a:latin typeface="Arial" panose="020B0604020202020204" pitchFamily="34" charset="0"/>
                <a:ea typeface="宋体" panose="02010600030101010101" pitchFamily="2" charset="-122"/>
              </a:rPr>
              <a:t>》</a:t>
            </a:r>
            <a:r>
              <a:rPr lang="zh-CN" altLang="en-US" sz="1800" dirty="0">
                <a:latin typeface="Arial" panose="020B0604020202020204" pitchFamily="34" charset="0"/>
                <a:ea typeface="宋体" panose="02010600030101010101" pitchFamily="2" charset="-122"/>
              </a:rPr>
              <a:t>如约与大家见面了。它是我们初中英语三班所有成员智慧和汗水的结晶。它的诞生，标志着英语三班的各项工作进一步向着规范化、制度化、科学化的方向坚实地前进；标志着我们的班集体正围绕教育教学的活动平台逐步构建；标志着为增进教师之间的相互了解，促进相互学习的信息网络正日益完善！</a:t>
            </a:r>
            <a:endParaRPr lang="zh-CN" altLang="en-US" sz="1800" dirty="0">
              <a:latin typeface="Arial" panose="020B0604020202020204" pitchFamily="34" charset="0"/>
              <a:ea typeface="宋体" panose="02010600030101010101" pitchFamily="2" charset="-122"/>
            </a:endParaRPr>
          </a:p>
          <a:p>
            <a:pPr lvl="0" eaLnBrk="1" hangingPunct="1"/>
            <a:r>
              <a:rPr lang="zh-CN" altLang="en-US" sz="1800" dirty="0">
                <a:latin typeface="Arial" panose="020B0604020202020204" pitchFamily="34" charset="0"/>
                <a:ea typeface="宋体" panose="02010600030101010101" pitchFamily="2" charset="-122"/>
              </a:rPr>
              <a:t>班级简报是崭露尖尖角的小荷，我们期待着她亭亭地绽放。弥散着泥土的芬芳，激越着青春的飞扬，摇曳着智慧的闪光，让我们相约美好的梦想，一起快乐地出发！</a:t>
            </a:r>
            <a:endParaRPr lang="zh-CN" altLang="en-US" sz="1800" dirty="0">
              <a:latin typeface="Arial" panose="020B0604020202020204" pitchFamily="34" charset="0"/>
              <a:ea typeface="宋体" panose="02010600030101010101" pitchFamily="2" charset="-122"/>
            </a:endParaRPr>
          </a:p>
          <a:p>
            <a:pPr lvl="0" eaLnBrk="1" hangingPunct="1"/>
            <a:r>
              <a:rPr lang="zh-CN" altLang="zh-CN" sz="1800" dirty="0">
                <a:latin typeface="Arial" panose="020B0604020202020204" pitchFamily="34" charset="0"/>
                <a:ea typeface="宋体" panose="02010600030101010101" pitchFamily="2" charset="-122"/>
              </a:rPr>
              <a:t>《</a:t>
            </a:r>
            <a:r>
              <a:rPr lang="zh-CN" altLang="en-US" sz="1800" dirty="0">
                <a:latin typeface="Arial" panose="020B0604020202020204" pitchFamily="34" charset="0"/>
                <a:ea typeface="宋体" panose="02010600030101010101" pitchFamily="2" charset="-122"/>
              </a:rPr>
              <a:t>心海扬帆</a:t>
            </a:r>
            <a:r>
              <a:rPr lang="zh-CN" altLang="zh-CN" sz="1800" dirty="0">
                <a:latin typeface="Arial" panose="020B0604020202020204" pitchFamily="34" charset="0"/>
                <a:ea typeface="宋体" panose="02010600030101010101" pitchFamily="2" charset="-122"/>
              </a:rPr>
              <a:t>》</a:t>
            </a:r>
            <a:r>
              <a:rPr lang="zh-CN" altLang="en-US" sz="1800" dirty="0">
                <a:latin typeface="Arial" panose="020B0604020202020204" pitchFamily="34" charset="0"/>
                <a:ea typeface="宋体" panose="02010600030101010101" pitchFamily="2" charset="-122"/>
              </a:rPr>
              <a:t>是一幅美丽的画卷，我们精心打造了多彩的栏目，真诚地约您在这里驻足。让我们与彩色的梦想一同飞翔！</a:t>
            </a:r>
            <a:endParaRPr lang="zh-CN" altLang="en-US" sz="1800" dirty="0">
              <a:latin typeface="Arial" panose="020B0604020202020204" pitchFamily="34" charset="0"/>
              <a:ea typeface="宋体" panose="02010600030101010101" pitchFamily="2" charset="-122"/>
            </a:endParaRPr>
          </a:p>
          <a:p>
            <a:pPr lvl="0" eaLnBrk="1" hangingPunct="1"/>
            <a:r>
              <a:rPr lang="zh-CN" altLang="en-US" sz="1800" dirty="0">
                <a:latin typeface="Arial" panose="020B0604020202020204" pitchFamily="34" charset="0"/>
                <a:ea typeface="宋体" panose="02010600030101010101" pitchFamily="2" charset="-122"/>
              </a:rPr>
              <a:t>光阴荏苒，韶华不再，愿我们怀着感恩的心珍惜岁月的厚爱，像追求完美的昙花，不断积蓄力量，让生命绽放它的极致，并留下记载奋斗轨迹的鲜活篇章！</a:t>
            </a:r>
            <a:endParaRPr lang="zh-CN" altLang="en-US" sz="1800" dirty="0">
              <a:latin typeface="Arial" panose="020B0604020202020204" pitchFamily="34" charset="0"/>
              <a:ea typeface="宋体" panose="02010600030101010101" pitchFamily="2" charset="-122"/>
            </a:endParaRPr>
          </a:p>
          <a:p>
            <a:pPr lvl="0" eaLnBrk="1" hangingPunct="1"/>
            <a:r>
              <a:rPr lang="zh-CN" altLang="en-US" sz="1800" dirty="0">
                <a:latin typeface="Arial" panose="020B0604020202020204" pitchFamily="34" charset="0"/>
                <a:ea typeface="宋体" panose="02010600030101010101" pitchFamily="2" charset="-122"/>
              </a:rPr>
              <a:t>亲爱的老师们，万事开头难。班级简报</a:t>
            </a:r>
            <a:r>
              <a:rPr lang="zh-CN" altLang="zh-CN" sz="1800" dirty="0">
                <a:latin typeface="Arial" panose="020B0604020202020204" pitchFamily="34" charset="0"/>
                <a:ea typeface="宋体" panose="02010600030101010101" pitchFamily="2" charset="-122"/>
              </a:rPr>
              <a:t>《</a:t>
            </a:r>
            <a:r>
              <a:rPr lang="zh-CN" altLang="en-US" sz="1800" dirty="0">
                <a:latin typeface="Arial" panose="020B0604020202020204" pitchFamily="34" charset="0"/>
                <a:ea typeface="宋体" panose="02010600030101010101" pitchFamily="2" charset="-122"/>
              </a:rPr>
              <a:t>心海扬帆</a:t>
            </a:r>
            <a:r>
              <a:rPr lang="zh-CN" altLang="zh-CN" sz="1800" dirty="0">
                <a:latin typeface="Arial" panose="020B0604020202020204" pitchFamily="34" charset="0"/>
                <a:ea typeface="宋体" panose="02010600030101010101" pitchFamily="2" charset="-122"/>
              </a:rPr>
              <a:t>》</a:t>
            </a:r>
            <a:r>
              <a:rPr lang="zh-CN" altLang="en-US" sz="1800" dirty="0">
                <a:latin typeface="Arial" panose="020B0604020202020204" pitchFamily="34" charset="0"/>
                <a:ea typeface="宋体" panose="02010600030101010101" pitchFamily="2" charset="-122"/>
              </a:rPr>
              <a:t>迈出的第五步和以前的每一步，都在大家的视野里。让我们携起手来，群策群力，使得我们的简报越办越好，让我们在教育的这块圣土上自由、快乐地展翅飞翔吧！</a:t>
            </a:r>
            <a:endParaRPr lang="zh-CN" altLang="en-US" sz="1800" dirty="0">
              <a:latin typeface="Arial" panose="020B0604020202020204" pitchFamily="34" charset="0"/>
              <a:ea typeface="宋体" panose="02010600030101010101" pitchFamily="2" charset="-122"/>
            </a:endParaRPr>
          </a:p>
          <a:p>
            <a:pPr lvl="0" eaLnBrk="1" hangingPunct="1"/>
            <a:r>
              <a:rPr lang="zh-CN" altLang="zh-CN" sz="1800" dirty="0">
                <a:latin typeface="Arial" panose="020B0604020202020204" pitchFamily="34" charset="0"/>
                <a:ea typeface="宋体" panose="02010600030101010101" pitchFamily="2" charset="-122"/>
              </a:rPr>
              <a:t>                                                                                                  </a:t>
            </a:r>
            <a:r>
              <a:rPr lang="zh-CN" altLang="en-US" sz="1800" dirty="0">
                <a:latin typeface="Arial" panose="020B0604020202020204" pitchFamily="34" charset="0"/>
                <a:ea typeface="宋体" panose="02010600030101010101" pitchFamily="2" charset="-122"/>
              </a:rPr>
              <a:t>辅导教师：朱甫</a:t>
            </a:r>
            <a:endParaRPr lang="zh-CN" altLang="en-US" sz="2000"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repeatCount="indefinite" fill="hold" grpId="0" nodeType="clickEffect">
                                  <p:stCondLst>
                                    <p:cond delay="0"/>
                                  </p:stCondLst>
                                  <p:endCondLst>
                                    <p:cond evt="onNext" delay="0">
                                      <p:tgtEl>
                                        <p:sldTgt/>
                                      </p:tgtEl>
                                    </p:cond>
                                  </p:endCondLst>
                                  <p:childTnLst>
                                    <p:set>
                                      <p:cBhvr>
                                        <p:cTn id="11" dur="5000">
                                          <p:stCondLst>
                                            <p:cond delay="0"/>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pic[41]"/>
          <p:cNvPicPr>
            <a:picLocks noChangeAspect="1"/>
          </p:cNvPicPr>
          <p:nvPr>
            <p:ph sz="half" idx="2"/>
          </p:nvPr>
        </p:nvPicPr>
        <p:blipFill>
          <a:blip r:embed="rId1"/>
          <a:srcRect/>
          <a:stretch>
            <a:fillRect/>
          </a:stretch>
        </p:blipFill>
        <p:spPr>
          <a:xfrm>
            <a:off x="1588" y="3175"/>
            <a:ext cx="9142412" cy="6856413"/>
          </a:xfrm>
        </p:spPr>
      </p:pic>
      <p:sp>
        <p:nvSpPr>
          <p:cNvPr id="7171" name="Rectangle 3"/>
          <p:cNvSpPr>
            <a:spLocks noGrp="1"/>
          </p:cNvSpPr>
          <p:nvPr>
            <p:ph type="title"/>
          </p:nvPr>
        </p:nvSpPr>
        <p:spPr/>
        <p:txBody>
          <a:bodyPr vert="horz" wrap="square" lIns="91440" tIns="45720" rIns="91440" bIns="45720" anchor="ctr"/>
          <a:p>
            <a:r>
              <a:rPr lang="zh-CN" altLang="en-US" sz="2400" dirty="0">
                <a:ea typeface="宋体" panose="02010600030101010101" pitchFamily="2" charset="-122"/>
              </a:rPr>
              <a:t>              </a:t>
            </a:r>
            <a:endParaRPr lang="zh-CN" altLang="en-US" sz="2400" b="0" dirty="0">
              <a:ea typeface="宋体" panose="02010600030101010101" pitchFamily="2" charset="-122"/>
            </a:endParaRPr>
          </a:p>
        </p:txBody>
      </p:sp>
      <p:sp>
        <p:nvSpPr>
          <p:cNvPr id="7172" name="Rectangle 4"/>
          <p:cNvSpPr>
            <a:spLocks noGrp="1"/>
          </p:cNvSpPr>
          <p:nvPr>
            <p:ph type="body" sz="half" idx="1"/>
          </p:nvPr>
        </p:nvSpPr>
        <p:spPr>
          <a:xfrm>
            <a:off x="0" y="3175"/>
            <a:ext cx="9067800" cy="6780213"/>
          </a:xfrm>
        </p:spPr>
        <p:txBody>
          <a:bodyPr vert="horz" wrap="square" lIns="91440" tIns="45720" rIns="91440" bIns="45720" anchor="t"/>
          <a:p>
            <a:pPr>
              <a:lnSpc>
                <a:spcPct val="80000"/>
              </a:lnSpc>
              <a:buNone/>
            </a:pPr>
            <a:r>
              <a:rPr lang="zh-CN" altLang="en-US" sz="2000" b="0" kern="1200" dirty="0">
                <a:ea typeface="宋体" panose="02010600030101010101" pitchFamily="2" charset="-122"/>
              </a:rPr>
              <a:t>   </a:t>
            </a:r>
            <a:r>
              <a:rPr lang="zh-CN" altLang="en-US" sz="3600" b="0" kern="1200" dirty="0">
                <a:solidFill>
                  <a:srgbClr val="FF0066"/>
                </a:solidFill>
                <a:ea typeface="宋体" panose="02010600030101010101" pitchFamily="2" charset="-122"/>
              </a:rPr>
              <a:t>学习思路</a:t>
            </a:r>
            <a:endParaRPr lang="zh-CN" altLang="en-US" sz="3600" b="0" kern="1200" dirty="0">
              <a:solidFill>
                <a:srgbClr val="FF0066"/>
              </a:solidFill>
              <a:ea typeface="宋体" panose="02010600030101010101" pitchFamily="2" charset="-122"/>
            </a:endParaRPr>
          </a:p>
          <a:p>
            <a:pPr>
              <a:lnSpc>
                <a:spcPct val="80000"/>
              </a:lnSpc>
              <a:buNone/>
            </a:pPr>
            <a:r>
              <a:rPr lang="zh-CN" altLang="en-US" sz="3600" b="0" kern="1200" dirty="0">
                <a:solidFill>
                  <a:srgbClr val="0000FF"/>
                </a:solidFill>
                <a:ea typeface="宋体" panose="02010600030101010101" pitchFamily="2" charset="-122"/>
              </a:rPr>
              <a:t>   整体把握培训方向和数学课程标准的内涵做到：理论指导</a:t>
            </a:r>
            <a:r>
              <a:rPr lang="en-US" altLang="zh-CN" sz="3600" b="0" kern="1200" dirty="0">
                <a:solidFill>
                  <a:srgbClr val="0000FF"/>
                </a:solidFill>
                <a:ea typeface="宋体" panose="02010600030101010101" pitchFamily="2" charset="-122"/>
              </a:rPr>
              <a:t>--</a:t>
            </a:r>
            <a:r>
              <a:rPr lang="zh-CN" altLang="en-US" sz="3600" b="0" kern="1200" dirty="0">
                <a:solidFill>
                  <a:srgbClr val="0000FF"/>
                </a:solidFill>
                <a:ea typeface="宋体" panose="02010600030101010101" pitchFamily="2" charset="-122"/>
              </a:rPr>
              <a:t>观摩体会</a:t>
            </a:r>
            <a:r>
              <a:rPr lang="en-US" altLang="zh-CN" sz="3600" b="0" kern="1200" dirty="0">
                <a:solidFill>
                  <a:srgbClr val="0000FF"/>
                </a:solidFill>
                <a:ea typeface="宋体" panose="02010600030101010101" pitchFamily="2" charset="-122"/>
              </a:rPr>
              <a:t>--</a:t>
            </a:r>
            <a:r>
              <a:rPr lang="zh-CN" altLang="en-US" sz="3600" b="0" kern="1200" dirty="0">
                <a:solidFill>
                  <a:srgbClr val="0000FF"/>
                </a:solidFill>
                <a:ea typeface="宋体" panose="02010600030101010101" pitchFamily="2" charset="-122"/>
              </a:rPr>
              <a:t>讨论深思</a:t>
            </a:r>
            <a:r>
              <a:rPr lang="en-US" altLang="zh-CN" sz="3600" b="0" kern="1200" dirty="0">
                <a:solidFill>
                  <a:srgbClr val="0000FF"/>
                </a:solidFill>
                <a:ea typeface="宋体" panose="02010600030101010101" pitchFamily="2" charset="-122"/>
              </a:rPr>
              <a:t>--</a:t>
            </a:r>
            <a:r>
              <a:rPr lang="zh-CN" altLang="en-US" sz="3600" b="0" kern="1200" dirty="0">
                <a:solidFill>
                  <a:srgbClr val="0000FF"/>
                </a:solidFill>
                <a:ea typeface="宋体" panose="02010600030101010101" pitchFamily="2" charset="-122"/>
              </a:rPr>
              <a:t>创新设计</a:t>
            </a:r>
            <a:r>
              <a:rPr lang="en-US" altLang="zh-CN" sz="3600" b="0" kern="1200" dirty="0">
                <a:solidFill>
                  <a:srgbClr val="0000FF"/>
                </a:solidFill>
                <a:ea typeface="宋体" panose="02010600030101010101" pitchFamily="2" charset="-122"/>
              </a:rPr>
              <a:t>--</a:t>
            </a:r>
            <a:r>
              <a:rPr lang="zh-CN" altLang="en-US" sz="3600" b="0" kern="1200" dirty="0">
                <a:solidFill>
                  <a:srgbClr val="0000FF"/>
                </a:solidFill>
                <a:ea typeface="宋体" panose="02010600030101010101" pitchFamily="2" charset="-122"/>
              </a:rPr>
              <a:t>敢于实践。 </a:t>
            </a:r>
            <a:endParaRPr lang="zh-CN" altLang="en-US" sz="3600" b="0" u="sng" kern="1200" dirty="0">
              <a:solidFill>
                <a:srgbClr val="0000FF"/>
              </a:solidFill>
              <a:ea typeface="宋体" panose="02010600030101010101" pitchFamily="2" charset="-122"/>
            </a:endParaRPr>
          </a:p>
          <a:p>
            <a:pPr>
              <a:lnSpc>
                <a:spcPct val="80000"/>
              </a:lnSpc>
              <a:buNone/>
            </a:pPr>
            <a:r>
              <a:rPr lang="zh-CN" altLang="en-US" sz="3600" b="0" kern="1200" dirty="0">
                <a:solidFill>
                  <a:srgbClr val="0000FF"/>
                </a:solidFill>
                <a:ea typeface="宋体" panose="02010600030101010101" pitchFamily="2" charset="-122"/>
              </a:rPr>
              <a:t>   </a:t>
            </a:r>
            <a:r>
              <a:rPr lang="zh-CN" altLang="en-US" sz="3600" b="0" kern="1200" dirty="0">
                <a:solidFill>
                  <a:srgbClr val="FF0066"/>
                </a:solidFill>
                <a:ea typeface="宋体" panose="02010600030101010101" pitchFamily="2" charset="-122"/>
              </a:rPr>
              <a:t>学习情况</a:t>
            </a:r>
            <a:endParaRPr lang="zh-CN" altLang="en-US" sz="3600" b="0" kern="1200" dirty="0">
              <a:solidFill>
                <a:srgbClr val="FF0066"/>
              </a:solidFill>
              <a:ea typeface="宋体" panose="02010600030101010101" pitchFamily="2" charset="-122"/>
            </a:endParaRPr>
          </a:p>
          <a:p>
            <a:pPr>
              <a:lnSpc>
                <a:spcPct val="80000"/>
              </a:lnSpc>
              <a:buNone/>
            </a:pPr>
            <a:r>
              <a:rPr lang="zh-CN" altLang="en-US" sz="3600" b="0" kern="1200" dirty="0">
                <a:solidFill>
                  <a:srgbClr val="0000FF"/>
                </a:solidFill>
                <a:ea typeface="宋体" panose="02010600030101010101" pitchFamily="2" charset="-122"/>
              </a:rPr>
              <a:t>   学习过程中，能够看出学员们的学习热情很高</a:t>
            </a:r>
            <a:r>
              <a:rPr lang="en-US" altLang="zh-CN" sz="3600" b="0" kern="1200" dirty="0">
                <a:solidFill>
                  <a:srgbClr val="0000FF"/>
                </a:solidFill>
                <a:ea typeface="宋体" panose="02010600030101010101" pitchFamily="2" charset="-122"/>
              </a:rPr>
              <a:t>,</a:t>
            </a:r>
            <a:r>
              <a:rPr lang="zh-CN" altLang="en-US" sz="3600" b="0" kern="1200" dirty="0">
                <a:solidFill>
                  <a:srgbClr val="0000FF"/>
                </a:solidFill>
                <a:ea typeface="宋体" panose="02010600030101010101" pitchFamily="2" charset="-122"/>
              </a:rPr>
              <a:t>虚心求教，快速了解操作平台上的相关知识内容，熟练操作；遵循计划，按要求积极交流、研讨，和学友共建友谊。 在这其中，也不断涌现出一些学习积极分子和宝贵的意见、方法，为我们的教研拓开了新的视野。</a:t>
            </a:r>
            <a:endParaRPr lang="zh-CN" altLang="en-US" sz="3600" b="0" kern="1200" dirty="0">
              <a:solidFill>
                <a:srgbClr val="0000FF"/>
              </a:solidFill>
              <a:ea typeface="宋体" panose="02010600030101010101" pitchFamily="2" charset="-122"/>
            </a:endParaRPr>
          </a:p>
          <a:p>
            <a:pPr>
              <a:lnSpc>
                <a:spcPct val="80000"/>
              </a:lnSpc>
              <a:buNone/>
            </a:pPr>
            <a:r>
              <a:rPr lang="zh-CN" altLang="en-US" sz="2000" b="0" kern="1200" dirty="0">
                <a:ea typeface="宋体" panose="02010600030101010101" pitchFamily="2" charset="-122"/>
              </a:rPr>
              <a:t>   </a:t>
            </a:r>
            <a:endParaRPr lang="zh-CN" altLang="en-US" sz="2000" b="0" u="sng" kern="1200" dirty="0">
              <a:ea typeface="宋体" panose="02010600030101010101" pitchFamily="2" charset="-122"/>
            </a:endParaRPr>
          </a:p>
          <a:p>
            <a:pPr>
              <a:lnSpc>
                <a:spcPct val="80000"/>
              </a:lnSpc>
              <a:buNone/>
            </a:pPr>
            <a:endParaRPr lang="zh-CN" altLang="en-US" sz="2000" b="0" u="sng" kern="1200" dirty="0">
              <a:ea typeface="宋体" panose="02010600030101010101" pitchFamily="2" charset="-122"/>
            </a:endParaRPr>
          </a:p>
          <a:p>
            <a:pPr>
              <a:lnSpc>
                <a:spcPct val="80000"/>
              </a:lnSpc>
              <a:buNone/>
            </a:pPr>
            <a:endParaRPr lang="zh-CN" altLang="en-US" sz="2000" b="0" u="sng" kern="1200" dirty="0">
              <a:ea typeface="宋体" panose="02010600030101010101" pitchFamily="2" charset="-122"/>
            </a:endParaRPr>
          </a:p>
        </p:txBody>
      </p:sp>
      <p:pic>
        <p:nvPicPr>
          <p:cNvPr id="6149" name="Picture 5" descr="3"/>
          <p:cNvPicPr>
            <a:picLocks noChangeAspect="1"/>
          </p:cNvPicPr>
          <p:nvPr/>
        </p:nvPicPr>
        <p:blipFill>
          <a:blip r:embed="rId2"/>
          <a:stretch>
            <a:fillRect/>
          </a:stretch>
        </p:blipFill>
        <p:spPr>
          <a:xfrm>
            <a:off x="7367588" y="5029200"/>
            <a:ext cx="1776412" cy="18288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2">
                                            <p:txEl>
                                              <p:charRg st="0" end="8"/>
                                            </p:txEl>
                                          </p:spTgt>
                                        </p:tgtEl>
                                        <p:attrNameLst>
                                          <p:attrName>style.visibility</p:attrName>
                                        </p:attrNameLst>
                                      </p:cBhvr>
                                      <p:to>
                                        <p:strVal val="visible"/>
                                      </p:to>
                                    </p:set>
                                    <p:anim calcmode="lin" valueType="num">
                                      <p:cBhvr additive="base">
                                        <p:cTn id="13" dur="500" fill="hold"/>
                                        <p:tgtEl>
                                          <p:spTgt spid="7172">
                                            <p:txEl>
                                              <p:charRg st="0"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2">
                                            <p:txEl>
                                              <p:charRg st="0"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2">
                                            <p:txEl>
                                              <p:charRg st="8" end="63"/>
                                            </p:txEl>
                                          </p:spTgt>
                                        </p:tgtEl>
                                        <p:attrNameLst>
                                          <p:attrName>style.visibility</p:attrName>
                                        </p:attrNameLst>
                                      </p:cBhvr>
                                      <p:to>
                                        <p:strVal val="visible"/>
                                      </p:to>
                                    </p:set>
                                    <p:anim calcmode="lin" valueType="num">
                                      <p:cBhvr additive="base">
                                        <p:cTn id="19" dur="500" fill="hold"/>
                                        <p:tgtEl>
                                          <p:spTgt spid="7172">
                                            <p:txEl>
                                              <p:charRg st="8" end="6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2">
                                            <p:txEl>
                                              <p:charRg st="8" end="6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2">
                                            <p:txEl>
                                              <p:charRg st="63" end="71"/>
                                            </p:txEl>
                                          </p:spTgt>
                                        </p:tgtEl>
                                        <p:attrNameLst>
                                          <p:attrName>style.visibility</p:attrName>
                                        </p:attrNameLst>
                                      </p:cBhvr>
                                      <p:to>
                                        <p:strVal val="visible"/>
                                      </p:to>
                                    </p:set>
                                    <p:anim calcmode="lin" valueType="num">
                                      <p:cBhvr additive="base">
                                        <p:cTn id="25" dur="500" fill="hold"/>
                                        <p:tgtEl>
                                          <p:spTgt spid="7172">
                                            <p:txEl>
                                              <p:charRg st="63" end="7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2">
                                            <p:txEl>
                                              <p:charRg st="63" end="7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2">
                                            <p:txEl>
                                              <p:charRg st="71" end="191"/>
                                            </p:txEl>
                                          </p:spTgt>
                                        </p:tgtEl>
                                        <p:attrNameLst>
                                          <p:attrName>style.visibility</p:attrName>
                                        </p:attrNameLst>
                                      </p:cBhvr>
                                      <p:to>
                                        <p:strVal val="visible"/>
                                      </p:to>
                                    </p:set>
                                    <p:anim calcmode="lin" valueType="num">
                                      <p:cBhvr additive="base">
                                        <p:cTn id="31" dur="500" fill="hold"/>
                                        <p:tgtEl>
                                          <p:spTgt spid="7172">
                                            <p:txEl>
                                              <p:charRg st="71" end="19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2">
                                            <p:txEl>
                                              <p:charRg st="71" end="19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2">
                                            <p:txEl>
                                              <p:charRg st="191" end="195"/>
                                            </p:txEl>
                                          </p:spTgt>
                                        </p:tgtEl>
                                        <p:attrNameLst>
                                          <p:attrName>style.visibility</p:attrName>
                                        </p:attrNameLst>
                                      </p:cBhvr>
                                      <p:to>
                                        <p:strVal val="visible"/>
                                      </p:to>
                                    </p:set>
                                    <p:anim calcmode="lin" valueType="num">
                                      <p:cBhvr additive="base">
                                        <p:cTn id="37" dur="500" fill="hold"/>
                                        <p:tgtEl>
                                          <p:spTgt spid="7172">
                                            <p:txEl>
                                              <p:charRg st="191" end="19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2">
                                            <p:txEl>
                                              <p:charRg st="191" end="1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5" name="Rectangle 3"/>
          <p:cNvSpPr>
            <a:spLocks noGrp="1" noChangeArrowheads="1"/>
          </p:cNvSpPr>
          <p:nvPr>
            <p:ph idx="1"/>
          </p:nvPr>
        </p:nvSpPr>
        <p:spPr>
          <a:xfrm>
            <a:off x="228600" y="1524000"/>
            <a:ext cx="8686800" cy="51054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50000"/>
              </a:spcBef>
              <a:spcAft>
                <a:spcPct val="0"/>
              </a:spcAft>
              <a:buClrTx/>
              <a:buSzTx/>
              <a:buFontTx/>
              <a:buChar char="•"/>
              <a:defRPr/>
            </a:pPr>
            <a:r>
              <a:rPr kumimoji="0" lang="zh-CN" altLang="en-US"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rPr>
              <a:t>当我走进</a:t>
            </a:r>
            <a:r>
              <a:rPr kumimoji="0" lang="en-US" altLang="zh-CN"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rPr>
              <a:t>2014</a:t>
            </a:r>
            <a:r>
              <a:rPr kumimoji="0" lang="zh-CN" altLang="en-US"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rPr>
              <a:t>国培班，发现这里才真正是佼佼者的舞台，于是在众多教学精英当中我找不到自己的坐标，因为我发现原来自己是如此的渺小。面对著名的专家和特级教师，我更是一片茫然，因为对于诗意的教学艺术，我竟然操作得如此简单。什么确定目标，萃取内容在我的教学中似乎永远没有变化。我惊叹于专家对于文本的个性解读，更惊叹于他们充满智慧的教学思想。无论是长文短教，还是短文长教都一样精彩。  </a:t>
            </a:r>
            <a:br>
              <a:rPr kumimoji="0" lang="zh-CN" altLang="en-US"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rPr>
            </a:br>
            <a:r>
              <a:rPr kumimoji="0" lang="zh-CN" altLang="en-US"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rPr>
              <a:t> 走进国培，我感悟到了什么是精彩人生，我听到了许多美丽的教育故事，我收获了许多深邃的教学思想。走进国培，我心海激荡，因为在那里我聆听到了教育花开的声音。  </a:t>
            </a:r>
            <a:endParaRPr kumimoji="0" lang="zh-CN" altLang="en-US"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0" i="0" u="none" strike="noStrike" kern="0" cap="none" spc="0" normalizeH="0" baseline="0" noProof="0" dirty="0" smtClean="0">
              <a:ln>
                <a:noFill/>
              </a:ln>
              <a:solidFill>
                <a:schemeClr val="tx1"/>
              </a:solidFill>
              <a:effectLst>
                <a:outerShdw blurRad="38100" dist="38100" dir="2700000" algn="tl">
                  <a:srgbClr val="C0C0C0"/>
                </a:outerShdw>
              </a:effectLst>
              <a:uLnTx/>
              <a:uFillTx/>
              <a:latin typeface="+mn-lt"/>
              <a:ea typeface="宋体" panose="02010600030101010101" pitchFamily="2" charset="-122"/>
              <a:cs typeface="+mn-cs"/>
            </a:endParaRPr>
          </a:p>
        </p:txBody>
      </p:sp>
      <p:sp>
        <p:nvSpPr>
          <p:cNvPr id="7171" name="WordArt 4"/>
          <p:cNvSpPr/>
          <p:nvPr/>
        </p:nvSpPr>
        <p:spPr>
          <a:xfrm>
            <a:off x="0" y="0"/>
            <a:ext cx="2743200" cy="1028700"/>
          </a:xfrm>
          <a:prstGeom prst="rect">
            <a:avLst/>
          </a:prstGeom>
        </p:spPr>
        <p:txBody>
          <a:bodyPr wrap="none" fromWordArt="1">
            <a:prstTxWarp prst="textSlantUp">
              <a:avLst>
                <a:gd name="adj" fmla="val 32056"/>
              </a:avLst>
            </a:prstTxWarp>
            <a:normAutofit/>
          </a:bodyPr>
          <a:p>
            <a:pPr algn="ctr" eaLnBrk="0" hangingPunct="0"/>
            <a:r>
              <a:rPr lang="zh-CN" altLang="en-US" sz="3600" b="1">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8998"/>
                    </a:srgbClr>
                  </a:outerShdw>
                </a:effectLst>
                <a:latin typeface="宋体" panose="02010600030101010101" pitchFamily="2" charset="-122"/>
                <a:ea typeface="宋体" panose="02010600030101010101" pitchFamily="2" charset="-122"/>
              </a:rPr>
              <a:t>走进研修感言</a:t>
            </a:r>
            <a:endParaRPr lang="zh-CN" altLang="en-US" sz="3600" b="1">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8998"/>
                  </a:srgbClr>
                </a:outerShdw>
              </a:effectLst>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195">
                                            <p:txEl>
                                              <p:charRg st="0" end="268"/>
                                            </p:txEl>
                                          </p:spTgt>
                                        </p:tgtEl>
                                        <p:attrNameLst>
                                          <p:attrName>style.visibility</p:attrName>
                                        </p:attrNameLst>
                                      </p:cBhvr>
                                      <p:to>
                                        <p:strVal val="visible"/>
                                      </p:to>
                                    </p:set>
                                    <p:animEffect transition="in" filter="blinds(horizontal)">
                                      <p:cBhvr>
                                        <p:cTn id="13" dur="500"/>
                                        <p:tgtEl>
                                          <p:spTgt spid="8195">
                                            <p:txEl>
                                              <p:charRg st="0" end="2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0242" name="Rectangle 2"/>
          <p:cNvSpPr>
            <a:spLocks noChangeArrowheads="1"/>
          </p:cNvSpPr>
          <p:nvPr/>
        </p:nvSpPr>
        <p:spPr bwMode="auto">
          <a:xfrm>
            <a:off x="1143000" y="609600"/>
            <a:ext cx="8001000" cy="4483100"/>
          </a:xfrm>
          <a:prstGeom prst="rect">
            <a:avLst/>
          </a:prstGeom>
          <a:noFill/>
          <a:ln w="9525" cmpd="sng">
            <a:solidFill>
              <a:srgbClr val="6600CC"/>
            </a:solidFill>
            <a:miter lim="800000"/>
          </a:ln>
          <a:effectLst/>
        </p:spPr>
        <p:txBody>
          <a:bodyPr lIns="42849" anchor="ctr">
            <a:spAutoFit/>
          </a:bodyPr>
          <a:lstStyle/>
          <a:p>
            <a:pPr marL="0" marR="0" lvl="0" indent="304800" algn="ctr" defTabSz="914400" rtl="0" eaLnBrk="1" fontAlgn="base" latinLnBrk="0" hangingPunct="1">
              <a:lnSpc>
                <a:spcPct val="100000"/>
              </a:lnSpc>
              <a:spcBef>
                <a:spcPct val="0"/>
              </a:spcBef>
              <a:spcAft>
                <a:spcPct val="0"/>
              </a:spcAft>
              <a:buClrTx/>
              <a:buSzTx/>
              <a:buFontTx/>
              <a:buNone/>
              <a:defRPr/>
            </a:pPr>
            <a:r>
              <a:rPr kumimoji="0" lang="zh-CN" altLang="zh-CN" sz="2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a:t>
            </a:r>
            <a:r>
              <a:rPr kumimoji="0" lang="zh-CN" sz="2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能参加国培学习，我感觉真的很荣幸。国培这一学习平台的铺设，让来自四面八方的我们能相聚一堂，相互交流，共同学习，取长补短，共同提高，多好的再学习、再提高的机会啊！我感觉到了：各基地学校对这次国培学习的重视。我也深深地被学校各位教学领域的精英对教育教学中的许多精辟见解所折服，更被班级学员们参加培训的热情所感染，虽然苦点，累点，但我要说：“累，并快乐着。”站在职业生涯的起跑线上，我走过了困惑，经历了紧张，也曾有过无助，但这些都成为了过去，因为这次培训我受益匪浅，收获很多：眼界开阔了；思考问题能站在更高的境界；许多疑问得到了解决或启发；业务素质得到了很大的提升</a:t>
            </a:r>
            <a:endParaRPr kumimoji="0" lang="zh-CN" sz="2400" b="1"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p:txBody>
      </p:sp>
      <p:sp>
        <p:nvSpPr>
          <p:cNvPr id="8195" name="WordArt 3"/>
          <p:cNvSpPr/>
          <p:nvPr/>
        </p:nvSpPr>
        <p:spPr>
          <a:xfrm rot="5400000">
            <a:off x="-2133600" y="2590800"/>
            <a:ext cx="5257800" cy="533400"/>
          </a:xfrm>
          <a:prstGeom prst="rect">
            <a:avLst/>
          </a:prstGeom>
        </p:spPr>
        <p:txBody>
          <a:bodyPr vert="eaVert" wrap="none" fromWordArt="1">
            <a:prstTxWarp prst="textPlain">
              <a:avLst>
                <a:gd name="adj" fmla="val 50000"/>
              </a:avLst>
            </a:prstTxWarp>
            <a:normAutofit/>
          </a:bodyPr>
          <a:p>
            <a:pPr algn="ctr" eaLnBrk="0" hangingPunct="0"/>
            <a:r>
              <a:rPr lang="zh-CN" altLang="en-US" sz="3600" b="1" i="1">
                <a:ln w="9525" cap="flat" cmpd="sng">
                  <a:solidFill>
                    <a:srgbClr val="800000"/>
                  </a:solidFill>
                  <a:prstDash val="solid"/>
                  <a:headEnd type="none" w="med" len="med"/>
                  <a:tailEnd type="none" w="med" len="med"/>
                </a:ln>
                <a:solidFill>
                  <a:srgbClr val="800000"/>
                </a:solidFill>
                <a:effectLst>
                  <a:outerShdw dist="35921" dir="2699999" algn="ctr" rotWithShape="0">
                    <a:srgbClr val="B2B2B2">
                      <a:alpha val="78998"/>
                    </a:srgbClr>
                  </a:outerShdw>
                </a:effectLst>
                <a:latin typeface="宋体" panose="02010600030101010101" pitchFamily="2" charset="-122"/>
                <a:ea typeface="宋体" panose="02010600030101010101" pitchFamily="2" charset="-122"/>
              </a:rPr>
              <a:t>共享学习体会</a:t>
            </a:r>
            <a:endParaRPr lang="zh-CN" altLang="en-US" sz="3600" b="1" i="1">
              <a:ln w="9525" cap="flat" cmpd="sng">
                <a:solidFill>
                  <a:srgbClr val="800000"/>
                </a:solidFill>
                <a:prstDash val="solid"/>
                <a:headEnd type="none" w="med" len="med"/>
                <a:tailEnd type="none" w="med" len="med"/>
              </a:ln>
              <a:solidFill>
                <a:srgbClr val="800000"/>
              </a:solidFill>
              <a:effectLst>
                <a:outerShdw dist="35921" dir="2699999" algn="ctr" rotWithShape="0">
                  <a:srgbClr val="B2B2B2">
                    <a:alpha val="78998"/>
                  </a:srgbClr>
                </a:outerShdw>
              </a:effectLst>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linds(horizontal)">
                                      <p:cBhvr>
                                        <p:cTn id="7" dur="500"/>
                                        <p:tgtEl>
                                          <p:spTgt spid="8195"/>
                                        </p:tgtEl>
                                      </p:cBhvr>
                                    </p:animEffect>
                                  </p:childTnLst>
                                </p:cTn>
                              </p:par>
                              <p:par>
                                <p:cTn id="8" presetID="2" presetClass="entr" presetSubtype="4" fill="hold" nodeType="withEffect">
                                  <p:stCondLst>
                                    <p:cond delay="0"/>
                                  </p:stCondLst>
                                  <p:childTnLst>
                                    <p:set>
                                      <p:cBhvr>
                                        <p:cTn id="9" dur="1" fill="hold">
                                          <p:stCondLst>
                                            <p:cond delay="0"/>
                                          </p:stCondLst>
                                        </p:cTn>
                                        <p:tgtEl>
                                          <p:spTgt spid="10242">
                                            <p:txEl>
                                              <p:charRg st="0" end="285"/>
                                            </p:txEl>
                                          </p:spTgt>
                                        </p:tgtEl>
                                        <p:attrNameLst>
                                          <p:attrName>style.visibility</p:attrName>
                                        </p:attrNameLst>
                                      </p:cBhvr>
                                      <p:to>
                                        <p:strVal val="visible"/>
                                      </p:to>
                                    </p:set>
                                    <p:anim calcmode="lin" valueType="num">
                                      <p:cBhvr additive="base">
                                        <p:cTn id="10" dur="500" fill="hold"/>
                                        <p:tgtEl>
                                          <p:spTgt spid="10242">
                                            <p:txEl>
                                              <p:charRg st="0" end="285"/>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10242">
                                            <p:txEl>
                                              <p:charRg st="0" end="28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2290" name="Text Box 2"/>
          <p:cNvSpPr txBox="1">
            <a:spLocks noChangeArrowheads="1"/>
          </p:cNvSpPr>
          <p:nvPr/>
        </p:nvSpPr>
        <p:spPr bwMode="auto">
          <a:xfrm>
            <a:off x="2667000" y="152400"/>
            <a:ext cx="6477000" cy="4278313"/>
          </a:xfrm>
          <a:prstGeom prst="rect">
            <a:avLst/>
          </a:prstGeom>
          <a:noFill/>
          <a:ln w="9525">
            <a:noFill/>
            <a:miter lim="800000"/>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FF00"/>
                </a:solidFill>
                <a:effectLst/>
                <a:uLnTx/>
                <a:uFillTx/>
                <a:latin typeface="Arial" panose="020B0604020202020204" pitchFamily="34" charset="0"/>
                <a:ea typeface="宋体" panose="02010600030101010101" pitchFamily="2" charset="-122"/>
                <a:cs typeface="+mn-cs"/>
              </a:rPr>
              <a:t>                </a:t>
            </a:r>
            <a:r>
              <a:rPr kumimoji="0" lang="zh-CN" altLang="en-US" sz="24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rPr>
              <a:t>寄语研修学员</a:t>
            </a:r>
            <a:r>
              <a:rPr kumimoji="0" lang="en-US" altLang="zh-CN" sz="24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a:t>
            </a:r>
            <a:br>
              <a:rPr kumimoji="0" lang="en-US" altLang="zh-CN" sz="24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br>
            <a:r>
              <a:rPr kumimoji="0" lang="en-US" altLang="zh-CN" sz="24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a:t>
            </a:r>
            <a:endParaRPr kumimoji="0" lang="en-US" altLang="zh-CN" sz="24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a:t>
            </a: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阳光下，我们萍水相聚，</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网络上，我们相逢交流，</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虽然是未曾谋面，</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但我们的交往却是如此真诚，又如此和谐。</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视频课堂上，我们聆听专家的慧言，</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班级论坛中，我们交流彼此的观点，</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虽然没有抵膝相对，</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但我们是幸运的，</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我们是快乐的，</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我们是幸福的。</a:t>
            </a:r>
            <a:endParaRPr kumimoji="0" lang="zh-CN" altLang="en-US" sz="2000" b="1"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p:txBody>
      </p:sp>
      <p:sp>
        <p:nvSpPr>
          <p:cNvPr id="10243" name="WordArt 3"/>
          <p:cNvSpPr/>
          <p:nvPr/>
        </p:nvSpPr>
        <p:spPr>
          <a:xfrm rot="5400000">
            <a:off x="-1524000" y="1905000"/>
            <a:ext cx="4572000" cy="1066800"/>
          </a:xfrm>
          <a:prstGeom prst="rect">
            <a:avLst/>
          </a:prstGeom>
        </p:spPr>
        <p:txBody>
          <a:bodyPr vert="eaVert" wrap="none" fromWordArt="1">
            <a:prstTxWarp prst="textPlain">
              <a:avLst>
                <a:gd name="adj" fmla="val 50000"/>
              </a:avLst>
            </a:prstTxWarp>
            <a:normAutofit/>
          </a:bodyPr>
          <a:p>
            <a:pPr algn="ctr" eaLnBrk="0" hangingPunct="0"/>
            <a:r>
              <a:rPr lang="zh-CN" altLang="en-US" sz="4000" b="1">
                <a:ln w="12700" cap="flat" cmpd="sng">
                  <a:solidFill>
                    <a:schemeClr val="tx1"/>
                  </a:solidFill>
                  <a:prstDash val="solid"/>
                  <a:headEnd type="none" w="med" len="med"/>
                  <a:tailEnd type="none" w="med" len="med"/>
                </a:ln>
                <a:solidFill>
                  <a:schemeClr val="tx1"/>
                </a:solidFill>
                <a:effectLst>
                  <a:outerShdw dist="53882" dir="2699999" algn="ctr" rotWithShape="0">
                    <a:srgbClr val="CBCBCB">
                      <a:alpha val="78998"/>
                    </a:srgbClr>
                  </a:outerShdw>
                </a:effectLst>
                <a:latin typeface="黑体" panose="02010609060101010101" pitchFamily="49" charset="-122"/>
                <a:ea typeface="黑体" panose="02010609060101010101" pitchFamily="49" charset="-122"/>
              </a:rPr>
              <a:t>卷尾语</a:t>
            </a:r>
            <a:endParaRPr lang="zh-CN" altLang="en-US" sz="4000" b="1">
              <a:ln w="12700" cap="flat" cmpd="sng">
                <a:solidFill>
                  <a:schemeClr val="tx1"/>
                </a:solidFill>
                <a:prstDash val="solid"/>
                <a:headEnd type="none" w="med" len="med"/>
                <a:tailEnd type="none" w="med" len="med"/>
              </a:ln>
              <a:solidFill>
                <a:schemeClr val="tx1"/>
              </a:solidFill>
              <a:effectLst>
                <a:outerShdw dist="53882" dir="2699999" algn="ctr" rotWithShape="0">
                  <a:srgbClr val="CBCBCB">
                    <a:alpha val="78998"/>
                  </a:srgbClr>
                </a:outerShdw>
              </a:effectLst>
              <a:latin typeface="黑体" panose="02010609060101010101" pitchFamily="49" charset="-122"/>
              <a:ea typeface="黑体" panose="02010609060101010101" pitchFamily="49" charset="-122"/>
            </a:endParaRPr>
          </a:p>
        </p:txBody>
      </p:sp>
      <p:sp>
        <p:nvSpPr>
          <p:cNvPr id="12292" name="Text Box 4"/>
          <p:cNvSpPr txBox="1"/>
          <p:nvPr/>
        </p:nvSpPr>
        <p:spPr>
          <a:xfrm>
            <a:off x="5943600" y="5670550"/>
            <a:ext cx="2971800" cy="1188720"/>
          </a:xfrm>
          <a:prstGeom prst="rect">
            <a:avLst/>
          </a:prstGeom>
          <a:noFill/>
          <a:ln w="9525">
            <a:noFill/>
          </a:ln>
        </p:spPr>
        <p:txBody>
          <a:bodyPr>
            <a:spAutoFit/>
          </a:bodyPr>
          <a:p>
            <a:pPr lvl="0" eaLnBrk="1" hangingPunct="1"/>
            <a:r>
              <a:rPr lang="zh-CN" altLang="en-US" dirty="0">
                <a:solidFill>
                  <a:srgbClr val="006600"/>
                </a:solidFill>
                <a:latin typeface="Arial" panose="020B0604020202020204" pitchFamily="34" charset="0"/>
                <a:ea typeface="华文新魏" pitchFamily="2" charset="-122"/>
              </a:rPr>
              <a:t>初中英语</a:t>
            </a:r>
            <a:r>
              <a:rPr lang="en-US" dirty="0">
                <a:solidFill>
                  <a:srgbClr val="006600"/>
                </a:solidFill>
                <a:latin typeface="Arial" panose="020B0604020202020204" pitchFamily="34" charset="0"/>
                <a:ea typeface="华文新魏" pitchFamily="2" charset="-122"/>
              </a:rPr>
              <a:t>3</a:t>
            </a:r>
            <a:r>
              <a:rPr lang="zh-CN" altLang="en-US" dirty="0">
                <a:solidFill>
                  <a:srgbClr val="006600"/>
                </a:solidFill>
                <a:latin typeface="Arial" panose="020B0604020202020204" pitchFamily="34" charset="0"/>
                <a:ea typeface="华文新魏" pitchFamily="2" charset="-122"/>
              </a:rPr>
              <a:t>班，期待与你们下一次相逢！</a:t>
            </a:r>
            <a:endParaRPr lang="zh-CN" altLang="en-US" dirty="0">
              <a:solidFill>
                <a:srgbClr val="006600"/>
              </a:solidFill>
              <a:latin typeface="Arial" panose="020B0604020202020204" pitchFamily="34" charset="0"/>
              <a:ea typeface="华文新魏" pitchFamily="2" charset="-122"/>
            </a:endParaRPr>
          </a:p>
          <a:p>
            <a:pPr lvl="0" eaLnBrk="1" hangingPunct="1"/>
            <a:endParaRPr lang="zh-CN" altLang="en-US" dirty="0">
              <a:solidFill>
                <a:srgbClr val="006600"/>
              </a:solidFill>
              <a:latin typeface="Arial" panose="020B0604020202020204" pitchFamily="34" charset="0"/>
              <a:ea typeface="华文新魏"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linds(horizontal)">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290">
                                            <p:txEl>
                                              <p:charRg st="0" end="28"/>
                                            </p:txEl>
                                          </p:spTgt>
                                        </p:tgtEl>
                                        <p:attrNameLst>
                                          <p:attrName>style.visibility</p:attrName>
                                        </p:attrNameLst>
                                      </p:cBhvr>
                                      <p:to>
                                        <p:strVal val="visible"/>
                                      </p:to>
                                    </p:set>
                                    <p:anim calcmode="lin" valueType="num">
                                      <p:cBhvr additive="base">
                                        <p:cTn id="12" dur="500" fill="hold"/>
                                        <p:tgtEl>
                                          <p:spTgt spid="12290">
                                            <p:txEl>
                                              <p:charRg st="0" end="28"/>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0">
                                            <p:txEl>
                                              <p:charRg st="0" end="28"/>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2290">
                                            <p:txEl>
                                              <p:charRg st="28" end="43"/>
                                            </p:txEl>
                                          </p:spTgt>
                                        </p:tgtEl>
                                        <p:attrNameLst>
                                          <p:attrName>style.visibility</p:attrName>
                                        </p:attrNameLst>
                                      </p:cBhvr>
                                      <p:to>
                                        <p:strVal val="visible"/>
                                      </p:to>
                                    </p:set>
                                    <p:anim calcmode="lin" valueType="num">
                                      <p:cBhvr additive="base">
                                        <p:cTn id="16" dur="500" fill="hold"/>
                                        <p:tgtEl>
                                          <p:spTgt spid="12290">
                                            <p:txEl>
                                              <p:charRg st="28" end="4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2290">
                                            <p:txEl>
                                              <p:charRg st="28" end="4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2290">
                                            <p:txEl>
                                              <p:charRg st="43" end="58"/>
                                            </p:txEl>
                                          </p:spTgt>
                                        </p:tgtEl>
                                        <p:attrNameLst>
                                          <p:attrName>style.visibility</p:attrName>
                                        </p:attrNameLst>
                                      </p:cBhvr>
                                      <p:to>
                                        <p:strVal val="visible"/>
                                      </p:to>
                                    </p:set>
                                    <p:anim calcmode="lin" valueType="num">
                                      <p:cBhvr additive="base">
                                        <p:cTn id="20" dur="500" fill="hold"/>
                                        <p:tgtEl>
                                          <p:spTgt spid="12290">
                                            <p:txEl>
                                              <p:charRg st="43" end="58"/>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290">
                                            <p:txEl>
                                              <p:charRg st="43" end="58"/>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2290">
                                            <p:txEl>
                                              <p:charRg st="58" end="70"/>
                                            </p:txEl>
                                          </p:spTgt>
                                        </p:tgtEl>
                                        <p:attrNameLst>
                                          <p:attrName>style.visibility</p:attrName>
                                        </p:attrNameLst>
                                      </p:cBhvr>
                                      <p:to>
                                        <p:strVal val="visible"/>
                                      </p:to>
                                    </p:set>
                                    <p:anim calcmode="lin" valueType="num">
                                      <p:cBhvr additive="base">
                                        <p:cTn id="24" dur="500" fill="hold"/>
                                        <p:tgtEl>
                                          <p:spTgt spid="12290">
                                            <p:txEl>
                                              <p:charRg st="58" end="7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290">
                                            <p:txEl>
                                              <p:charRg st="58" end="70"/>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2290">
                                            <p:txEl>
                                              <p:charRg st="70" end="93"/>
                                            </p:txEl>
                                          </p:spTgt>
                                        </p:tgtEl>
                                        <p:attrNameLst>
                                          <p:attrName>style.visibility</p:attrName>
                                        </p:attrNameLst>
                                      </p:cBhvr>
                                      <p:to>
                                        <p:strVal val="visible"/>
                                      </p:to>
                                    </p:set>
                                    <p:anim calcmode="lin" valueType="num">
                                      <p:cBhvr additive="base">
                                        <p:cTn id="28" dur="500" fill="hold"/>
                                        <p:tgtEl>
                                          <p:spTgt spid="12290">
                                            <p:txEl>
                                              <p:charRg st="70" end="9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290">
                                            <p:txEl>
                                              <p:charRg st="70" end="9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2290">
                                            <p:txEl>
                                              <p:charRg st="93" end="97"/>
                                            </p:txEl>
                                          </p:spTgt>
                                        </p:tgtEl>
                                        <p:attrNameLst>
                                          <p:attrName>style.visibility</p:attrName>
                                        </p:attrNameLst>
                                      </p:cBhvr>
                                      <p:to>
                                        <p:strVal val="visible"/>
                                      </p:to>
                                    </p:set>
                                    <p:anim calcmode="lin" valueType="num">
                                      <p:cBhvr additive="base">
                                        <p:cTn id="32" dur="500" fill="hold"/>
                                        <p:tgtEl>
                                          <p:spTgt spid="12290">
                                            <p:txEl>
                                              <p:charRg st="93" end="9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290">
                                            <p:txEl>
                                              <p:charRg st="93" end="97"/>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2290">
                                            <p:txEl>
                                              <p:charRg st="97" end="116"/>
                                            </p:txEl>
                                          </p:spTgt>
                                        </p:tgtEl>
                                        <p:attrNameLst>
                                          <p:attrName>style.visibility</p:attrName>
                                        </p:attrNameLst>
                                      </p:cBhvr>
                                      <p:to>
                                        <p:strVal val="visible"/>
                                      </p:to>
                                    </p:set>
                                    <p:anim calcmode="lin" valueType="num">
                                      <p:cBhvr additive="base">
                                        <p:cTn id="36" dur="500" fill="hold"/>
                                        <p:tgtEl>
                                          <p:spTgt spid="12290">
                                            <p:txEl>
                                              <p:charRg st="97" end="11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290">
                                            <p:txEl>
                                              <p:charRg st="97" end="11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2290">
                                            <p:txEl>
                                              <p:charRg st="116" end="135"/>
                                            </p:txEl>
                                          </p:spTgt>
                                        </p:tgtEl>
                                        <p:attrNameLst>
                                          <p:attrName>style.visibility</p:attrName>
                                        </p:attrNameLst>
                                      </p:cBhvr>
                                      <p:to>
                                        <p:strVal val="visible"/>
                                      </p:to>
                                    </p:set>
                                    <p:anim calcmode="lin" valueType="num">
                                      <p:cBhvr additive="base">
                                        <p:cTn id="40" dur="500" fill="hold"/>
                                        <p:tgtEl>
                                          <p:spTgt spid="12290">
                                            <p:txEl>
                                              <p:charRg st="116" end="13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2290">
                                            <p:txEl>
                                              <p:charRg st="116" end="135"/>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2290">
                                            <p:txEl>
                                              <p:charRg st="135" end="147"/>
                                            </p:txEl>
                                          </p:spTgt>
                                        </p:tgtEl>
                                        <p:attrNameLst>
                                          <p:attrName>style.visibility</p:attrName>
                                        </p:attrNameLst>
                                      </p:cBhvr>
                                      <p:to>
                                        <p:strVal val="visible"/>
                                      </p:to>
                                    </p:set>
                                    <p:anim calcmode="lin" valueType="num">
                                      <p:cBhvr additive="base">
                                        <p:cTn id="44" dur="500" fill="hold"/>
                                        <p:tgtEl>
                                          <p:spTgt spid="12290">
                                            <p:txEl>
                                              <p:charRg st="135" end="14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290">
                                            <p:txEl>
                                              <p:charRg st="135" end="147"/>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2290">
                                            <p:txEl>
                                              <p:charRg st="147" end="158"/>
                                            </p:txEl>
                                          </p:spTgt>
                                        </p:tgtEl>
                                        <p:attrNameLst>
                                          <p:attrName>style.visibility</p:attrName>
                                        </p:attrNameLst>
                                      </p:cBhvr>
                                      <p:to>
                                        <p:strVal val="visible"/>
                                      </p:to>
                                    </p:set>
                                    <p:anim calcmode="lin" valueType="num">
                                      <p:cBhvr additive="base">
                                        <p:cTn id="48" dur="500" fill="hold"/>
                                        <p:tgtEl>
                                          <p:spTgt spid="12290">
                                            <p:txEl>
                                              <p:charRg st="147" end="15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2290">
                                            <p:txEl>
                                              <p:charRg st="147" end="158"/>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12290">
                                            <p:txEl>
                                              <p:charRg st="158" end="168"/>
                                            </p:txEl>
                                          </p:spTgt>
                                        </p:tgtEl>
                                        <p:attrNameLst>
                                          <p:attrName>style.visibility</p:attrName>
                                        </p:attrNameLst>
                                      </p:cBhvr>
                                      <p:to>
                                        <p:strVal val="visible"/>
                                      </p:to>
                                    </p:set>
                                    <p:anim calcmode="lin" valueType="num">
                                      <p:cBhvr additive="base">
                                        <p:cTn id="52" dur="500" fill="hold"/>
                                        <p:tgtEl>
                                          <p:spTgt spid="12290">
                                            <p:txEl>
                                              <p:charRg st="158" end="16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2290">
                                            <p:txEl>
                                              <p:charRg st="158" end="168"/>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12290">
                                            <p:txEl>
                                              <p:charRg st="168" end="178"/>
                                            </p:txEl>
                                          </p:spTgt>
                                        </p:tgtEl>
                                        <p:attrNameLst>
                                          <p:attrName>style.visibility</p:attrName>
                                        </p:attrNameLst>
                                      </p:cBhvr>
                                      <p:to>
                                        <p:strVal val="visible"/>
                                      </p:to>
                                    </p:set>
                                    <p:anim calcmode="lin" valueType="num">
                                      <p:cBhvr additive="base">
                                        <p:cTn id="56" dur="500" fill="hold"/>
                                        <p:tgtEl>
                                          <p:spTgt spid="12290">
                                            <p:txEl>
                                              <p:charRg st="168" end="17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2290">
                                            <p:txEl>
                                              <p:charRg st="168" end="17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2292">
                                            <p:txEl>
                                              <p:charRg st="0" end="19"/>
                                            </p:txEl>
                                          </p:spTgt>
                                        </p:tgtEl>
                                        <p:attrNameLst>
                                          <p:attrName>style.visibility</p:attrName>
                                        </p:attrNameLst>
                                      </p:cBhvr>
                                      <p:to>
                                        <p:strVal val="visible"/>
                                      </p:to>
                                    </p:set>
                                    <p:anim calcmode="lin" valueType="num">
                                      <p:cBhvr additive="base">
                                        <p:cTn id="62" dur="500" fill="hold"/>
                                        <p:tgtEl>
                                          <p:spTgt spid="12292">
                                            <p:txEl>
                                              <p:charRg st="0" end="1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2292">
                                            <p:txEl>
                                              <p:charRg st="0"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明月几时有">
  <a:themeElements>
    <a:clrScheme name="明月几时有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明月几时有">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defRPr>
        </a:defPPr>
      </a:lstStyle>
    </a:lnDef>
  </a:objectDefaults>
  <a:extraClrSchemeLst>
    <a:extraClrScheme>
      <a:clrScheme name="明月几时有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明月几时有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明月几时有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明月几时有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明月几时有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明月几时有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明月几时有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明月几时有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明月几时有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明月几时有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明月几时有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明月几时有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0</TotalTime>
  <Words>1939</Words>
  <Application>WPS 演示</Application>
  <PresentationFormat>全屏显示(4:3)</PresentationFormat>
  <Paragraphs>75</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Comic Sans MS</vt:lpstr>
      <vt:lpstr>微软雅黑</vt:lpstr>
      <vt:lpstr>黑体</vt:lpstr>
      <vt:lpstr>楷体_GB2312</vt:lpstr>
      <vt:lpstr>华文行楷</vt:lpstr>
      <vt:lpstr>华文新魏</vt:lpstr>
      <vt:lpstr>Calibri</vt:lpstr>
      <vt:lpstr>新宋体</vt:lpstr>
      <vt:lpstr>明月几时有</vt:lpstr>
      <vt:lpstr>PowerPoint 演示文稿</vt:lpstr>
      <vt:lpstr>PowerPoint 演示文稿</vt:lpstr>
      <vt:lpstr>PowerPoint 演示文稿</vt:lpstr>
      <vt:lpstr>PowerPoint 演示文稿</vt:lpstr>
      <vt:lpstr>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laozhu</cp:lastModifiedBy>
  <cp:revision>92</cp:revision>
  <dcterms:created xsi:type="dcterms:W3CDTF">2012-08-03T11:44:00Z</dcterms:created>
  <dcterms:modified xsi:type="dcterms:W3CDTF">2016-12-15T03:03:55Z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2052-10.1.0.6065</vt:lpwstr>
  </property>
</Properties>
</file>