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8" name="椭圆 7"/>
          <p:cNvSpPr/>
          <p:nvPr/>
        </p:nvSpPr>
        <p:spPr>
          <a:xfrm>
            <a:off x="3665893" y="681990"/>
            <a:ext cx="4860214" cy="4860214"/>
          </a:xfrm>
          <a:prstGeom prst="ellipse">
            <a:avLst/>
          </a:prstGeom>
          <a:solidFill>
            <a:srgbClr val="009999">
              <a:alpha val="59999"/>
            </a:srgbClr>
          </a:solidFill>
          <a:ln w="9525">
            <a:noFill/>
          </a:ln>
        </p:spPr>
        <p:txBody>
          <a:bodyPr/>
          <a:lstStyle/>
          <a:p>
            <a:endParaRPr lang="zh-CN" altLang="en-US"/>
          </a:p>
        </p:txBody>
      </p:sp>
      <p:sp>
        <p:nvSpPr>
          <p:cNvPr id="2050" name="Rectangle 2"/>
          <p:cNvSpPr>
            <a:spLocks noGrp="1" noChangeArrowheads="1"/>
          </p:cNvSpPr>
          <p:nvPr>
            <p:ph type="ctrTitle" hasCustomPrompt="1"/>
          </p:nvPr>
        </p:nvSpPr>
        <p:spPr>
          <a:xfrm>
            <a:off x="4042674" y="1544419"/>
            <a:ext cx="4113239" cy="1757362"/>
          </a:xfrm>
        </p:spPr>
        <p:txBody>
          <a:bodyPr anchor="b"/>
          <a:lstStyle>
            <a:lvl1pPr algn="ctr">
              <a:defRPr>
                <a:solidFill>
                  <a:schemeClr val="bg1"/>
                </a:solidFill>
              </a:defRPr>
            </a:lvl1pPr>
          </a:lstStyle>
          <a:p>
            <a:pPr lvl="0"/>
            <a:r>
              <a:rPr lang="zh-CN" altLang="zh-CN" noProof="0" dirty="0" smtClean="0">
                <a:sym typeface="Arial" panose="020B0604020202020204" pitchFamily="34" charset="0"/>
              </a:rPr>
              <a:t>单击此处编辑标题</a:t>
            </a:r>
            <a:endParaRPr lang="zh-CN" altLang="zh-CN" noProof="0" dirty="0" smtClean="0">
              <a:sym typeface="Arial" panose="020B0604020202020204" pitchFamily="34" charset="0"/>
            </a:endParaRPr>
          </a:p>
        </p:txBody>
      </p:sp>
      <p:sp>
        <p:nvSpPr>
          <p:cNvPr id="2051" name="Rectangle 3"/>
          <p:cNvSpPr>
            <a:spLocks noGrp="1" noChangeArrowheads="1"/>
          </p:cNvSpPr>
          <p:nvPr>
            <p:ph type="subTitle" idx="1"/>
          </p:nvPr>
        </p:nvSpPr>
        <p:spPr>
          <a:xfrm>
            <a:off x="4038600" y="3301782"/>
            <a:ext cx="4114800" cy="133032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lstStyle>
            <a:lvl1pPr marL="0" indent="0" algn="ctr">
              <a:spcBef>
                <a:spcPct val="0"/>
              </a:spcBef>
              <a:buFont typeface="Arial" panose="020B0604020202020204" pitchFamily="34" charset="0"/>
              <a:buNone/>
              <a:defRPr sz="1800">
                <a:solidFill>
                  <a:schemeClr val="bg1"/>
                </a:solidFill>
                <a:sym typeface="Arial" panose="020B0604020202020204" pitchFamily="34" charset="0"/>
              </a:defRPr>
            </a:lvl1pPr>
          </a:lstStyle>
          <a:p>
            <a:pPr lvl="0"/>
            <a:r>
              <a:rPr lang="zh-CN" altLang="zh-CN" noProof="0" dirty="0" smtClean="0">
                <a:sym typeface="Arial" panose="020B0604020202020204" pitchFamily="34" charset="0"/>
              </a:rPr>
              <a:t>单击此处编辑母版副标题样式</a:t>
            </a:r>
            <a:endParaRPr lang="zh-CN" altLang="zh-CN" noProof="0" dirty="0" smtClean="0">
              <a:sym typeface="Arial" panose="020B0604020202020204" pitchFamily="34" charset="0"/>
            </a:endParaRPr>
          </a:p>
        </p:txBody>
      </p:sp>
      <p:sp>
        <p:nvSpPr>
          <p:cNvPr id="2052" name="Line 4"/>
          <p:cNvSpPr>
            <a:spLocks noChangeShapeType="1"/>
          </p:cNvSpPr>
          <p:nvPr/>
        </p:nvSpPr>
        <p:spPr bwMode="auto">
          <a:xfrm>
            <a:off x="4770256" y="3300194"/>
            <a:ext cx="2887388" cy="0"/>
          </a:xfrm>
          <a:prstGeom prst="line">
            <a:avLst/>
          </a:prstGeom>
          <a:noFill/>
          <a:ln w="19050" cap="flat" cmpd="sng">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800"/>
          </a:p>
        </p:txBody>
      </p:sp>
      <p:sp>
        <p:nvSpPr>
          <p:cNvPr id="2" name="日期占位符 1"/>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AD5D3D-D66D-4BEC-B4BD-52CF8A51615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AD5D3D-D66D-4BEC-B4BD-52CF8A51615A}" type="slidenum">
              <a:rPr lang="zh-CN" altLang="en-US" smtClean="0"/>
            </a:fld>
            <a:endParaRPr lang="zh-CN" altLang="en-US"/>
          </a:p>
        </p:txBody>
      </p:sp>
      <p:sp>
        <p:nvSpPr>
          <p:cNvPr id="6" name="内容占位符 6"/>
          <p:cNvSpPr>
            <a:spLocks noGrp="1"/>
          </p:cNvSpPr>
          <p:nvPr>
            <p:ph sz="quarter" idx="13"/>
          </p:nvPr>
        </p:nvSpPr>
        <p:spPr>
          <a:xfrm>
            <a:off x="838200" y="412955"/>
            <a:ext cx="10515600" cy="5575095"/>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AD5D3D-D66D-4BEC-B4BD-52CF8A51615A}" type="slidenum">
              <a:rPr lang="zh-CN" altLang="en-US" smtClean="0"/>
            </a:fld>
            <a:endParaRPr lang="zh-CN" altLang="en-US"/>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766" y="252497"/>
            <a:ext cx="1939295" cy="193929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sp>
        <p:nvSpPr>
          <p:cNvPr id="7" name="Rectangle 3" descr="#wm#_68_08_*Z"/>
          <p:cNvSpPr>
            <a:spLocks noChangeArrowheads="1"/>
          </p:cNvSpPr>
          <p:nvPr>
            <p:custDataLst>
              <p:tags r:id="rId2"/>
            </p:custDataLst>
          </p:nvPr>
        </p:nvSpPr>
        <p:spPr bwMode="auto">
          <a:xfrm>
            <a:off x="0" y="2526594"/>
            <a:ext cx="12189883" cy="1731962"/>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p>
            <a:pPr algn="l"/>
            <a:endParaRPr lang="zh-CN" altLang="zh-CN" sz="1800" dirty="0">
              <a:solidFill>
                <a:schemeClr val="bg1"/>
              </a:solidFill>
              <a:ea typeface="宋体" panose="02010600030101010101" pitchFamily="2" charset="-122"/>
            </a:endParaRPr>
          </a:p>
        </p:txBody>
      </p:sp>
      <p:sp>
        <p:nvSpPr>
          <p:cNvPr id="8" name="标题 1"/>
          <p:cNvSpPr>
            <a:spLocks noGrp="1"/>
          </p:cNvSpPr>
          <p:nvPr>
            <p:ph type="title" hasCustomPrompt="1"/>
          </p:nvPr>
        </p:nvSpPr>
        <p:spPr>
          <a:xfrm>
            <a:off x="4038601" y="2774731"/>
            <a:ext cx="7028792" cy="656069"/>
          </a:xfrm>
        </p:spPr>
        <p:txBody>
          <a:bodyPr anchor="t" anchorCtr="0">
            <a:normAutofit/>
          </a:bodyPr>
          <a:lstStyle>
            <a:lvl1pPr algn="l">
              <a:defRPr sz="2400">
                <a:solidFill>
                  <a:schemeClr val="bg1"/>
                </a:solidFill>
                <a:latin typeface="+mj-ea"/>
                <a:ea typeface="+mj-ea"/>
              </a:defRPr>
            </a:lvl1pPr>
          </a:lstStyle>
          <a:p>
            <a:r>
              <a:rPr lang="zh-CN" altLang="en-US" dirty="0" smtClean="0"/>
              <a:t>单击此处编辑标题</a:t>
            </a:r>
            <a:endParaRPr lang="zh-CN" altLang="en-US" dirty="0"/>
          </a:p>
        </p:txBody>
      </p:sp>
      <p:sp>
        <p:nvSpPr>
          <p:cNvPr id="9" name="文本占位符 2"/>
          <p:cNvSpPr>
            <a:spLocks noGrp="1"/>
          </p:cNvSpPr>
          <p:nvPr>
            <p:ph type="body" idx="1"/>
          </p:nvPr>
        </p:nvSpPr>
        <p:spPr>
          <a:xfrm>
            <a:off x="4038601" y="3480864"/>
            <a:ext cx="7028792" cy="570874"/>
          </a:xfrm>
        </p:spPr>
        <p:txBody>
          <a:bodyPr>
            <a:normAutofit/>
          </a:bodyPr>
          <a:lstStyle>
            <a:lvl1pPr marL="0" indent="0" algn="l">
              <a:buNone/>
              <a:defRPr sz="1800">
                <a:solidFill>
                  <a:schemeClr val="bg1"/>
                </a:solidFill>
                <a:latin typeface="+mn-ea"/>
                <a:ea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smtClean="0"/>
              <a:t>单击此处编辑母版文本样式</a:t>
            </a:r>
            <a:endParaRPr lang="zh-CN" altLang="en-US" dirty="0" smtClean="0"/>
          </a:p>
        </p:txBody>
      </p:sp>
      <p:sp>
        <p:nvSpPr>
          <p:cNvPr id="2" name="日期占位符 1"/>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AD5D3D-D66D-4BEC-B4BD-52CF8A51615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607733" y="354075"/>
            <a:ext cx="8746067" cy="852649"/>
          </a:xfrm>
        </p:spPr>
        <p:txBody>
          <a:bodyPr>
            <a:normAutofit/>
          </a:bodyPr>
          <a:lstStyle/>
          <a:p>
            <a:r>
              <a:rPr lang="zh-CN" altLang="en-US" dirty="0" smtClean="0"/>
              <a:t>单击此处编辑母版标题样式</a:t>
            </a:r>
            <a:endParaRPr lang="zh-CN" altLang="en-US" dirty="0"/>
          </a:p>
        </p:txBody>
      </p:sp>
      <p:sp>
        <p:nvSpPr>
          <p:cNvPr id="3" name="内容占位符 2"/>
          <p:cNvSpPr>
            <a:spLocks noGrp="1"/>
          </p:cNvSpPr>
          <p:nvPr>
            <p:ph sz="half" idx="1"/>
          </p:nvPr>
        </p:nvSpPr>
        <p:spPr>
          <a:xfrm>
            <a:off x="838200" y="1600201"/>
            <a:ext cx="5156200" cy="4525963"/>
          </a:xfrm>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197600" y="1600201"/>
            <a:ext cx="5156200" cy="4525963"/>
          </a:xfrm>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AD5D3D-D66D-4BEC-B4BD-52CF8A51615A}" type="slidenum">
              <a:rPr lang="zh-CN" altLang="en-US" smtClean="0"/>
            </a:fld>
            <a:endParaRPr lang="zh-CN" altLang="en-US"/>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766" y="252497"/>
            <a:ext cx="1939295" cy="193929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7"/>
            <a:ext cx="10515600" cy="1158874"/>
          </a:xfrm>
        </p:spPr>
        <p:txBody>
          <a:bodyP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40318" y="1690688"/>
            <a:ext cx="5158316" cy="814387"/>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840318" y="2505075"/>
            <a:ext cx="5158316" cy="3684588"/>
          </a:xfrm>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690688"/>
            <a:ext cx="5183717" cy="814387"/>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172200" y="2505075"/>
            <a:ext cx="5183717" cy="3684588"/>
          </a:xfrm>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AD5D3D-D66D-4BEC-B4BD-52CF8A51615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bg1"/>
        </a:solidFill>
        <a:effectLst/>
      </p:bgPr>
    </p:bg>
    <p:spTree>
      <p:nvGrpSpPr>
        <p:cNvPr id="1" name=""/>
        <p:cNvGrpSpPr/>
        <p:nvPr/>
      </p:nvGrpSpPr>
      <p:grpSpPr>
        <a:xfrm>
          <a:off x="0" y="0"/>
          <a:ext cx="0" cy="0"/>
          <a:chOff x="0" y="0"/>
          <a:chExt cx="0" cy="0"/>
        </a:xfrm>
      </p:grpSpPr>
      <p:sp>
        <p:nvSpPr>
          <p:cNvPr id="7" name="Rectangle 3" descr="#wm#_68_31_*Z"/>
          <p:cNvSpPr>
            <a:spLocks noChangeArrowheads="1"/>
          </p:cNvSpPr>
          <p:nvPr>
            <p:custDataLst>
              <p:tags r:id="rId2"/>
            </p:custDataLst>
          </p:nvPr>
        </p:nvSpPr>
        <p:spPr bwMode="auto">
          <a:xfrm>
            <a:off x="19051" y="2547938"/>
            <a:ext cx="12189883" cy="1731962"/>
          </a:xfrm>
          <a:prstGeom prst="rect">
            <a:avLst/>
          </a:prstGeom>
          <a:solidFill>
            <a:srgbClr val="0099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p>
            <a:pPr algn="ctr"/>
            <a:endParaRPr lang="zh-CN" altLang="zh-CN" sz="1800">
              <a:solidFill>
                <a:schemeClr val="bg1"/>
              </a:solidFill>
              <a:ea typeface="宋体" panose="02010600030101010101" pitchFamily="2" charset="-122"/>
            </a:endParaRPr>
          </a:p>
        </p:txBody>
      </p:sp>
      <p:sp>
        <p:nvSpPr>
          <p:cNvPr id="10" name="文本占位符 2"/>
          <p:cNvSpPr>
            <a:spLocks noGrp="1"/>
          </p:cNvSpPr>
          <p:nvPr>
            <p:ph type="body" idx="1" hasCustomPrompt="1"/>
          </p:nvPr>
        </p:nvSpPr>
        <p:spPr>
          <a:xfrm>
            <a:off x="4038600" y="3466800"/>
            <a:ext cx="4755000" cy="521876"/>
          </a:xfrm>
        </p:spPr>
        <p:txBody>
          <a:bodyPr>
            <a:normAutofit/>
          </a:bodyPr>
          <a:lstStyle>
            <a:lvl1pPr marL="0" indent="0" algn="l">
              <a:buNone/>
              <a:defRPr sz="2400">
                <a:solidFill>
                  <a:schemeClr val="bg1"/>
                </a:solidFill>
                <a:latin typeface="+mn-ea"/>
                <a:ea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smtClean="0"/>
              <a:t>单击此处编辑文本</a:t>
            </a:r>
            <a:endParaRPr lang="zh-CN" altLang="en-US" dirty="0" smtClean="0"/>
          </a:p>
        </p:txBody>
      </p:sp>
      <p:sp>
        <p:nvSpPr>
          <p:cNvPr id="2" name="日期占位符 1"/>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AD5D3D-D66D-4BEC-B4BD-52CF8A51615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AD5D3D-D66D-4BEC-B4BD-52CF8A51615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1"/>
        </a:solidFill>
        <a:effectLst/>
      </p:bgPr>
    </p:bg>
    <p:spTree>
      <p:nvGrpSpPr>
        <p:cNvPr id="1" name=""/>
        <p:cNvGrpSpPr/>
        <p:nvPr/>
      </p:nvGrpSpPr>
      <p:grpSpPr>
        <a:xfrm>
          <a:off x="0" y="0"/>
          <a:ext cx="0" cy="0"/>
          <a:chOff x="0" y="0"/>
          <a:chExt cx="0" cy="0"/>
        </a:xfrm>
      </p:grpSpPr>
      <p:sp>
        <p:nvSpPr>
          <p:cNvPr id="11" name="标题 1"/>
          <p:cNvSpPr>
            <a:spLocks noGrp="1"/>
          </p:cNvSpPr>
          <p:nvPr>
            <p:ph type="title"/>
          </p:nvPr>
        </p:nvSpPr>
        <p:spPr>
          <a:xfrm>
            <a:off x="840317" y="457200"/>
            <a:ext cx="4165200" cy="1600200"/>
          </a:xfrm>
        </p:spPr>
        <p:txBody>
          <a:bodyPr anchor="b"/>
          <a:lstStyle>
            <a:lvl1pPr>
              <a:defRPr sz="3200"/>
            </a:lvl1pPr>
          </a:lstStyle>
          <a:p>
            <a:r>
              <a:rPr lang="zh-CN" altLang="en-US" smtClean="0"/>
              <a:t>单击此处编辑母版标题样式</a:t>
            </a:r>
            <a:endParaRPr lang="zh-CN" altLang="en-US"/>
          </a:p>
        </p:txBody>
      </p:sp>
      <p:sp>
        <p:nvSpPr>
          <p:cNvPr id="12" name="图片占位符 2"/>
          <p:cNvSpPr>
            <a:spLocks noGrp="1"/>
          </p:cNvSpPr>
          <p:nvPr>
            <p:ph type="pic" idx="1"/>
          </p:nvPr>
        </p:nvSpPr>
        <p:spPr>
          <a:xfrm>
            <a:off x="5183717" y="457200"/>
            <a:ext cx="61722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3" name="文本占位符 3"/>
          <p:cNvSpPr>
            <a:spLocks noGrp="1"/>
          </p:cNvSpPr>
          <p:nvPr>
            <p:ph type="body" sz="half" idx="2"/>
          </p:nvPr>
        </p:nvSpPr>
        <p:spPr>
          <a:xfrm>
            <a:off x="840317" y="2057400"/>
            <a:ext cx="4165200"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2" name="日期占位符 1"/>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AD5D3D-D66D-4BEC-B4BD-52CF8A51615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797142" y="271463"/>
            <a:ext cx="1556657" cy="5854700"/>
          </a:xfrm>
        </p:spPr>
        <p:txBody>
          <a:bodyPr vert="eaVert" anchor="ctr" anchorCtr="0">
            <a:normAutofit/>
          </a:bodyPr>
          <a:lstStyle>
            <a:lvl1pPr>
              <a:defRPr sz="3600"/>
            </a:lvl1p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a:xfrm>
            <a:off x="838200" y="271463"/>
            <a:ext cx="8795656" cy="5854700"/>
          </a:xfrm>
        </p:spPr>
        <p:txBody>
          <a:bodyPr vert="eaVert">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0FBE0C49-52FF-4FE3-843E-11BA386BE08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AD5D3D-D66D-4BEC-B4BD-52CF8A51615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607733" y="204558"/>
            <a:ext cx="8746067" cy="1017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ctr" anchorCtr="0" compatLnSpc="1">
            <a:normAutofit/>
          </a:bodyPr>
          <a:lstStyle/>
          <a:p>
            <a:pPr lvl="0"/>
            <a:r>
              <a:rPr lang="zh-CN" altLang="zh-CN" dirty="0" smtClean="0">
                <a:sym typeface="Arial" panose="020B0604020202020204" pitchFamily="34" charset="0"/>
              </a:rPr>
              <a:t>单击此处编辑母版标题样式</a:t>
            </a:r>
            <a:endParaRPr lang="zh-CN" altLang="zh-CN" dirty="0" smtClean="0">
              <a:sym typeface="Arial" panose="020B0604020202020204" pitchFamily="34" charset="0"/>
            </a:endParaRPr>
          </a:p>
        </p:txBody>
      </p:sp>
      <p:sp>
        <p:nvSpPr>
          <p:cNvPr id="1027" name="Rectangle 3"/>
          <p:cNvSpPr>
            <a:spLocks noGrp="1" noChangeArrowheads="1"/>
          </p:cNvSpPr>
          <p:nvPr>
            <p:ph type="body" idx="1"/>
          </p:nvPr>
        </p:nvSpPr>
        <p:spPr bwMode="auto">
          <a:xfrm>
            <a:off x="838200" y="1600201"/>
            <a:ext cx="10515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p>
            <a:pPr lvl="0"/>
            <a:r>
              <a:rPr lang="zh-CN" altLang="zh-CN" dirty="0" smtClean="0"/>
              <a:t>单击此处编辑母版文本样式</a:t>
            </a:r>
            <a:endParaRPr lang="zh-CN" altLang="zh-CN" dirty="0" smtClean="0"/>
          </a:p>
          <a:p>
            <a:pPr lvl="1"/>
            <a:r>
              <a:rPr lang="zh-CN" altLang="zh-CN" dirty="0" smtClean="0"/>
              <a:t>第二级</a:t>
            </a:r>
            <a:endParaRPr lang="zh-CN" altLang="zh-CN" dirty="0" smtClean="0"/>
          </a:p>
          <a:p>
            <a:pPr lvl="2"/>
            <a:r>
              <a:rPr lang="zh-CN" altLang="zh-CN" dirty="0" smtClean="0"/>
              <a:t>第三级</a:t>
            </a:r>
            <a:endParaRPr lang="zh-CN" altLang="zh-CN" dirty="0" smtClean="0"/>
          </a:p>
          <a:p>
            <a:pPr lvl="3"/>
            <a:r>
              <a:rPr lang="zh-CN" altLang="zh-CN" dirty="0" smtClean="0"/>
              <a:t>第四级</a:t>
            </a:r>
            <a:endParaRPr lang="zh-CN" altLang="zh-CN" dirty="0" smtClean="0"/>
          </a:p>
          <a:p>
            <a:pPr lvl="4"/>
            <a:r>
              <a:rPr lang="zh-CN" altLang="zh-CN" dirty="0" smtClean="0"/>
              <a:t>第五级</a:t>
            </a:r>
            <a:endParaRPr lang="zh-CN" altLang="zh-CN" dirty="0" smtClean="0"/>
          </a:p>
        </p:txBody>
      </p:sp>
      <p:sp>
        <p:nvSpPr>
          <p:cNvPr id="2" name="日期占位符 1"/>
          <p:cNvSpPr>
            <a:spLocks noGrp="1"/>
          </p:cNvSpPr>
          <p:nvPr>
            <p:ph type="dt" sz="half" idx="2"/>
          </p:nvPr>
        </p:nvSpPr>
        <p:spPr>
          <a:xfrm>
            <a:off x="838200" y="6356351"/>
            <a:ext cx="2743200" cy="365125"/>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0FBE0C49-52FF-4FE3-843E-11BA386BE08D}" type="datetimeFigureOut">
              <a:rPr lang="zh-CN" altLang="en-US" smtClean="0"/>
            </a:fld>
            <a:endParaRPr lang="zh-CN" altLang="en-US"/>
          </a:p>
        </p:txBody>
      </p:sp>
      <p:sp>
        <p:nvSpPr>
          <p:cNvPr id="3" name="页脚占位符 2"/>
          <p:cNvSpPr>
            <a:spLocks noGrp="1"/>
          </p:cNvSpPr>
          <p:nvPr>
            <p:ph type="ftr" sz="quarter" idx="3"/>
          </p:nvPr>
        </p:nvSpPr>
        <p:spPr>
          <a:xfrm>
            <a:off x="4038600" y="6356351"/>
            <a:ext cx="4114800" cy="365125"/>
          </a:xfrm>
          <a:prstGeom prst="rect">
            <a:avLst/>
          </a:prstGeom>
        </p:spPr>
        <p:txBody>
          <a:bodyPr vert="horz" wrap="square"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4" name="灯片编号占位符 3"/>
          <p:cNvSpPr>
            <a:spLocks noGrp="1"/>
          </p:cNvSpPr>
          <p:nvPr>
            <p:ph type="sldNum" sz="quarter" idx="4"/>
          </p:nvPr>
        </p:nvSpPr>
        <p:spPr>
          <a:xfrm>
            <a:off x="8610600" y="6356351"/>
            <a:ext cx="2743200" cy="365125"/>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7EAD5D3D-D66D-4BEC-B4BD-52CF8A51615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fontAlgn="base">
        <a:spcBef>
          <a:spcPct val="0"/>
        </a:spcBef>
        <a:spcAft>
          <a:spcPct val="0"/>
        </a:spcAft>
        <a:buFont typeface="Arial" panose="020B0604020202020204" pitchFamily="34" charset="0"/>
        <a:defRPr sz="3200" kern="1200">
          <a:solidFill>
            <a:schemeClr val="hlink"/>
          </a:solidFill>
          <a:latin typeface="+mj-ea"/>
          <a:ea typeface="+mj-ea"/>
          <a:cs typeface="+mj-cs"/>
          <a:sym typeface="Arial" panose="020B0604020202020204" pitchFamily="34" charset="0"/>
        </a:defRPr>
      </a:lvl1pPr>
      <a:lvl2pPr algn="l" rtl="0" fontAlgn="base">
        <a:spcBef>
          <a:spcPct val="0"/>
        </a:spcBef>
        <a:spcAft>
          <a:spcPct val="0"/>
        </a:spcAft>
        <a:buFont typeface="Arial" panose="020B0604020202020204" pitchFamily="34" charset="0"/>
        <a:defRPr sz="2800">
          <a:solidFill>
            <a:schemeClr val="hlink"/>
          </a:solidFill>
          <a:latin typeface="Arial" panose="020B0604020202020204" pitchFamily="34" charset="0"/>
          <a:ea typeface="黑体" panose="02010600030101010101" charset="-122"/>
          <a:sym typeface="Arial" panose="020B0604020202020204" pitchFamily="34" charset="0"/>
        </a:defRPr>
      </a:lvl2pPr>
      <a:lvl3pPr algn="l" rtl="0" fontAlgn="base">
        <a:spcBef>
          <a:spcPct val="0"/>
        </a:spcBef>
        <a:spcAft>
          <a:spcPct val="0"/>
        </a:spcAft>
        <a:buFont typeface="Arial" panose="020B0604020202020204" pitchFamily="34" charset="0"/>
        <a:defRPr sz="2800">
          <a:solidFill>
            <a:schemeClr val="hlink"/>
          </a:solidFill>
          <a:latin typeface="Arial" panose="020B0604020202020204" pitchFamily="34" charset="0"/>
          <a:ea typeface="黑体" panose="02010600030101010101" charset="-122"/>
          <a:sym typeface="Arial" panose="020B0604020202020204" pitchFamily="34" charset="0"/>
        </a:defRPr>
      </a:lvl3pPr>
      <a:lvl4pPr algn="l" rtl="0" fontAlgn="base">
        <a:spcBef>
          <a:spcPct val="0"/>
        </a:spcBef>
        <a:spcAft>
          <a:spcPct val="0"/>
        </a:spcAft>
        <a:buFont typeface="Arial" panose="020B0604020202020204" pitchFamily="34" charset="0"/>
        <a:defRPr sz="2800">
          <a:solidFill>
            <a:schemeClr val="hlink"/>
          </a:solidFill>
          <a:latin typeface="Arial" panose="020B0604020202020204" pitchFamily="34" charset="0"/>
          <a:ea typeface="黑体" panose="02010600030101010101" charset="-122"/>
          <a:sym typeface="Arial" panose="020B0604020202020204" pitchFamily="34" charset="0"/>
        </a:defRPr>
      </a:lvl4pPr>
      <a:lvl5pPr algn="l" rtl="0" fontAlgn="base">
        <a:spcBef>
          <a:spcPct val="0"/>
        </a:spcBef>
        <a:spcAft>
          <a:spcPct val="0"/>
        </a:spcAft>
        <a:buFont typeface="Arial" panose="020B0604020202020204" pitchFamily="34" charset="0"/>
        <a:defRPr sz="2800">
          <a:solidFill>
            <a:schemeClr val="hlink"/>
          </a:solidFill>
          <a:latin typeface="Arial" panose="020B0604020202020204" pitchFamily="34" charset="0"/>
          <a:ea typeface="黑体" panose="02010600030101010101" charset="-122"/>
          <a:sym typeface="Arial" panose="020B0604020202020204" pitchFamily="34" charset="0"/>
        </a:defRPr>
      </a:lvl5pPr>
      <a:lvl6pPr marL="457200" algn="l" rtl="0" fontAlgn="base">
        <a:spcBef>
          <a:spcPct val="0"/>
        </a:spcBef>
        <a:spcAft>
          <a:spcPct val="0"/>
        </a:spcAft>
        <a:buFont typeface="Arial" panose="020B0604020202020204" pitchFamily="34" charset="0"/>
        <a:defRPr sz="2800">
          <a:solidFill>
            <a:schemeClr val="hlink"/>
          </a:solidFill>
          <a:latin typeface="Arial" panose="020B0604020202020204" pitchFamily="34" charset="0"/>
          <a:ea typeface="黑体" panose="02010600030101010101" charset="-122"/>
          <a:sym typeface="Arial" panose="020B0604020202020204" pitchFamily="34" charset="0"/>
        </a:defRPr>
      </a:lvl6pPr>
      <a:lvl7pPr marL="914400" algn="l" rtl="0" fontAlgn="base">
        <a:spcBef>
          <a:spcPct val="0"/>
        </a:spcBef>
        <a:spcAft>
          <a:spcPct val="0"/>
        </a:spcAft>
        <a:buFont typeface="Arial" panose="020B0604020202020204" pitchFamily="34" charset="0"/>
        <a:defRPr sz="2800">
          <a:solidFill>
            <a:schemeClr val="hlink"/>
          </a:solidFill>
          <a:latin typeface="Arial" panose="020B0604020202020204" pitchFamily="34" charset="0"/>
          <a:ea typeface="黑体" panose="02010600030101010101" charset="-122"/>
          <a:sym typeface="Arial" panose="020B0604020202020204" pitchFamily="34" charset="0"/>
        </a:defRPr>
      </a:lvl7pPr>
      <a:lvl8pPr marL="1371600" algn="l" rtl="0" fontAlgn="base">
        <a:spcBef>
          <a:spcPct val="0"/>
        </a:spcBef>
        <a:spcAft>
          <a:spcPct val="0"/>
        </a:spcAft>
        <a:buFont typeface="Arial" panose="020B0604020202020204" pitchFamily="34" charset="0"/>
        <a:defRPr sz="2800">
          <a:solidFill>
            <a:schemeClr val="hlink"/>
          </a:solidFill>
          <a:latin typeface="Arial" panose="020B0604020202020204" pitchFamily="34" charset="0"/>
          <a:ea typeface="黑体" panose="02010600030101010101" charset="-122"/>
          <a:sym typeface="Arial" panose="020B0604020202020204" pitchFamily="34" charset="0"/>
        </a:defRPr>
      </a:lvl8pPr>
      <a:lvl9pPr marL="1828800" algn="l" rtl="0" fontAlgn="base">
        <a:spcBef>
          <a:spcPct val="0"/>
        </a:spcBef>
        <a:spcAft>
          <a:spcPct val="0"/>
        </a:spcAft>
        <a:buFont typeface="Arial" panose="020B0604020202020204" pitchFamily="34" charset="0"/>
        <a:defRPr sz="2800">
          <a:solidFill>
            <a:schemeClr val="hlink"/>
          </a:solidFill>
          <a:latin typeface="Arial" panose="020B0604020202020204" pitchFamily="34" charset="0"/>
          <a:ea typeface="黑体" panose="02010600030101010101" charset="-122"/>
          <a:sym typeface="Arial" panose="020B0604020202020204" pitchFamily="34" charset="0"/>
        </a:defRPr>
      </a:lvl9pPr>
    </p:titleStyle>
    <p:bodyStyle>
      <a:lvl1pPr marL="457200" indent="-457200" algn="l" rtl="0" fontAlgn="base">
        <a:spcBef>
          <a:spcPct val="20000"/>
        </a:spcBef>
        <a:spcAft>
          <a:spcPct val="0"/>
        </a:spcAft>
        <a:buFont typeface="Arial" panose="020B0604020202020204" pitchFamily="34" charset="0"/>
        <a:buChar char="•"/>
        <a:defRPr sz="2400" kern="1200">
          <a:solidFill>
            <a:schemeClr val="bg2"/>
          </a:solidFill>
          <a:latin typeface="+mn-ea"/>
          <a:ea typeface="+mn-ea"/>
          <a:cs typeface="+mn-cs"/>
          <a:sym typeface="Arial" panose="020B0604020202020204" pitchFamily="34" charset="0"/>
        </a:defRPr>
      </a:lvl1pPr>
      <a:lvl2pPr marL="800100" indent="-342900" algn="l" rtl="0" eaLnBrk="0" fontAlgn="base" hangingPunct="0">
        <a:spcBef>
          <a:spcPct val="20000"/>
        </a:spcBef>
        <a:spcAft>
          <a:spcPct val="0"/>
        </a:spcAft>
        <a:buFont typeface="Arial" panose="020B0604020202020204" pitchFamily="34" charset="0"/>
        <a:buChar char="•"/>
        <a:defRPr sz="2000" kern="1200">
          <a:solidFill>
            <a:schemeClr val="bg2"/>
          </a:solidFill>
          <a:latin typeface="+mn-ea"/>
          <a:ea typeface="+mn-ea"/>
          <a:cs typeface="+mn-cs"/>
          <a:sym typeface="Arial" panose="020B0604020202020204" pitchFamily="34" charset="0"/>
        </a:defRPr>
      </a:lvl2pPr>
      <a:lvl3pPr marL="1257300" indent="-342900" algn="l" rtl="0" eaLnBrk="0" fontAlgn="base" hangingPunct="0">
        <a:spcBef>
          <a:spcPct val="20000"/>
        </a:spcBef>
        <a:spcAft>
          <a:spcPct val="0"/>
        </a:spcAft>
        <a:buFont typeface="Arial" panose="020B0604020202020204" pitchFamily="34" charset="0"/>
        <a:buChar char="•"/>
        <a:defRPr sz="1800" kern="1200">
          <a:solidFill>
            <a:schemeClr val="bg2"/>
          </a:solidFill>
          <a:latin typeface="+mn-ea"/>
          <a:ea typeface="+mn-ea"/>
          <a:cs typeface="+mn-cs"/>
          <a:sym typeface="Arial" panose="020B0604020202020204" pitchFamily="34" charset="0"/>
        </a:defRPr>
      </a:lvl3pPr>
      <a:lvl4pPr marL="1657350" indent="-285750" algn="l" rtl="0" eaLnBrk="0" fontAlgn="base" hangingPunct="0">
        <a:spcBef>
          <a:spcPct val="20000"/>
        </a:spcBef>
        <a:spcAft>
          <a:spcPct val="0"/>
        </a:spcAft>
        <a:buFont typeface="Arial" panose="020B0604020202020204" pitchFamily="34" charset="0"/>
        <a:buChar char="•"/>
        <a:defRPr sz="1800" kern="1200">
          <a:solidFill>
            <a:schemeClr val="bg2"/>
          </a:solidFill>
          <a:latin typeface="+mn-ea"/>
          <a:ea typeface="+mn-ea"/>
          <a:cs typeface="+mn-cs"/>
          <a:sym typeface="Arial" panose="020B0604020202020204" pitchFamily="34" charset="0"/>
        </a:defRPr>
      </a:lvl4pPr>
      <a:lvl5pPr marL="2114550" indent="-285750" algn="l" rtl="0" eaLnBrk="0" fontAlgn="base" hangingPunct="0">
        <a:spcBef>
          <a:spcPct val="20000"/>
        </a:spcBef>
        <a:spcAft>
          <a:spcPct val="0"/>
        </a:spcAft>
        <a:buFont typeface="Arial" panose="020B0604020202020204" pitchFamily="34" charset="0"/>
        <a:buChar char="•"/>
        <a:defRPr sz="1800" kern="1200">
          <a:solidFill>
            <a:schemeClr val="bg2"/>
          </a:solidFill>
          <a:latin typeface="+mn-ea"/>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Rectangle 3"/>
          <p:cNvSpPr>
            <a:spLocks noGrp="1" noChangeArrowheads="1"/>
          </p:cNvSpPr>
          <p:nvPr>
            <p:custDataLst>
              <p:tags r:id="rId1"/>
            </p:custDataLst>
          </p:nvPr>
        </p:nvSpPr>
        <p:spPr>
          <a:xfrm>
            <a:off x="2853055" y="829310"/>
            <a:ext cx="6486525" cy="1757045"/>
          </a:xfrm>
          <a:prstGeom prst="rect">
            <a:avLst/>
          </a:prstGeom>
          <a:noFill/>
          <a:ln>
            <a:noFill/>
          </a:ln>
          <a:effectLst/>
        </p:spPr>
        <p:txBody>
          <a:bodyPr vert="horz" wrap="square" lIns="90170" tIns="46990" rIns="90170" bIns="46990" numCol="1" anchor="b" anchorCtr="0" compatLnSpc="1">
            <a:noAutofit/>
          </a:bodyPr>
          <a:lstStyle>
            <a:lvl1pPr algn="ctr" rtl="0" fontAlgn="base">
              <a:spcBef>
                <a:spcPct val="0"/>
              </a:spcBef>
              <a:spcAft>
                <a:spcPct val="0"/>
              </a:spcAft>
              <a:buFont typeface="Arial" panose="020B0604020202020204" pitchFamily="34" charset="0"/>
              <a:defRPr sz="3200" kern="1200">
                <a:solidFill>
                  <a:srgbClr val="FFFFFF"/>
                </a:solidFill>
                <a:latin typeface="黑体" panose="02010600030101010101" charset="-122"/>
                <a:ea typeface="黑体" panose="02010600030101010101" charset="-122"/>
                <a:cs typeface="+mn-ea"/>
                <a:sym typeface="Arial" panose="020B0604020202020204" pitchFamily="34" charset="0"/>
              </a:defRPr>
            </a:lvl1pPr>
            <a:lvl2pPr algn="l" rtl="0" fontAlgn="base">
              <a:spcBef>
                <a:spcPct val="0"/>
              </a:spcBef>
              <a:spcAft>
                <a:spcPct val="0"/>
              </a:spcAft>
              <a:buFont typeface="Arial" panose="020B0604020202020204" pitchFamily="34" charset="0"/>
              <a:defRPr sz="2800">
                <a:solidFill>
                  <a:srgbClr val="009999"/>
                </a:solidFill>
                <a:latin typeface="Arial" panose="020B0604020202020204" pitchFamily="34" charset="0"/>
                <a:ea typeface="黑体" panose="02010600030101010101" charset="-122"/>
                <a:sym typeface="Arial" panose="020B0604020202020204" pitchFamily="34" charset="0"/>
              </a:defRPr>
            </a:lvl2pPr>
            <a:lvl3pPr algn="l" rtl="0" fontAlgn="base">
              <a:spcBef>
                <a:spcPct val="0"/>
              </a:spcBef>
              <a:spcAft>
                <a:spcPct val="0"/>
              </a:spcAft>
              <a:buFont typeface="Arial" panose="020B0604020202020204" pitchFamily="34" charset="0"/>
              <a:defRPr sz="2800">
                <a:solidFill>
                  <a:srgbClr val="009999"/>
                </a:solidFill>
                <a:latin typeface="Arial" panose="020B0604020202020204" pitchFamily="34" charset="0"/>
                <a:ea typeface="黑体" panose="02010600030101010101" charset="-122"/>
                <a:sym typeface="Arial" panose="020B0604020202020204" pitchFamily="34" charset="0"/>
              </a:defRPr>
            </a:lvl3pPr>
            <a:lvl4pPr algn="l" rtl="0" fontAlgn="base">
              <a:spcBef>
                <a:spcPct val="0"/>
              </a:spcBef>
              <a:spcAft>
                <a:spcPct val="0"/>
              </a:spcAft>
              <a:buFont typeface="Arial" panose="020B0604020202020204" pitchFamily="34" charset="0"/>
              <a:defRPr sz="2800">
                <a:solidFill>
                  <a:srgbClr val="009999"/>
                </a:solidFill>
                <a:latin typeface="Arial" panose="020B0604020202020204" pitchFamily="34" charset="0"/>
                <a:ea typeface="黑体" panose="02010600030101010101" charset="-122"/>
                <a:sym typeface="Arial" panose="020B0604020202020204" pitchFamily="34" charset="0"/>
              </a:defRPr>
            </a:lvl4pPr>
            <a:lvl5pPr algn="l" rtl="0" fontAlgn="base">
              <a:spcBef>
                <a:spcPct val="0"/>
              </a:spcBef>
              <a:spcAft>
                <a:spcPct val="0"/>
              </a:spcAft>
              <a:buFont typeface="Arial" panose="020B0604020202020204" pitchFamily="34" charset="0"/>
              <a:defRPr sz="2800">
                <a:solidFill>
                  <a:srgbClr val="009999"/>
                </a:solidFill>
                <a:latin typeface="Arial" panose="020B0604020202020204" pitchFamily="34" charset="0"/>
                <a:ea typeface="黑体" panose="02010600030101010101" charset="-122"/>
                <a:sym typeface="Arial" panose="020B0604020202020204" pitchFamily="34" charset="0"/>
              </a:defRPr>
            </a:lvl5pPr>
            <a:lvl6pPr marL="457200" algn="l" rtl="0" fontAlgn="base">
              <a:spcBef>
                <a:spcPct val="0"/>
              </a:spcBef>
              <a:spcAft>
                <a:spcPct val="0"/>
              </a:spcAft>
              <a:buFont typeface="Arial" panose="020B0604020202020204" pitchFamily="34" charset="0"/>
              <a:defRPr sz="2800">
                <a:solidFill>
                  <a:srgbClr val="009999"/>
                </a:solidFill>
                <a:latin typeface="Arial" panose="020B0604020202020204" pitchFamily="34" charset="0"/>
                <a:ea typeface="黑体" panose="02010600030101010101" charset="-122"/>
                <a:sym typeface="Arial" panose="020B0604020202020204" pitchFamily="34" charset="0"/>
              </a:defRPr>
            </a:lvl6pPr>
            <a:lvl7pPr marL="914400" algn="l" rtl="0" fontAlgn="base">
              <a:spcBef>
                <a:spcPct val="0"/>
              </a:spcBef>
              <a:spcAft>
                <a:spcPct val="0"/>
              </a:spcAft>
              <a:buFont typeface="Arial" panose="020B0604020202020204" pitchFamily="34" charset="0"/>
              <a:defRPr sz="2800">
                <a:solidFill>
                  <a:srgbClr val="009999"/>
                </a:solidFill>
                <a:latin typeface="Arial" panose="020B0604020202020204" pitchFamily="34" charset="0"/>
                <a:ea typeface="黑体" panose="02010600030101010101" charset="-122"/>
                <a:sym typeface="Arial" panose="020B0604020202020204" pitchFamily="34" charset="0"/>
              </a:defRPr>
            </a:lvl7pPr>
            <a:lvl8pPr marL="1371600" algn="l" rtl="0" fontAlgn="base">
              <a:spcBef>
                <a:spcPct val="0"/>
              </a:spcBef>
              <a:spcAft>
                <a:spcPct val="0"/>
              </a:spcAft>
              <a:buFont typeface="Arial" panose="020B0604020202020204" pitchFamily="34" charset="0"/>
              <a:defRPr sz="2800">
                <a:solidFill>
                  <a:srgbClr val="009999"/>
                </a:solidFill>
                <a:latin typeface="Arial" panose="020B0604020202020204" pitchFamily="34" charset="0"/>
                <a:ea typeface="黑体" panose="02010600030101010101" charset="-122"/>
                <a:sym typeface="Arial" panose="020B0604020202020204" pitchFamily="34" charset="0"/>
              </a:defRPr>
            </a:lvl8pPr>
            <a:lvl9pPr marL="1828800" algn="l" rtl="0" fontAlgn="base">
              <a:spcBef>
                <a:spcPct val="0"/>
              </a:spcBef>
              <a:spcAft>
                <a:spcPct val="0"/>
              </a:spcAft>
              <a:buFont typeface="Arial" panose="020B0604020202020204" pitchFamily="34" charset="0"/>
              <a:defRPr sz="2800">
                <a:solidFill>
                  <a:srgbClr val="009999"/>
                </a:solidFill>
                <a:latin typeface="Arial" panose="020B0604020202020204" pitchFamily="34" charset="0"/>
                <a:ea typeface="黑体" panose="02010600030101010101" charset="-122"/>
                <a:sym typeface="Arial" panose="020B0604020202020204" pitchFamily="34" charset="0"/>
              </a:defRPr>
            </a:lvl9pPr>
          </a:lstStyle>
          <a:p>
            <a:r>
              <a:rPr lang="zh-CN" altLang="en-US" sz="8000" dirty="0">
                <a:solidFill>
                  <a:srgbClr val="FF0000"/>
                </a:solidFill>
                <a:latin typeface="Arial" panose="020B0604020202020204" pitchFamily="34" charset="0"/>
              </a:rPr>
              <a:t>网络研修简报</a:t>
            </a:r>
            <a:endParaRPr lang="zh-CN" altLang="en-US" sz="8000" dirty="0">
              <a:solidFill>
                <a:srgbClr val="FF0000"/>
              </a:solidFill>
              <a:latin typeface="Arial" panose="020B0604020202020204" pitchFamily="34" charset="0"/>
            </a:endParaRPr>
          </a:p>
        </p:txBody>
      </p:sp>
      <p:sp>
        <p:nvSpPr>
          <p:cNvPr id="5124" name="Rectangle 4"/>
          <p:cNvSpPr>
            <a:spLocks noGrp="1" noChangeArrowheads="1"/>
          </p:cNvSpPr>
          <p:nvPr>
            <p:custDataLst>
              <p:tags r:id="rId2"/>
            </p:custDataLst>
          </p:nvPr>
        </p:nvSpPr>
        <p:spPr>
          <a:xfrm>
            <a:off x="6737350" y="2862362"/>
            <a:ext cx="4114800" cy="1330325"/>
          </a:xfrm>
          <a:prstGeom prst="rect">
            <a:avLst/>
          </a:prstGeom>
          <a:noFill/>
          <a:ln>
            <a:noFill/>
          </a:ln>
        </p:spPr>
        <p:txBody>
          <a:bodyPr vert="horz" wrap="square" lIns="90170" tIns="46990" rIns="90170" bIns="46990" numCol="1" anchor="t" anchorCtr="0" compatLnSpc="1">
            <a:normAutofit/>
          </a:bodyPr>
          <a:lstStyle>
            <a:lvl1pPr marL="0" indent="0" algn="ctr" rtl="0" fontAlgn="base">
              <a:spcBef>
                <a:spcPct val="0"/>
              </a:spcBef>
              <a:spcAft>
                <a:spcPct val="0"/>
              </a:spcAft>
              <a:buFont typeface="Arial" panose="020B0604020202020204" pitchFamily="34" charset="0"/>
              <a:buNone/>
              <a:defRPr sz="1800" kern="1200">
                <a:solidFill>
                  <a:srgbClr val="FFFFFF"/>
                </a:solidFill>
                <a:latin typeface="黑体" panose="02010600030101010101" charset="-122"/>
                <a:ea typeface="黑体" panose="02010600030101010101" charset="-122"/>
                <a:cs typeface="+mn-ea"/>
                <a:sym typeface="Arial" panose="020B0604020202020204" pitchFamily="34" charset="0"/>
              </a:defRPr>
            </a:lvl1pPr>
            <a:lvl2pPr marL="800100" indent="-342900" algn="l" rtl="0" eaLnBrk="0" fontAlgn="base" hangingPunct="0">
              <a:spcBef>
                <a:spcPct val="20000"/>
              </a:spcBef>
              <a:spcAft>
                <a:spcPct val="0"/>
              </a:spcAft>
              <a:buFont typeface="Arial" panose="020B0604020202020204" pitchFamily="34" charset="0"/>
              <a:buChar char="•"/>
              <a:defRPr sz="2000" kern="1200">
                <a:solidFill>
                  <a:srgbClr val="808080"/>
                </a:solidFill>
                <a:latin typeface="黑体" panose="02010600030101010101" charset="-122"/>
                <a:ea typeface="黑体" panose="02010600030101010101" charset="-122"/>
                <a:cs typeface="+mn-ea"/>
                <a:sym typeface="Arial" panose="020B0604020202020204" pitchFamily="34" charset="0"/>
              </a:defRPr>
            </a:lvl2pPr>
            <a:lvl3pPr marL="1257300" indent="-342900" algn="l" rtl="0" eaLnBrk="0" fontAlgn="base" hangingPunct="0">
              <a:spcBef>
                <a:spcPct val="20000"/>
              </a:spcBef>
              <a:spcAft>
                <a:spcPct val="0"/>
              </a:spcAft>
              <a:buFont typeface="Arial" panose="020B0604020202020204" pitchFamily="34" charset="0"/>
              <a:buChar char="•"/>
              <a:defRPr sz="1800" kern="1200">
                <a:solidFill>
                  <a:srgbClr val="808080"/>
                </a:solidFill>
                <a:latin typeface="黑体" panose="02010600030101010101" charset="-122"/>
                <a:ea typeface="黑体" panose="02010600030101010101" charset="-122"/>
                <a:cs typeface="+mn-ea"/>
                <a:sym typeface="Arial" panose="020B0604020202020204" pitchFamily="34" charset="0"/>
              </a:defRPr>
            </a:lvl3pPr>
            <a:lvl4pPr marL="1657350" indent="-285750" algn="l" rtl="0" eaLnBrk="0" fontAlgn="base" hangingPunct="0">
              <a:spcBef>
                <a:spcPct val="20000"/>
              </a:spcBef>
              <a:spcAft>
                <a:spcPct val="0"/>
              </a:spcAft>
              <a:buFont typeface="Arial" panose="020B0604020202020204" pitchFamily="34" charset="0"/>
              <a:buChar char="•"/>
              <a:defRPr sz="1800" kern="1200">
                <a:solidFill>
                  <a:srgbClr val="808080"/>
                </a:solidFill>
                <a:latin typeface="黑体" panose="02010600030101010101" charset="-122"/>
                <a:ea typeface="黑体" panose="02010600030101010101" charset="-122"/>
                <a:cs typeface="+mn-ea"/>
                <a:sym typeface="Arial" panose="020B0604020202020204" pitchFamily="34" charset="0"/>
              </a:defRPr>
            </a:lvl4pPr>
            <a:lvl5pPr marL="2114550" indent="-285750" algn="l" rtl="0" eaLnBrk="0" fontAlgn="base" hangingPunct="0">
              <a:spcBef>
                <a:spcPct val="20000"/>
              </a:spcBef>
              <a:spcAft>
                <a:spcPct val="0"/>
              </a:spcAft>
              <a:buFont typeface="Arial" panose="020B0604020202020204" pitchFamily="34" charset="0"/>
              <a:buChar char="•"/>
              <a:defRPr sz="1800" kern="1200">
                <a:solidFill>
                  <a:srgbClr val="808080"/>
                </a:solidFill>
                <a:latin typeface="黑体" panose="02010600030101010101" charset="-122"/>
                <a:ea typeface="黑体" panose="02010600030101010101" charset="-122"/>
                <a:cs typeface="+mn-ea"/>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黑体" panose="02010600030101010101"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黑体" panose="02010600030101010101"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黑体" panose="02010600030101010101"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黑体" panose="02010600030101010101" charset="-122"/>
                <a:cs typeface="+mn-ea"/>
              </a:defRPr>
            </a:lvl9pPr>
          </a:lstStyle>
          <a:p>
            <a:r>
              <a:rPr lang="en-US" altLang="zh-CN" sz="5400" dirty="0">
                <a:solidFill>
                  <a:srgbClr val="FF0000"/>
                </a:solidFill>
                <a:latin typeface="Arial" panose="020B0604020202020204" pitchFamily="34" charset="0"/>
              </a:rPr>
              <a:t>2016</a:t>
            </a:r>
            <a:r>
              <a:rPr lang="zh-CN" altLang="en-US" sz="5400" dirty="0">
                <a:solidFill>
                  <a:srgbClr val="FF0000"/>
                </a:solidFill>
                <a:latin typeface="Arial" panose="020B0604020202020204" pitchFamily="34" charset="0"/>
              </a:rPr>
              <a:t>年</a:t>
            </a:r>
            <a:r>
              <a:rPr lang="en-US" altLang="zh-CN" sz="5400" dirty="0">
                <a:solidFill>
                  <a:srgbClr val="FF0000"/>
                </a:solidFill>
                <a:latin typeface="Arial" panose="020B0604020202020204" pitchFamily="34" charset="0"/>
              </a:rPr>
              <a:t>11</a:t>
            </a:r>
            <a:r>
              <a:rPr lang="zh-CN" altLang="en-US" sz="5400" dirty="0">
                <a:solidFill>
                  <a:srgbClr val="FF0000"/>
                </a:solidFill>
                <a:latin typeface="Arial" panose="020B0604020202020204" pitchFamily="34" charset="0"/>
              </a:rPr>
              <a:t>月</a:t>
            </a:r>
            <a:endParaRPr lang="zh-CN" altLang="en-US" sz="5400" dirty="0">
              <a:solidFill>
                <a:srgbClr val="FF0000"/>
              </a:solidFill>
              <a:latin typeface="Arial" panose="020B0604020202020204" pitchFamily="34" charset="0"/>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838200" y="1165861"/>
            <a:ext cx="10515600" cy="4525963"/>
          </a:xfrm>
        </p:spPr>
        <p:txBody>
          <a:bodyPr>
            <a:normAutofit fontScale="90000" lnSpcReduction="10000"/>
          </a:bodyPr>
          <a:p>
            <a:pPr marL="0" indent="0">
              <a:buNone/>
            </a:pPr>
            <a:r>
              <a:rPr lang="en-US" altLang="zh-CN"/>
              <a:t>唤醒潜能既需要外力推动更需要自觉自为</a:t>
            </a:r>
            <a:endParaRPr lang="en-US" altLang="zh-CN"/>
          </a:p>
          <a:p>
            <a:pPr marL="0" indent="0">
              <a:buNone/>
            </a:pPr>
            <a:r>
              <a:rPr lang="en-US" altLang="zh-CN"/>
              <a:t>2016-11-17  发布者：苗盛艳  浏览数( 4) </a:t>
            </a:r>
            <a:endParaRPr lang="en-US" altLang="zh-CN"/>
          </a:p>
          <a:p>
            <a:pPr marL="0" indent="0">
              <a:buNone/>
            </a:pPr>
            <a:r>
              <a:rPr lang="en-US" altLang="zh-CN"/>
              <a:t>每个人都有潜能，一般都在沉睡中。唤醒潜能，既需要外力推动，更需要自觉自为。 </a:t>
            </a:r>
            <a:endParaRPr lang="en-US" altLang="zh-CN"/>
          </a:p>
          <a:p>
            <a:pPr marL="0" indent="0">
              <a:buNone/>
            </a:pPr>
            <a:endParaRPr lang="en-US" altLang="zh-CN"/>
          </a:p>
          <a:p>
            <a:pPr marL="0" indent="0">
              <a:buNone/>
            </a:pPr>
            <a:r>
              <a:rPr lang="en-US" altLang="zh-CN"/>
              <a:t>远程研修，给唤醒潜能提供了契机、场景和动力。坐在电脑前，汇聚在网络上，同学共研，这本身就是一种感召。全省各地,从东到西，由南至北，借助网线共同营造了一个场，一种互相感应、彼此影响的学习场、交流场，靠着场的感染和推动，热情渐涨，兴趣渐浓，思路渐清，收获渐多。仿佛一部汽车，一旦发动起来，驶向快车道，就变成了一种自觉自动的状态。从被动走向主动，从倦怠走向进取，从停滞走向成长。 </a:t>
            </a:r>
            <a:endParaRPr lang="en-US" altLang="zh-CN"/>
          </a:p>
          <a:p>
            <a:pPr marL="0" indent="0">
              <a:buNone/>
            </a:pPr>
            <a:endParaRPr lang="en-US" altLang="zh-CN"/>
          </a:p>
          <a:p>
            <a:pPr marL="0" indent="0">
              <a:buNone/>
            </a:pPr>
            <a:r>
              <a:rPr lang="en-US" altLang="zh-CN"/>
              <a:t>     尽管劳累，尽管辛苦，但因为有收获、能成长，所以心中增添了欣慰，也收获了充实。</a:t>
            </a:r>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总结</a:t>
            </a:r>
            <a:endParaRPr lang="zh-CN" altLang="en-US"/>
          </a:p>
        </p:txBody>
      </p:sp>
      <p:sp>
        <p:nvSpPr>
          <p:cNvPr id="3" name="内容占位符 2"/>
          <p:cNvSpPr>
            <a:spLocks noGrp="1"/>
          </p:cNvSpPr>
          <p:nvPr>
            <p:ph idx="1"/>
          </p:nvPr>
        </p:nvSpPr>
        <p:spPr/>
        <p:txBody>
          <a:bodyPr/>
          <a:p>
            <a:pPr marL="0" indent="0">
              <a:buNone/>
            </a:pPr>
            <a:r>
              <a:rPr lang="en-US" altLang="zh-CN"/>
              <a:t>    </a:t>
            </a:r>
            <a:r>
              <a:rPr lang="zh-CN" altLang="en-US"/>
              <a:t>这次培训既充实了生活，又能在短时间内迅速提升课堂教学能力，还能在班级论坛里和同仁们自由无限制地交流在教育教学工作中的困惑和难题。在这些真诚交流中，我发现自己的教学功底还很差，以后会通过扩大阅读量，不断丰富提升语言素养，决不能再裹足不前。再者，课堂教学方面，对课堂教学的把握，整体教学手段技巧方法的运用，欠缺很多，所以要在今后的教学实践中学会学习、学会借鉴、学会转化，以待新的进期步！</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282613" y="221068"/>
            <a:ext cx="8746067" cy="1017587"/>
          </a:xfrm>
        </p:spPr>
        <p:txBody>
          <a:bodyPr/>
          <a:p>
            <a:r>
              <a:rPr lang="zh-CN" altLang="zh-CN" sz="4800"/>
              <a:t>网络研修意义</a:t>
            </a:r>
            <a:endParaRPr lang="en-US" altLang="zh-CN" sz="4800"/>
          </a:p>
        </p:txBody>
      </p:sp>
      <p:sp>
        <p:nvSpPr>
          <p:cNvPr id="3" name="内容占位符 2"/>
          <p:cNvSpPr>
            <a:spLocks noGrp="1"/>
          </p:cNvSpPr>
          <p:nvPr>
            <p:ph idx="1"/>
          </p:nvPr>
        </p:nvSpPr>
        <p:spPr/>
        <p:txBody>
          <a:bodyPr/>
          <a:p>
            <a:pPr marL="0" indent="0">
              <a:buNone/>
            </a:pPr>
            <a:r>
              <a:rPr lang="en-US" altLang="zh-CN"/>
              <a:t>    </a:t>
            </a:r>
            <a:r>
              <a:rPr lang="zh-CN" altLang="en-US" sz="3200" b="1">
                <a:latin typeface="仿宋_GB2312" panose="02010609030101010101" charset="-122"/>
                <a:ea typeface="仿宋_GB2312" panose="02010609030101010101" charset="-122"/>
              </a:rPr>
              <a:t>看到了有那么多的学员文笔流畅，才思敏捷，学识渊博像磁石一样吸引了我，令我感慨万千，羡慕不已，顿觉“山外青山楼外楼”，“强中自有强中手”，仿佛又了学生时代，充满了孜孜以求的激情。</a:t>
            </a:r>
            <a:endParaRPr lang="en-US" altLang="zh-CN" sz="3200" b="1">
              <a:latin typeface="仿宋_GB2312" panose="02010609030101010101" charset="-122"/>
              <a:ea typeface="仿宋_GB2312" panose="0201060903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资源分享</a:t>
            </a:r>
            <a:endParaRPr lang="zh-CN" altLang="en-US"/>
          </a:p>
        </p:txBody>
      </p:sp>
      <p:sp>
        <p:nvSpPr>
          <p:cNvPr id="3" name="内容占位符 2"/>
          <p:cNvSpPr>
            <a:spLocks noGrp="1"/>
          </p:cNvSpPr>
          <p:nvPr>
            <p:ph idx="1"/>
          </p:nvPr>
        </p:nvSpPr>
        <p:spPr/>
        <p:txBody>
          <a:bodyPr>
            <a:normAutofit fontScale="60000"/>
          </a:bodyPr>
          <a:p>
            <a:pPr marL="0" indent="0">
              <a:buNone/>
            </a:pPr>
            <a:r>
              <a:rPr lang="zh-CN" altLang="en-US"/>
              <a:t>多媒体教学的优缺点</a:t>
            </a:r>
            <a:endParaRPr lang="zh-CN" altLang="en-US"/>
          </a:p>
          <a:p>
            <a:pPr marL="0" indent="0">
              <a:buNone/>
            </a:pPr>
            <a:r>
              <a:rPr lang="zh-CN" altLang="en-US"/>
              <a:t>2016-11-23  发布者：张海涛  浏览数( 4) </a:t>
            </a:r>
            <a:endParaRPr lang="zh-CN" altLang="en-US"/>
          </a:p>
          <a:p>
            <a:pPr marL="0" indent="0">
              <a:buNone/>
            </a:pPr>
            <a:r>
              <a:rPr lang="zh-CN" altLang="en-US"/>
              <a:t>根据枣尚无纸化教育关于媒体教学与传统教学方式的比较研究: 首先，使用多媒体教学可使原来抽象、枯燥的学习内容通过图形、动画等表现形式而变得直观,增强了学生的学习兴趣。其次，能有效实施以教师为主导、学生为主体的教学模式。由于多媒体教学系统具有交互性、集成性和多维性的特点,因此,在教学中,能够尊重学生的个性,充分发挥教师的作用,实现教师与学生的双向交流,进行个性化教学。第三，能促进以知识传授为主的教学模式向以素质教育为主的教学模式转变。多媒体教学系统可为学生创造一个自主学习的教学环境,。第四，多媒体教学可以提高教学效率。在利用多媒体系统进行教学的过程中,教师可在教室里直接利用遥控器对控制室中的各种设备进行遥控,以选择或控制播放教学节目源。如果在一些重要教学场所装配有摄像头,将各个教学场所的教学活动情况反馈到总控制室进行控制,总控制室或校长室就能看到教学活动现场的情况,教学管理人员可轻松地察看教学过程,有利于教学观摩和教学管理。 现代教学方式与传统教学方式相比有着许多优势,但也存在不少问题,如果处理不当,则达不到理想的教学效果。第一，成本高，投资大。电脑等其他教学硬件设施的配置占用了大量的教学资金。第二，教师与学生直接交流的机会减少，缺乏心理沟通。第三，教学速度过快，学生笔记跟不上、思路跟不上,影响听课效果。第四，信息超量，由于信息容量大，授课内容多，当场消化困难。第五，课件的制作需花费大量的时间，容易使教师放松对教材、教法的研究。第六，对教学环境和设施依赖性过强，有失教学方式、方法的灵活性和多样性。教学过程中受客观不确定因素的影响程度过大,如停电、网络与计算机运行出现故障、教室光线弱、教师操作技术的欠缺等,都会拖延耽误教学时间,进而有可能影响到整个教学进程。 </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838200" y="445770"/>
            <a:ext cx="10515600" cy="6411595"/>
          </a:xfrm>
        </p:spPr>
        <p:txBody>
          <a:bodyPr>
            <a:normAutofit fontScale="70000"/>
          </a:bodyPr>
          <a:p>
            <a:pPr marL="0" indent="0">
              <a:buNone/>
            </a:pPr>
            <a:r>
              <a:rPr lang="zh-CN" altLang="en-US"/>
              <a:t>浅谈课堂教学艺术</a:t>
            </a:r>
            <a:endParaRPr lang="zh-CN" altLang="en-US"/>
          </a:p>
          <a:p>
            <a:pPr marL="0" indent="0">
              <a:buNone/>
            </a:pPr>
            <a:r>
              <a:rPr lang="zh-CN" altLang="en-US"/>
              <a:t>2016-11-15  发布者：杨可娜  浏览数( 1) </a:t>
            </a:r>
            <a:endParaRPr lang="zh-CN" altLang="en-US"/>
          </a:p>
          <a:p>
            <a:pPr marL="0" indent="0">
              <a:buNone/>
            </a:pPr>
            <a:r>
              <a:rPr lang="zh-CN" altLang="en-US"/>
              <a:t>  </a:t>
            </a:r>
            <a:endParaRPr lang="zh-CN" altLang="en-US"/>
          </a:p>
          <a:p>
            <a:pPr marL="0" indent="0">
              <a:buNone/>
            </a:pPr>
            <a:r>
              <a:rPr lang="zh-CN" altLang="en-US"/>
              <a:t>浅谈课堂教学艺术 </a:t>
            </a:r>
            <a:endParaRPr lang="zh-CN" altLang="en-US"/>
          </a:p>
          <a:p>
            <a:pPr marL="0" indent="0">
              <a:buNone/>
            </a:pPr>
            <a:endParaRPr lang="zh-CN" altLang="en-US"/>
          </a:p>
          <a:p>
            <a:pPr marL="0" indent="0">
              <a:buNone/>
            </a:pPr>
            <a:r>
              <a:rPr lang="zh-CN" altLang="en-US"/>
              <a:t> 【摘要】  </a:t>
            </a:r>
            <a:endParaRPr lang="zh-CN" altLang="en-US"/>
          </a:p>
          <a:p>
            <a:pPr marL="0" indent="0">
              <a:buNone/>
            </a:pPr>
            <a:r>
              <a:rPr lang="zh-CN" altLang="en-US"/>
              <a:t> 教学，特别是语文教学是一门艺术，它能产生一种迷人的力量。语文教学就是科学和艺术的结合，假如上课没有教学艺术，学生上课的兴趣就减去了一半；剩下一半即使是科学的知识，学生也处于一种被动而僵化的状态，因此语文教学不能没有艺术。</a:t>
            </a:r>
            <a:endParaRPr lang="zh-CN" altLang="en-US"/>
          </a:p>
          <a:p>
            <a:pPr marL="0" indent="0">
              <a:buNone/>
            </a:pPr>
            <a:r>
              <a:rPr lang="zh-CN" altLang="en-US"/>
              <a:t> 【关键词】  </a:t>
            </a:r>
            <a:endParaRPr lang="zh-CN" altLang="en-US"/>
          </a:p>
          <a:p>
            <a:pPr marL="0" indent="0">
              <a:buNone/>
            </a:pPr>
            <a:r>
              <a:rPr lang="zh-CN" altLang="en-US"/>
              <a:t> 教学  艺术  兴趣</a:t>
            </a:r>
            <a:endParaRPr lang="zh-CN" altLang="en-US"/>
          </a:p>
          <a:p>
            <a:pPr marL="0" indent="0">
              <a:buNone/>
            </a:pPr>
            <a:r>
              <a:rPr lang="zh-CN" altLang="en-US"/>
              <a:t> 【正文】</a:t>
            </a:r>
            <a:endParaRPr lang="zh-CN" altLang="en-US"/>
          </a:p>
          <a:p>
            <a:pPr marL="0" indent="0">
              <a:buNone/>
            </a:pPr>
            <a:r>
              <a:rPr lang="zh-CN" altLang="en-US"/>
              <a:t> 新一轮课程改革正在如火如荼地进行着，这一轮课改，较之以前的课改有着明显的不同。这一轮课改，关键是培养学生的自主能力，让学生真正成为学习的主人，而不是“学奴”，真正发挥一切潜在的力量，个性得到充分的发展，素质不断地提高。因此，小学语文课，也应贯彻新课改理念，归真返朴，帮助学生自读、互动、拓展，提高。 </a:t>
            </a:r>
            <a:endParaRPr lang="zh-CN" altLang="en-US"/>
          </a:p>
          <a:p>
            <a:pPr marL="0" indent="0">
              <a:buNone/>
            </a:pPr>
            <a:r>
              <a:rPr lang="zh-CN" altLang="en-US"/>
              <a:t>　　教学是一门艺术，它能产生一种迷人的力量。而语文教学是科学和艺术的结合，假如上课没有教学艺术，学生上课的兴趣就减去了一半；剩下一半即使是科学的知识，学生也处于一种被动而僵化的状态。因此语文教学不能没有艺术。 </a:t>
            </a:r>
            <a:endParaRPr lang="zh-CN" altLang="en-US"/>
          </a:p>
          <a:p>
            <a:pPr marL="0" indent="0">
              <a:buNone/>
            </a:pPr>
            <a:r>
              <a:rPr lang="zh-CN" altLang="en-US"/>
              <a:t>　　那么在语文课堂教学中，我们应该从哪些方面运用教学艺术从而使我们的课堂教学达到最佳效果呢？下面我想从几个方面来谈谈我个人的看法。</a:t>
            </a:r>
            <a:endParaRPr lang="zh-CN" altLang="en-US"/>
          </a:p>
          <a:p>
            <a:pPr marL="0" indent="0">
              <a:buNone/>
            </a:pP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1144906"/>
            <a:ext cx="10515600" cy="4525963"/>
          </a:xfrm>
        </p:spPr>
        <p:txBody>
          <a:bodyPr>
            <a:normAutofit fontScale="70000"/>
          </a:bodyPr>
          <a:p>
            <a:pPr marL="0" indent="0">
              <a:buNone/>
            </a:pPr>
            <a:r>
              <a:rPr lang="zh-CN" altLang="en-US"/>
              <a:t>一、课堂导入艺术</a:t>
            </a:r>
            <a:endParaRPr lang="zh-CN" altLang="en-US"/>
          </a:p>
          <a:p>
            <a:pPr marL="0" indent="0">
              <a:buNone/>
            </a:pPr>
            <a:r>
              <a:rPr lang="zh-CN" altLang="en-US"/>
              <a:t> 凡是优质的课堂教学都具有非常考究的开端设计和独特性，使课堂教学一开始便能紧紧抓住学生的注意力，从而引出这堂课的核心话题。</a:t>
            </a:r>
            <a:endParaRPr lang="zh-CN" altLang="en-US"/>
          </a:p>
          <a:p>
            <a:pPr marL="0" indent="0">
              <a:buNone/>
            </a:pPr>
            <a:r>
              <a:rPr lang="zh-CN" altLang="en-US"/>
              <a:t>  例如：我在进行一年级拼音教学时，有这么一节课，一上课，我说：“今天这节语文课，老师给大家讲一个故事，你们爱听故事吗？”一年级小学生一听要讲故事，都来精神了，互相你看我，我看你，齐声说：“爱听！”私下里还偷偷地笑呢！我接着说：“好！我看谁坐得好听得认真，老师一会儿还奖励他红花呢！”我看小同学一个个坐得笔直，就开始讲《j q x和小ü交朋友》的故事。当我讲到小ü和j交朋友时，就学习j这个声母，并与ü练习拼读。待学生掌握后又继续讲故事，学生的注意力又一次集中起来。就这样边讲故事边学习，学生感觉就是在听故事，但却不知不觉地完成了教学任务。结尾时我问：j q x为什么和小ü交朋友，而不和大u交朋友呢？至此又对小学生进行了文明礼貌教育。学生对j q x和ü相拼去掉两点记忆非常深刻。这种导入艺术就调动了学生学习的积极性，使学生注意力高度集中，又满足了小学生爱听故事的心里。课堂教学从始至终都紧紧抓住学生的注意力，教学效果显著。</a:t>
            </a:r>
            <a:endParaRPr lang="zh-CN" altLang="en-US"/>
          </a:p>
          <a:p>
            <a:pPr marL="0" indent="0">
              <a:buNone/>
            </a:pPr>
            <a:r>
              <a:rPr lang="zh-CN" altLang="en-US"/>
              <a:t>  此外，课堂导入艺术的方法还有很多，如：问题导入，审题导入，妙语导入，练习导入等等，但不论哪一种导入方法，都要求简练，短小精悍，以尽快进入主题。</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lnSpcReduction="10000"/>
          </a:bodyPr>
          <a:p>
            <a:pPr marL="0" indent="0">
              <a:buNone/>
            </a:pPr>
            <a:r>
              <a:rPr lang="zh-CN" altLang="en-US" sz="1200"/>
              <a:t>二、课堂形象艺术</a:t>
            </a:r>
            <a:endParaRPr lang="zh-CN" altLang="en-US" sz="1200"/>
          </a:p>
          <a:p>
            <a:pPr marL="0" indent="0">
              <a:buNone/>
            </a:pPr>
            <a:r>
              <a:rPr lang="zh-CN" altLang="en-US" sz="1200"/>
              <a:t>  课堂形象艺术指巧妙地利用具有直观可感性的事物、图形、模型、模式等来描绘抽象知识的原型或者模样的课堂艺术操作。</a:t>
            </a:r>
            <a:endParaRPr lang="zh-CN" altLang="en-US" sz="1200"/>
          </a:p>
          <a:p>
            <a:pPr marL="0" indent="0">
              <a:buNone/>
            </a:pPr>
            <a:r>
              <a:rPr lang="zh-CN" altLang="en-US" sz="1200"/>
              <a:t> 例如：为了让学生正确区分声母bdqpg的形体，我教给他们顺口溜“正6b，反6d，正9q，反9p，q字拐弯变ggg。这样经过一番口语形象的艺术操作，汉语拼音变得有趣又好学。再如教生字时，为了便于记忆，提高学习兴趣，我出字谜让学生们猜，如“高”，一点一横长，口字在中央，大口没关门，小口里边藏。还有“心”，半个锅炒三豆，蹦了一个，跳了一个，锅里还剩一个。这些语句生动丰富，使抽象知识形象化，使枯燥的内容趣味化了。这就是口语形象在语文教学中所起的作用。</a:t>
            </a:r>
            <a:endParaRPr lang="zh-CN" altLang="en-US" sz="1200"/>
          </a:p>
          <a:p>
            <a:pPr marL="0" indent="0">
              <a:buNone/>
            </a:pPr>
            <a:r>
              <a:rPr lang="zh-CN" altLang="en-US" sz="1200"/>
              <a:t>  此外，还有手势形象、板书形象等。例如：识字课上，“闯”字形体难记，我就在黑板上画一扇门，一匹小马“闯”进门去，学生们看了很感兴趣，“闯”字也一下子记住了，这就是板书形象所起的作用。</a:t>
            </a:r>
            <a:endParaRPr lang="zh-CN" altLang="en-US" sz="1200"/>
          </a:p>
          <a:p>
            <a:pPr marL="0" indent="0">
              <a:buNone/>
            </a:pPr>
            <a:r>
              <a:rPr lang="zh-CN" altLang="en-US" sz="1200"/>
              <a:t>  课堂形象艺术是最直观的艺术，也是最适合小学生特点的课堂操作艺术，所以被广泛应用。但也应该注意它的科学性、严肃性、逻辑性和教育性，否则将不能称之为艺术。</a:t>
            </a:r>
            <a:endParaRPr lang="zh-CN" altLang="en-US" sz="1200"/>
          </a:p>
          <a:p>
            <a:pPr marL="0" indent="0">
              <a:buNone/>
            </a:pPr>
            <a:r>
              <a:rPr lang="zh-CN" altLang="en-US" sz="1200"/>
              <a:t> 三、课堂情绪艺术</a:t>
            </a:r>
            <a:endParaRPr lang="zh-CN" altLang="en-US" sz="1200"/>
          </a:p>
          <a:p>
            <a:pPr marL="0" indent="0">
              <a:buNone/>
            </a:pPr>
            <a:r>
              <a:rPr lang="zh-CN" altLang="en-US" sz="1200"/>
              <a:t> 课堂情绪艺术指教师通过自我情绪传达，以调动学生情绪，师生形成情绪交流和互动状态的课堂教学艺术操作。</a:t>
            </a:r>
            <a:endParaRPr lang="zh-CN" altLang="en-US" sz="1200"/>
          </a:p>
          <a:p>
            <a:pPr marL="0" indent="0">
              <a:buNone/>
            </a:pPr>
            <a:r>
              <a:rPr lang="zh-CN" altLang="en-US" sz="1200"/>
              <a:t>  课堂教学活动虽然是一种理性活动，但它需要内心力量的激活和驱使。课堂上教师以充沛、高昂、蓬勃向上的情绪讲课，并将这种情绪传染给学生，学生精神振奋、愉悦，如饥似渴地学习，必然提高学习效率。正如赞可夫所说：教学方法一旦触及学生的情绪和意志领域，触及物理学的精神需要，这种教学方法就能发挥高度有效的作用。“</a:t>
            </a:r>
            <a:endParaRPr lang="zh-CN" altLang="en-US" sz="1200"/>
          </a:p>
          <a:p>
            <a:pPr marL="0" indent="0">
              <a:buNone/>
            </a:pPr>
            <a:r>
              <a:rPr lang="zh-CN" altLang="en-US" sz="1200"/>
              <a:t> 例如：在学习跳、扔、拍、扫、端这一系列动词时，学生兴趣颇浓，有个别学生还偷偷地做动作，于是我就请他们到前边来演示一下，什么是跳，你跳一跳，之后我又让学生比较跳高、跳远的区别等，学生很乐意体验一下这些动作，并加深了对字意的理解。</a:t>
            </a:r>
            <a:endParaRPr lang="zh-CN" altLang="en-US" sz="1200"/>
          </a:p>
          <a:p>
            <a:pPr marL="0" indent="0">
              <a:buNone/>
            </a:pPr>
            <a:r>
              <a:rPr lang="zh-CN" altLang="en-US" sz="1200"/>
              <a:t> 四、教育机智的艺术 </a:t>
            </a:r>
            <a:endParaRPr lang="zh-CN" altLang="en-US" sz="1200"/>
          </a:p>
          <a:p>
            <a:pPr marL="0" indent="0">
              <a:buNone/>
            </a:pPr>
            <a:r>
              <a:rPr lang="zh-CN" altLang="en-US" sz="1200"/>
              <a:t> 俄国教育家乌申斯基在《人是教育的对象》中提出：“不论教育者怎样地研究了教育学理论，如果他没有教育机智，他就不能成为一个优良的教育实践者。”可见，教育机智在教学中的重要作用。 </a:t>
            </a:r>
            <a:endParaRPr lang="zh-CN" altLang="en-US" sz="1200"/>
          </a:p>
          <a:p>
            <a:pPr marL="0" indent="0">
              <a:buNone/>
            </a:pPr>
            <a:r>
              <a:rPr lang="zh-CN" altLang="en-US" sz="1200"/>
              <a:t> 一位老师在教《挑山工》一课时，要求同学A用自己的话描述挑山工的形象，然后请大家对她的描述进行评议，此时，同学B站起来说：“我认为她说挑山工都很憨厚朴实不恰当，有的挑山工也许很狡猾呢！”接着举了自己去旅游被挑山工欺骗的事情，他的话音一落，课堂立刻引起一阵骚动，老师也一怔，但随即微笑着说：“同学A说挑山工用自己辛勤的劳动来维持生活，用自己的劳动为旅游者服务，因此说他们是憨厚而朴实显然是没有错的，但同学B的意见也有一定的道理，因为现实生活中也确实有那样的人。所以我认为将同学A话中的‘都’字改为‘一般’，大家说怎么样？”“可以”大家对此表示同意。 </a:t>
            </a:r>
            <a:endParaRPr lang="zh-CN" altLang="en-US" sz="1200"/>
          </a:p>
          <a:p>
            <a:pPr marL="0" indent="0">
              <a:buNone/>
            </a:pPr>
            <a:r>
              <a:rPr lang="zh-CN" altLang="en-US" sz="1200"/>
              <a:t> 这个案例中，如果老师是简单地呵斥、否定那位学生的话，整堂课就会死气沉沉，是教师的教育机智“化干戈为玉帛”，使这堂课能顺利地进行下去。 </a:t>
            </a:r>
            <a:endParaRPr lang="zh-CN" altLang="en-US" sz="1200"/>
          </a:p>
          <a:p>
            <a:pPr marL="0" indent="0">
              <a:buNone/>
            </a:pPr>
            <a:r>
              <a:rPr lang="zh-CN" altLang="en-US" sz="1200"/>
              <a:t> 总之，课堂教学是一件千变万化的“艺术品”，它要求教师善于觉察上课进程中发生的独特而细微的变化，并运用教育机智随时调控教学，使课堂教学顺利有效地进行。</a:t>
            </a:r>
            <a:endParaRPr lang="zh-CN" altLang="en-US"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研修心语</a:t>
            </a:r>
            <a:endParaRPr lang="zh-CN" altLang="en-US"/>
          </a:p>
        </p:txBody>
      </p:sp>
      <p:sp>
        <p:nvSpPr>
          <p:cNvPr id="3" name="内容占位符 2"/>
          <p:cNvSpPr>
            <a:spLocks noGrp="1"/>
          </p:cNvSpPr>
          <p:nvPr>
            <p:ph idx="1"/>
          </p:nvPr>
        </p:nvSpPr>
        <p:spPr/>
        <p:txBody>
          <a:bodyPr/>
          <a:p>
            <a:pPr marL="0" indent="0">
              <a:buNone/>
            </a:pPr>
            <a:r>
              <a:rPr lang="zh-CN" altLang="en-US"/>
              <a:t>新课程下的语文教学反思</a:t>
            </a:r>
            <a:endParaRPr lang="zh-CN" altLang="en-US"/>
          </a:p>
          <a:p>
            <a:pPr marL="0" indent="0">
              <a:buNone/>
            </a:pPr>
            <a:r>
              <a:rPr lang="zh-CN" altLang="en-US"/>
              <a:t>2016-11-25  发布者：邓艳红  浏览数( 6) 【推荐】 </a:t>
            </a:r>
            <a:endParaRPr lang="zh-CN" altLang="en-US"/>
          </a:p>
          <a:p>
            <a:pPr marL="0" indent="0">
              <a:buNone/>
            </a:pPr>
            <a:r>
              <a:rPr lang="zh-CN" altLang="en-US"/>
              <a:t>在新课程形势下要求:一个称职的农村初中农村语文教师,决不能“教书匠”式地“照本宣科”,要在教学中不断反思,不断学习,与时共进。新课程提倡培养学生独立思考能力、发现问题与解决问题的能力以及探究式学习的习惯。 可是,如果农村语文教师对于教学不做任何反思,既不注意及时吸收他们的研究成果,自己对教学又不做认真思考,“上课时,只是就事论事地将基本的知识传授给学生,下课后要他们死记,而不鼓励他们思考分析”</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838200" y="1221741"/>
            <a:ext cx="10515600" cy="4525963"/>
          </a:xfrm>
        </p:spPr>
        <p:txBody>
          <a:bodyPr>
            <a:noAutofit/>
          </a:bodyPr>
          <a:p>
            <a:pPr marL="0" indent="0">
              <a:buNone/>
            </a:pPr>
            <a:r>
              <a:rPr lang="zh-CN" altLang="en-US" sz="1600"/>
              <a:t>问渠那得清如许，为有源头活水来</a:t>
            </a:r>
            <a:endParaRPr lang="zh-CN" altLang="en-US" sz="1600"/>
          </a:p>
          <a:p>
            <a:pPr marL="0" indent="0">
              <a:buNone/>
            </a:pPr>
            <a:r>
              <a:rPr lang="zh-CN" altLang="en-US" sz="1600"/>
              <a:t>2016-11-21  发布者：胡亚鹏  浏览数( 3) </a:t>
            </a:r>
            <a:endParaRPr lang="zh-CN" altLang="en-US" sz="1600"/>
          </a:p>
          <a:p>
            <a:pPr marL="0" indent="0">
              <a:buNone/>
            </a:pPr>
            <a:r>
              <a:rPr lang="zh-CN" altLang="en-US" sz="1600"/>
              <a:t>人只有在不断学习中才能进步，这正如“问渠那得清如许，为有源头活水来。”这是我参加此次培训学习后再次深刻领悟到的真理。 </a:t>
            </a:r>
            <a:endParaRPr lang="zh-CN" altLang="en-US" sz="1600"/>
          </a:p>
          <a:p>
            <a:pPr marL="0" indent="0">
              <a:buNone/>
            </a:pPr>
            <a:r>
              <a:rPr lang="zh-CN" altLang="en-US" sz="1600"/>
              <a:t>首先，我的教育理念又有新的发展，教学思想有了进一步的更新。 </a:t>
            </a:r>
            <a:endParaRPr lang="zh-CN" altLang="en-US" sz="1600"/>
          </a:p>
          <a:p>
            <a:pPr marL="0" indent="0">
              <a:buNone/>
            </a:pPr>
            <a:r>
              <a:rPr lang="zh-CN" altLang="en-US" sz="1600"/>
              <a:t>听了专家的授课和讲座，我明白了现代教育对教师成长发展提出的新的、适应时代发展的要求，而我对教学技能和方法的探索又有了新的理解和发展。我深深地感到：作为老师，不能只停留在知识传授的层面上，应是一个教育科学的研究者，不断研究学生，研究教材，关注社会，关注学科的发展;要不断对自己的教学进行反思和评价，经常进行案例研究，把教学看成是一种艺术，一种追求，让自己拥有先进的课改理念，新的教学方法，丰富的知识储备，提高自身的教学能力;结合自身的教育实践，运用讲座中的科学方法指导自身的教学工作，争取学有所得，学以致用。 </a:t>
            </a:r>
            <a:endParaRPr lang="zh-CN" altLang="en-US" sz="1600"/>
          </a:p>
          <a:p>
            <a:pPr marL="0" indent="0">
              <a:buNone/>
            </a:pPr>
            <a:r>
              <a:rPr lang="zh-CN" altLang="en-US" sz="1600"/>
              <a:t>其次，几节优质课，开阔了我的视野。 </a:t>
            </a:r>
            <a:endParaRPr lang="en-US" altLang="zh-CN" sz="1600"/>
          </a:p>
          <a:p>
            <a:pPr marL="0" indent="0">
              <a:buNone/>
            </a:pPr>
            <a:r>
              <a:rPr lang="zh-CN" altLang="en-US" sz="1600"/>
              <a:t>作为一名语文教师，首先应该具备的就应该是全面系统的语文学科本位知识。在学习中，每一天都有感触，每一天都有收获，每一天都有惊喜，聆听了专家的一场场精彩讲座，我获得了思想的重生和心灵的洗礼。通过专家引领，我进一步领会了新课程的教学理念，对初中语文教学有了深入的理解与思考;通过参与学习、反思体会，我认识并掌握了语文教学的新方法、新手段，并运用到实际教学中去。在这个平台上，我们相互交流，共同学习，取长补短，共同提高。尤其是在大家共同讨论和交流的环节上，让我知道了现在语文这门课在全国大背景下的现状和发展。专家通过教学的课例，从不同层次、不同角度重新提升了我对语文课堂教学的认识与把握，极大地开阔了视野。 </a:t>
            </a:r>
            <a:endParaRPr lang="zh-CN" altLang="en-US" sz="1600"/>
          </a:p>
          <a:p>
            <a:pPr marL="0" indent="0">
              <a:buNone/>
            </a:pPr>
            <a:endParaRPr lang="zh-CN" altLang="en-US" sz="1600"/>
          </a:p>
          <a:p>
            <a:pPr marL="0" indent="0">
              <a:buNone/>
            </a:pPr>
            <a:endParaRPr lang="zh-CN" altLang="en-US"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20000"/>
          </a:bodyPr>
          <a:p>
            <a:pPr marL="0" indent="0">
              <a:buNone/>
            </a:pPr>
            <a:r>
              <a:rPr lang="zh-CN" altLang="en-US">
                <a:sym typeface="+mn-ea"/>
              </a:rPr>
              <a:t>第三，专家讲座，使我把握教材和设计教学的能力有了提升。 </a:t>
            </a:r>
            <a:endParaRPr lang="zh-CN" altLang="en-US"/>
          </a:p>
          <a:p>
            <a:pPr marL="0" indent="0">
              <a:buNone/>
            </a:pPr>
            <a:endParaRPr lang="zh-CN" altLang="en-US"/>
          </a:p>
          <a:p>
            <a:pPr marL="0" indent="0">
              <a:buNone/>
            </a:pPr>
            <a:r>
              <a:rPr lang="zh-CN" altLang="en-US">
                <a:sym typeface="+mn-ea"/>
              </a:rPr>
              <a:t>通过专家讲解，我真正了解了现行教材在内容体系、活动方式、组织形式和考核评价等方面留给教师较大的空间，教师在新的课堂教学模式下，更需要深入地研究教材，只有进行个性化的整合与重组，才能使教材的使用得心应手。在设计教学过程时，要认真落实“知识与技能、过程与方法、情感态度价值观”三维学习目标，根据培养学生自主学习能力、科学探究能力、继续学习的能力要求进行教学设计;注意知识的内在联系，学习环节完整，联系紧密，衔接自然。课堂教学要能将知识的发生发展过程完整地呈现出来，让学生明确“学什么?怎么学?解决什么问题”，注意对学生加强训练，数量要合理、梯度恰当，要注意学生之间的差异性。 </a:t>
            </a:r>
            <a:endParaRPr lang="zh-CN" altLang="en-US"/>
          </a:p>
          <a:p>
            <a:pPr marL="0" indent="0">
              <a:buNone/>
            </a:pPr>
            <a:endParaRPr lang="zh-CN" altLang="en-US"/>
          </a:p>
          <a:p>
            <a:pPr marL="0" indent="0">
              <a:buNone/>
            </a:pPr>
            <a:r>
              <a:rPr lang="zh-CN" altLang="en-US">
                <a:sym typeface="+mn-ea"/>
              </a:rPr>
              <a:t>总之，通过本次培训，更加坚定了自己立足课堂教学，积极进行课堂教学改革与研究的信念，让我明确了自己今后课堂教学中需要改进与努力的方向。 </a:t>
            </a:r>
            <a:endParaRPr lang="zh-CN" altLang="en-US"/>
          </a:p>
          <a:p>
            <a:pPr marL="0" indent="0">
              <a:buNone/>
            </a:pPr>
            <a:endParaRPr lang="zh-CN" altLang="en-US"/>
          </a:p>
          <a:p>
            <a:pPr marL="0" indent="0">
              <a:buNone/>
            </a:pPr>
            <a:endParaRPr lang="zh-CN" altLang="en-US"/>
          </a:p>
        </p:txBody>
      </p:sp>
    </p:spTree>
  </p:cSld>
  <p:clrMapOvr>
    <a:masterClrMapping/>
  </p:clrMapOvr>
</p:sld>
</file>

<file path=ppt/tags/tag1.xml><?xml version="1.0" encoding="utf-8"?>
<p:tagLst xmlns:p="http://schemas.openxmlformats.org/presentationml/2006/main">
  <p:tag name="KSO_WM_BEAUTIFY_FLAG" val="#wm#"/>
  <p:tag name="KSO_WM_UNIT_TYPE" val="i"/>
  <p:tag name="KSO_WM_UNIT_ID" val="259*i*1"/>
  <p:tag name="KSO_WM_UNIT_TEMPLATE_CATEGORY" val="custom"/>
  <p:tag name="KSO_WM_UNIT_TEMPLATE_INDEX" val="68"/>
</p:tagLst>
</file>

<file path=ppt/tags/tag2.xml><?xml version="1.0" encoding="utf-8"?>
<p:tagLst xmlns:p="http://schemas.openxmlformats.org/presentationml/2006/main">
  <p:tag name="KSO_WM_BEAUTIFY_FLAG" val="#wm#"/>
  <p:tag name="KSO_WM_UNIT_TYPE" val="i"/>
  <p:tag name="KSO_WM_UNIT_ID" val="276*i*1"/>
  <p:tag name="KSO_WM_UNIT_TEMPLATE_CATEGORY" val="custom"/>
  <p:tag name="KSO_WM_UNIT_TEMPLATE_INDEX" val="68"/>
</p:tagLst>
</file>

<file path=ppt/tags/tag3.xml><?xml version="1.0" encoding="utf-8"?>
<p:tagLst xmlns:p="http://schemas.openxmlformats.org/presentationml/2006/main">
  <p:tag name="KSO_WM_TAG_VERSION" val="1.0"/>
  <p:tag name="KSO_WM_BEAUTIFY_FLAG" val="#wm#"/>
  <p:tag name="KSO_WM_TEMPLATE_CATEGORY" val="custom"/>
  <p:tag name="KSO_WM_TEMPLATE_INDEX" val="160068"/>
  <p:tag name="KSO_WM_UNIT_ID" val="custom160068_1*a*1"/>
  <p:tag name="KSO_WM_UNIT_TYPE" val="a"/>
  <p:tag name="KSO_WM_UNIT_INDEX" val="1"/>
  <p:tag name="KSO_WM_UNIT_CLEAR" val="1"/>
  <p:tag name="KSO_WM_UNIT_LAYERLEVEL" val="1"/>
  <p:tag name="KSO_WM_UNIT_VALUE" val="60"/>
  <p:tag name="KSO_WM_UNIT_ISCONTENTSTITLE" val="0"/>
  <p:tag name="KSO_WM_UNIT_HIGHLIGHT" val="0"/>
  <p:tag name="KSO_WM_UNIT_COMPATIBLE" val="0"/>
  <p:tag name="KSO_WM_UNIT_PRESET_TEXT_INDEX" val="0"/>
  <p:tag name="KSO_WM_UNIT_PRESET_TEXT_LEN" val="9"/>
</p:tagLst>
</file>

<file path=ppt/tags/tag4.xml><?xml version="1.0" encoding="utf-8"?>
<p:tagLst xmlns:p="http://schemas.openxmlformats.org/presentationml/2006/main">
  <p:tag name="KSO_WM_TAG_VERSION" val="1.0"/>
  <p:tag name="KSO_WM_BEAUTIFY_FLAG" val="#wm#"/>
  <p:tag name="KSO_WM_TEMPLATE_CATEGORY" val="custom"/>
  <p:tag name="KSO_WM_TEMPLATE_INDEX" val="160068"/>
  <p:tag name="KSO_WM_UNIT_ID" val="custom160068_1*b*1"/>
  <p:tag name="KSO_WM_UNIT_TYPE" val="b"/>
  <p:tag name="KSO_WM_UNIT_INDEX" val="1"/>
  <p:tag name="KSO_WM_UNIT_CLEAR" val="1"/>
  <p:tag name="KSO_WM_UNIT_LAYERLEVEL" val="1"/>
  <p:tag name="KSO_WM_UNIT_VALUE" val="68"/>
  <p:tag name="KSO_WM_UNIT_ISCONTENTSTITLE" val="0"/>
  <p:tag name="KSO_WM_UNIT_HIGHLIGHT" val="0"/>
  <p:tag name="KSO_WM_UNIT_COMPATIBLE" val="0"/>
  <p:tag name="KSO_WM_UNIT_PRESET_TEXT_INDEX" val="1"/>
  <p:tag name="KSO_WM_UNIT_PRESET_TEXT_LEN" val="10"/>
</p:tagLst>
</file>

<file path=ppt/tags/tag5.xml><?xml version="1.0" encoding="utf-8"?>
<p:tagLst xmlns:p="http://schemas.openxmlformats.org/presentationml/2006/main">
  <p:tag name="KSO_WM_TEMPLATE_THUMBS_INDEX" val="1、7、11、12、13、14、17、22、25、30、32、34、35"/>
  <p:tag name="KSO_WM_SLIDE_ID" val="custom160068_1"/>
  <p:tag name="KSO_WM_SLIDE_INDEX" val="1"/>
  <p:tag name="KSO_WM_SLIDE_LAYOUT" val="a_b"/>
  <p:tag name="KSO_WM_SLIDE_LAYOUT_CNT" val="1_1"/>
  <p:tag name="KSO_WM_SLIDE_TYPE" val="title"/>
  <p:tag name="KSO_WM_BEAUTIFY_FLAG" val="#wm#"/>
  <p:tag name="KSO_WM_SLIDE_ITEM_CNT" val="2"/>
  <p:tag name="KSO_WM_TEMPLATE_CATEGORY" val="custom"/>
  <p:tag name="KSO_WM_TEMPLATE_INDEX" val="160068"/>
  <p:tag name="KSO_WM_TAG_VERSION" val="1.0"/>
</p:tagLst>
</file>

<file path=ppt/theme/theme1.xml><?xml version="1.0" encoding="utf-8"?>
<a:theme xmlns:a="http://schemas.openxmlformats.org/drawingml/2006/main" name="1_默认设计模板">
  <a:themeElements>
    <a:clrScheme name="自定义 16">
      <a:dk1>
        <a:srgbClr val="000000"/>
      </a:dk1>
      <a:lt1>
        <a:srgbClr val="FFFFFF"/>
      </a:lt1>
      <a:dk2>
        <a:srgbClr val="009999"/>
      </a:dk2>
      <a:lt2>
        <a:srgbClr val="808080"/>
      </a:lt2>
      <a:accent1>
        <a:srgbClr val="FF7C80"/>
      </a:accent1>
      <a:accent2>
        <a:srgbClr val="333399"/>
      </a:accent2>
      <a:accent3>
        <a:srgbClr val="FFFFFF"/>
      </a:accent3>
      <a:accent4>
        <a:srgbClr val="000000"/>
      </a:accent4>
      <a:accent5>
        <a:srgbClr val="E4ECF8"/>
      </a:accent5>
      <a:accent6>
        <a:srgbClr val="2D2D8A"/>
      </a:accent6>
      <a:hlink>
        <a:srgbClr val="009999"/>
      </a:hlink>
      <a:folHlink>
        <a:srgbClr val="99CC00"/>
      </a:folHlink>
    </a:clrScheme>
    <a:fontScheme name="默认设计模板">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黑体" panose="02010600030101010101"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黑体" panose="02010600030101010101"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5101</Words>
  <Application>WPS 演示</Application>
  <PresentationFormat>宽屏</PresentationFormat>
  <Paragraphs>85</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宋体</vt:lpstr>
      <vt:lpstr>Wingdings</vt:lpstr>
      <vt:lpstr>Calibri Light</vt:lpstr>
      <vt:lpstr>Calibri</vt:lpstr>
      <vt:lpstr>微软雅黑</vt:lpstr>
      <vt:lpstr>黑体</vt:lpstr>
      <vt:lpstr>仿宋_GB2312</vt:lpstr>
      <vt:lpstr>1_默认设计模板</vt:lpstr>
      <vt:lpstr>请在此输入您的标题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2</cp:revision>
  <dcterms:created xsi:type="dcterms:W3CDTF">2015-05-05T08:02:00Z</dcterms:created>
  <dcterms:modified xsi:type="dcterms:W3CDTF">2016-11-28T09:46:54Z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2052-10.1.0.6030</vt:lpwstr>
  </property>
</Properties>
</file>