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262255" y="348615"/>
            <a:ext cx="6781165" cy="8229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800">
                <a:solidFill>
                  <a:schemeClr val="bg1"/>
                </a:solidFill>
                <a:latin typeface="楷体" charset="0"/>
                <a:ea typeface="楷体" charset="0"/>
              </a:rPr>
              <a:t>苏教版语文四年级下册</a:t>
            </a:r>
            <a:endParaRPr lang="zh-CN" altLang="en-US" sz="4800">
              <a:solidFill>
                <a:schemeClr val="bg1"/>
              </a:solidFill>
              <a:latin typeface="楷体" charset="0"/>
              <a:ea typeface="楷体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545080" y="2702560"/>
            <a:ext cx="7195820" cy="10058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6000">
                <a:solidFill>
                  <a:schemeClr val="bg1"/>
                </a:solidFill>
                <a:latin typeface="楷体" charset="0"/>
                <a:ea typeface="楷体" charset="0"/>
              </a:rPr>
              <a:t>13</a:t>
            </a:r>
            <a:r>
              <a:rPr lang="zh-CN" altLang="en-US" sz="6000">
                <a:solidFill>
                  <a:schemeClr val="bg1"/>
                </a:solidFill>
                <a:latin typeface="楷体" charset="0"/>
                <a:ea typeface="楷体" charset="0"/>
              </a:rPr>
              <a:t>、第一次抱母亲</a:t>
            </a:r>
            <a:endParaRPr lang="zh-CN" altLang="en-US" sz="6000">
              <a:solidFill>
                <a:schemeClr val="bg1"/>
              </a:solidFill>
              <a:latin typeface="楷体" charset="0"/>
              <a:ea typeface="楷体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87830" y="5414010"/>
            <a:ext cx="898144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000">
                <a:solidFill>
                  <a:schemeClr val="bg1"/>
                </a:solidFill>
              </a:rPr>
              <a:t>贵池区乌沙中心学校          曹俊坤</a:t>
            </a:r>
            <a:endParaRPr lang="zh-CN" altLang="en-US" sz="40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5850"/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Kingsoft Office WPP</Application>
  <PresentationFormat>宽屏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lenovo22</dc:creator>
  <cp:lastModifiedBy>lenovo22</cp:lastModifiedBy>
  <cp:revision>4</cp:revision>
  <dcterms:created xsi:type="dcterms:W3CDTF">2016-06-02T06:19:00Z</dcterms:created>
  <dcterms:modified xsi:type="dcterms:W3CDTF">2016-06-02T06:29:23Z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2052-10.1.0.5400</vt:lpwstr>
  </property>
</Properties>
</file>