
<file path=[Content_Types].xml><?xml version="1.0" encoding="utf-8"?>
<Types xmlns="http://schemas.openxmlformats.org/package/2006/content-types">
  <Default Extension="jpeg" ContentType="image/jpeg"/>
  <Default Extension="wav" ContentType="audio/x-wav"/>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3" r:id="rId4"/>
    <p:sldMasterId id="2147483685" r:id="rId5"/>
    <p:sldMasterId id="2147483698" r:id="rId6"/>
    <p:sldMasterId id="2147483710" r:id="rId7"/>
    <p:sldMasterId id="2147483722" r:id="rId8"/>
    <p:sldMasterId id="2147483734" r:id="rId9"/>
    <p:sldMasterId id="2147483746" r:id="rId10"/>
    <p:sldMasterId id="2147483758" r:id="rId11"/>
    <p:sldMasterId id="2147483770" r:id="rId12"/>
  </p:sldMasterIdLst>
  <p:sldIdLst>
    <p:sldId id="349" r:id="rId13"/>
    <p:sldId id="449" r:id="rId14"/>
    <p:sldId id="346" r:id="rId15"/>
    <p:sldId id="347" r:id="rId16"/>
    <p:sldId id="345" r:id="rId17"/>
    <p:sldId id="290" r:id="rId18"/>
    <p:sldId id="526" r:id="rId19"/>
    <p:sldId id="351" r:id="rId20"/>
    <p:sldId id="371" r:id="rId21"/>
    <p:sldId id="450" r:id="rId22"/>
    <p:sldId id="451" r:id="rId23"/>
    <p:sldId id="452" r:id="rId24"/>
    <p:sldId id="453" r:id="rId25"/>
    <p:sldId id="454" r:id="rId26"/>
    <p:sldId id="372" r:id="rId27"/>
    <p:sldId id="373" r:id="rId28"/>
    <p:sldId id="374" r:id="rId29"/>
    <p:sldId id="375" r:id="rId30"/>
    <p:sldId id="376" r:id="rId31"/>
    <p:sldId id="377" r:id="rId32"/>
    <p:sldId id="488" r:id="rId33"/>
    <p:sldId id="379" r:id="rId34"/>
    <p:sldId id="507" r:id="rId35"/>
    <p:sldId id="508" r:id="rId36"/>
    <p:sldId id="378" r:id="rId37"/>
    <p:sldId id="456" r:id="rId38"/>
    <p:sldId id="559" r:id="rId39"/>
    <p:sldId id="328" r:id="rId40"/>
    <p:sldId id="262" r:id="rId41"/>
    <p:sldId id="318" r:id="rId42"/>
    <p:sldId id="265" r:id="rId43"/>
    <p:sldId id="560" r:id="rId44"/>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FFFFFF"/>
    <a:srgbClr val="0000FF"/>
    <a:srgbClr val="9933FF"/>
    <a:srgbClr val="0099FF"/>
    <a:srgbClr val="D60093"/>
    <a:srgbClr val="FF3300"/>
    <a:srgbClr val="66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38"/>
        <p:guide pos="2898"/>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slide" Target="slides/slide32.xml"/><Relationship Id="rId43" Type="http://schemas.openxmlformats.org/officeDocument/2006/relationships/slide" Target="slides/slide31.xml"/><Relationship Id="rId42" Type="http://schemas.openxmlformats.org/officeDocument/2006/relationships/slide" Target="slides/slide30.xml"/><Relationship Id="rId41" Type="http://schemas.openxmlformats.org/officeDocument/2006/relationships/slide" Target="slides/slide29.xml"/><Relationship Id="rId40" Type="http://schemas.openxmlformats.org/officeDocument/2006/relationships/slide" Target="slides/slide28.xml"/><Relationship Id="rId4" Type="http://schemas.openxmlformats.org/officeDocument/2006/relationships/slideMaster" Target="slideMasters/slideMaster3.xml"/><Relationship Id="rId39" Type="http://schemas.openxmlformats.org/officeDocument/2006/relationships/slide" Target="slides/slide27.xml"/><Relationship Id="rId38" Type="http://schemas.openxmlformats.org/officeDocument/2006/relationships/slide" Target="slides/slide26.xml"/><Relationship Id="rId37" Type="http://schemas.openxmlformats.org/officeDocument/2006/relationships/slide" Target="slides/slide25.xml"/><Relationship Id="rId36" Type="http://schemas.openxmlformats.org/officeDocument/2006/relationships/slide" Target="slides/slide24.xml"/><Relationship Id="rId35" Type="http://schemas.openxmlformats.org/officeDocument/2006/relationships/slide" Target="slides/slide23.xml"/><Relationship Id="rId34" Type="http://schemas.openxmlformats.org/officeDocument/2006/relationships/slide" Target="slides/slide22.xml"/><Relationship Id="rId33" Type="http://schemas.openxmlformats.org/officeDocument/2006/relationships/slide" Target="slides/slide21.xml"/><Relationship Id="rId32" Type="http://schemas.openxmlformats.org/officeDocument/2006/relationships/slide" Target="slides/slide20.xml"/><Relationship Id="rId31" Type="http://schemas.openxmlformats.org/officeDocument/2006/relationships/slide" Target="slides/slide19.xml"/><Relationship Id="rId30" Type="http://schemas.openxmlformats.org/officeDocument/2006/relationships/slide" Target="slides/slide18.xml"/><Relationship Id="rId3" Type="http://schemas.openxmlformats.org/officeDocument/2006/relationships/slideMaster" Target="slideMasters/slideMaster2.xml"/><Relationship Id="rId29" Type="http://schemas.openxmlformats.org/officeDocument/2006/relationships/slide" Target="slides/slide17.xml"/><Relationship Id="rId28" Type="http://schemas.openxmlformats.org/officeDocument/2006/relationships/slide" Target="slides/slide16.xml"/><Relationship Id="rId27" Type="http://schemas.openxmlformats.org/officeDocument/2006/relationships/slide" Target="slides/slide15.xml"/><Relationship Id="rId26" Type="http://schemas.openxmlformats.org/officeDocument/2006/relationships/slide" Target="slides/slide14.xml"/><Relationship Id="rId25" Type="http://schemas.openxmlformats.org/officeDocument/2006/relationships/slide" Target="slides/slide13.xml"/><Relationship Id="rId24" Type="http://schemas.openxmlformats.org/officeDocument/2006/relationships/slide" Target="slides/slide12.xml"/><Relationship Id="rId23" Type="http://schemas.openxmlformats.org/officeDocument/2006/relationships/slide" Target="slides/slide11.xml"/><Relationship Id="rId22" Type="http://schemas.openxmlformats.org/officeDocument/2006/relationships/slide" Target="slides/slide10.xml"/><Relationship Id="rId21" Type="http://schemas.openxmlformats.org/officeDocument/2006/relationships/slide" Target="slides/slide9.xml"/><Relationship Id="rId20" Type="http://schemas.openxmlformats.org/officeDocument/2006/relationships/slide" Target="slides/slide8.xml"/><Relationship Id="rId2" Type="http://schemas.openxmlformats.org/officeDocument/2006/relationships/theme" Target="theme/theme1.xml"/><Relationship Id="rId19" Type="http://schemas.openxmlformats.org/officeDocument/2006/relationships/slide" Target="slides/slide7.xml"/><Relationship Id="rId18" Type="http://schemas.openxmlformats.org/officeDocument/2006/relationships/slide" Target="slides/slide6.xml"/><Relationship Id="rId17" Type="http://schemas.openxmlformats.org/officeDocument/2006/relationships/slide" Target="slides/slide5.xml"/><Relationship Id="rId16" Type="http://schemas.openxmlformats.org/officeDocument/2006/relationships/slide" Target="slides/slide4.xml"/><Relationship Id="rId15" Type="http://schemas.openxmlformats.org/officeDocument/2006/relationships/slide" Target="slides/slide3.xml"/><Relationship Id="rId14" Type="http://schemas.openxmlformats.org/officeDocument/2006/relationships/slide" Target="slides/slide2.xml"/><Relationship Id="rId13" Type="http://schemas.openxmlformats.org/officeDocument/2006/relationships/slide" Target="slides/slide1.xml"/><Relationship Id="rId12" Type="http://schemas.openxmlformats.org/officeDocument/2006/relationships/slideMaster" Target="slideMasters/slideMaster1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8"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81784" cy="56419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16386" name="标题 16385"/>
          <p:cNvSpPr>
            <a:spLocks noGrp="1" noRot="1"/>
          </p:cNvSpPr>
          <p:nvPr>
            <p:ph type="ctrTitle"/>
          </p:nvPr>
        </p:nvSpPr>
        <p:spPr>
          <a:xfrm>
            <a:off x="685800" y="2286000"/>
            <a:ext cx="7772400" cy="1143000"/>
          </a:xfrm>
          <a:prstGeom prst="rect">
            <a:avLst/>
          </a:prstGeom>
          <a:noFill/>
          <a:ln w="9525">
            <a:noFill/>
          </a:ln>
        </p:spPr>
        <p:txBody>
          <a:bodyPr anchor="ctr"/>
          <a:lstStyle>
            <a:lvl1pPr lvl="0">
              <a:defRPr kern="1200"/>
            </a:lvl1pPr>
          </a:lstStyle>
          <a:p>
            <a:pPr lvl="0"/>
            <a:r>
              <a:rPr lang="zh-CN" altLang="en-US"/>
              <a:t>单击此处编辑母版标题样式</a:t>
            </a:r>
            <a:endParaRPr lang="zh-CN" altLang="en-US"/>
          </a:p>
        </p:txBody>
      </p:sp>
      <p:sp>
        <p:nvSpPr>
          <p:cNvPr id="16387" name="副标题 16386"/>
          <p:cNvSpPr>
            <a:spLocks noGrp="1" noRot="1"/>
          </p:cNvSpPr>
          <p:nvPr>
            <p:ph type="subTitle" idx="1"/>
          </p:nvPr>
        </p:nvSpPr>
        <p:spPr>
          <a:xfrm>
            <a:off x="1371600" y="3886200"/>
            <a:ext cx="6400800" cy="1752600"/>
          </a:xfrm>
          <a:prstGeom prst="rect">
            <a:avLst/>
          </a:prstGeom>
          <a:noFill/>
          <a:ln w="9525">
            <a:noFill/>
          </a:ln>
        </p:spPr>
        <p:txBody>
          <a:bodyPr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r>
              <a:rPr lang="zh-CN" altLang="en-US"/>
              <a:t>单击此处编辑母版副标题样式</a:t>
            </a:r>
            <a:endParaRPr lang="zh-CN" altLang="en-US"/>
          </a:p>
        </p:txBody>
      </p:sp>
      <p:sp>
        <p:nvSpPr>
          <p:cNvPr id="16388" name="日期占位符 16387"/>
          <p:cNvSpPr>
            <a:spLocks noGrp="1"/>
          </p:cNvSpPr>
          <p:nvPr>
            <p:ph type="dt" sz="half" idx="2"/>
          </p:nvPr>
        </p:nvSpPr>
        <p:spPr>
          <a:xfrm>
            <a:off x="301625" y="6245225"/>
            <a:ext cx="2289175" cy="476250"/>
          </a:xfrm>
          <a:prstGeom prst="rect">
            <a:avLst/>
          </a:prstGeom>
          <a:noFill/>
          <a:ln w="9525">
            <a:noFill/>
          </a:ln>
        </p:spPr>
        <p:txBody>
          <a:bodyPr anchor="t"/>
          <a:p>
            <a:endParaRPr lang="zh-CN" altLang="en-US" dirty="0"/>
          </a:p>
        </p:txBody>
      </p:sp>
      <p:sp>
        <p:nvSpPr>
          <p:cNvPr id="16389" name="页脚占位符 16388"/>
          <p:cNvSpPr>
            <a:spLocks noGrp="1"/>
          </p:cNvSpPr>
          <p:nvPr>
            <p:ph type="ftr" sz="quarter" idx="3"/>
          </p:nvPr>
        </p:nvSpPr>
        <p:spPr>
          <a:xfrm>
            <a:off x="3124200" y="6245225"/>
            <a:ext cx="2895600" cy="476250"/>
          </a:xfrm>
          <a:prstGeom prst="rect">
            <a:avLst/>
          </a:prstGeom>
          <a:noFill/>
          <a:ln w="9525">
            <a:noFill/>
          </a:ln>
        </p:spPr>
        <p:txBody>
          <a:bodyPr anchor="t"/>
          <a:p>
            <a:endParaRPr lang="zh-CN" altLang="en-US" dirty="0"/>
          </a:p>
        </p:txBody>
      </p:sp>
      <p:sp>
        <p:nvSpPr>
          <p:cNvPr id="16390" name="灯片编号占位符 16389"/>
          <p:cNvSpPr>
            <a:spLocks noGrp="1"/>
          </p:cNvSpPr>
          <p:nvPr>
            <p:ph type="sldNum" sz="quarter" idx="4"/>
          </p:nvPr>
        </p:nvSpPr>
        <p:spPr>
          <a:xfrm>
            <a:off x="6553200" y="6245225"/>
            <a:ext cx="2289175" cy="476250"/>
          </a:xfrm>
          <a:prstGeom prst="rect">
            <a:avLst/>
          </a:prstGeom>
          <a:noFill/>
          <a:ln w="9525">
            <a:noFill/>
          </a:ln>
        </p:spPr>
        <p:txBody>
          <a:bodyPr anchor="t"/>
          <a:p>
            <a:fld id="{9A0DB2DC-4C9A-4742-B13C-FB6460FD3503}" type="slidenum">
              <a:rPr lang="zh-CN" altLang="en-US" dirty="0"/>
            </a:fld>
            <a:endParaRPr lang="zh-CN" altLang="en-US" dirty="0"/>
          </a:p>
        </p:txBody>
      </p:sp>
    </p:spTree>
  </p:cSld>
  <p:clrMapOvr>
    <a:masterClrMapping/>
  </p:clrMapOvr>
  <p:transition/>
  <p:hf sldNum="0" hdr="0" ftr="0" dt="0"/>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84968" cy="4270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7408" y="1752600"/>
            <a:ext cx="4184968" cy="4270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78867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8650" y="4076700"/>
            <a:ext cx="78867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8"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81784" cy="56419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en-US" altLang="x-none" dirty="0"/>
          </a:p>
        </p:txBody>
      </p:sp>
      <p:sp>
        <p:nvSpPr>
          <p:cNvPr id="8" name="页脚占位符 7"/>
          <p:cNvSpPr>
            <a:spLocks noGrp="1"/>
          </p:cNvSpPr>
          <p:nvPr>
            <p:ph type="ftr" sz="quarter" idx="11"/>
          </p:nvPr>
        </p:nvSpPr>
        <p:spPr/>
        <p:txBody>
          <a:bodyPr/>
          <a:lstStyle/>
          <a:p>
            <a:pPr lvl="0"/>
            <a:endParaRPr lang="en-US" altLang="x-none" dirty="0"/>
          </a:p>
        </p:txBody>
      </p:sp>
      <p:sp>
        <p:nvSpPr>
          <p:cNvPr id="9" name="灯片编号占位符 8"/>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en-US" altLang="x-none" dirty="0"/>
          </a:p>
        </p:txBody>
      </p:sp>
      <p:sp>
        <p:nvSpPr>
          <p:cNvPr id="4" name="页脚占位符 3"/>
          <p:cNvSpPr>
            <a:spLocks noGrp="1"/>
          </p:cNvSpPr>
          <p:nvPr>
            <p:ph type="ftr" sz="quarter" idx="11"/>
          </p:nvPr>
        </p:nvSpPr>
        <p:spPr/>
        <p:txBody>
          <a:bodyPr/>
          <a:lstStyle/>
          <a:p>
            <a:pPr lvl="0"/>
            <a:endParaRPr lang="en-US" altLang="x-none" dirty="0"/>
          </a:p>
        </p:txBody>
      </p:sp>
      <p:sp>
        <p:nvSpPr>
          <p:cNvPr id="5" name="灯片编号占位符 4"/>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en-US" altLang="x-none" dirty="0"/>
          </a:p>
        </p:txBody>
      </p:sp>
      <p:sp>
        <p:nvSpPr>
          <p:cNvPr id="3" name="页脚占位符 2"/>
          <p:cNvSpPr>
            <a:spLocks noGrp="1"/>
          </p:cNvSpPr>
          <p:nvPr>
            <p:ph type="ftr" sz="quarter" idx="11"/>
          </p:nvPr>
        </p:nvSpPr>
        <p:spPr/>
        <p:txBody>
          <a:bodyPr/>
          <a:lstStyle/>
          <a:p>
            <a:pPr lvl="0"/>
            <a:endParaRPr lang="en-US" altLang="x-none" dirty="0"/>
          </a:p>
        </p:txBody>
      </p:sp>
      <p:sp>
        <p:nvSpPr>
          <p:cNvPr id="4" name="灯片编号占位符 3"/>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en-US" altLang="x-none" dirty="0"/>
          </a:p>
        </p:txBody>
      </p:sp>
      <p:sp>
        <p:nvSpPr>
          <p:cNvPr id="8" name="页脚占位符 7"/>
          <p:cNvSpPr>
            <a:spLocks noGrp="1"/>
          </p:cNvSpPr>
          <p:nvPr>
            <p:ph type="ftr" sz="quarter" idx="11"/>
          </p:nvPr>
        </p:nvSpPr>
        <p:spPr/>
        <p:txBody>
          <a:bodyPr/>
          <a:lstStyle/>
          <a:p>
            <a:pPr lvl="0"/>
            <a:endParaRPr lang="en-US" altLang="x-none" dirty="0"/>
          </a:p>
        </p:txBody>
      </p:sp>
      <p:sp>
        <p:nvSpPr>
          <p:cNvPr id="9" name="灯片编号占位符 8"/>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en-US" altLang="x-none" dirty="0"/>
          </a:p>
        </p:txBody>
      </p:sp>
      <p:sp>
        <p:nvSpPr>
          <p:cNvPr id="4" name="页脚占位符 3"/>
          <p:cNvSpPr>
            <a:spLocks noGrp="1"/>
          </p:cNvSpPr>
          <p:nvPr>
            <p:ph type="ftr" sz="quarter" idx="11"/>
          </p:nvPr>
        </p:nvSpPr>
        <p:spPr/>
        <p:txBody>
          <a:bodyPr/>
          <a:lstStyle/>
          <a:p>
            <a:pPr lvl="0"/>
            <a:endParaRPr lang="en-US" altLang="x-none" dirty="0"/>
          </a:p>
        </p:txBody>
      </p:sp>
      <p:sp>
        <p:nvSpPr>
          <p:cNvPr id="5" name="灯片编号占位符 4"/>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en-US" altLang="x-none" dirty="0"/>
          </a:p>
        </p:txBody>
      </p:sp>
      <p:sp>
        <p:nvSpPr>
          <p:cNvPr id="3" name="页脚占位符 2"/>
          <p:cNvSpPr>
            <a:spLocks noGrp="1"/>
          </p:cNvSpPr>
          <p:nvPr>
            <p:ph type="ftr" sz="quarter" idx="11"/>
          </p:nvPr>
        </p:nvSpPr>
        <p:spPr/>
        <p:txBody>
          <a:bodyPr/>
          <a:lstStyle/>
          <a:p>
            <a:pPr lvl="0"/>
            <a:endParaRPr lang="en-US" altLang="x-none" dirty="0"/>
          </a:p>
        </p:txBody>
      </p:sp>
      <p:sp>
        <p:nvSpPr>
          <p:cNvPr id="4" name="灯片编号占位符 3"/>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标题和内容在文本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78867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8650" y="4076700"/>
            <a:ext cx="78867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en-US" altLang="x-none" dirty="0"/>
          </a:p>
        </p:txBody>
      </p:sp>
      <p:sp>
        <p:nvSpPr>
          <p:cNvPr id="8" name="页脚占位符 7"/>
          <p:cNvSpPr>
            <a:spLocks noGrp="1"/>
          </p:cNvSpPr>
          <p:nvPr>
            <p:ph type="ftr" sz="quarter" idx="11"/>
          </p:nvPr>
        </p:nvSpPr>
        <p:spPr/>
        <p:txBody>
          <a:bodyPr/>
          <a:lstStyle/>
          <a:p>
            <a:pPr lvl="0"/>
            <a:endParaRPr lang="en-US" altLang="x-none" dirty="0"/>
          </a:p>
        </p:txBody>
      </p:sp>
      <p:sp>
        <p:nvSpPr>
          <p:cNvPr id="9" name="灯片编号占位符 8"/>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en-US" altLang="x-none" dirty="0"/>
          </a:p>
        </p:txBody>
      </p:sp>
      <p:sp>
        <p:nvSpPr>
          <p:cNvPr id="4" name="页脚占位符 3"/>
          <p:cNvSpPr>
            <a:spLocks noGrp="1"/>
          </p:cNvSpPr>
          <p:nvPr>
            <p:ph type="ftr" sz="quarter" idx="11"/>
          </p:nvPr>
        </p:nvSpPr>
        <p:spPr/>
        <p:txBody>
          <a:bodyPr/>
          <a:lstStyle/>
          <a:p>
            <a:pPr lvl="0"/>
            <a:endParaRPr lang="en-US" altLang="x-none" dirty="0"/>
          </a:p>
        </p:txBody>
      </p:sp>
      <p:sp>
        <p:nvSpPr>
          <p:cNvPr id="5" name="灯片编号占位符 4"/>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en-US" altLang="x-none" dirty="0"/>
          </a:p>
        </p:txBody>
      </p:sp>
      <p:sp>
        <p:nvSpPr>
          <p:cNvPr id="3" name="页脚占位符 2"/>
          <p:cNvSpPr>
            <a:spLocks noGrp="1"/>
          </p:cNvSpPr>
          <p:nvPr>
            <p:ph type="ftr" sz="quarter" idx="11"/>
          </p:nvPr>
        </p:nvSpPr>
        <p:spPr/>
        <p:txBody>
          <a:bodyPr/>
          <a:lstStyle/>
          <a:p>
            <a:pPr lvl="0"/>
            <a:endParaRPr lang="en-US" altLang="x-none" dirty="0"/>
          </a:p>
        </p:txBody>
      </p:sp>
      <p:sp>
        <p:nvSpPr>
          <p:cNvPr id="4" name="灯片编号占位符 3"/>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en-US" altLang="x-none" dirty="0"/>
          </a:p>
        </p:txBody>
      </p:sp>
      <p:sp>
        <p:nvSpPr>
          <p:cNvPr id="6" name="页脚占位符 5"/>
          <p:cNvSpPr>
            <a:spLocks noGrp="1"/>
          </p:cNvSpPr>
          <p:nvPr>
            <p:ph type="ftr" sz="quarter" idx="11"/>
          </p:nvPr>
        </p:nvSpPr>
        <p:spPr/>
        <p:txBody>
          <a:bodyPr/>
          <a:lstStyle/>
          <a:p>
            <a:pPr lvl="0"/>
            <a:endParaRPr lang="en-US" altLang="x-none" dirty="0"/>
          </a:p>
        </p:txBody>
      </p:sp>
      <p:sp>
        <p:nvSpPr>
          <p:cNvPr id="7" name="灯片编号占位符 6"/>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ltLang="x-none" dirty="0"/>
          </a:p>
        </p:txBody>
      </p:sp>
      <p:sp>
        <p:nvSpPr>
          <p:cNvPr id="5" name="页脚占位符 4"/>
          <p:cNvSpPr>
            <a:spLocks noGrp="1"/>
          </p:cNvSpPr>
          <p:nvPr>
            <p:ph type="ftr" sz="quarter" idx="11"/>
          </p:nvPr>
        </p:nvSpPr>
        <p:spPr/>
        <p:txBody>
          <a:bodyPr/>
          <a:lstStyle/>
          <a:p>
            <a:pPr lvl="0"/>
            <a:endParaRPr lang="en-US" altLang="x-none" dirty="0"/>
          </a:p>
        </p:txBody>
      </p:sp>
      <p:sp>
        <p:nvSpPr>
          <p:cNvPr id="6" name="灯片编号占位符 5"/>
          <p:cNvSpPr>
            <a:spLocks noGrp="1"/>
          </p:cNvSpPr>
          <p:nvPr>
            <p:ph type="sldNum" sz="quarter" idx="12"/>
          </p:nvPr>
        </p:nvSpPr>
        <p:spPr/>
        <p:txBody>
          <a:bodyPr/>
          <a:lstStyle/>
          <a:p>
            <a:pPr lvl="0"/>
            <a:fld id="{9A0DB2DC-4C9A-4742-B13C-FB6460FD3503}" type="slidenum">
              <a:rPr lang="en-US" altLang="x-none" dirty="0"/>
            </a:fld>
            <a:endParaRPr lang="en-US" altLang="x-none"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blipFill>
        <a:effectLst/>
      </p:bgPr>
    </p:bg>
    <p:spTree>
      <p:nvGrpSpPr>
        <p:cNvPr id="1" name=""/>
        <p:cNvGrpSpPr/>
        <p:nvPr/>
      </p:nvGrpSpPr>
      <p:grpSpPr/>
      <p:grpSp>
        <p:nvGrpSpPr>
          <p:cNvPr id="8194" name="组合 8193"/>
          <p:cNvGrpSpPr/>
          <p:nvPr/>
        </p:nvGrpSpPr>
        <p:grpSpPr>
          <a:xfrm>
            <a:off x="-1008062" y="1552575"/>
            <a:ext cx="10152062" cy="5305425"/>
            <a:chOff x="0" y="0"/>
            <a:chExt cx="6412" cy="3342"/>
          </a:xfrm>
        </p:grpSpPr>
        <p:sp>
          <p:nvSpPr>
            <p:cNvPr id="8195" name="未知"/>
            <p:cNvSpPr/>
            <p:nvPr/>
          </p:nvSpPr>
          <p:spPr>
            <a:xfrm>
              <a:off x="2713" y="729"/>
              <a:ext cx="3699" cy="2613"/>
            </a:xfrm>
            <a:custGeom>
              <a:avLst/>
              <a:gdLst/>
              <a:ahLst/>
              <a:cxnLst/>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a:p>
          </p:txBody>
        </p:sp>
        <p:sp>
          <p:nvSpPr>
            <p:cNvPr id="8196" name="任意多边形 8195"/>
            <p:cNvSpPr/>
            <p:nvPr/>
          </p:nvSpPr>
          <p:spPr>
            <a:xfrm>
              <a:off x="0" y="0"/>
              <a:ext cx="4237" cy="3342"/>
            </a:xfrm>
            <a:custGeom>
              <a:avLst/>
              <a:gdLst>
                <a:gd name="txL" fmla="*/ 0 w 21600"/>
                <a:gd name="txT" fmla="*/ 0 h 21231"/>
                <a:gd name="txR" fmla="*/ 21600 w 21600"/>
                <a:gd name="txB" fmla="*/ 21231 h 21231"/>
              </a:gdLst>
              <a:ahLst/>
              <a:cxnLst>
                <a:cxn ang="270">
                  <a:pos x="3977" y="0"/>
                </a:cxn>
                <a:cxn ang="0">
                  <a:pos x="21600" y="21231"/>
                </a:cxn>
                <a:cxn ang="180">
                  <a:pos x="0" y="21231"/>
                </a:cxn>
              </a:cxnLst>
              <a:rect l="txL" t="txT" r="txR" b="txB"/>
              <a:pathLst>
                <a:path w="21600" h="21231" fill="none">
                  <a:moveTo>
                    <a:pt x="3977" y="0"/>
                  </a:moveTo>
                  <a:arcTo wR="21600" hR="21600" stAng="-4763417" swAng="4763417"/>
                </a:path>
                <a:path w="21600" h="21231" stroke="0">
                  <a:moveTo>
                    <a:pt x="3977" y="0"/>
                  </a:moveTo>
                  <a:arcTo wR="21600" hR="21600" stAng="-4763417" swAng="4763417"/>
                  <a:lnTo>
                    <a:pt x="0" y="21231"/>
                  </a:lnTo>
                  <a:close/>
                </a:path>
              </a:pathLst>
            </a:custGeom>
            <a:noFill/>
            <a:ln w="12700" cap="rnd" cmpd="sng">
              <a:solidFill>
                <a:schemeClr val="accent2"/>
              </a:solidFill>
              <a:prstDash val="solid"/>
              <a:headEnd type="none" w="med" len="med"/>
              <a:tailEnd type="none" w="med" len="med"/>
            </a:ln>
          </p:spPr>
          <p:txBody>
            <a:bodyPr/>
            <a:p>
              <a:endParaRPr lang="zh-CN" altLang="en-US"/>
            </a:p>
          </p:txBody>
        </p:sp>
      </p:grpSp>
      <p:sp>
        <p:nvSpPr>
          <p:cNvPr id="8197" name="标题 8196"/>
          <p:cNvSpPr>
            <a:spLocks noGrp="1"/>
          </p:cNvSpPr>
          <p:nvPr>
            <p:ph type="ctrTitle" sz="quarter"/>
          </p:nvPr>
        </p:nvSpPr>
        <p:spPr>
          <a:xfrm>
            <a:off x="1293813" y="762000"/>
            <a:ext cx="7772400" cy="1143000"/>
          </a:xfrm>
          <a:prstGeom prst="rect">
            <a:avLst/>
          </a:prstGeom>
          <a:noFill/>
          <a:ln w="9525">
            <a:noFill/>
          </a:ln>
        </p:spPr>
        <p:txBody>
          <a:bodyPr lIns="92075" tIns="46038" rIns="92075" bIns="46038" anchor="b"/>
          <a:lstStyle>
            <a:lvl1pPr lvl="0">
              <a:defRPr kern="1200"/>
            </a:lvl1pPr>
          </a:lstStyle>
          <a:p>
            <a:pPr lvl="0"/>
            <a:r>
              <a:rPr lang="zh-CN" altLang="en-US"/>
              <a:t>单击此处编辑母版标题样式</a:t>
            </a:r>
            <a:endParaRPr lang="zh-CN" altLang="en-US"/>
          </a:p>
        </p:txBody>
      </p:sp>
      <p:sp>
        <p:nvSpPr>
          <p:cNvPr id="8198" name="副标题 8197"/>
          <p:cNvSpPr>
            <a:spLocks noGrp="1"/>
          </p:cNvSpPr>
          <p:nvPr>
            <p:ph type="subTitle" sz="quarter" idx="1"/>
          </p:nvPr>
        </p:nvSpPr>
        <p:spPr>
          <a:xfrm>
            <a:off x="685800" y="3429000"/>
            <a:ext cx="6400800" cy="1752600"/>
          </a:xfrm>
          <a:prstGeom prst="rect">
            <a:avLst/>
          </a:prstGeom>
          <a:noFill/>
          <a:ln w="9525">
            <a:noFill/>
          </a:ln>
        </p:spPr>
        <p:txBody>
          <a:bodyPr lIns="92075" tIns="46038" rIns="92075" bIns="46038" anchor="ctr"/>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r>
              <a:rPr lang="zh-CN" altLang="en-US"/>
              <a:t>单击此处编辑母版副标题样式</a:t>
            </a:r>
            <a:endParaRPr lang="zh-CN" altLang="en-US"/>
          </a:p>
        </p:txBody>
      </p:sp>
      <p:sp>
        <p:nvSpPr>
          <p:cNvPr id="8199" name="日期占位符 8198"/>
          <p:cNvSpPr>
            <a:spLocks noGrp="1"/>
          </p:cNvSpPr>
          <p:nvPr>
            <p:ph type="dt" sz="quarter" idx="2"/>
          </p:nvPr>
        </p:nvSpPr>
        <p:spPr>
          <a:xfrm>
            <a:off x="685800" y="6248400"/>
            <a:ext cx="1905000" cy="457200"/>
          </a:xfrm>
          <a:prstGeom prst="rect">
            <a:avLst/>
          </a:prstGeom>
          <a:noFill/>
          <a:ln w="9525">
            <a:noFill/>
          </a:ln>
        </p:spPr>
        <p:txBody>
          <a:bodyPr lIns="92075" tIns="46038" rIns="92075" bIns="46038" anchor="ctr"/>
          <a:p>
            <a:endParaRPr lang="zh-CN" altLang="en-US" dirty="0"/>
          </a:p>
        </p:txBody>
      </p:sp>
      <p:sp>
        <p:nvSpPr>
          <p:cNvPr id="8200" name="页脚占位符 8199"/>
          <p:cNvSpPr>
            <a:spLocks noGrp="1"/>
          </p:cNvSpPr>
          <p:nvPr>
            <p:ph type="ftr" sz="quarter" idx="3"/>
          </p:nvPr>
        </p:nvSpPr>
        <p:spPr>
          <a:xfrm>
            <a:off x="3124200" y="6248400"/>
            <a:ext cx="2895600" cy="457200"/>
          </a:xfrm>
          <a:prstGeom prst="rect">
            <a:avLst/>
          </a:prstGeom>
          <a:noFill/>
          <a:ln w="9525">
            <a:noFill/>
          </a:ln>
        </p:spPr>
        <p:txBody>
          <a:bodyPr lIns="92075" tIns="46038" rIns="92075" bIns="46038" anchor="ctr"/>
          <a:p>
            <a:endParaRPr lang="zh-CN" altLang="en-US" dirty="0"/>
          </a:p>
        </p:txBody>
      </p:sp>
      <p:sp>
        <p:nvSpPr>
          <p:cNvPr id="8201" name="灯片编号占位符 8200"/>
          <p:cNvSpPr>
            <a:spLocks noGrp="1"/>
          </p:cNvSpPr>
          <p:nvPr>
            <p:ph type="sldNum" sz="quarter" idx="4"/>
          </p:nvPr>
        </p:nvSpPr>
        <p:spPr>
          <a:xfrm>
            <a:off x="6553200" y="6248400"/>
            <a:ext cx="1905000" cy="457200"/>
          </a:xfrm>
          <a:prstGeom prst="rect">
            <a:avLst/>
          </a:prstGeom>
          <a:noFill/>
          <a:ln w="9525">
            <a:noFill/>
          </a:ln>
        </p:spPr>
        <p:txBody>
          <a:bodyPr lIns="92075" tIns="46038" rIns="92075" bIns="46038" anchor="ctr"/>
          <a:p>
            <a:fld id="{9A0DB2DC-4C9A-4742-B13C-FB6460FD3503}" type="slidenum">
              <a:rPr lang="zh-CN" altLang="en-US" dirty="0"/>
            </a:fld>
            <a:endParaRPr lang="zh-CN" alt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cover dir="r"/>
    <p:sndAc>
      <p:stSnd>
        <p:snd r:embed="rId2" name="type.wav"/>
      </p:stSnd>
    </p:sndAc>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11266" name="标题 11265"/>
          <p:cNvSpPr>
            <a:spLocks noGrp="1" noRot="1"/>
          </p:cNvSpPr>
          <p:nvPr>
            <p:ph type="ctrTitle"/>
          </p:nvPr>
        </p:nvSpPr>
        <p:spPr>
          <a:xfrm>
            <a:off x="685800" y="2286000"/>
            <a:ext cx="7772400" cy="1143000"/>
          </a:xfrm>
          <a:prstGeom prst="rect">
            <a:avLst/>
          </a:prstGeom>
          <a:noFill/>
          <a:ln w="9525">
            <a:noFill/>
          </a:ln>
        </p:spPr>
        <p:txBody>
          <a:bodyPr anchor="ctr"/>
          <a:lstStyle>
            <a:lvl1pPr lvl="0">
              <a:defRPr kern="1200"/>
            </a:lvl1pPr>
          </a:lstStyle>
          <a:p>
            <a:pPr lvl="0"/>
            <a:r>
              <a:rPr lang="zh-CN" altLang="en-US"/>
              <a:t>单击此处编辑母版标题样式</a:t>
            </a:r>
            <a:endParaRPr lang="zh-CN" altLang="en-US"/>
          </a:p>
        </p:txBody>
      </p:sp>
      <p:sp>
        <p:nvSpPr>
          <p:cNvPr id="11267" name="副标题 11266"/>
          <p:cNvSpPr>
            <a:spLocks noGrp="1" noRot="1"/>
          </p:cNvSpPr>
          <p:nvPr>
            <p:ph type="subTitle" idx="1"/>
          </p:nvPr>
        </p:nvSpPr>
        <p:spPr>
          <a:xfrm>
            <a:off x="1371600" y="3886200"/>
            <a:ext cx="6400800" cy="1752600"/>
          </a:xfrm>
          <a:prstGeom prst="rect">
            <a:avLst/>
          </a:prstGeom>
          <a:noFill/>
          <a:ln w="9525">
            <a:noFill/>
          </a:ln>
        </p:spPr>
        <p:txBody>
          <a:bodyPr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r>
              <a:rPr lang="zh-CN" altLang="en-US"/>
              <a:t>单击此处编辑母版副标题样式</a:t>
            </a:r>
            <a:endParaRPr lang="zh-CN" altLang="en-US"/>
          </a:p>
        </p:txBody>
      </p:sp>
      <p:sp>
        <p:nvSpPr>
          <p:cNvPr id="11268" name="日期占位符 11267"/>
          <p:cNvSpPr>
            <a:spLocks noGrp="1"/>
          </p:cNvSpPr>
          <p:nvPr>
            <p:ph type="dt" sz="half" idx="2"/>
          </p:nvPr>
        </p:nvSpPr>
        <p:spPr>
          <a:xfrm>
            <a:off x="301625" y="6245225"/>
            <a:ext cx="2289175" cy="476250"/>
          </a:xfrm>
          <a:prstGeom prst="rect">
            <a:avLst/>
          </a:prstGeom>
          <a:noFill/>
          <a:ln w="9525">
            <a:noFill/>
          </a:ln>
        </p:spPr>
        <p:txBody>
          <a:bodyPr anchor="t"/>
          <a:p>
            <a:endParaRPr lang="zh-CN" altLang="en-US" dirty="0"/>
          </a:p>
        </p:txBody>
      </p:sp>
      <p:sp>
        <p:nvSpPr>
          <p:cNvPr id="11269" name="页脚占位符 11268"/>
          <p:cNvSpPr>
            <a:spLocks noGrp="1"/>
          </p:cNvSpPr>
          <p:nvPr>
            <p:ph type="ftr" sz="quarter" idx="3"/>
          </p:nvPr>
        </p:nvSpPr>
        <p:spPr>
          <a:xfrm>
            <a:off x="3124200" y="6245225"/>
            <a:ext cx="2895600" cy="476250"/>
          </a:xfrm>
          <a:prstGeom prst="rect">
            <a:avLst/>
          </a:prstGeom>
          <a:noFill/>
          <a:ln w="9525">
            <a:noFill/>
          </a:ln>
        </p:spPr>
        <p:txBody>
          <a:bodyPr anchor="t"/>
          <a:p>
            <a:endParaRPr lang="zh-CN" altLang="en-US" dirty="0"/>
          </a:p>
        </p:txBody>
      </p:sp>
      <p:sp>
        <p:nvSpPr>
          <p:cNvPr id="11270" name="灯片编号占位符 11269"/>
          <p:cNvSpPr>
            <a:spLocks noGrp="1"/>
          </p:cNvSpPr>
          <p:nvPr>
            <p:ph type="sldNum" sz="quarter" idx="4"/>
          </p:nvPr>
        </p:nvSpPr>
        <p:spPr>
          <a:xfrm>
            <a:off x="6553200" y="6245225"/>
            <a:ext cx="2289175" cy="476250"/>
          </a:xfrm>
          <a:prstGeom prst="rect">
            <a:avLst/>
          </a:prstGeom>
          <a:noFill/>
          <a:ln w="9525">
            <a:noFill/>
          </a:ln>
        </p:spPr>
        <p:txBody>
          <a:bodyPr anchor="t"/>
          <a:p>
            <a:fld id="{9A0DB2DC-4C9A-4742-B13C-FB6460FD3503}" type="slidenum">
              <a:rPr lang="zh-CN" altLang="en-US" dirty="0"/>
            </a:fld>
            <a:endParaRPr lang="zh-CN" altLang="en-US" dirty="0"/>
          </a:p>
        </p:txBody>
      </p:sp>
    </p:spTree>
  </p:cSld>
  <p:clrMapOvr>
    <a:masterClrMapping/>
  </p:clrMapOvr>
  <p:transition/>
  <p:hf sldNum="0"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84968" cy="4270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7408" y="1752600"/>
            <a:ext cx="4184968" cy="4270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9" Type="http://schemas.openxmlformats.org/officeDocument/2006/relationships/slideLayout" Target="../slideLayouts/slideLayout110.xml"/><Relationship Id="rId8" Type="http://schemas.openxmlformats.org/officeDocument/2006/relationships/slideLayout" Target="../slideLayouts/slideLayout109.xml"/><Relationship Id="rId7" Type="http://schemas.openxmlformats.org/officeDocument/2006/relationships/slideLayout" Target="../slideLayouts/slideLayout108.xml"/><Relationship Id="rId6" Type="http://schemas.openxmlformats.org/officeDocument/2006/relationships/slideLayout" Target="../slideLayouts/slideLayout107.xml"/><Relationship Id="rId5" Type="http://schemas.openxmlformats.org/officeDocument/2006/relationships/slideLayout" Target="../slideLayouts/slideLayout106.xml"/><Relationship Id="rId4" Type="http://schemas.openxmlformats.org/officeDocument/2006/relationships/slideLayout" Target="../slideLayouts/slideLayout105.xml"/><Relationship Id="rId3" Type="http://schemas.openxmlformats.org/officeDocument/2006/relationships/slideLayout" Target="../slideLayouts/slideLayout104.xml"/><Relationship Id="rId2" Type="http://schemas.openxmlformats.org/officeDocument/2006/relationships/slideLayout" Target="../slideLayouts/slideLayout103.xml"/><Relationship Id="rId13" Type="http://schemas.openxmlformats.org/officeDocument/2006/relationships/theme" Target="../theme/theme10.xml"/><Relationship Id="rId12" Type="http://schemas.openxmlformats.org/officeDocument/2006/relationships/image" Target="../media/image1.jpeg"/><Relationship Id="rId11" Type="http://schemas.openxmlformats.org/officeDocument/2006/relationships/slideLayout" Target="../slideLayouts/slideLayout112.xml"/><Relationship Id="rId10" Type="http://schemas.openxmlformats.org/officeDocument/2006/relationships/slideLayout" Target="../slideLayouts/slideLayout111.xml"/><Relationship Id="rId1" Type="http://schemas.openxmlformats.org/officeDocument/2006/relationships/slideLayout" Target="../slideLayouts/slideLayout102.xml"/></Relationships>
</file>

<file path=ppt/slideMasters/_rels/slideMaster11.xml.rels><?xml version="1.0" encoding="UTF-8" standalone="yes"?>
<Relationships xmlns="http://schemas.openxmlformats.org/package/2006/relationships"><Relationship Id="rId9" Type="http://schemas.openxmlformats.org/officeDocument/2006/relationships/slideLayout" Target="../slideLayouts/slideLayout121.xml"/><Relationship Id="rId8" Type="http://schemas.openxmlformats.org/officeDocument/2006/relationships/slideLayout" Target="../slideLayouts/slideLayout120.xml"/><Relationship Id="rId7" Type="http://schemas.openxmlformats.org/officeDocument/2006/relationships/slideLayout" Target="../slideLayouts/slideLayout119.xml"/><Relationship Id="rId6" Type="http://schemas.openxmlformats.org/officeDocument/2006/relationships/slideLayout" Target="../slideLayouts/slideLayout118.xml"/><Relationship Id="rId5" Type="http://schemas.openxmlformats.org/officeDocument/2006/relationships/slideLayout" Target="../slideLayouts/slideLayout117.xml"/><Relationship Id="rId4" Type="http://schemas.openxmlformats.org/officeDocument/2006/relationships/slideLayout" Target="../slideLayouts/slideLayout116.xml"/><Relationship Id="rId3" Type="http://schemas.openxmlformats.org/officeDocument/2006/relationships/slideLayout" Target="../slideLayouts/slideLayout115.xml"/><Relationship Id="rId2" Type="http://schemas.openxmlformats.org/officeDocument/2006/relationships/slideLayout" Target="../slideLayouts/slideLayout114.xml"/><Relationship Id="rId13" Type="http://schemas.openxmlformats.org/officeDocument/2006/relationships/theme" Target="../theme/theme11.xml"/><Relationship Id="rId12" Type="http://schemas.openxmlformats.org/officeDocument/2006/relationships/image" Target="../media/image5.jpeg"/><Relationship Id="rId11" Type="http://schemas.openxmlformats.org/officeDocument/2006/relationships/slideLayout" Target="../slideLayouts/slideLayout123.xml"/><Relationship Id="rId10" Type="http://schemas.openxmlformats.org/officeDocument/2006/relationships/slideLayout" Target="../slideLayouts/slideLayout122.xml"/><Relationship Id="rId1" Type="http://schemas.openxmlformats.org/officeDocument/2006/relationships/slideLayout" Target="../slideLayouts/slideLayout113.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3" Type="http://schemas.openxmlformats.org/officeDocument/2006/relationships/theme" Target="../theme/theme3.xml"/><Relationship Id="rId12" Type="http://schemas.openxmlformats.org/officeDocument/2006/relationships/image" Target="../media/image1.jpeg"/><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3.xml"/><Relationship Id="rId8" Type="http://schemas.openxmlformats.org/officeDocument/2006/relationships/slideLayout" Target="../slideLayouts/slideLayout42.xml"/><Relationship Id="rId7" Type="http://schemas.openxmlformats.org/officeDocument/2006/relationships/slideLayout" Target="../slideLayouts/slideLayout41.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3" Type="http://schemas.openxmlformats.org/officeDocument/2006/relationships/slideLayout" Target="../slideLayouts/slideLayout37.xml"/><Relationship Id="rId2" Type="http://schemas.openxmlformats.org/officeDocument/2006/relationships/slideLayout" Target="../slideLayouts/slideLayout36.xml"/><Relationship Id="rId13" Type="http://schemas.openxmlformats.org/officeDocument/2006/relationships/theme" Target="../theme/theme4.xml"/><Relationship Id="rId12" Type="http://schemas.openxmlformats.org/officeDocument/2006/relationships/slideLayout" Target="../slideLayouts/slideLayout46.xml"/><Relationship Id="rId11" Type="http://schemas.openxmlformats.org/officeDocument/2006/relationships/slideLayout" Target="../slideLayouts/slideLayout45.xml"/><Relationship Id="rId10" Type="http://schemas.openxmlformats.org/officeDocument/2006/relationships/slideLayout" Target="../slideLayouts/slideLayout44.xml"/><Relationship Id="rId1"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5.xml"/><Relationship Id="rId8" Type="http://schemas.openxmlformats.org/officeDocument/2006/relationships/slideLayout" Target="../slideLayouts/slideLayout54.xml"/><Relationship Id="rId7" Type="http://schemas.openxmlformats.org/officeDocument/2006/relationships/slideLayout" Target="../slideLayouts/slideLayout53.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 Id="rId3" Type="http://schemas.openxmlformats.org/officeDocument/2006/relationships/slideLayout" Target="../slideLayouts/slideLayout49.xml"/><Relationship Id="rId2" Type="http://schemas.openxmlformats.org/officeDocument/2006/relationships/slideLayout" Target="../slideLayouts/slideLayout48.xml"/><Relationship Id="rId14" Type="http://schemas.openxmlformats.org/officeDocument/2006/relationships/theme" Target="../theme/theme5.xml"/><Relationship Id="rId13" Type="http://schemas.openxmlformats.org/officeDocument/2006/relationships/audio" Target="../media/audio1.wav"/><Relationship Id="rId12" Type="http://schemas.openxmlformats.org/officeDocument/2006/relationships/image" Target="../media/image2.png"/><Relationship Id="rId11" Type="http://schemas.openxmlformats.org/officeDocument/2006/relationships/slideLayout" Target="../slideLayouts/slideLayout57.xml"/><Relationship Id="rId10" Type="http://schemas.openxmlformats.org/officeDocument/2006/relationships/slideLayout" Target="../slideLayouts/slideLayout56.xml"/><Relationship Id="rId1"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6.xml"/><Relationship Id="rId8" Type="http://schemas.openxmlformats.org/officeDocument/2006/relationships/slideLayout" Target="../slideLayouts/slideLayout65.xml"/><Relationship Id="rId7" Type="http://schemas.openxmlformats.org/officeDocument/2006/relationships/slideLayout" Target="../slideLayouts/slideLayout64.xml"/><Relationship Id="rId6" Type="http://schemas.openxmlformats.org/officeDocument/2006/relationships/slideLayout" Target="../slideLayouts/slideLayout63.xml"/><Relationship Id="rId5" Type="http://schemas.openxmlformats.org/officeDocument/2006/relationships/slideLayout" Target="../slideLayouts/slideLayout62.xml"/><Relationship Id="rId4" Type="http://schemas.openxmlformats.org/officeDocument/2006/relationships/slideLayout" Target="../slideLayouts/slideLayout61.xml"/><Relationship Id="rId3" Type="http://schemas.openxmlformats.org/officeDocument/2006/relationships/slideLayout" Target="../slideLayouts/slideLayout60.xml"/><Relationship Id="rId2" Type="http://schemas.openxmlformats.org/officeDocument/2006/relationships/slideLayout" Target="../slideLayouts/slideLayout59.xml"/><Relationship Id="rId13" Type="http://schemas.openxmlformats.org/officeDocument/2006/relationships/theme" Target="../theme/theme6.xml"/><Relationship Id="rId12" Type="http://schemas.openxmlformats.org/officeDocument/2006/relationships/image" Target="../media/image1.jpeg"/><Relationship Id="rId11" Type="http://schemas.openxmlformats.org/officeDocument/2006/relationships/slideLayout" Target="../slideLayouts/slideLayout68.xml"/><Relationship Id="rId10" Type="http://schemas.openxmlformats.org/officeDocument/2006/relationships/slideLayout" Target="../slideLayouts/slideLayout67.xml"/><Relationship Id="rId1" Type="http://schemas.openxmlformats.org/officeDocument/2006/relationships/slideLayout" Target="../slideLayouts/slideLayout58.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7.xml"/><Relationship Id="rId8" Type="http://schemas.openxmlformats.org/officeDocument/2006/relationships/slideLayout" Target="../slideLayouts/slideLayout76.xml"/><Relationship Id="rId7" Type="http://schemas.openxmlformats.org/officeDocument/2006/relationships/slideLayout" Target="../slideLayouts/slideLayout75.xml"/><Relationship Id="rId6" Type="http://schemas.openxmlformats.org/officeDocument/2006/relationships/slideLayout" Target="../slideLayouts/slideLayout74.xml"/><Relationship Id="rId5" Type="http://schemas.openxmlformats.org/officeDocument/2006/relationships/slideLayout" Target="../slideLayouts/slideLayout73.xml"/><Relationship Id="rId4" Type="http://schemas.openxmlformats.org/officeDocument/2006/relationships/slideLayout" Target="../slideLayouts/slideLayout72.xml"/><Relationship Id="rId3" Type="http://schemas.openxmlformats.org/officeDocument/2006/relationships/slideLayout" Target="../slideLayouts/slideLayout71.xml"/><Relationship Id="rId2" Type="http://schemas.openxmlformats.org/officeDocument/2006/relationships/slideLayout" Target="../slideLayouts/slideLayout70.xml"/><Relationship Id="rId13" Type="http://schemas.openxmlformats.org/officeDocument/2006/relationships/theme" Target="../theme/theme7.xml"/><Relationship Id="rId12" Type="http://schemas.openxmlformats.org/officeDocument/2006/relationships/image" Target="../media/image3.jpeg"/><Relationship Id="rId11" Type="http://schemas.openxmlformats.org/officeDocument/2006/relationships/slideLayout" Target="../slideLayouts/slideLayout79.xml"/><Relationship Id="rId10" Type="http://schemas.openxmlformats.org/officeDocument/2006/relationships/slideLayout" Target="../slideLayouts/slideLayout78.xml"/><Relationship Id="rId1" Type="http://schemas.openxmlformats.org/officeDocument/2006/relationships/slideLayout" Target="../slideLayouts/slideLayout69.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88.xml"/><Relationship Id="rId8" Type="http://schemas.openxmlformats.org/officeDocument/2006/relationships/slideLayout" Target="../slideLayouts/slideLayout87.xml"/><Relationship Id="rId7" Type="http://schemas.openxmlformats.org/officeDocument/2006/relationships/slideLayout" Target="../slideLayouts/slideLayout86.xml"/><Relationship Id="rId6" Type="http://schemas.openxmlformats.org/officeDocument/2006/relationships/slideLayout" Target="../slideLayouts/slideLayout85.xml"/><Relationship Id="rId5" Type="http://schemas.openxmlformats.org/officeDocument/2006/relationships/slideLayout" Target="../slideLayouts/slideLayout84.xml"/><Relationship Id="rId4" Type="http://schemas.openxmlformats.org/officeDocument/2006/relationships/slideLayout" Target="../slideLayouts/slideLayout83.xml"/><Relationship Id="rId3" Type="http://schemas.openxmlformats.org/officeDocument/2006/relationships/slideLayout" Target="../slideLayouts/slideLayout82.xml"/><Relationship Id="rId2" Type="http://schemas.openxmlformats.org/officeDocument/2006/relationships/slideLayout" Target="../slideLayouts/slideLayout81.xml"/><Relationship Id="rId14" Type="http://schemas.openxmlformats.org/officeDocument/2006/relationships/theme" Target="../theme/theme8.xml"/><Relationship Id="rId13" Type="http://schemas.openxmlformats.org/officeDocument/2006/relationships/audio" Target="../media/audio1.wav"/><Relationship Id="rId12" Type="http://schemas.openxmlformats.org/officeDocument/2006/relationships/image" Target="../media/image2.png"/><Relationship Id="rId11" Type="http://schemas.openxmlformats.org/officeDocument/2006/relationships/slideLayout" Target="../slideLayouts/slideLayout90.xml"/><Relationship Id="rId10" Type="http://schemas.openxmlformats.org/officeDocument/2006/relationships/slideLayout" Target="../slideLayouts/slideLayout89.xml"/><Relationship Id="rId1" Type="http://schemas.openxmlformats.org/officeDocument/2006/relationships/slideLayout" Target="../slideLayouts/slideLayout80.xml"/></Relationships>
</file>

<file path=ppt/slideMasters/_rels/slideMaster9.xml.rels><?xml version="1.0" encoding="UTF-8" standalone="yes"?>
<Relationships xmlns="http://schemas.openxmlformats.org/package/2006/relationships"><Relationship Id="rId9" Type="http://schemas.openxmlformats.org/officeDocument/2006/relationships/slideLayout" Target="../slideLayouts/slideLayout99.xml"/><Relationship Id="rId8" Type="http://schemas.openxmlformats.org/officeDocument/2006/relationships/slideLayout" Target="../slideLayouts/slideLayout98.xml"/><Relationship Id="rId7" Type="http://schemas.openxmlformats.org/officeDocument/2006/relationships/slideLayout" Target="../slideLayouts/slideLayout97.xml"/><Relationship Id="rId6" Type="http://schemas.openxmlformats.org/officeDocument/2006/relationships/slideLayout" Target="../slideLayouts/slideLayout96.xml"/><Relationship Id="rId5" Type="http://schemas.openxmlformats.org/officeDocument/2006/relationships/slideLayout" Target="../slideLayouts/slideLayout95.xml"/><Relationship Id="rId4" Type="http://schemas.openxmlformats.org/officeDocument/2006/relationships/slideLayout" Target="../slideLayouts/slideLayout94.xml"/><Relationship Id="rId3" Type="http://schemas.openxmlformats.org/officeDocument/2006/relationships/slideLayout" Target="../slideLayouts/slideLayout93.xml"/><Relationship Id="rId2" Type="http://schemas.openxmlformats.org/officeDocument/2006/relationships/slideLayout" Target="../slideLayouts/slideLayout92.xml"/><Relationship Id="rId13" Type="http://schemas.openxmlformats.org/officeDocument/2006/relationships/theme" Target="../theme/theme9.xml"/><Relationship Id="rId12" Type="http://schemas.openxmlformats.org/officeDocument/2006/relationships/image" Target="../media/image5.jpeg"/><Relationship Id="rId11" Type="http://schemas.openxmlformats.org/officeDocument/2006/relationships/slideLayout" Target="../slideLayouts/slideLayout101.xml"/><Relationship Id="rId10" Type="http://schemas.openxmlformats.org/officeDocument/2006/relationships/slideLayout" Target="../slideLayouts/slideLayout100.xml"/><Relationship Id="rId1"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4338" name="标题 14337"/>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4339" name="文本占位符 14338"/>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4340" name="日期占位符 14339"/>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p>
        </p:txBody>
      </p:sp>
      <p:sp>
        <p:nvSpPr>
          <p:cNvPr id="14341" name="页脚占位符 14340"/>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p>
        </p:txBody>
      </p:sp>
      <p:sp>
        <p:nvSpPr>
          <p:cNvPr id="14342" name="灯片编号占位符 14341"/>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5362" name="标题 15361"/>
          <p:cNvSpPr>
            <a:spLocks noGrp="1" noRot="1"/>
          </p:cNvSpPr>
          <p:nvPr>
            <p:ph type="title"/>
          </p:nvPr>
        </p:nvSpPr>
        <p:spPr>
          <a:xfrm>
            <a:off x="301625" y="381000"/>
            <a:ext cx="8540750" cy="1143000"/>
          </a:xfrm>
          <a:prstGeom prst="rect">
            <a:avLst/>
          </a:prstGeom>
          <a:noFill/>
          <a:ln w="9525">
            <a:noFill/>
          </a:ln>
        </p:spPr>
        <p:txBody>
          <a:bodyPr anchor="ctr"/>
          <a:p>
            <a:pPr lvl="0"/>
            <a:r>
              <a:rPr lang="zh-CN" altLang="en-US"/>
              <a:t>单击此处编辑母版标题样式</a:t>
            </a:r>
            <a:endParaRPr lang="zh-CN" altLang="en-US"/>
          </a:p>
        </p:txBody>
      </p:sp>
      <p:sp>
        <p:nvSpPr>
          <p:cNvPr id="15363" name="文本占位符 15362"/>
          <p:cNvSpPr>
            <a:spLocks noGrp="1" noRot="1"/>
          </p:cNvSpPr>
          <p:nvPr>
            <p:ph type="body" idx="1"/>
          </p:nvPr>
        </p:nvSpPr>
        <p:spPr>
          <a:xfrm>
            <a:off x="301625" y="1752600"/>
            <a:ext cx="8540750" cy="4270375"/>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5364" name="日期占位符 15363"/>
          <p:cNvSpPr>
            <a:spLocks noGrp="1"/>
          </p:cNvSpPr>
          <p:nvPr>
            <p:ph type="dt" sz="half" idx="2"/>
          </p:nvPr>
        </p:nvSpPr>
        <p:spPr>
          <a:xfrm>
            <a:off x="301625" y="6172200"/>
            <a:ext cx="2289175" cy="476250"/>
          </a:xfrm>
          <a:prstGeom prst="rect">
            <a:avLst/>
          </a:prstGeom>
          <a:noFill/>
          <a:ln w="9525">
            <a:noFill/>
          </a:ln>
        </p:spPr>
        <p:txBody>
          <a:bodyPr/>
          <a:lstStyle>
            <a:lvl1pPr>
              <a:defRPr sz="1400"/>
            </a:lvl1pPr>
          </a:lstStyle>
          <a:p>
            <a:pPr lvl="0"/>
            <a:endParaRPr lang="zh-CN" altLang="en-US" dirty="0"/>
          </a:p>
        </p:txBody>
      </p:sp>
      <p:sp>
        <p:nvSpPr>
          <p:cNvPr id="15365" name="页脚占位符 15364"/>
          <p:cNvSpPr>
            <a:spLocks noGrp="1"/>
          </p:cNvSpPr>
          <p:nvPr>
            <p:ph type="ftr" sz="quarter" idx="3"/>
          </p:nvPr>
        </p:nvSpPr>
        <p:spPr>
          <a:xfrm>
            <a:off x="3124200" y="6172200"/>
            <a:ext cx="2895600" cy="476250"/>
          </a:xfrm>
          <a:prstGeom prst="rect">
            <a:avLst/>
          </a:prstGeom>
          <a:noFill/>
          <a:ln w="9525">
            <a:noFill/>
          </a:ln>
        </p:spPr>
        <p:txBody>
          <a:bodyPr/>
          <a:lstStyle>
            <a:lvl1pPr algn="ctr">
              <a:defRPr sz="1400"/>
            </a:lvl1pPr>
          </a:lstStyle>
          <a:p>
            <a:pPr lvl="0"/>
            <a:endParaRPr lang="zh-CN" altLang="en-US" dirty="0"/>
          </a:p>
        </p:txBody>
      </p:sp>
      <p:sp>
        <p:nvSpPr>
          <p:cNvPr id="15366" name="灯片编号占位符 15365"/>
          <p:cNvSpPr>
            <a:spLocks noGrp="1"/>
          </p:cNvSpPr>
          <p:nvPr>
            <p:ph type="sldNum" sz="quarter" idx="4"/>
          </p:nvPr>
        </p:nvSpPr>
        <p:spPr>
          <a:xfrm>
            <a:off x="6553200" y="61722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SzPct val="115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2051"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52"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en-US" altLang="x-none" dirty="0"/>
          </a:p>
        </p:txBody>
      </p:sp>
      <p:sp>
        <p:nvSpPr>
          <p:cNvPr id="2053"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en-US" altLang="x-none" dirty="0"/>
          </a:p>
        </p:txBody>
      </p:sp>
      <p:sp>
        <p:nvSpPr>
          <p:cNvPr id="2054"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en-US" altLang="x-none" dirty="0"/>
            </a:fld>
            <a:endParaRPr lang="en-US" altLang="x-none"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marL="0" lvl="0" indent="0" algn="ctr" defTabSz="914400" eaLnBrk="0" fontAlgn="base" latinLnBrk="0" hangingPunct="0">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3074"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3075"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6"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en-US" altLang="x-none" dirty="0"/>
          </a:p>
        </p:txBody>
      </p:sp>
      <p:sp>
        <p:nvSpPr>
          <p:cNvPr id="3077"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en-US" altLang="x-none" dirty="0"/>
          </a:p>
        </p:txBody>
      </p:sp>
      <p:sp>
        <p:nvSpPr>
          <p:cNvPr id="3078"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en-US" altLang="x-none" dirty="0"/>
            </a:fld>
            <a:endParaRPr lang="en-US" altLang="x-none"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marL="0" lvl="0" indent="0" algn="ctr" defTabSz="914400" eaLnBrk="0" fontAlgn="base" latinLnBrk="0" hangingPunct="0">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amma/>
                <a:tint val="79216"/>
                <a:invGamma/>
              </a:schemeClr>
            </a:gs>
            <a:gs pos="100000">
              <a:schemeClr val="tx1">
                <a:alpha val="100000"/>
              </a:schemeClr>
            </a:gs>
          </a:gsLst>
          <a:lin ang="18900000" scaled="1"/>
          <a:tileRect/>
        </a:gradFill>
        <a:effectLst/>
      </p:bgPr>
    </p:bg>
    <p:spTree>
      <p:nvGrpSpPr>
        <p:cNvPr id="1" name=""/>
        <p:cNvGrpSpPr/>
        <p:nvPr/>
      </p:nvGrpSpPr>
      <p:grpSpPr/>
      <p:sp>
        <p:nvSpPr>
          <p:cNvPr id="4098" name="标题 4097"/>
          <p:cNvSpPr>
            <a:spLocks noGrp="1"/>
          </p:cNvSpPr>
          <p:nvPr>
            <p:ph type="title"/>
          </p:nvPr>
        </p:nvSpPr>
        <p:spPr>
          <a:xfrm>
            <a:off x="685800" y="609600"/>
            <a:ext cx="7772400" cy="1143000"/>
          </a:xfrm>
          <a:prstGeom prst="rect">
            <a:avLst/>
          </a:prstGeom>
          <a:noFill/>
          <a:ln w="9525">
            <a:noFill/>
          </a:ln>
        </p:spPr>
        <p:txBody>
          <a:bodyPr anchor="ctr"/>
          <a:p>
            <a:pPr lvl="0"/>
            <a:r>
              <a:rPr lang="zh-CN" altLang="en-US"/>
              <a:t>单击此处编辑母版标题样式</a:t>
            </a:r>
            <a:endParaRPr lang="zh-CN" altLang="en-US"/>
          </a:p>
        </p:txBody>
      </p:sp>
      <p:sp>
        <p:nvSpPr>
          <p:cNvPr id="4099" name="文本占位符 4098"/>
          <p:cNvSpPr>
            <a:spLocks noGrp="1"/>
          </p:cNvSpPr>
          <p:nvPr>
            <p:ph type="body" idx="1"/>
          </p:nvPr>
        </p:nvSpPr>
        <p:spPr>
          <a:xfrm>
            <a:off x="685800" y="1981200"/>
            <a:ext cx="7772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100" name="日期占位符 4099"/>
          <p:cNvSpPr>
            <a:spLocks noGrp="1"/>
          </p:cNvSpPr>
          <p:nvPr>
            <p:ph type="dt" sz="half" idx="2"/>
          </p:nvPr>
        </p:nvSpPr>
        <p:spPr>
          <a:xfrm>
            <a:off x="685800" y="6248400"/>
            <a:ext cx="1905000" cy="457200"/>
          </a:xfrm>
          <a:prstGeom prst="rect">
            <a:avLst/>
          </a:prstGeom>
          <a:noFill/>
          <a:ln w="9525">
            <a:noFill/>
          </a:ln>
        </p:spPr>
        <p:txBody>
          <a:bodyPr/>
          <a:lstStyle>
            <a:lvl1pPr>
              <a:defRPr sz="1400"/>
            </a:lvl1pPr>
          </a:lstStyle>
          <a:p>
            <a:pPr lvl="0"/>
            <a:endParaRPr lang="zh-CN" altLang="en-US" dirty="0"/>
          </a:p>
        </p:txBody>
      </p:sp>
      <p:sp>
        <p:nvSpPr>
          <p:cNvPr id="4101" name="页脚占位符 4100"/>
          <p:cNvSpPr>
            <a:spLocks noGrp="1"/>
          </p:cNvSpPr>
          <p:nvPr>
            <p:ph type="ftr" sz="quarter" idx="3"/>
          </p:nvPr>
        </p:nvSpPr>
        <p:spPr>
          <a:xfrm>
            <a:off x="3124200" y="6248400"/>
            <a:ext cx="2895600" cy="457200"/>
          </a:xfrm>
          <a:prstGeom prst="rect">
            <a:avLst/>
          </a:prstGeom>
          <a:noFill/>
          <a:ln w="9525">
            <a:noFill/>
          </a:ln>
        </p:spPr>
        <p:txBody>
          <a:bodyPr/>
          <a:lstStyle>
            <a:lvl1pPr algn="ctr">
              <a:defRPr sz="1400"/>
            </a:lvl1pPr>
          </a:lstStyle>
          <a:p>
            <a:pPr lvl="0"/>
            <a:endParaRPr lang="zh-CN" altLang="en-US" dirty="0"/>
          </a:p>
        </p:txBody>
      </p:sp>
      <p:sp>
        <p:nvSpPr>
          <p:cNvPr id="4102" name="灯片编号占位符 4101"/>
          <p:cNvSpPr>
            <a:spLocks noGrp="1"/>
          </p:cNvSpPr>
          <p:nvPr>
            <p:ph type="sldNum" sz="quarter" idx="4"/>
          </p:nvPr>
        </p:nvSpPr>
        <p:spPr>
          <a:xfrm>
            <a:off x="6553200" y="6248400"/>
            <a:ext cx="1905000" cy="45720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00">
                <a:alpha val="100000"/>
              </a:srgbClr>
            </a:gs>
          </a:gsLst>
          <a:lin ang="5400000" scaled="1"/>
          <a:tileRect/>
        </a:gradFill>
        <a:effectLst/>
      </p:bgPr>
    </p:bg>
    <p:spTree>
      <p:nvGrpSpPr>
        <p:cNvPr id="1" name=""/>
        <p:cNvGrpSpPr/>
        <p:nvPr/>
      </p:nvGrpSpPr>
      <p:grpSpPr/>
      <p:sp>
        <p:nvSpPr>
          <p:cNvPr id="5122" name="标题 5121"/>
          <p:cNvSpPr>
            <a:spLocks noGrp="1"/>
          </p:cNvSpPr>
          <p:nvPr>
            <p:ph type="title"/>
          </p:nvPr>
        </p:nvSpPr>
        <p:spPr>
          <a:xfrm>
            <a:off x="685800" y="609600"/>
            <a:ext cx="7772400" cy="1143000"/>
          </a:xfrm>
          <a:prstGeom prst="rect">
            <a:avLst/>
          </a:prstGeom>
          <a:noFill/>
          <a:ln w="9525">
            <a:noFill/>
          </a:ln>
        </p:spPr>
        <p:txBody>
          <a:bodyPr anchor="ctr"/>
          <a:p>
            <a:pPr lvl="0"/>
            <a:r>
              <a:rPr lang="zh-CN" altLang="en-US"/>
              <a:t>单击此处编辑母版标题样式</a:t>
            </a:r>
            <a:endParaRPr lang="zh-CN" altLang="en-US"/>
          </a:p>
        </p:txBody>
      </p:sp>
      <p:sp>
        <p:nvSpPr>
          <p:cNvPr id="5123" name="文本占位符 5122"/>
          <p:cNvSpPr>
            <a:spLocks noGrp="1"/>
          </p:cNvSpPr>
          <p:nvPr>
            <p:ph type="body" idx="1"/>
          </p:nvPr>
        </p:nvSpPr>
        <p:spPr>
          <a:xfrm>
            <a:off x="685800" y="1981200"/>
            <a:ext cx="7772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124" name="日期占位符 5123"/>
          <p:cNvSpPr>
            <a:spLocks noGrp="1"/>
          </p:cNvSpPr>
          <p:nvPr>
            <p:ph type="dt" sz="half" idx="2"/>
          </p:nvPr>
        </p:nvSpPr>
        <p:spPr>
          <a:xfrm>
            <a:off x="685800" y="6248400"/>
            <a:ext cx="1905000" cy="457200"/>
          </a:xfrm>
          <a:prstGeom prst="rect">
            <a:avLst/>
          </a:prstGeom>
          <a:noFill/>
          <a:ln w="9525">
            <a:noFill/>
          </a:ln>
        </p:spPr>
        <p:txBody>
          <a:bodyPr/>
          <a:lstStyle>
            <a:lvl1pPr>
              <a:defRPr sz="1400"/>
            </a:lvl1pPr>
          </a:lstStyle>
          <a:p>
            <a:pPr lvl="0"/>
            <a:endParaRPr lang="zh-CN" altLang="en-US" dirty="0"/>
          </a:p>
        </p:txBody>
      </p:sp>
      <p:sp>
        <p:nvSpPr>
          <p:cNvPr id="5125" name="页脚占位符 5124"/>
          <p:cNvSpPr>
            <a:spLocks noGrp="1"/>
          </p:cNvSpPr>
          <p:nvPr>
            <p:ph type="ftr" sz="quarter" idx="3"/>
          </p:nvPr>
        </p:nvSpPr>
        <p:spPr>
          <a:xfrm>
            <a:off x="3124200" y="6248400"/>
            <a:ext cx="2895600" cy="457200"/>
          </a:xfrm>
          <a:prstGeom prst="rect">
            <a:avLst/>
          </a:prstGeom>
          <a:noFill/>
          <a:ln w="9525">
            <a:noFill/>
          </a:ln>
        </p:spPr>
        <p:txBody>
          <a:bodyPr/>
          <a:lstStyle>
            <a:lvl1pPr algn="ctr">
              <a:defRPr sz="1400"/>
            </a:lvl1pPr>
          </a:lstStyle>
          <a:p>
            <a:pPr lvl="0"/>
            <a:endParaRPr lang="zh-CN" altLang="en-US" dirty="0"/>
          </a:p>
        </p:txBody>
      </p:sp>
      <p:sp>
        <p:nvSpPr>
          <p:cNvPr id="5126" name="灯片编号占位符 5125"/>
          <p:cNvSpPr>
            <a:spLocks noGrp="1"/>
          </p:cNvSpPr>
          <p:nvPr>
            <p:ph type="sldNum" sz="quarter" idx="4"/>
          </p:nvPr>
        </p:nvSpPr>
        <p:spPr>
          <a:xfrm>
            <a:off x="6553200" y="6248400"/>
            <a:ext cx="1905000" cy="45720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pic>
        <p:nvPicPr>
          <p:cNvPr id="5127" name="图片 5126" descr="111"/>
          <p:cNvPicPr>
            <a:picLocks noChangeAspect="1"/>
          </p:cNvPicPr>
          <p:nvPr/>
        </p:nvPicPr>
        <p:blipFill>
          <a:blip r:embed="rId12">
            <a:lum bright="95996" contrast="-88000"/>
          </a:blip>
          <a:stretch>
            <a:fillRect/>
          </a:stretch>
        </p:blipFill>
        <p:spPr>
          <a:xfrm>
            <a:off x="533400" y="228600"/>
            <a:ext cx="7924800" cy="60531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cover dir="r"/>
    <p:sndAc>
      <p:stSnd>
        <p:snd r:embed="rId13" name="type.wav"/>
      </p:stSnd>
    </p:sndAc>
  </p:transition>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614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614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148"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en-US" altLang="x-none" dirty="0"/>
          </a:p>
        </p:txBody>
      </p:sp>
      <p:sp>
        <p:nvSpPr>
          <p:cNvPr id="614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en-US" altLang="x-none" dirty="0"/>
          </a:p>
        </p:txBody>
      </p:sp>
      <p:sp>
        <p:nvSpPr>
          <p:cNvPr id="615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en-US" altLang="x-none" dirty="0"/>
            </a:fld>
            <a:endParaRPr lang="en-US" altLang="x-none"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marL="0" lvl="0" indent="0" algn="ctr" defTabSz="914400" eaLnBrk="0" fontAlgn="base" latinLnBrk="0" hangingPunct="0">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rotWithShape="0">
          <a:blip r:embed="rId12"/>
        </a:blipFill>
        <a:effectLst/>
      </p:bgPr>
    </p:bg>
    <p:spTree>
      <p:nvGrpSpPr>
        <p:cNvPr id="1" name=""/>
        <p:cNvGrpSpPr/>
        <p:nvPr/>
      </p:nvGrpSpPr>
      <p:grpSpPr/>
      <p:grpSp>
        <p:nvGrpSpPr>
          <p:cNvPr id="7170" name="组合 7169"/>
          <p:cNvGrpSpPr/>
          <p:nvPr/>
        </p:nvGrpSpPr>
        <p:grpSpPr>
          <a:xfrm>
            <a:off x="0" y="1588"/>
            <a:ext cx="9132888" cy="6845300"/>
            <a:chOff x="0" y="0"/>
            <a:chExt cx="5753" cy="4312"/>
          </a:xfrm>
        </p:grpSpPr>
        <p:sp>
          <p:nvSpPr>
            <p:cNvPr id="7171" name="未知"/>
            <p:cNvSpPr/>
            <p:nvPr/>
          </p:nvSpPr>
          <p:spPr>
            <a:xfrm>
              <a:off x="3394" y="998"/>
              <a:ext cx="2359" cy="3314"/>
            </a:xfrm>
            <a:custGeom>
              <a:avLst/>
              <a:gdLst/>
              <a:ahLst/>
              <a:cxnLst/>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a:p>
          </p:txBody>
        </p:sp>
        <p:sp>
          <p:nvSpPr>
            <p:cNvPr id="7172" name="任意多边形 7171"/>
            <p:cNvSpPr/>
            <p:nvPr/>
          </p:nvSpPr>
          <p:spPr>
            <a:xfrm>
              <a:off x="0" y="0"/>
              <a:ext cx="5298" cy="431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12700" cap="rnd" cmpd="sng">
              <a:solidFill>
                <a:schemeClr val="accent2"/>
              </a:solidFill>
              <a:prstDash val="solid"/>
              <a:headEnd type="none" w="med" len="med"/>
              <a:tailEnd type="none" w="med" len="med"/>
            </a:ln>
          </p:spPr>
          <p:txBody>
            <a:bodyPr/>
            <a:p>
              <a:endParaRPr lang="zh-CN" altLang="en-US"/>
            </a:p>
          </p:txBody>
        </p:sp>
      </p:grpSp>
      <p:sp>
        <p:nvSpPr>
          <p:cNvPr id="7173" name="标题 7172"/>
          <p:cNvSpPr>
            <a:spLocks noGrp="1"/>
          </p:cNvSpPr>
          <p:nvPr>
            <p:ph type="title"/>
          </p:nvPr>
        </p:nvSpPr>
        <p:spPr>
          <a:xfrm>
            <a:off x="685800" y="609600"/>
            <a:ext cx="7772400" cy="1143000"/>
          </a:xfrm>
          <a:prstGeom prst="rect">
            <a:avLst/>
          </a:prstGeom>
          <a:noFill/>
          <a:ln w="9525">
            <a:noFill/>
          </a:ln>
        </p:spPr>
        <p:txBody>
          <a:bodyPr lIns="92075" tIns="46038" rIns="92075" bIns="46038" anchor="ctr"/>
          <a:p>
            <a:pPr lvl="0"/>
            <a:r>
              <a:rPr lang="zh-CN" altLang="en-US"/>
              <a:t>单击此处编辑母版标题样式</a:t>
            </a:r>
            <a:endParaRPr lang="zh-CN" altLang="en-US"/>
          </a:p>
        </p:txBody>
      </p:sp>
      <p:sp>
        <p:nvSpPr>
          <p:cNvPr id="7174" name="日期占位符 7173"/>
          <p:cNvSpPr>
            <a:spLocks noGrp="1"/>
          </p:cNvSpPr>
          <p:nvPr>
            <p:ph type="dt" sz="half" idx="2"/>
          </p:nvPr>
        </p:nvSpPr>
        <p:spPr>
          <a:xfrm>
            <a:off x="685800" y="6248400"/>
            <a:ext cx="1905000" cy="457200"/>
          </a:xfrm>
          <a:prstGeom prst="rect">
            <a:avLst/>
          </a:prstGeom>
          <a:noFill/>
          <a:ln w="9525">
            <a:noFill/>
          </a:ln>
        </p:spPr>
        <p:txBody>
          <a:bodyPr lIns="92075" tIns="46038" rIns="92075" bIns="46038" anchor="ctr"/>
          <a:lstStyle>
            <a:lvl1pPr>
              <a:defRPr sz="1400"/>
            </a:lvl1pPr>
          </a:lstStyle>
          <a:p>
            <a:pPr lvl="0"/>
            <a:endParaRPr lang="zh-CN" altLang="en-US" dirty="0"/>
          </a:p>
        </p:txBody>
      </p:sp>
      <p:sp>
        <p:nvSpPr>
          <p:cNvPr id="7175" name="页脚占位符 7174"/>
          <p:cNvSpPr>
            <a:spLocks noGrp="1"/>
          </p:cNvSpPr>
          <p:nvPr>
            <p:ph type="ftr" sz="quarter" idx="3"/>
          </p:nvPr>
        </p:nvSpPr>
        <p:spPr>
          <a:xfrm>
            <a:off x="3124200" y="6248400"/>
            <a:ext cx="2895600" cy="457200"/>
          </a:xfrm>
          <a:prstGeom prst="rect">
            <a:avLst/>
          </a:prstGeom>
          <a:noFill/>
          <a:ln w="9525">
            <a:noFill/>
          </a:ln>
        </p:spPr>
        <p:txBody>
          <a:bodyPr lIns="92075" tIns="46038" rIns="92075" bIns="46038" anchor="ctr"/>
          <a:lstStyle>
            <a:lvl1pPr algn="ctr">
              <a:defRPr sz="1400"/>
            </a:lvl1pPr>
          </a:lstStyle>
          <a:p>
            <a:pPr lvl="0"/>
            <a:endParaRPr lang="zh-CN" altLang="en-US" dirty="0"/>
          </a:p>
        </p:txBody>
      </p:sp>
      <p:sp>
        <p:nvSpPr>
          <p:cNvPr id="7176" name="灯片编号占位符 7175"/>
          <p:cNvSpPr>
            <a:spLocks noGrp="1"/>
          </p:cNvSpPr>
          <p:nvPr>
            <p:ph type="sldNum" sz="quarter" idx="4"/>
          </p:nvPr>
        </p:nvSpPr>
        <p:spPr>
          <a:xfrm>
            <a:off x="6553200" y="6248400"/>
            <a:ext cx="1905000" cy="457200"/>
          </a:xfrm>
          <a:prstGeom prst="rect">
            <a:avLst/>
          </a:prstGeom>
          <a:noFill/>
          <a:ln w="9525">
            <a:noFill/>
          </a:ln>
        </p:spPr>
        <p:txBody>
          <a:bodyPr lIns="92075" tIns="46038" rIns="92075" bIns="46038" anchor="ctr"/>
          <a:lstStyle>
            <a:lvl1pPr algn="r">
              <a:defRPr sz="1400"/>
            </a:lvl1pPr>
          </a:lstStyle>
          <a:p>
            <a:pPr lvl="0"/>
            <a:fld id="{9A0DB2DC-4C9A-4742-B13C-FB6460FD3503}" type="slidenum">
              <a:rPr lang="zh-CN" altLang="en-US" dirty="0"/>
            </a:fld>
            <a:endParaRPr lang="zh-CN" altLang="en-US" dirty="0"/>
          </a:p>
        </p:txBody>
      </p:sp>
      <p:sp>
        <p:nvSpPr>
          <p:cNvPr id="7177" name="文本占位符 7176"/>
          <p:cNvSpPr>
            <a:spLocks noGrp="1"/>
          </p:cNvSpPr>
          <p:nvPr>
            <p:ph type="body" idx="1"/>
          </p:nvPr>
        </p:nvSpPr>
        <p:spPr>
          <a:xfrm>
            <a:off x="685800" y="1981200"/>
            <a:ext cx="7772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effectLst>
            <a:outerShdw blurRad="38100" dist="38100" dir="2700000">
              <a:srgbClr val="000000"/>
            </a:outerShdw>
          </a:effectLst>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tx1"/>
        </a:buClr>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00">
                <a:alpha val="100000"/>
              </a:srgbClr>
            </a:gs>
          </a:gsLst>
          <a:lin ang="5400000" scaled="1"/>
          <a:tileRect/>
        </a:gradFill>
        <a:effectLst/>
      </p:bgPr>
    </p:bg>
    <p:spTree>
      <p:nvGrpSpPr>
        <p:cNvPr id="1" name=""/>
        <p:cNvGrpSpPr/>
        <p:nvPr/>
      </p:nvGrpSpPr>
      <p:grpSpPr/>
      <p:sp>
        <p:nvSpPr>
          <p:cNvPr id="9218" name="标题 9217"/>
          <p:cNvSpPr>
            <a:spLocks noGrp="1"/>
          </p:cNvSpPr>
          <p:nvPr>
            <p:ph type="title"/>
          </p:nvPr>
        </p:nvSpPr>
        <p:spPr>
          <a:xfrm>
            <a:off x="685800" y="609600"/>
            <a:ext cx="7772400" cy="1143000"/>
          </a:xfrm>
          <a:prstGeom prst="rect">
            <a:avLst/>
          </a:prstGeom>
          <a:noFill/>
          <a:ln w="9525">
            <a:noFill/>
          </a:ln>
        </p:spPr>
        <p:txBody>
          <a:bodyPr anchor="ctr"/>
          <a:p>
            <a:pPr lvl="0"/>
            <a:r>
              <a:rPr lang="zh-CN" altLang="en-US"/>
              <a:t>单击此处编辑母版标题样式</a:t>
            </a:r>
            <a:endParaRPr lang="zh-CN" altLang="en-US"/>
          </a:p>
        </p:txBody>
      </p:sp>
      <p:sp>
        <p:nvSpPr>
          <p:cNvPr id="9219" name="文本占位符 9218"/>
          <p:cNvSpPr>
            <a:spLocks noGrp="1"/>
          </p:cNvSpPr>
          <p:nvPr>
            <p:ph type="body" idx="1"/>
          </p:nvPr>
        </p:nvSpPr>
        <p:spPr>
          <a:xfrm>
            <a:off x="685800" y="1981200"/>
            <a:ext cx="7772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220" name="日期占位符 9219"/>
          <p:cNvSpPr>
            <a:spLocks noGrp="1"/>
          </p:cNvSpPr>
          <p:nvPr>
            <p:ph type="dt" sz="half" idx="2"/>
          </p:nvPr>
        </p:nvSpPr>
        <p:spPr>
          <a:xfrm>
            <a:off x="685800" y="6248400"/>
            <a:ext cx="1905000" cy="457200"/>
          </a:xfrm>
          <a:prstGeom prst="rect">
            <a:avLst/>
          </a:prstGeom>
          <a:noFill/>
          <a:ln w="9525">
            <a:noFill/>
          </a:ln>
        </p:spPr>
        <p:txBody>
          <a:bodyPr/>
          <a:lstStyle>
            <a:lvl1pPr>
              <a:defRPr sz="1400"/>
            </a:lvl1pPr>
          </a:lstStyle>
          <a:p>
            <a:pPr lvl="0"/>
            <a:endParaRPr lang="zh-CN" altLang="en-US" dirty="0"/>
          </a:p>
        </p:txBody>
      </p:sp>
      <p:sp>
        <p:nvSpPr>
          <p:cNvPr id="9221" name="页脚占位符 9220"/>
          <p:cNvSpPr>
            <a:spLocks noGrp="1"/>
          </p:cNvSpPr>
          <p:nvPr>
            <p:ph type="ftr" sz="quarter" idx="3"/>
          </p:nvPr>
        </p:nvSpPr>
        <p:spPr>
          <a:xfrm>
            <a:off x="3124200" y="6248400"/>
            <a:ext cx="2895600" cy="457200"/>
          </a:xfrm>
          <a:prstGeom prst="rect">
            <a:avLst/>
          </a:prstGeom>
          <a:noFill/>
          <a:ln w="9525">
            <a:noFill/>
          </a:ln>
        </p:spPr>
        <p:txBody>
          <a:bodyPr/>
          <a:lstStyle>
            <a:lvl1pPr algn="ctr">
              <a:defRPr sz="1400"/>
            </a:lvl1pPr>
          </a:lstStyle>
          <a:p>
            <a:pPr lvl="0"/>
            <a:endParaRPr lang="zh-CN" altLang="en-US" dirty="0"/>
          </a:p>
        </p:txBody>
      </p:sp>
      <p:sp>
        <p:nvSpPr>
          <p:cNvPr id="9222" name="灯片编号占位符 9221"/>
          <p:cNvSpPr>
            <a:spLocks noGrp="1"/>
          </p:cNvSpPr>
          <p:nvPr>
            <p:ph type="sldNum" sz="quarter" idx="4"/>
          </p:nvPr>
        </p:nvSpPr>
        <p:spPr>
          <a:xfrm>
            <a:off x="6553200" y="6248400"/>
            <a:ext cx="1905000" cy="45720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pic>
        <p:nvPicPr>
          <p:cNvPr id="9223" name="图片 9222" descr="111"/>
          <p:cNvPicPr>
            <a:picLocks noChangeAspect="1"/>
          </p:cNvPicPr>
          <p:nvPr/>
        </p:nvPicPr>
        <p:blipFill>
          <a:blip r:embed="rId12">
            <a:lum bright="95996" contrast="-88000"/>
          </a:blip>
          <a:stretch>
            <a:fillRect/>
          </a:stretch>
        </p:blipFill>
        <p:spPr>
          <a:xfrm>
            <a:off x="533400" y="228600"/>
            <a:ext cx="7924800" cy="60531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ransition>
    <p:cover dir="r"/>
    <p:sndAc>
      <p:stSnd>
        <p:snd r:embed="rId13" name="type.wav"/>
      </p:stSnd>
    </p:sndAc>
  </p:transition>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42" name="标题 10241"/>
          <p:cNvSpPr>
            <a:spLocks noGrp="1" noRot="1"/>
          </p:cNvSpPr>
          <p:nvPr>
            <p:ph type="title"/>
          </p:nvPr>
        </p:nvSpPr>
        <p:spPr>
          <a:xfrm>
            <a:off x="301625" y="381000"/>
            <a:ext cx="8540750" cy="1143000"/>
          </a:xfrm>
          <a:prstGeom prst="rect">
            <a:avLst/>
          </a:prstGeom>
          <a:noFill/>
          <a:ln w="9525">
            <a:noFill/>
          </a:ln>
        </p:spPr>
        <p:txBody>
          <a:bodyPr anchor="ctr"/>
          <a:p>
            <a:pPr lvl="0"/>
            <a:r>
              <a:rPr lang="zh-CN" altLang="en-US"/>
              <a:t>单击此处编辑母版标题样式</a:t>
            </a:r>
            <a:endParaRPr lang="zh-CN" altLang="en-US"/>
          </a:p>
        </p:txBody>
      </p:sp>
      <p:sp>
        <p:nvSpPr>
          <p:cNvPr id="10243" name="文本占位符 10242"/>
          <p:cNvSpPr>
            <a:spLocks noGrp="1" noRot="1"/>
          </p:cNvSpPr>
          <p:nvPr>
            <p:ph type="body" idx="1"/>
          </p:nvPr>
        </p:nvSpPr>
        <p:spPr>
          <a:xfrm>
            <a:off x="301625" y="1752600"/>
            <a:ext cx="8540750" cy="4270375"/>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44" name="日期占位符 10243"/>
          <p:cNvSpPr>
            <a:spLocks noGrp="1"/>
          </p:cNvSpPr>
          <p:nvPr>
            <p:ph type="dt" sz="half" idx="2"/>
          </p:nvPr>
        </p:nvSpPr>
        <p:spPr>
          <a:xfrm>
            <a:off x="301625" y="6172200"/>
            <a:ext cx="2289175" cy="476250"/>
          </a:xfrm>
          <a:prstGeom prst="rect">
            <a:avLst/>
          </a:prstGeom>
          <a:noFill/>
          <a:ln w="9525">
            <a:noFill/>
          </a:ln>
        </p:spPr>
        <p:txBody>
          <a:bodyPr/>
          <a:lstStyle>
            <a:lvl1pPr>
              <a:defRPr sz="1400"/>
            </a:lvl1pPr>
          </a:lstStyle>
          <a:p>
            <a:pPr lvl="0"/>
            <a:endParaRPr lang="zh-CN" altLang="en-US" dirty="0"/>
          </a:p>
        </p:txBody>
      </p:sp>
      <p:sp>
        <p:nvSpPr>
          <p:cNvPr id="10245" name="页脚占位符 10244"/>
          <p:cNvSpPr>
            <a:spLocks noGrp="1"/>
          </p:cNvSpPr>
          <p:nvPr>
            <p:ph type="ftr" sz="quarter" idx="3"/>
          </p:nvPr>
        </p:nvSpPr>
        <p:spPr>
          <a:xfrm>
            <a:off x="3124200" y="6172200"/>
            <a:ext cx="2895600" cy="476250"/>
          </a:xfrm>
          <a:prstGeom prst="rect">
            <a:avLst/>
          </a:prstGeom>
          <a:noFill/>
          <a:ln w="9525">
            <a:noFill/>
          </a:ln>
        </p:spPr>
        <p:txBody>
          <a:bodyPr/>
          <a:lstStyle>
            <a:lvl1pPr algn="ctr">
              <a:defRPr sz="1400"/>
            </a:lvl1pPr>
          </a:lstStyle>
          <a:p>
            <a:pPr lvl="0"/>
            <a:endParaRPr lang="zh-CN" altLang="en-US" dirty="0"/>
          </a:p>
        </p:txBody>
      </p:sp>
      <p:sp>
        <p:nvSpPr>
          <p:cNvPr id="10246" name="灯片编号占位符 10245"/>
          <p:cNvSpPr>
            <a:spLocks noGrp="1"/>
          </p:cNvSpPr>
          <p:nvPr>
            <p:ph type="sldNum" sz="quarter" idx="4"/>
          </p:nvPr>
        </p:nvSpPr>
        <p:spPr>
          <a:xfrm>
            <a:off x="6553200" y="61722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SzPct val="115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14.jpeg"/><Relationship Id="rId8" Type="http://schemas.openxmlformats.org/officeDocument/2006/relationships/image" Target="../media/image13.jpeg"/><Relationship Id="rId7" Type="http://schemas.openxmlformats.org/officeDocument/2006/relationships/image" Target="../media/image12.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3" Type="http://schemas.openxmlformats.org/officeDocument/2006/relationships/image" Target="../media/image8.jpeg"/><Relationship Id="rId22" Type="http://schemas.openxmlformats.org/officeDocument/2006/relationships/slideLayout" Target="../slideLayouts/slideLayout79.xml"/><Relationship Id="rId21" Type="http://schemas.openxmlformats.org/officeDocument/2006/relationships/image" Target="../media/image24.jpeg"/><Relationship Id="rId20" Type="http://schemas.openxmlformats.org/officeDocument/2006/relationships/image" Target="../media/image23.jpeg"/><Relationship Id="rId2" Type="http://schemas.openxmlformats.org/officeDocument/2006/relationships/image" Target="../media/image7.jpeg"/><Relationship Id="rId19" Type="http://schemas.openxmlformats.org/officeDocument/2006/relationships/image" Target="../media/image22.png"/><Relationship Id="rId18" Type="http://schemas.microsoft.com/office/2007/relationships/media" Target="file:///H:\&#39033;&#38142;\&#25105;&#30340;&#21517;&#23383;&#21483;&#20381;&#33714;.mp3" TargetMode="External"/><Relationship Id="rId17" Type="http://schemas.openxmlformats.org/officeDocument/2006/relationships/audio" Target="file:///H:\&#39033;&#38142;\&#25105;&#30340;&#21517;&#23383;&#21483;&#20381;&#33714;.mp3" TargetMode="External"/><Relationship Id="rId16" Type="http://schemas.openxmlformats.org/officeDocument/2006/relationships/image" Target="../media/image21.jpeg"/><Relationship Id="rId15" Type="http://schemas.openxmlformats.org/officeDocument/2006/relationships/image" Target="../media/image20.jpeg"/><Relationship Id="rId14" Type="http://schemas.openxmlformats.org/officeDocument/2006/relationships/image" Target="../media/image19.jpeg"/><Relationship Id="rId13" Type="http://schemas.openxmlformats.org/officeDocument/2006/relationships/image" Target="../media/image18.jpeg"/><Relationship Id="rId12" Type="http://schemas.openxmlformats.org/officeDocument/2006/relationships/image" Target="../media/image17.jpeg"/><Relationship Id="rId11" Type="http://schemas.openxmlformats.org/officeDocument/2006/relationships/image" Target="../media/image16.jpeg"/><Relationship Id="rId10" Type="http://schemas.openxmlformats.org/officeDocument/2006/relationships/image" Target="../media/image15.jpeg"/><Relationship Id="rId1"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08.xml"/><Relationship Id="rId1" Type="http://schemas.openxmlformats.org/officeDocument/2006/relationships/image" Target="../media/image28.GI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slide" Target="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6.xml"/><Relationship Id="rId2" Type="http://schemas.openxmlformats.org/officeDocument/2006/relationships/audio" Target="../media/audio2.wav"/><Relationship Id="rId1" Type="http://schemas.openxmlformats.org/officeDocument/2006/relationships/audio" Target="../media/audio1.wav"/></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image" Target="../media/image29.GIF"/></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audio" Target="../media/audio1.wav"/><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97.xml"/><Relationship Id="rId1" Type="http://schemas.openxmlformats.org/officeDocument/2006/relationships/image" Target="../media/image30.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19.xml"/><Relationship Id="rId1" Type="http://schemas.openxmlformats.org/officeDocument/2006/relationships/image" Target="../media/image3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92.xml"/><Relationship Id="rId2" Type="http://schemas.openxmlformats.org/officeDocument/2006/relationships/slide" Target="slide9.xml"/><Relationship Id="rId1" Type="http://schemas.openxmlformats.org/officeDocument/2006/relationships/image" Target="../media/image3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audio" Target="../media/audio1.wav"/><Relationship Id="rId1" Type="http://schemas.openxmlformats.org/officeDocument/2006/relationships/image" Target="../media/image2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image" Target="../media/image27.jpeg"/><Relationship Id="rId1" Type="http://schemas.openxmlformats.org/officeDocument/2006/relationships/image" Target="../media/image2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 Target="slid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8433"/>
          <p:cNvSpPr>
            <a:spLocks noGrp="1"/>
          </p:cNvSpPr>
          <p:nvPr>
            <p:ph type="title"/>
          </p:nvPr>
        </p:nvSpPr>
        <p:spPr/>
        <p:txBody>
          <a:bodyPr lIns="92075" tIns="46038" rIns="92075" bIns="46038" anchor="ctr"/>
          <a:p>
            <a:endParaRPr sz="6000">
              <a:ea typeface="黑体" pitchFamily="2" charset="-122"/>
            </a:endParaRPr>
          </a:p>
        </p:txBody>
      </p:sp>
      <p:pic>
        <p:nvPicPr>
          <p:cNvPr id="18435" name="图片 18434" descr="01"/>
          <p:cNvPicPr>
            <a:picLocks noChangeAspect="1"/>
          </p:cNvPicPr>
          <p:nvPr/>
        </p:nvPicPr>
        <p:blipFill>
          <a:blip r:embed="rId1"/>
          <a:stretch>
            <a:fillRect/>
          </a:stretch>
        </p:blipFill>
        <p:spPr>
          <a:xfrm>
            <a:off x="1524000" y="914400"/>
            <a:ext cx="4648200" cy="5029200"/>
          </a:xfrm>
          <a:prstGeom prst="rect">
            <a:avLst/>
          </a:prstGeom>
          <a:noFill/>
          <a:ln w="9525">
            <a:noFill/>
          </a:ln>
        </p:spPr>
      </p:pic>
      <p:pic>
        <p:nvPicPr>
          <p:cNvPr id="18436" name="图片 18435" descr="02"/>
          <p:cNvPicPr>
            <a:picLocks noChangeAspect="1"/>
          </p:cNvPicPr>
          <p:nvPr/>
        </p:nvPicPr>
        <p:blipFill>
          <a:blip r:embed="rId2"/>
          <a:stretch>
            <a:fillRect/>
          </a:stretch>
        </p:blipFill>
        <p:spPr>
          <a:xfrm>
            <a:off x="1676400" y="914400"/>
            <a:ext cx="4572000" cy="5029200"/>
          </a:xfrm>
          <a:prstGeom prst="rect">
            <a:avLst/>
          </a:prstGeom>
          <a:noFill/>
          <a:ln w="9525">
            <a:noFill/>
          </a:ln>
        </p:spPr>
      </p:pic>
      <p:pic>
        <p:nvPicPr>
          <p:cNvPr id="18437" name="图片 18436" descr="项链3"/>
          <p:cNvPicPr>
            <a:picLocks noChangeAspect="1"/>
          </p:cNvPicPr>
          <p:nvPr/>
        </p:nvPicPr>
        <p:blipFill>
          <a:blip r:embed="rId3"/>
          <a:stretch>
            <a:fillRect/>
          </a:stretch>
        </p:blipFill>
        <p:spPr>
          <a:xfrm>
            <a:off x="1447800" y="762000"/>
            <a:ext cx="4884738" cy="5257800"/>
          </a:xfrm>
          <a:prstGeom prst="rect">
            <a:avLst/>
          </a:prstGeom>
          <a:noFill/>
          <a:ln w="9525">
            <a:noFill/>
          </a:ln>
        </p:spPr>
      </p:pic>
      <p:pic>
        <p:nvPicPr>
          <p:cNvPr id="18438" name="图片 18437" descr="04"/>
          <p:cNvPicPr>
            <a:picLocks noChangeAspect="1"/>
          </p:cNvPicPr>
          <p:nvPr/>
        </p:nvPicPr>
        <p:blipFill>
          <a:blip r:embed="rId4"/>
          <a:stretch>
            <a:fillRect/>
          </a:stretch>
        </p:blipFill>
        <p:spPr>
          <a:xfrm>
            <a:off x="1524000" y="838200"/>
            <a:ext cx="4648200" cy="5181600"/>
          </a:xfrm>
          <a:prstGeom prst="rect">
            <a:avLst/>
          </a:prstGeom>
          <a:noFill/>
          <a:ln w="9525">
            <a:noFill/>
          </a:ln>
        </p:spPr>
      </p:pic>
      <p:pic>
        <p:nvPicPr>
          <p:cNvPr id="18439" name="图片 18438" descr="05"/>
          <p:cNvPicPr>
            <a:picLocks noChangeAspect="1"/>
          </p:cNvPicPr>
          <p:nvPr/>
        </p:nvPicPr>
        <p:blipFill>
          <a:blip r:embed="rId5"/>
          <a:stretch>
            <a:fillRect/>
          </a:stretch>
        </p:blipFill>
        <p:spPr>
          <a:xfrm>
            <a:off x="1371600" y="762000"/>
            <a:ext cx="4953000" cy="5257800"/>
          </a:xfrm>
          <a:prstGeom prst="rect">
            <a:avLst/>
          </a:prstGeom>
          <a:noFill/>
          <a:ln w="9525">
            <a:noFill/>
          </a:ln>
        </p:spPr>
      </p:pic>
      <p:pic>
        <p:nvPicPr>
          <p:cNvPr id="18440" name="图片 18439" descr="06"/>
          <p:cNvPicPr>
            <a:picLocks noChangeAspect="1"/>
          </p:cNvPicPr>
          <p:nvPr/>
        </p:nvPicPr>
        <p:blipFill>
          <a:blip r:embed="rId6"/>
          <a:stretch>
            <a:fillRect/>
          </a:stretch>
        </p:blipFill>
        <p:spPr>
          <a:xfrm>
            <a:off x="1295400" y="762000"/>
            <a:ext cx="4953000" cy="5257800"/>
          </a:xfrm>
          <a:prstGeom prst="rect">
            <a:avLst/>
          </a:prstGeom>
          <a:noFill/>
          <a:ln w="9525">
            <a:noFill/>
          </a:ln>
        </p:spPr>
      </p:pic>
      <p:pic>
        <p:nvPicPr>
          <p:cNvPr id="18441" name="图片 18440" descr="08"/>
          <p:cNvPicPr>
            <a:picLocks noChangeAspect="1"/>
          </p:cNvPicPr>
          <p:nvPr/>
        </p:nvPicPr>
        <p:blipFill>
          <a:blip r:embed="rId7"/>
          <a:stretch>
            <a:fillRect/>
          </a:stretch>
        </p:blipFill>
        <p:spPr>
          <a:xfrm>
            <a:off x="1295400" y="838200"/>
            <a:ext cx="4953000" cy="5181600"/>
          </a:xfrm>
          <a:prstGeom prst="rect">
            <a:avLst/>
          </a:prstGeom>
          <a:noFill/>
          <a:ln w="9525">
            <a:noFill/>
          </a:ln>
        </p:spPr>
      </p:pic>
      <p:pic>
        <p:nvPicPr>
          <p:cNvPr id="18442" name="图片 18441" descr="09"/>
          <p:cNvPicPr>
            <a:picLocks noChangeAspect="1"/>
          </p:cNvPicPr>
          <p:nvPr/>
        </p:nvPicPr>
        <p:blipFill>
          <a:blip r:embed="rId8"/>
          <a:stretch>
            <a:fillRect/>
          </a:stretch>
        </p:blipFill>
        <p:spPr>
          <a:xfrm>
            <a:off x="1295400" y="838200"/>
            <a:ext cx="4953000" cy="5181600"/>
          </a:xfrm>
          <a:prstGeom prst="rect">
            <a:avLst/>
          </a:prstGeom>
          <a:noFill/>
          <a:ln w="9525">
            <a:noFill/>
          </a:ln>
        </p:spPr>
      </p:pic>
      <p:pic>
        <p:nvPicPr>
          <p:cNvPr id="18443" name="图片 18442" descr="10"/>
          <p:cNvPicPr>
            <a:picLocks noChangeAspect="1"/>
          </p:cNvPicPr>
          <p:nvPr/>
        </p:nvPicPr>
        <p:blipFill>
          <a:blip r:embed="rId9"/>
          <a:stretch>
            <a:fillRect/>
          </a:stretch>
        </p:blipFill>
        <p:spPr>
          <a:xfrm>
            <a:off x="1295400" y="838200"/>
            <a:ext cx="4953000" cy="5181600"/>
          </a:xfrm>
          <a:prstGeom prst="rect">
            <a:avLst/>
          </a:prstGeom>
          <a:noFill/>
          <a:ln w="9525">
            <a:noFill/>
          </a:ln>
        </p:spPr>
      </p:pic>
      <p:pic>
        <p:nvPicPr>
          <p:cNvPr id="18444" name="图片 18443" descr="11"/>
          <p:cNvPicPr>
            <a:picLocks noChangeAspect="1"/>
          </p:cNvPicPr>
          <p:nvPr/>
        </p:nvPicPr>
        <p:blipFill>
          <a:blip r:embed="rId10"/>
          <a:stretch>
            <a:fillRect/>
          </a:stretch>
        </p:blipFill>
        <p:spPr>
          <a:xfrm>
            <a:off x="1295400" y="838200"/>
            <a:ext cx="4876800" cy="5181600"/>
          </a:xfrm>
          <a:prstGeom prst="rect">
            <a:avLst/>
          </a:prstGeom>
          <a:noFill/>
          <a:ln w="9525">
            <a:noFill/>
          </a:ln>
        </p:spPr>
      </p:pic>
      <p:pic>
        <p:nvPicPr>
          <p:cNvPr id="18445" name="图片 18444" descr="12"/>
          <p:cNvPicPr>
            <a:picLocks noChangeAspect="1"/>
          </p:cNvPicPr>
          <p:nvPr/>
        </p:nvPicPr>
        <p:blipFill>
          <a:blip r:embed="rId11"/>
          <a:stretch>
            <a:fillRect/>
          </a:stretch>
        </p:blipFill>
        <p:spPr>
          <a:xfrm>
            <a:off x="1295400" y="762000"/>
            <a:ext cx="4876800" cy="5181600"/>
          </a:xfrm>
          <a:prstGeom prst="rect">
            <a:avLst/>
          </a:prstGeom>
          <a:noFill/>
          <a:ln w="9525">
            <a:noFill/>
          </a:ln>
        </p:spPr>
      </p:pic>
      <p:pic>
        <p:nvPicPr>
          <p:cNvPr id="18446" name="图片 18445" descr="13"/>
          <p:cNvPicPr>
            <a:picLocks noChangeAspect="1"/>
          </p:cNvPicPr>
          <p:nvPr/>
        </p:nvPicPr>
        <p:blipFill>
          <a:blip r:embed="rId12"/>
          <a:stretch>
            <a:fillRect/>
          </a:stretch>
        </p:blipFill>
        <p:spPr>
          <a:xfrm>
            <a:off x="1295400" y="762000"/>
            <a:ext cx="4953000" cy="5257800"/>
          </a:xfrm>
          <a:prstGeom prst="rect">
            <a:avLst/>
          </a:prstGeom>
          <a:noFill/>
          <a:ln w="9525">
            <a:noFill/>
          </a:ln>
        </p:spPr>
      </p:pic>
      <p:pic>
        <p:nvPicPr>
          <p:cNvPr id="18447" name="图片 18446" descr="14"/>
          <p:cNvPicPr>
            <a:picLocks noChangeAspect="1"/>
          </p:cNvPicPr>
          <p:nvPr/>
        </p:nvPicPr>
        <p:blipFill>
          <a:blip r:embed="rId13"/>
          <a:stretch>
            <a:fillRect/>
          </a:stretch>
        </p:blipFill>
        <p:spPr>
          <a:xfrm>
            <a:off x="1295400" y="762000"/>
            <a:ext cx="4953000" cy="5257800"/>
          </a:xfrm>
          <a:prstGeom prst="rect">
            <a:avLst/>
          </a:prstGeom>
          <a:noFill/>
          <a:ln w="9525">
            <a:noFill/>
          </a:ln>
        </p:spPr>
      </p:pic>
      <p:pic>
        <p:nvPicPr>
          <p:cNvPr id="18448" name="图片 18447" descr="15"/>
          <p:cNvPicPr>
            <a:picLocks noChangeAspect="1"/>
          </p:cNvPicPr>
          <p:nvPr/>
        </p:nvPicPr>
        <p:blipFill>
          <a:blip r:embed="rId14"/>
          <a:stretch>
            <a:fillRect/>
          </a:stretch>
        </p:blipFill>
        <p:spPr>
          <a:xfrm>
            <a:off x="1295400" y="762000"/>
            <a:ext cx="4876800" cy="5257800"/>
          </a:xfrm>
          <a:prstGeom prst="rect">
            <a:avLst/>
          </a:prstGeom>
          <a:noFill/>
          <a:ln w="9525">
            <a:noFill/>
          </a:ln>
        </p:spPr>
      </p:pic>
      <p:pic>
        <p:nvPicPr>
          <p:cNvPr id="18449" name="图片 18448" descr="16"/>
          <p:cNvPicPr>
            <a:picLocks noChangeAspect="1"/>
          </p:cNvPicPr>
          <p:nvPr/>
        </p:nvPicPr>
        <p:blipFill>
          <a:blip r:embed="rId15"/>
          <a:stretch>
            <a:fillRect/>
          </a:stretch>
        </p:blipFill>
        <p:spPr>
          <a:xfrm>
            <a:off x="1295400" y="762000"/>
            <a:ext cx="4953000" cy="5257800"/>
          </a:xfrm>
          <a:prstGeom prst="rect">
            <a:avLst/>
          </a:prstGeom>
          <a:noFill/>
          <a:ln w="9525">
            <a:noFill/>
          </a:ln>
        </p:spPr>
      </p:pic>
      <p:pic>
        <p:nvPicPr>
          <p:cNvPr id="18450" name="图片 18449" descr="17"/>
          <p:cNvPicPr>
            <a:picLocks noChangeAspect="1"/>
          </p:cNvPicPr>
          <p:nvPr/>
        </p:nvPicPr>
        <p:blipFill>
          <a:blip r:embed="rId16"/>
          <a:stretch>
            <a:fillRect/>
          </a:stretch>
        </p:blipFill>
        <p:spPr>
          <a:xfrm>
            <a:off x="1295400" y="762000"/>
            <a:ext cx="4953000" cy="5257800"/>
          </a:xfrm>
          <a:prstGeom prst="rect">
            <a:avLst/>
          </a:prstGeom>
          <a:noFill/>
          <a:ln w="9525">
            <a:noFill/>
          </a:ln>
        </p:spPr>
      </p:pic>
      <p:pic>
        <p:nvPicPr>
          <p:cNvPr id="18451" name="我的名字叫依莲.mp3" descr="我的名字叫依莲">
            <a:hlinkClick r:id="" action="ppaction://media"/>
          </p:cNvPr>
          <p:cNvPicPr>
            <a:picLocks noRot="1" noChangeAspect="1"/>
          </p:cNvPicPr>
          <p:nvPr>
            <a:audioFile r:link="rId17"/>
            <p:extLst>
              <p:ext uri="{DAA4B4D4-6D71-4841-9C94-3DE7FCFB9230}">
                <p14:media xmlns:p14="http://schemas.microsoft.com/office/powerpoint/2010/main" r:link="rId18"/>
              </p:ext>
            </p:extLst>
          </p:nvPr>
        </p:nvPicPr>
        <p:blipFill>
          <a:blip r:embed="rId19"/>
          <a:stretch>
            <a:fillRect/>
          </a:stretch>
        </p:blipFill>
        <p:spPr>
          <a:xfrm>
            <a:off x="7813675" y="6310313"/>
            <a:ext cx="647700" cy="431800"/>
          </a:xfrm>
          <a:prstGeom prst="rect">
            <a:avLst/>
          </a:prstGeom>
          <a:noFill/>
          <a:ln w="9525">
            <a:noFill/>
          </a:ln>
        </p:spPr>
      </p:pic>
      <p:pic>
        <p:nvPicPr>
          <p:cNvPr id="18452" name="图片 18451" descr="18"/>
          <p:cNvPicPr>
            <a:picLocks noChangeAspect="1"/>
          </p:cNvPicPr>
          <p:nvPr/>
        </p:nvPicPr>
        <p:blipFill>
          <a:blip r:embed="rId20"/>
          <a:stretch>
            <a:fillRect/>
          </a:stretch>
        </p:blipFill>
        <p:spPr>
          <a:xfrm>
            <a:off x="1260475" y="838200"/>
            <a:ext cx="4953000" cy="5181600"/>
          </a:xfrm>
          <a:prstGeom prst="rect">
            <a:avLst/>
          </a:prstGeom>
          <a:noFill/>
          <a:ln w="9525">
            <a:noFill/>
          </a:ln>
        </p:spPr>
      </p:pic>
      <p:pic>
        <p:nvPicPr>
          <p:cNvPr id="18453" name="图片 18452" descr="19"/>
          <p:cNvPicPr>
            <a:picLocks noChangeAspect="1"/>
          </p:cNvPicPr>
          <p:nvPr/>
        </p:nvPicPr>
        <p:blipFill>
          <a:blip r:embed="rId21"/>
          <a:stretch>
            <a:fillRect/>
          </a:stretch>
        </p:blipFill>
        <p:spPr>
          <a:xfrm>
            <a:off x="1260475" y="838200"/>
            <a:ext cx="4953000" cy="5038725"/>
          </a:xfrm>
          <a:prstGeom prst="rect">
            <a:avLst/>
          </a:prstGeom>
          <a:noFill/>
          <a:ln w="9525">
            <a:noFill/>
          </a:ln>
        </p:spPr>
      </p:pic>
      <p:pic>
        <p:nvPicPr>
          <p:cNvPr id="18454" name="图片 18453" descr="01"/>
          <p:cNvPicPr>
            <a:picLocks noChangeAspect="1"/>
          </p:cNvPicPr>
          <p:nvPr/>
        </p:nvPicPr>
        <p:blipFill>
          <a:blip r:embed="rId1"/>
          <a:stretch>
            <a:fillRect/>
          </a:stretch>
        </p:blipFill>
        <p:spPr>
          <a:xfrm>
            <a:off x="1260475" y="765175"/>
            <a:ext cx="5029200" cy="52578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iterate type="lt">
                                    <p:tmPct val="100000"/>
                                  </p:iterate>
                                  <p:childTnLst>
                                    <p:set>
                                      <p:cBhvr>
                                        <p:cTn id="6" dur="1" fill="hold">
                                          <p:stCondLst>
                                            <p:cond delay="0"/>
                                          </p:stCondLst>
                                        </p:cTn>
                                        <p:tgtEl>
                                          <p:spTgt spid="18434"/>
                                        </p:tgtEl>
                                        <p:attrNameLst>
                                          <p:attrName>style.visibility</p:attrName>
                                        </p:attrNameLst>
                                      </p:cBhvr>
                                      <p:to>
                                        <p:strVal val="visible"/>
                                      </p:to>
                                    </p:set>
                                    <p:animEffect transition="in" filter="barn(outVertical)">
                                      <p:cBhvr>
                                        <p:cTn id="7" dur="75"/>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checkerboard(down)">
                                      <p:cBhvr>
                                        <p:cTn id="12" dur="5000"/>
                                        <p:tgtEl>
                                          <p:spTgt spid="18436"/>
                                        </p:tgtEl>
                                      </p:cBhvr>
                                    </p:animEffect>
                                  </p:childTnLst>
                                </p:cTn>
                              </p:par>
                            </p:childTnLst>
                          </p:cTn>
                        </p:par>
                        <p:par>
                          <p:cTn id="13" fill="hold">
                            <p:stCondLst>
                              <p:cond delay="5000"/>
                            </p:stCondLst>
                            <p:childTnLst>
                              <p:par>
                                <p:cTn id="14" presetID="3" presetClass="entr" presetSubtype="10" fill="hold" nodeType="afterEffect">
                                  <p:stCondLst>
                                    <p:cond delay="0"/>
                                  </p:stCondLst>
                                  <p:childTnLst>
                                    <p:set>
                                      <p:cBhvr>
                                        <p:cTn id="15" dur="1" fill="hold">
                                          <p:stCondLst>
                                            <p:cond delay="0"/>
                                          </p:stCondLst>
                                        </p:cTn>
                                        <p:tgtEl>
                                          <p:spTgt spid="18437"/>
                                        </p:tgtEl>
                                        <p:attrNameLst>
                                          <p:attrName>style.visibility</p:attrName>
                                        </p:attrNameLst>
                                      </p:cBhvr>
                                      <p:to>
                                        <p:strVal val="visible"/>
                                      </p:to>
                                    </p:set>
                                    <p:animEffect transition="in" filter="blinds(horizontal)">
                                      <p:cBhvr>
                                        <p:cTn id="16" dur="5000"/>
                                        <p:tgtEl>
                                          <p:spTgt spid="18437"/>
                                        </p:tgtEl>
                                      </p:cBhvr>
                                    </p:animEffect>
                                  </p:childTnLst>
                                </p:cTn>
                              </p:par>
                            </p:childTnLst>
                          </p:cTn>
                        </p:par>
                        <p:par>
                          <p:cTn id="17" fill="hold">
                            <p:stCondLst>
                              <p:cond delay="10000"/>
                            </p:stCondLst>
                            <p:childTnLst>
                              <p:par>
                                <p:cTn id="18" presetID="3" presetClass="entr" presetSubtype="5" fill="hold" nodeType="afterEffect">
                                  <p:stCondLst>
                                    <p:cond delay="0"/>
                                  </p:stCondLst>
                                  <p:childTnLst>
                                    <p:set>
                                      <p:cBhvr>
                                        <p:cTn id="19" dur="1" fill="hold">
                                          <p:stCondLst>
                                            <p:cond delay="0"/>
                                          </p:stCondLst>
                                        </p:cTn>
                                        <p:tgtEl>
                                          <p:spTgt spid="18438"/>
                                        </p:tgtEl>
                                        <p:attrNameLst>
                                          <p:attrName>style.visibility</p:attrName>
                                        </p:attrNameLst>
                                      </p:cBhvr>
                                      <p:to>
                                        <p:strVal val="visible"/>
                                      </p:to>
                                    </p:set>
                                    <p:animEffect transition="in" filter="blinds(vertical)">
                                      <p:cBhvr>
                                        <p:cTn id="20" dur="5000"/>
                                        <p:tgtEl>
                                          <p:spTgt spid="18438"/>
                                        </p:tgtEl>
                                      </p:cBhvr>
                                    </p:animEffect>
                                  </p:childTnLst>
                                </p:cTn>
                              </p:par>
                            </p:childTnLst>
                          </p:cTn>
                        </p:par>
                        <p:par>
                          <p:cTn id="21" fill="hold">
                            <p:stCondLst>
                              <p:cond delay="15000"/>
                            </p:stCondLst>
                            <p:childTnLst>
                              <p:par>
                                <p:cTn id="22" presetID="4" presetClass="entr" presetSubtype="32" fill="hold" nodeType="afterEffect">
                                  <p:stCondLst>
                                    <p:cond delay="0"/>
                                  </p:stCondLst>
                                  <p:childTnLst>
                                    <p:set>
                                      <p:cBhvr>
                                        <p:cTn id="23" dur="1" fill="hold">
                                          <p:stCondLst>
                                            <p:cond delay="0"/>
                                          </p:stCondLst>
                                        </p:cTn>
                                        <p:tgtEl>
                                          <p:spTgt spid="18439"/>
                                        </p:tgtEl>
                                        <p:attrNameLst>
                                          <p:attrName>style.visibility</p:attrName>
                                        </p:attrNameLst>
                                      </p:cBhvr>
                                      <p:to>
                                        <p:strVal val="visible"/>
                                      </p:to>
                                    </p:set>
                                    <p:animEffect transition="in" filter="box(out)">
                                      <p:cBhvr>
                                        <p:cTn id="24" dur="5000"/>
                                        <p:tgtEl>
                                          <p:spTgt spid="18439"/>
                                        </p:tgtEl>
                                      </p:cBhvr>
                                    </p:animEffect>
                                  </p:childTnLst>
                                </p:cTn>
                              </p:par>
                            </p:childTnLst>
                          </p:cTn>
                        </p:par>
                        <p:par>
                          <p:cTn id="25" fill="hold">
                            <p:stCondLst>
                              <p:cond delay="20000"/>
                            </p:stCondLst>
                            <p:childTnLst>
                              <p:par>
                                <p:cTn id="26" presetID="3" presetClass="entr" presetSubtype="5" fill="hold" nodeType="afterEffect">
                                  <p:stCondLst>
                                    <p:cond delay="0"/>
                                  </p:stCondLst>
                                  <p:childTnLst>
                                    <p:set>
                                      <p:cBhvr>
                                        <p:cTn id="27" dur="1" fill="hold">
                                          <p:stCondLst>
                                            <p:cond delay="0"/>
                                          </p:stCondLst>
                                        </p:cTn>
                                        <p:tgtEl>
                                          <p:spTgt spid="18440"/>
                                        </p:tgtEl>
                                        <p:attrNameLst>
                                          <p:attrName>style.visibility</p:attrName>
                                        </p:attrNameLst>
                                      </p:cBhvr>
                                      <p:to>
                                        <p:strVal val="visible"/>
                                      </p:to>
                                    </p:set>
                                    <p:animEffect transition="in" filter="blinds(vertical)">
                                      <p:cBhvr>
                                        <p:cTn id="28" dur="5000"/>
                                        <p:tgtEl>
                                          <p:spTgt spid="18440"/>
                                        </p:tgtEl>
                                      </p:cBhvr>
                                    </p:animEffect>
                                  </p:childTnLst>
                                </p:cTn>
                              </p:par>
                            </p:childTnLst>
                          </p:cTn>
                        </p:par>
                        <p:par>
                          <p:cTn id="29" fill="hold">
                            <p:stCondLst>
                              <p:cond delay="25000"/>
                            </p:stCondLst>
                            <p:childTnLst>
                              <p:par>
                                <p:cTn id="30" presetID="3" presetClass="entr" presetSubtype="5" fill="hold" nodeType="afterEffect">
                                  <p:stCondLst>
                                    <p:cond delay="0"/>
                                  </p:stCondLst>
                                  <p:childTnLst>
                                    <p:set>
                                      <p:cBhvr>
                                        <p:cTn id="31" dur="1" fill="hold">
                                          <p:stCondLst>
                                            <p:cond delay="0"/>
                                          </p:stCondLst>
                                        </p:cTn>
                                        <p:tgtEl>
                                          <p:spTgt spid="18441"/>
                                        </p:tgtEl>
                                        <p:attrNameLst>
                                          <p:attrName>style.visibility</p:attrName>
                                        </p:attrNameLst>
                                      </p:cBhvr>
                                      <p:to>
                                        <p:strVal val="visible"/>
                                      </p:to>
                                    </p:set>
                                    <p:animEffect transition="in" filter="blinds(vertical)">
                                      <p:cBhvr>
                                        <p:cTn id="32" dur="5000"/>
                                        <p:tgtEl>
                                          <p:spTgt spid="18441"/>
                                        </p:tgtEl>
                                      </p:cBhvr>
                                    </p:animEffect>
                                  </p:childTnLst>
                                </p:cTn>
                              </p:par>
                            </p:childTnLst>
                          </p:cTn>
                        </p:par>
                        <p:par>
                          <p:cTn id="33" fill="hold">
                            <p:stCondLst>
                              <p:cond delay="30000"/>
                            </p:stCondLst>
                            <p:childTnLst>
                              <p:par>
                                <p:cTn id="34" presetID="4" presetClass="entr" presetSubtype="16" fill="hold" nodeType="afterEffect">
                                  <p:stCondLst>
                                    <p:cond delay="0"/>
                                  </p:stCondLst>
                                  <p:childTnLst>
                                    <p:set>
                                      <p:cBhvr>
                                        <p:cTn id="35" dur="1" fill="hold">
                                          <p:stCondLst>
                                            <p:cond delay="0"/>
                                          </p:stCondLst>
                                        </p:cTn>
                                        <p:tgtEl>
                                          <p:spTgt spid="18442"/>
                                        </p:tgtEl>
                                        <p:attrNameLst>
                                          <p:attrName>style.visibility</p:attrName>
                                        </p:attrNameLst>
                                      </p:cBhvr>
                                      <p:to>
                                        <p:strVal val="visible"/>
                                      </p:to>
                                    </p:set>
                                    <p:animEffect transition="in" filter="box(in)">
                                      <p:cBhvr>
                                        <p:cTn id="36" dur="5000"/>
                                        <p:tgtEl>
                                          <p:spTgt spid="18442"/>
                                        </p:tgtEl>
                                      </p:cBhvr>
                                    </p:animEffect>
                                  </p:childTnLst>
                                </p:cTn>
                              </p:par>
                            </p:childTnLst>
                          </p:cTn>
                        </p:par>
                        <p:par>
                          <p:cTn id="37" fill="hold">
                            <p:stCondLst>
                              <p:cond delay="35000"/>
                            </p:stCondLst>
                            <p:childTnLst>
                              <p:par>
                                <p:cTn id="38" presetID="4" presetClass="entr" presetSubtype="32" fill="hold" nodeType="afterEffect">
                                  <p:stCondLst>
                                    <p:cond delay="0"/>
                                  </p:stCondLst>
                                  <p:childTnLst>
                                    <p:set>
                                      <p:cBhvr>
                                        <p:cTn id="39" dur="1" fill="hold">
                                          <p:stCondLst>
                                            <p:cond delay="0"/>
                                          </p:stCondLst>
                                        </p:cTn>
                                        <p:tgtEl>
                                          <p:spTgt spid="18443"/>
                                        </p:tgtEl>
                                        <p:attrNameLst>
                                          <p:attrName>style.visibility</p:attrName>
                                        </p:attrNameLst>
                                      </p:cBhvr>
                                      <p:to>
                                        <p:strVal val="visible"/>
                                      </p:to>
                                    </p:set>
                                    <p:animEffect transition="in" filter="box(out)">
                                      <p:cBhvr>
                                        <p:cTn id="40" dur="5000"/>
                                        <p:tgtEl>
                                          <p:spTgt spid="18443"/>
                                        </p:tgtEl>
                                      </p:cBhvr>
                                    </p:animEffect>
                                  </p:childTnLst>
                                </p:cTn>
                              </p:par>
                            </p:childTnLst>
                          </p:cTn>
                        </p:par>
                        <p:par>
                          <p:cTn id="41" fill="hold">
                            <p:stCondLst>
                              <p:cond delay="40000"/>
                            </p:stCondLst>
                            <p:childTnLst>
                              <p:par>
                                <p:cTn id="42" presetID="4" presetClass="entr" presetSubtype="16" fill="hold" nodeType="afterEffect">
                                  <p:stCondLst>
                                    <p:cond delay="0"/>
                                  </p:stCondLst>
                                  <p:childTnLst>
                                    <p:set>
                                      <p:cBhvr>
                                        <p:cTn id="43" dur="1" fill="hold">
                                          <p:stCondLst>
                                            <p:cond delay="0"/>
                                          </p:stCondLst>
                                        </p:cTn>
                                        <p:tgtEl>
                                          <p:spTgt spid="18444"/>
                                        </p:tgtEl>
                                        <p:attrNameLst>
                                          <p:attrName>style.visibility</p:attrName>
                                        </p:attrNameLst>
                                      </p:cBhvr>
                                      <p:to>
                                        <p:strVal val="visible"/>
                                      </p:to>
                                    </p:set>
                                    <p:animEffect transition="in" filter="box(in)">
                                      <p:cBhvr>
                                        <p:cTn id="44" dur="5000"/>
                                        <p:tgtEl>
                                          <p:spTgt spid="18444"/>
                                        </p:tgtEl>
                                      </p:cBhvr>
                                    </p:animEffect>
                                  </p:childTnLst>
                                </p:cTn>
                              </p:par>
                            </p:childTnLst>
                          </p:cTn>
                        </p:par>
                        <p:par>
                          <p:cTn id="45" fill="hold">
                            <p:stCondLst>
                              <p:cond delay="45000"/>
                            </p:stCondLst>
                            <p:childTnLst>
                              <p:par>
                                <p:cTn id="46" presetID="3" presetClass="entr" presetSubtype="5" fill="hold" nodeType="afterEffect">
                                  <p:stCondLst>
                                    <p:cond delay="0"/>
                                  </p:stCondLst>
                                  <p:childTnLst>
                                    <p:set>
                                      <p:cBhvr>
                                        <p:cTn id="47" dur="1" fill="hold">
                                          <p:stCondLst>
                                            <p:cond delay="0"/>
                                          </p:stCondLst>
                                        </p:cTn>
                                        <p:tgtEl>
                                          <p:spTgt spid="18445"/>
                                        </p:tgtEl>
                                        <p:attrNameLst>
                                          <p:attrName>style.visibility</p:attrName>
                                        </p:attrNameLst>
                                      </p:cBhvr>
                                      <p:to>
                                        <p:strVal val="visible"/>
                                      </p:to>
                                    </p:set>
                                    <p:animEffect transition="in" filter="blinds(vertical)">
                                      <p:cBhvr>
                                        <p:cTn id="48" dur="5000"/>
                                        <p:tgtEl>
                                          <p:spTgt spid="18445"/>
                                        </p:tgtEl>
                                      </p:cBhvr>
                                    </p:animEffect>
                                  </p:childTnLst>
                                </p:cTn>
                              </p:par>
                            </p:childTnLst>
                          </p:cTn>
                        </p:par>
                        <p:par>
                          <p:cTn id="49" fill="hold">
                            <p:stCondLst>
                              <p:cond delay="50000"/>
                            </p:stCondLst>
                            <p:childTnLst>
                              <p:par>
                                <p:cTn id="50" presetID="3" presetClass="entr" presetSubtype="5" fill="hold" nodeType="afterEffect">
                                  <p:stCondLst>
                                    <p:cond delay="0"/>
                                  </p:stCondLst>
                                  <p:childTnLst>
                                    <p:set>
                                      <p:cBhvr>
                                        <p:cTn id="51" dur="1" fill="hold">
                                          <p:stCondLst>
                                            <p:cond delay="0"/>
                                          </p:stCondLst>
                                        </p:cTn>
                                        <p:tgtEl>
                                          <p:spTgt spid="18446"/>
                                        </p:tgtEl>
                                        <p:attrNameLst>
                                          <p:attrName>style.visibility</p:attrName>
                                        </p:attrNameLst>
                                      </p:cBhvr>
                                      <p:to>
                                        <p:strVal val="visible"/>
                                      </p:to>
                                    </p:set>
                                    <p:animEffect transition="in" filter="blinds(vertical)">
                                      <p:cBhvr>
                                        <p:cTn id="52" dur="5000"/>
                                        <p:tgtEl>
                                          <p:spTgt spid="18446"/>
                                        </p:tgtEl>
                                      </p:cBhvr>
                                    </p:animEffect>
                                  </p:childTnLst>
                                </p:cTn>
                              </p:par>
                            </p:childTnLst>
                          </p:cTn>
                        </p:par>
                        <p:par>
                          <p:cTn id="53" fill="hold">
                            <p:stCondLst>
                              <p:cond delay="55000"/>
                            </p:stCondLst>
                            <p:childTnLst>
                              <p:par>
                                <p:cTn id="54" presetID="3" presetClass="entr" presetSubtype="10" fill="hold" nodeType="afterEffect">
                                  <p:stCondLst>
                                    <p:cond delay="0"/>
                                  </p:stCondLst>
                                  <p:childTnLst>
                                    <p:set>
                                      <p:cBhvr>
                                        <p:cTn id="55" dur="1" fill="hold">
                                          <p:stCondLst>
                                            <p:cond delay="0"/>
                                          </p:stCondLst>
                                        </p:cTn>
                                        <p:tgtEl>
                                          <p:spTgt spid="18447"/>
                                        </p:tgtEl>
                                        <p:attrNameLst>
                                          <p:attrName>style.visibility</p:attrName>
                                        </p:attrNameLst>
                                      </p:cBhvr>
                                      <p:to>
                                        <p:strVal val="visible"/>
                                      </p:to>
                                    </p:set>
                                    <p:animEffect transition="in" filter="blinds(horizontal)">
                                      <p:cBhvr>
                                        <p:cTn id="56" dur="5000"/>
                                        <p:tgtEl>
                                          <p:spTgt spid="18447"/>
                                        </p:tgtEl>
                                      </p:cBhvr>
                                    </p:animEffect>
                                  </p:childTnLst>
                                </p:cTn>
                              </p:par>
                            </p:childTnLst>
                          </p:cTn>
                        </p:par>
                        <p:par>
                          <p:cTn id="57" fill="hold">
                            <p:stCondLst>
                              <p:cond delay="60000"/>
                            </p:stCondLst>
                            <p:childTnLst>
                              <p:par>
                                <p:cTn id="58" presetID="4" presetClass="entr" presetSubtype="16" fill="hold" nodeType="afterEffect">
                                  <p:stCondLst>
                                    <p:cond delay="0"/>
                                  </p:stCondLst>
                                  <p:childTnLst>
                                    <p:set>
                                      <p:cBhvr>
                                        <p:cTn id="59" dur="1" fill="hold">
                                          <p:stCondLst>
                                            <p:cond delay="0"/>
                                          </p:stCondLst>
                                        </p:cTn>
                                        <p:tgtEl>
                                          <p:spTgt spid="18448"/>
                                        </p:tgtEl>
                                        <p:attrNameLst>
                                          <p:attrName>style.visibility</p:attrName>
                                        </p:attrNameLst>
                                      </p:cBhvr>
                                      <p:to>
                                        <p:strVal val="visible"/>
                                      </p:to>
                                    </p:set>
                                    <p:animEffect transition="in" filter="box(in)">
                                      <p:cBhvr>
                                        <p:cTn id="60" dur="5000"/>
                                        <p:tgtEl>
                                          <p:spTgt spid="18448"/>
                                        </p:tgtEl>
                                      </p:cBhvr>
                                    </p:animEffect>
                                  </p:childTnLst>
                                </p:cTn>
                              </p:par>
                            </p:childTnLst>
                          </p:cTn>
                        </p:par>
                        <p:par>
                          <p:cTn id="61" fill="hold">
                            <p:stCondLst>
                              <p:cond delay="65000"/>
                            </p:stCondLst>
                            <p:childTnLst>
                              <p:par>
                                <p:cTn id="62" presetID="4" presetClass="entr" presetSubtype="32" fill="hold" nodeType="afterEffect">
                                  <p:stCondLst>
                                    <p:cond delay="0"/>
                                  </p:stCondLst>
                                  <p:childTnLst>
                                    <p:set>
                                      <p:cBhvr>
                                        <p:cTn id="63" dur="1" fill="hold">
                                          <p:stCondLst>
                                            <p:cond delay="0"/>
                                          </p:stCondLst>
                                        </p:cTn>
                                        <p:tgtEl>
                                          <p:spTgt spid="18449"/>
                                        </p:tgtEl>
                                        <p:attrNameLst>
                                          <p:attrName>style.visibility</p:attrName>
                                        </p:attrNameLst>
                                      </p:cBhvr>
                                      <p:to>
                                        <p:strVal val="visible"/>
                                      </p:to>
                                    </p:set>
                                    <p:animEffect transition="in" filter="box(out)">
                                      <p:cBhvr>
                                        <p:cTn id="64" dur="5000"/>
                                        <p:tgtEl>
                                          <p:spTgt spid="18449"/>
                                        </p:tgtEl>
                                      </p:cBhvr>
                                    </p:animEffect>
                                  </p:childTnLst>
                                </p:cTn>
                              </p:par>
                            </p:childTnLst>
                          </p:cTn>
                        </p:par>
                        <p:par>
                          <p:cTn id="65" fill="hold">
                            <p:stCondLst>
                              <p:cond delay="70000"/>
                            </p:stCondLst>
                            <p:childTnLst>
                              <p:par>
                                <p:cTn id="66" presetID="4" presetClass="entr" presetSubtype="32" fill="hold" nodeType="afterEffect">
                                  <p:stCondLst>
                                    <p:cond delay="0"/>
                                  </p:stCondLst>
                                  <p:childTnLst>
                                    <p:set>
                                      <p:cBhvr>
                                        <p:cTn id="67" dur="1" fill="hold">
                                          <p:stCondLst>
                                            <p:cond delay="0"/>
                                          </p:stCondLst>
                                        </p:cTn>
                                        <p:tgtEl>
                                          <p:spTgt spid="18450"/>
                                        </p:tgtEl>
                                        <p:attrNameLst>
                                          <p:attrName>style.visibility</p:attrName>
                                        </p:attrNameLst>
                                      </p:cBhvr>
                                      <p:to>
                                        <p:strVal val="visible"/>
                                      </p:to>
                                    </p:set>
                                    <p:animEffect transition="in" filter="box(out)">
                                      <p:cBhvr>
                                        <p:cTn id="68" dur="5000"/>
                                        <p:tgtEl>
                                          <p:spTgt spid="18450"/>
                                        </p:tgtEl>
                                      </p:cBhvr>
                                    </p:animEffect>
                                  </p:childTnLst>
                                </p:cTn>
                              </p:par>
                            </p:childTnLst>
                          </p:cTn>
                        </p:par>
                        <p:par>
                          <p:cTn id="69" fill="hold">
                            <p:stCondLst>
                              <p:cond delay="75000"/>
                            </p:stCondLst>
                            <p:childTnLst>
                              <p:par>
                                <p:cTn id="70" presetID="3" presetClass="entr" presetSubtype="5" fill="hold" nodeType="afterEffect">
                                  <p:stCondLst>
                                    <p:cond delay="0"/>
                                  </p:stCondLst>
                                  <p:childTnLst>
                                    <p:set>
                                      <p:cBhvr>
                                        <p:cTn id="71" dur="1" fill="hold">
                                          <p:stCondLst>
                                            <p:cond delay="0"/>
                                          </p:stCondLst>
                                        </p:cTn>
                                        <p:tgtEl>
                                          <p:spTgt spid="18452"/>
                                        </p:tgtEl>
                                        <p:attrNameLst>
                                          <p:attrName>style.visibility</p:attrName>
                                        </p:attrNameLst>
                                      </p:cBhvr>
                                      <p:to>
                                        <p:strVal val="visible"/>
                                      </p:to>
                                    </p:set>
                                    <p:animEffect transition="in" filter="blinds(vertical)">
                                      <p:cBhvr>
                                        <p:cTn id="72" dur="5000"/>
                                        <p:tgtEl>
                                          <p:spTgt spid="18452"/>
                                        </p:tgtEl>
                                      </p:cBhvr>
                                    </p:animEffect>
                                  </p:childTnLst>
                                </p:cTn>
                              </p:par>
                            </p:childTnLst>
                          </p:cTn>
                        </p:par>
                        <p:par>
                          <p:cTn id="73" fill="hold">
                            <p:stCondLst>
                              <p:cond delay="80000"/>
                            </p:stCondLst>
                            <p:childTnLst>
                              <p:par>
                                <p:cTn id="74" presetID="3" presetClass="entr" presetSubtype="5" fill="hold" nodeType="afterEffect">
                                  <p:stCondLst>
                                    <p:cond delay="0"/>
                                  </p:stCondLst>
                                  <p:childTnLst>
                                    <p:set>
                                      <p:cBhvr>
                                        <p:cTn id="75" dur="1" fill="hold">
                                          <p:stCondLst>
                                            <p:cond delay="0"/>
                                          </p:stCondLst>
                                        </p:cTn>
                                        <p:tgtEl>
                                          <p:spTgt spid="18453"/>
                                        </p:tgtEl>
                                        <p:attrNameLst>
                                          <p:attrName>style.visibility</p:attrName>
                                        </p:attrNameLst>
                                      </p:cBhvr>
                                      <p:to>
                                        <p:strVal val="visible"/>
                                      </p:to>
                                    </p:set>
                                    <p:animEffect transition="in" filter="blinds(vertical)">
                                      <p:cBhvr>
                                        <p:cTn id="76" dur="5000"/>
                                        <p:tgtEl>
                                          <p:spTgt spid="18453"/>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nodeType="clickEffect">
                                  <p:stCondLst>
                                    <p:cond delay="0"/>
                                  </p:stCondLst>
                                  <p:childTnLst>
                                    <p:set>
                                      <p:cBhvr>
                                        <p:cTn id="80" dur="1" fill="hold">
                                          <p:stCondLst>
                                            <p:cond delay="0"/>
                                          </p:stCondLst>
                                        </p:cTn>
                                        <p:tgtEl>
                                          <p:spTgt spid="18454"/>
                                        </p:tgtEl>
                                        <p:attrNameLst>
                                          <p:attrName>style.visibility</p:attrName>
                                        </p:attrNameLst>
                                      </p:cBhvr>
                                      <p:to>
                                        <p:strVal val="visible"/>
                                      </p:to>
                                    </p:set>
                                    <p:anim calcmode="lin" valueType="num">
                                      <p:cBhvr additive="base">
                                        <p:cTn id="81" dur="500" fill="hold"/>
                                        <p:tgtEl>
                                          <p:spTgt spid="18454"/>
                                        </p:tgtEl>
                                        <p:attrNameLst>
                                          <p:attrName>ppt_x</p:attrName>
                                        </p:attrNameLst>
                                      </p:cBhvr>
                                      <p:tavLst>
                                        <p:tav tm="0">
                                          <p:val>
                                            <p:strVal val="0-#ppt_w/2"/>
                                          </p:val>
                                        </p:tav>
                                        <p:tav tm="100000">
                                          <p:val>
                                            <p:strVal val="#ppt_x"/>
                                          </p:val>
                                        </p:tav>
                                      </p:tavLst>
                                    </p:anim>
                                    <p:anim calcmode="lin" valueType="num">
                                      <p:cBhvr additive="base">
                                        <p:cTn id="82" dur="500" fill="hold"/>
                                        <p:tgtEl>
                                          <p:spTgt spid="184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83" fill="hold" display="0">
                  <p:stCondLst>
                    <p:cond delay="indefinite"/>
                  </p:stCondLst>
                  <p:endCondLst>
                    <p:cond evt="onPrev" delay="0">
                      <p:tgtEl>
                        <p:sldTgt/>
                      </p:tgtEl>
                    </p:cond>
                    <p:cond evt="onStopAudio" delay="0">
                      <p:tgtEl>
                        <p:sldTgt/>
                      </p:tgtEl>
                    </p:cond>
                  </p:endCondLst>
                </p:cTn>
                <p:tgtEl>
                  <p:spTgt spid="18451"/>
                </p:tgtEl>
              </p:cMediaNode>
            </p:audio>
            <p:seq concurrent="1" nextAc="seek">
              <p:cTn id="84" restart="whenNotActive" fill="hold" evtFilter="cancelBubble" nodeType="interactiveSeq">
                <p:stCondLst>
                  <p:cond evt="onClick" delay="0">
                    <p:tgtEl>
                      <p:spTgt spid="18451"/>
                    </p:tgtEl>
                  </p:cond>
                </p:stCondLst>
                <p:endSync evt="end" delay="0">
                  <p:rtn val="all"/>
                </p:endSync>
                <p:childTnLst>
                  <p:par>
                    <p:cTn id="85" fill="hold">
                      <p:stCondLst>
                        <p:cond delay="0"/>
                      </p:stCondLst>
                      <p:childTnLst>
                        <p:par>
                          <p:cTn id="86" fill="hold">
                            <p:stCondLst>
                              <p:cond delay="0"/>
                            </p:stCondLst>
                            <p:childTnLst>
                              <p:par>
                                <p:cTn id="87" presetID="1" presetClass="mediacall" presetSubtype="0" fill="hold" nodeType="clickEffect">
                                  <p:stCondLst>
                                    <p:cond delay="0"/>
                                  </p:stCondLst>
                                  <p:childTnLst>
                                    <p:cmd type="call" cmd="playFrom(0.0)">
                                      <p:cBhvr>
                                        <p:cTn id="88" dur="1" fill="hold"/>
                                        <p:tgtEl>
                                          <p:spTgt spid="18451"/>
                                        </p:tgtEl>
                                      </p:cBhvr>
                                    </p:cmd>
                                  </p:childTnLst>
                                </p:cTn>
                              </p:par>
                            </p:childTnLst>
                          </p:cTn>
                        </p:par>
                      </p:childTnLst>
                    </p:cTn>
                  </p:par>
                </p:childTnLst>
              </p:cTn>
              <p:nextCondLst>
                <p:cond evt="onClick" delay="0">
                  <p:tgtEl>
                    <p:spTgt spid="18451"/>
                  </p:tgtEl>
                </p:cond>
              </p:nextCondLst>
            </p:seq>
          </p:childTnLst>
        </p:cTn>
      </p:par>
    </p:tnLst>
    <p:bldLst>
      <p:bldP spid="184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250825" y="188913"/>
            <a:ext cx="8893175" cy="1920875"/>
          </a:xfrm>
          <a:prstGeom prst="rect">
            <a:avLst/>
          </a:prstGeom>
          <a:noFill/>
          <a:ln w="9525">
            <a:noFill/>
          </a:ln>
        </p:spPr>
        <p:txBody>
          <a:bodyPr>
            <a:spAutoFit/>
          </a:bodyPr>
          <a:p>
            <a:pPr lvl="0"/>
            <a:r>
              <a:rPr lang="zh-CN" altLang="en-US" sz="6000" b="1" dirty="0">
                <a:latin typeface="Times New Roman" panose="02020603050405020304" pitchFamily="2" charset="0"/>
                <a:ea typeface="楷体_GB2312" pitchFamily="1" charset="-122"/>
              </a:rPr>
              <a:t>   小结：小说情节的构思独特表现在：</a:t>
            </a:r>
            <a:endParaRPr lang="zh-CN" altLang="en-US" sz="6000" b="1" dirty="0">
              <a:latin typeface="Times New Roman" panose="02020603050405020304" pitchFamily="2" charset="0"/>
              <a:ea typeface="楷体_GB2312" pitchFamily="1" charset="-122"/>
            </a:endParaRPr>
          </a:p>
        </p:txBody>
      </p:sp>
      <p:sp>
        <p:nvSpPr>
          <p:cNvPr id="27651" name="文本框 27650"/>
          <p:cNvSpPr txBox="1"/>
          <p:nvPr/>
        </p:nvSpPr>
        <p:spPr>
          <a:xfrm>
            <a:off x="468313" y="2276475"/>
            <a:ext cx="6908800" cy="762000"/>
          </a:xfrm>
          <a:prstGeom prst="rect">
            <a:avLst/>
          </a:prstGeom>
          <a:noFill/>
          <a:ln w="9525">
            <a:noFill/>
          </a:ln>
        </p:spPr>
        <p:txBody>
          <a:bodyPr wrap="none" anchor="t">
            <a:spAutoFit/>
          </a:bodyPr>
          <a:p>
            <a:pPr lvl="0"/>
            <a:r>
              <a:rPr lang="zh-CN" altLang="en-US" sz="4400" b="1" dirty="0">
                <a:solidFill>
                  <a:srgbClr val="FF0000"/>
                </a:solidFill>
                <a:latin typeface="Times New Roman" panose="02020603050405020304" pitchFamily="2" charset="0"/>
                <a:ea typeface="楷体_GB2312" pitchFamily="1" charset="-122"/>
              </a:rPr>
              <a:t>１、先设</a:t>
            </a:r>
            <a:r>
              <a:rPr lang="zh-CN" altLang="en-US" sz="4400" b="1" dirty="0">
                <a:solidFill>
                  <a:srgbClr val="FF0000"/>
                </a:solidFill>
                <a:latin typeface="Times New Roman" panose="02020603050405020304" pitchFamily="2" charset="0"/>
                <a:ea typeface="楷体_GB2312" pitchFamily="1" charset="-122"/>
                <a:hlinkClick r:id="rId1" action="ppaction://hlinksldjump"/>
              </a:rPr>
              <a:t>伏笔</a:t>
            </a:r>
            <a:r>
              <a:rPr lang="zh-CN" altLang="en-US" sz="4400" b="1" dirty="0">
                <a:solidFill>
                  <a:srgbClr val="FF0000"/>
                </a:solidFill>
                <a:latin typeface="Times New Roman" panose="02020603050405020304" pitchFamily="2" charset="0"/>
                <a:ea typeface="楷体_GB2312" pitchFamily="1" charset="-122"/>
              </a:rPr>
              <a:t>，后明真相。</a:t>
            </a:r>
            <a:endParaRPr lang="zh-CN" altLang="en-US" sz="4400" b="1" dirty="0">
              <a:solidFill>
                <a:srgbClr val="FF0000"/>
              </a:solidFill>
              <a:latin typeface="Times New Roman" panose="02020603050405020304" pitchFamily="2" charset="0"/>
              <a:ea typeface="楷体_GB2312" pitchFamily="1" charset="-122"/>
            </a:endParaRPr>
          </a:p>
        </p:txBody>
      </p:sp>
      <p:sp>
        <p:nvSpPr>
          <p:cNvPr id="27652" name="文本框 27651"/>
          <p:cNvSpPr txBox="1"/>
          <p:nvPr/>
        </p:nvSpPr>
        <p:spPr>
          <a:xfrm>
            <a:off x="539750" y="3500438"/>
            <a:ext cx="6908800" cy="762000"/>
          </a:xfrm>
          <a:prstGeom prst="rect">
            <a:avLst/>
          </a:prstGeom>
          <a:noFill/>
          <a:ln w="9525">
            <a:noFill/>
          </a:ln>
        </p:spPr>
        <p:txBody>
          <a:bodyPr wrap="none" anchor="t">
            <a:spAutoFit/>
          </a:bodyPr>
          <a:p>
            <a:pPr lvl="0"/>
            <a:r>
              <a:rPr lang="zh-CN" altLang="en-US" sz="4400" b="1" dirty="0">
                <a:solidFill>
                  <a:srgbClr val="FF0000"/>
                </a:solidFill>
                <a:latin typeface="Times New Roman" panose="02020603050405020304" pitchFamily="2" charset="0"/>
                <a:ea typeface="楷体_GB2312" pitchFamily="1" charset="-122"/>
              </a:rPr>
              <a:t>２、</a:t>
            </a:r>
            <a:r>
              <a:rPr lang="zh-CN" altLang="en-US" sz="4400" b="1" dirty="0">
                <a:solidFill>
                  <a:srgbClr val="FF0000"/>
                </a:solidFill>
                <a:latin typeface="Times New Roman" panose="02020603050405020304" pitchFamily="2" charset="0"/>
                <a:ea typeface="楷体_GB2312" pitchFamily="1" charset="-122"/>
                <a:hlinkClick r:id="rId1" action="ppaction://hlinksldjump"/>
              </a:rPr>
              <a:t>戛然而止</a:t>
            </a:r>
            <a:r>
              <a:rPr lang="zh-CN" altLang="en-US" sz="4400" b="1" dirty="0">
                <a:solidFill>
                  <a:srgbClr val="FF0000"/>
                </a:solidFill>
                <a:latin typeface="Times New Roman" panose="02020603050405020304" pitchFamily="2" charset="0"/>
                <a:ea typeface="楷体_GB2312" pitchFamily="1" charset="-122"/>
              </a:rPr>
              <a:t>，耐人寻味。</a:t>
            </a:r>
            <a:endParaRPr lang="zh-CN" altLang="en-US" sz="4400" b="1" dirty="0">
              <a:solidFill>
                <a:srgbClr val="FF0000"/>
              </a:solidFill>
              <a:latin typeface="Times New Roman" panose="02020603050405020304" pitchFamily="2" charset="0"/>
              <a:ea typeface="楷体_GB2312" pitchFamily="1" charset="-122"/>
            </a:endParaRPr>
          </a:p>
        </p:txBody>
      </p:sp>
      <p:sp>
        <p:nvSpPr>
          <p:cNvPr id="27653" name="文本框 27652"/>
          <p:cNvSpPr txBox="1"/>
          <p:nvPr/>
        </p:nvSpPr>
        <p:spPr>
          <a:xfrm>
            <a:off x="684213" y="4724400"/>
            <a:ext cx="6908800" cy="762000"/>
          </a:xfrm>
          <a:prstGeom prst="rect">
            <a:avLst/>
          </a:prstGeom>
          <a:noFill/>
          <a:ln w="9525">
            <a:noFill/>
          </a:ln>
        </p:spPr>
        <p:txBody>
          <a:bodyPr wrap="none" anchor="t">
            <a:spAutoFit/>
          </a:bodyPr>
          <a:p>
            <a:pPr lvl="0"/>
            <a:r>
              <a:rPr lang="zh-CN" altLang="en-US" sz="4400" b="1" dirty="0">
                <a:solidFill>
                  <a:srgbClr val="FF0000"/>
                </a:solidFill>
                <a:latin typeface="Times New Roman" panose="02020603050405020304" pitchFamily="2" charset="0"/>
                <a:ea typeface="楷体_GB2312" pitchFamily="1" charset="-122"/>
              </a:rPr>
              <a:t>３、事虽偶然，理却</a:t>
            </a:r>
            <a:r>
              <a:rPr lang="zh-CN" altLang="en-US" sz="4400" b="1" dirty="0">
                <a:solidFill>
                  <a:srgbClr val="FF0000"/>
                </a:solidFill>
                <a:latin typeface="Times New Roman" panose="02020603050405020304" pitchFamily="2" charset="0"/>
                <a:ea typeface="楷体_GB2312" pitchFamily="1" charset="-122"/>
                <a:hlinkClick r:id="rId1" action="ppaction://hlinksldjump"/>
              </a:rPr>
              <a:t>必然</a:t>
            </a:r>
            <a:r>
              <a:rPr lang="zh-CN" altLang="en-US" sz="4400" b="1" dirty="0">
                <a:solidFill>
                  <a:srgbClr val="FF0000"/>
                </a:solidFill>
                <a:latin typeface="Times New Roman" panose="02020603050405020304" pitchFamily="2" charset="0"/>
                <a:ea typeface="楷体_GB2312" pitchFamily="1" charset="-122"/>
              </a:rPr>
              <a:t>。</a:t>
            </a:r>
            <a:endParaRPr lang="zh-CN" altLang="en-US" sz="4400" b="1" dirty="0">
              <a:solidFill>
                <a:srgbClr val="FF0000"/>
              </a:solidFill>
              <a:latin typeface="Times New Roman" panose="02020603050405020304" pitchFamily="2" charset="0"/>
              <a:ea typeface="楷体_GB2312" pitchFamily="1" charset="-122"/>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blinds(horizontal)">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Effect transition="in" filter="blinds(horizontal)">
                                      <p:cBhvr>
                                        <p:cTn id="17" dur="500"/>
                                        <p:tgtEl>
                                          <p:spTgt spid="276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653"/>
                                        </p:tgtEl>
                                        <p:attrNameLst>
                                          <p:attrName>style.visibility</p:attrName>
                                        </p:attrNameLst>
                                      </p:cBhvr>
                                      <p:to>
                                        <p:strVal val="visible"/>
                                      </p:to>
                                    </p:set>
                                    <p:animEffect transition="in" filter="blinds(horizontal)">
                                      <p:cBhvr>
                                        <p:cTn id="22"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P spid="276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ext Box 4"/>
          <p:cNvSpPr txBox="1"/>
          <p:nvPr/>
        </p:nvSpPr>
        <p:spPr>
          <a:xfrm>
            <a:off x="1187450" y="1474788"/>
            <a:ext cx="7058025" cy="4694237"/>
          </a:xfrm>
          <a:prstGeom prst="rect">
            <a:avLst/>
          </a:prstGeom>
          <a:noFill/>
          <a:ln w="9525">
            <a:noFill/>
          </a:ln>
        </p:spPr>
        <p:txBody>
          <a:bodyPr>
            <a:spAutoFit/>
          </a:bodyPr>
          <a:p>
            <a:pPr lvl="0" algn="ctr">
              <a:spcBef>
                <a:spcPct val="50000"/>
              </a:spcBef>
            </a:pPr>
            <a:r>
              <a:rPr lang="zh-CN" altLang="en-US" sz="4400" b="1" dirty="0">
                <a:solidFill>
                  <a:srgbClr val="9933FF"/>
                </a:solidFill>
                <a:latin typeface="隶书" pitchFamily="1" charset="-122"/>
                <a:ea typeface="隶书" pitchFamily="1" charset="-122"/>
              </a:rPr>
              <a:t>一片一片又一片</a:t>
            </a:r>
            <a:r>
              <a:rPr lang="en-US" altLang="x-none" sz="4400" b="1" dirty="0">
                <a:solidFill>
                  <a:srgbClr val="9933FF"/>
                </a:solidFill>
                <a:latin typeface="隶书" pitchFamily="1" charset="-122"/>
                <a:ea typeface="隶书" pitchFamily="1" charset="-122"/>
              </a:rPr>
              <a:t>,</a:t>
            </a:r>
            <a:endParaRPr lang="en-US" altLang="x-none" sz="4400" b="1" dirty="0">
              <a:solidFill>
                <a:srgbClr val="9933FF"/>
              </a:solidFill>
              <a:latin typeface="隶书" pitchFamily="1" charset="-122"/>
              <a:ea typeface="隶书" pitchFamily="1" charset="-122"/>
            </a:endParaRPr>
          </a:p>
          <a:p>
            <a:pPr lvl="0" algn="ctr">
              <a:spcBef>
                <a:spcPct val="50000"/>
              </a:spcBef>
            </a:pPr>
            <a:r>
              <a:rPr lang="zh-CN" altLang="en-US" sz="4400" b="1" dirty="0">
                <a:solidFill>
                  <a:srgbClr val="9933FF"/>
                </a:solidFill>
                <a:latin typeface="隶书" pitchFamily="1" charset="-122"/>
                <a:ea typeface="隶书" pitchFamily="1" charset="-122"/>
              </a:rPr>
              <a:t>两片三片四五片</a:t>
            </a:r>
            <a:r>
              <a:rPr lang="en-US" altLang="x-none" sz="4400" b="1" dirty="0">
                <a:solidFill>
                  <a:srgbClr val="9933FF"/>
                </a:solidFill>
                <a:latin typeface="隶书" pitchFamily="1" charset="-122"/>
                <a:ea typeface="隶书" pitchFamily="1" charset="-122"/>
              </a:rPr>
              <a:t>,</a:t>
            </a:r>
            <a:endParaRPr lang="en-US" altLang="x-none" sz="4400" b="1" dirty="0">
              <a:solidFill>
                <a:srgbClr val="9933FF"/>
              </a:solidFill>
              <a:latin typeface="隶书" pitchFamily="1" charset="-122"/>
              <a:ea typeface="隶书" pitchFamily="1" charset="-122"/>
            </a:endParaRPr>
          </a:p>
          <a:p>
            <a:pPr lvl="0" algn="ctr">
              <a:spcBef>
                <a:spcPct val="50000"/>
              </a:spcBef>
            </a:pPr>
            <a:r>
              <a:rPr lang="zh-CN" altLang="en-US" sz="4400" b="1" dirty="0">
                <a:solidFill>
                  <a:srgbClr val="9933FF"/>
                </a:solidFill>
                <a:latin typeface="隶书" pitchFamily="1" charset="-122"/>
                <a:ea typeface="隶书" pitchFamily="1" charset="-122"/>
              </a:rPr>
              <a:t>六七八片九十片</a:t>
            </a:r>
            <a:r>
              <a:rPr lang="en-US" altLang="x-none" sz="4400" b="1" dirty="0">
                <a:solidFill>
                  <a:srgbClr val="9933FF"/>
                </a:solidFill>
                <a:latin typeface="隶书" pitchFamily="1" charset="-122"/>
                <a:ea typeface="隶书" pitchFamily="1" charset="-122"/>
              </a:rPr>
              <a:t>,</a:t>
            </a:r>
            <a:endParaRPr lang="en-US" altLang="x-none" sz="4400" b="1" dirty="0">
              <a:solidFill>
                <a:srgbClr val="9933FF"/>
              </a:solidFill>
              <a:latin typeface="隶书" pitchFamily="1" charset="-122"/>
              <a:ea typeface="隶书" pitchFamily="1" charset="-122"/>
            </a:endParaRPr>
          </a:p>
          <a:p>
            <a:pPr lvl="0" algn="ctr">
              <a:spcBef>
                <a:spcPct val="50000"/>
              </a:spcBef>
            </a:pPr>
            <a:r>
              <a:rPr lang="zh-CN" altLang="en-US" sz="4400" b="1" dirty="0">
                <a:solidFill>
                  <a:srgbClr val="FF0000"/>
                </a:solidFill>
                <a:latin typeface="隶书" pitchFamily="1" charset="-122"/>
                <a:ea typeface="隶书" pitchFamily="1" charset="-122"/>
              </a:rPr>
              <a:t>飞入芦花总不见。</a:t>
            </a:r>
            <a:endParaRPr lang="zh-CN" altLang="en-US" sz="4400" b="1" dirty="0">
              <a:solidFill>
                <a:srgbClr val="FF0000"/>
              </a:solidFill>
              <a:latin typeface="隶书" pitchFamily="1" charset="-122"/>
              <a:ea typeface="隶书" pitchFamily="1" charset="-122"/>
            </a:endParaRPr>
          </a:p>
          <a:p>
            <a:pPr lvl="0" algn="ctr">
              <a:spcBef>
                <a:spcPct val="50000"/>
              </a:spcBef>
            </a:pPr>
            <a:r>
              <a:rPr lang="zh-CN" altLang="en-US" sz="4000" b="1" dirty="0">
                <a:latin typeface="隶书" pitchFamily="1" charset="-122"/>
                <a:ea typeface="隶书" pitchFamily="1" charset="-122"/>
              </a:rPr>
              <a:t>　</a:t>
            </a:r>
            <a:r>
              <a:rPr lang="en-US" altLang="x-none" sz="3200" b="1" dirty="0">
                <a:solidFill>
                  <a:srgbClr val="0000FF"/>
                </a:solidFill>
                <a:latin typeface="Arial" panose="020B0604020202020204" pitchFamily="34" charset="0"/>
                <a:ea typeface="华文新魏" pitchFamily="2" charset="-122"/>
              </a:rPr>
              <a:t>—</a:t>
            </a:r>
            <a:r>
              <a:rPr lang="zh-CN" altLang="en-US" sz="3200" b="1" dirty="0">
                <a:solidFill>
                  <a:srgbClr val="0000FF"/>
                </a:solidFill>
                <a:latin typeface="华文新魏" pitchFamily="2" charset="-122"/>
                <a:ea typeface="华文新魏" pitchFamily="2" charset="-122"/>
              </a:rPr>
              <a:t>清</a:t>
            </a:r>
            <a:r>
              <a:rPr lang="en-US" altLang="x-none" sz="3200" b="1" dirty="0">
                <a:solidFill>
                  <a:srgbClr val="0000FF"/>
                </a:solidFill>
                <a:latin typeface="Arial" panose="020B0604020202020204" pitchFamily="34" charset="0"/>
                <a:ea typeface="华文新魏" pitchFamily="2" charset="-122"/>
              </a:rPr>
              <a:t>·</a:t>
            </a:r>
            <a:r>
              <a:rPr lang="zh-CN" altLang="en-US" sz="3200" b="1" dirty="0">
                <a:solidFill>
                  <a:srgbClr val="0000FF"/>
                </a:solidFill>
                <a:latin typeface="华文新魏" pitchFamily="2" charset="-122"/>
                <a:ea typeface="华文新魏" pitchFamily="2" charset="-122"/>
              </a:rPr>
              <a:t>无名氏</a:t>
            </a:r>
            <a:r>
              <a:rPr lang="en-US" altLang="x-none" sz="3200" b="1" dirty="0">
                <a:solidFill>
                  <a:srgbClr val="0000FF"/>
                </a:solidFill>
                <a:latin typeface="华文新魏" pitchFamily="2" charset="-122"/>
                <a:ea typeface="华文新魏" pitchFamily="2" charset="-122"/>
              </a:rPr>
              <a:t>《</a:t>
            </a:r>
            <a:r>
              <a:rPr lang="zh-CN" altLang="en-US" sz="3200" b="1" dirty="0">
                <a:solidFill>
                  <a:srgbClr val="0000FF"/>
                </a:solidFill>
                <a:latin typeface="华文新魏" pitchFamily="2" charset="-122"/>
                <a:ea typeface="华文新魏" pitchFamily="2" charset="-122"/>
              </a:rPr>
              <a:t>冰雪诗</a:t>
            </a:r>
            <a:r>
              <a:rPr lang="en-US" altLang="x-none" sz="3200" b="1" dirty="0">
                <a:solidFill>
                  <a:srgbClr val="0000FF"/>
                </a:solidFill>
                <a:latin typeface="华文新魏" pitchFamily="2" charset="-122"/>
                <a:ea typeface="华文新魏" pitchFamily="2" charset="-122"/>
              </a:rPr>
              <a:t>》</a:t>
            </a:r>
            <a:endParaRPr lang="en-US" altLang="x-none" sz="3200" b="1" dirty="0">
              <a:solidFill>
                <a:srgbClr val="0000FF"/>
              </a:solidFill>
              <a:latin typeface="华文新魏" pitchFamily="2" charset="-122"/>
              <a:ea typeface="华文新魏"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文本框 29697"/>
          <p:cNvSpPr txBox="1"/>
          <p:nvPr/>
        </p:nvSpPr>
        <p:spPr>
          <a:xfrm>
            <a:off x="250825" y="188913"/>
            <a:ext cx="4608513" cy="823912"/>
          </a:xfrm>
          <a:prstGeom prst="rect">
            <a:avLst/>
          </a:prstGeom>
          <a:noFill/>
          <a:ln w="9525">
            <a:noFill/>
          </a:ln>
        </p:spPr>
        <p:txBody>
          <a:bodyPr>
            <a:spAutoFit/>
          </a:bodyPr>
          <a:p>
            <a:pPr lvl="0">
              <a:spcBef>
                <a:spcPct val="50000"/>
              </a:spcBef>
            </a:pPr>
            <a:r>
              <a:rPr lang="zh-CN" altLang="en-US" sz="4800" b="1" i="1" u="sng" dirty="0">
                <a:latin typeface="Arial" panose="020B0604020202020204" pitchFamily="34" charset="0"/>
                <a:ea typeface="黑体" pitchFamily="2" charset="-122"/>
              </a:rPr>
              <a:t>作文素材</a:t>
            </a:r>
            <a:endParaRPr lang="zh-CN" altLang="en-US" sz="4800" b="1" i="1" u="sng" dirty="0">
              <a:latin typeface="Arial" panose="020B0604020202020204" pitchFamily="34" charset="0"/>
              <a:ea typeface="黑体" pitchFamily="2" charset="-122"/>
            </a:endParaRPr>
          </a:p>
        </p:txBody>
      </p:sp>
      <p:sp>
        <p:nvSpPr>
          <p:cNvPr id="29699" name="文本框 29698"/>
          <p:cNvSpPr txBox="1"/>
          <p:nvPr/>
        </p:nvSpPr>
        <p:spPr>
          <a:xfrm>
            <a:off x="250825" y="1125538"/>
            <a:ext cx="8642350" cy="5638800"/>
          </a:xfrm>
          <a:prstGeom prst="rect">
            <a:avLst/>
          </a:prstGeom>
          <a:noFill/>
          <a:ln w="9525">
            <a:noFill/>
          </a:ln>
        </p:spPr>
        <p:txBody>
          <a:bodyPr>
            <a:spAutoFit/>
          </a:bodyPr>
          <a:p>
            <a:pPr lvl="0">
              <a:spcBef>
                <a:spcPct val="50000"/>
              </a:spcBef>
            </a:pPr>
            <a:r>
              <a:rPr lang="en-US" altLang="x-none" sz="2800" dirty="0">
                <a:solidFill>
                  <a:srgbClr val="D60093"/>
                </a:solidFill>
                <a:latin typeface="黑体" pitchFamily="2" charset="-122"/>
                <a:ea typeface="黑体" pitchFamily="2" charset="-122"/>
              </a:rPr>
              <a:t>《</a:t>
            </a:r>
            <a:r>
              <a:rPr lang="zh-CN" altLang="en-US" sz="2800" dirty="0">
                <a:solidFill>
                  <a:srgbClr val="D60093"/>
                </a:solidFill>
                <a:latin typeface="黑体" pitchFamily="2" charset="-122"/>
                <a:ea typeface="黑体" pitchFamily="2" charset="-122"/>
              </a:rPr>
              <a:t>项链</a:t>
            </a:r>
            <a:r>
              <a:rPr lang="en-US" altLang="x-none" sz="2800" dirty="0">
                <a:solidFill>
                  <a:srgbClr val="D60093"/>
                </a:solidFill>
                <a:latin typeface="黑体" pitchFamily="2" charset="-122"/>
                <a:ea typeface="黑体" pitchFamily="2" charset="-122"/>
              </a:rPr>
              <a:t>》</a:t>
            </a:r>
            <a:r>
              <a:rPr lang="zh-CN" altLang="en-US" sz="2800" dirty="0">
                <a:solidFill>
                  <a:srgbClr val="D60093"/>
                </a:solidFill>
                <a:latin typeface="黑体" pitchFamily="2" charset="-122"/>
                <a:ea typeface="黑体" pitchFamily="2" charset="-122"/>
              </a:rPr>
              <a:t>，它不仅可以用来证明</a:t>
            </a:r>
            <a:r>
              <a:rPr lang="en-US" altLang="x-none" sz="2800" dirty="0">
                <a:solidFill>
                  <a:srgbClr val="D60093"/>
                </a:solidFill>
                <a:latin typeface="黑体" pitchFamily="2" charset="-122"/>
                <a:ea typeface="黑体" pitchFamily="2" charset="-122"/>
              </a:rPr>
              <a:t>2001</a:t>
            </a:r>
            <a:r>
              <a:rPr lang="zh-CN" altLang="en-US" sz="2800" dirty="0">
                <a:solidFill>
                  <a:srgbClr val="D60093"/>
                </a:solidFill>
                <a:latin typeface="黑体" pitchFamily="2" charset="-122"/>
                <a:ea typeface="黑体" pitchFamily="2" charset="-122"/>
              </a:rPr>
              <a:t>年的高考作文话题“</a:t>
            </a:r>
            <a:r>
              <a:rPr lang="zh-CN" altLang="en-US" sz="2800" dirty="0">
                <a:latin typeface="黑体" pitchFamily="2" charset="-122"/>
                <a:ea typeface="黑体" pitchFamily="2" charset="-122"/>
              </a:rPr>
              <a:t>诚信</a:t>
            </a:r>
            <a:r>
              <a:rPr lang="zh-CN" altLang="en-US" sz="2800" dirty="0">
                <a:solidFill>
                  <a:srgbClr val="D60093"/>
                </a:solidFill>
                <a:latin typeface="黑体" pitchFamily="2" charset="-122"/>
                <a:ea typeface="黑体" pitchFamily="2" charset="-122"/>
              </a:rPr>
              <a:t>”，还可以证明</a:t>
            </a:r>
            <a:r>
              <a:rPr lang="en-US" altLang="x-none" sz="2800" dirty="0">
                <a:solidFill>
                  <a:srgbClr val="D60093"/>
                </a:solidFill>
                <a:latin typeface="黑体" pitchFamily="2" charset="-122"/>
                <a:ea typeface="黑体" pitchFamily="2" charset="-122"/>
              </a:rPr>
              <a:t>2002</a:t>
            </a:r>
            <a:r>
              <a:rPr lang="zh-CN" altLang="en-US" sz="2800" dirty="0">
                <a:solidFill>
                  <a:srgbClr val="D60093"/>
                </a:solidFill>
                <a:latin typeface="黑体" pitchFamily="2" charset="-122"/>
                <a:ea typeface="黑体" pitchFamily="2" charset="-122"/>
              </a:rPr>
              <a:t>年的“</a:t>
            </a:r>
            <a:r>
              <a:rPr lang="zh-CN" altLang="en-US" sz="2800" dirty="0">
                <a:latin typeface="黑体" pitchFamily="2" charset="-122"/>
                <a:ea typeface="黑体" pitchFamily="2" charset="-122"/>
              </a:rPr>
              <a:t>心灵的选择</a:t>
            </a:r>
            <a:r>
              <a:rPr lang="zh-CN" altLang="en-US" sz="2800" dirty="0">
                <a:solidFill>
                  <a:srgbClr val="D60093"/>
                </a:solidFill>
                <a:latin typeface="黑体" pitchFamily="2" charset="-122"/>
                <a:ea typeface="黑体" pitchFamily="2" charset="-122"/>
              </a:rPr>
              <a:t>”、</a:t>
            </a:r>
            <a:r>
              <a:rPr lang="en-US" altLang="x-none" sz="2800" dirty="0">
                <a:solidFill>
                  <a:srgbClr val="D60093"/>
                </a:solidFill>
                <a:latin typeface="黑体" pitchFamily="2" charset="-122"/>
                <a:ea typeface="黑体" pitchFamily="2" charset="-122"/>
              </a:rPr>
              <a:t>2003</a:t>
            </a:r>
            <a:r>
              <a:rPr lang="zh-CN" altLang="en-US" sz="2800" dirty="0">
                <a:solidFill>
                  <a:srgbClr val="D60093"/>
                </a:solidFill>
                <a:latin typeface="黑体" pitchFamily="2" charset="-122"/>
                <a:ea typeface="黑体" pitchFamily="2" charset="-122"/>
              </a:rPr>
              <a:t>年的“</a:t>
            </a:r>
            <a:r>
              <a:rPr lang="zh-CN" altLang="en-US" sz="2800" dirty="0">
                <a:latin typeface="黑体" pitchFamily="2" charset="-122"/>
                <a:ea typeface="黑体" pitchFamily="2" charset="-122"/>
              </a:rPr>
              <a:t>感情亲疏与认知</a:t>
            </a:r>
            <a:r>
              <a:rPr lang="zh-CN" altLang="en-US" sz="2800" dirty="0">
                <a:solidFill>
                  <a:srgbClr val="D60093"/>
                </a:solidFill>
                <a:latin typeface="黑体" pitchFamily="2" charset="-122"/>
                <a:ea typeface="黑体" pitchFamily="2" charset="-122"/>
              </a:rPr>
              <a:t>”、</a:t>
            </a:r>
            <a:r>
              <a:rPr lang="en-US" altLang="x-none" sz="2800" dirty="0">
                <a:solidFill>
                  <a:srgbClr val="D60093"/>
                </a:solidFill>
                <a:latin typeface="黑体" pitchFamily="2" charset="-122"/>
                <a:ea typeface="黑体" pitchFamily="2" charset="-122"/>
              </a:rPr>
              <a:t>2004</a:t>
            </a:r>
            <a:r>
              <a:rPr lang="zh-CN" altLang="en-US" sz="2800" dirty="0">
                <a:solidFill>
                  <a:srgbClr val="D60093"/>
                </a:solidFill>
                <a:latin typeface="黑体" pitchFamily="2" charset="-122"/>
                <a:ea typeface="黑体" pitchFamily="2" charset="-122"/>
              </a:rPr>
              <a:t>年的“</a:t>
            </a:r>
            <a:r>
              <a:rPr lang="zh-CN" altLang="en-US" sz="2800" dirty="0">
                <a:latin typeface="黑体" pitchFamily="2" charset="-122"/>
                <a:ea typeface="黑体" pitchFamily="2" charset="-122"/>
              </a:rPr>
              <a:t>遭遇挫折和放大痛苦</a:t>
            </a:r>
            <a:r>
              <a:rPr lang="zh-CN" altLang="en-US" sz="2800" dirty="0">
                <a:solidFill>
                  <a:srgbClr val="D60093"/>
                </a:solidFill>
                <a:latin typeface="黑体" pitchFamily="2" charset="-122"/>
                <a:ea typeface="黑体" pitchFamily="2" charset="-122"/>
              </a:rPr>
              <a:t>”、</a:t>
            </a:r>
            <a:r>
              <a:rPr lang="en-US" altLang="x-none" sz="2800" dirty="0">
                <a:solidFill>
                  <a:srgbClr val="D60093"/>
                </a:solidFill>
                <a:latin typeface="黑体" pitchFamily="2" charset="-122"/>
                <a:ea typeface="黑体" pitchFamily="2" charset="-122"/>
              </a:rPr>
              <a:t>2005</a:t>
            </a:r>
            <a:r>
              <a:rPr lang="zh-CN" altLang="en-US" sz="2800" dirty="0">
                <a:solidFill>
                  <a:srgbClr val="D60093"/>
                </a:solidFill>
                <a:latin typeface="黑体" pitchFamily="2" charset="-122"/>
                <a:ea typeface="黑体" pitchFamily="2" charset="-122"/>
              </a:rPr>
              <a:t>年的“</a:t>
            </a:r>
            <a:r>
              <a:rPr lang="zh-CN" altLang="en-US" sz="2800" dirty="0">
                <a:latin typeface="黑体" pitchFamily="2" charset="-122"/>
                <a:ea typeface="黑体" pitchFamily="2" charset="-122"/>
              </a:rPr>
              <a:t>铭记与忘记</a:t>
            </a:r>
            <a:r>
              <a:rPr lang="zh-CN" altLang="en-US" sz="2800" dirty="0">
                <a:solidFill>
                  <a:srgbClr val="D60093"/>
                </a:solidFill>
                <a:latin typeface="黑体" pitchFamily="2" charset="-122"/>
                <a:ea typeface="黑体" pitchFamily="2" charset="-122"/>
              </a:rPr>
              <a:t>”、</a:t>
            </a:r>
            <a:r>
              <a:rPr lang="en-US" altLang="x-none" sz="2800" dirty="0">
                <a:solidFill>
                  <a:srgbClr val="D60093"/>
                </a:solidFill>
                <a:latin typeface="黑体" pitchFamily="2" charset="-122"/>
                <a:ea typeface="黑体" pitchFamily="2" charset="-122"/>
              </a:rPr>
              <a:t>2006</a:t>
            </a:r>
            <a:r>
              <a:rPr lang="zh-CN" altLang="en-US" sz="2800" dirty="0">
                <a:solidFill>
                  <a:srgbClr val="D60093"/>
                </a:solidFill>
                <a:latin typeface="黑体" pitchFamily="2" charset="-122"/>
                <a:ea typeface="黑体" pitchFamily="2" charset="-122"/>
              </a:rPr>
              <a:t>年广东卷作文题“</a:t>
            </a:r>
            <a:r>
              <a:rPr lang="zh-CN" altLang="en-US" sz="2800" dirty="0">
                <a:latin typeface="黑体" pitchFamily="2" charset="-122"/>
                <a:ea typeface="黑体" pitchFamily="2" charset="-122"/>
              </a:rPr>
              <a:t>雕刻心中的天使”</a:t>
            </a:r>
            <a:r>
              <a:rPr lang="zh-CN" altLang="en-US" sz="2800" dirty="0">
                <a:solidFill>
                  <a:srgbClr val="D60093"/>
                </a:solidFill>
                <a:latin typeface="黑体" pitchFamily="2" charset="-122"/>
                <a:ea typeface="黑体" pitchFamily="2" charset="-122"/>
              </a:rPr>
              <a:t>。 玛蒂尔德本可以随便买一挂项链还给佛来思节夫人，但她没有，而是以自己十年的含辛茹苦和年轻美丽为代价赔偿一条真正的钻石项链，试想风行以貌取人的当时社会，对玛蒂尔德来说，她是多么的不容易呀，如果不是她心中的诚信，她能做到吗？面对丢失借来的项链，玛蒂尔德有多种选择：偿还，替换，逃跑，隐姓埋名，不还（因为项链是假的），甚至还可以赖帐；但她却选择了十年的含辛茹苦偿还本不该的债务，这一选择难道没有触及她的心灵吗？ </a:t>
            </a:r>
            <a:endParaRPr lang="zh-CN" altLang="en-US" sz="2800" dirty="0">
              <a:solidFill>
                <a:srgbClr val="D60093"/>
              </a:solidFill>
              <a:latin typeface="黑体" pitchFamily="2" charset="-122"/>
              <a:ea typeface="黑体"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文本框 30721"/>
          <p:cNvSpPr txBox="1"/>
          <p:nvPr/>
        </p:nvSpPr>
        <p:spPr>
          <a:xfrm>
            <a:off x="179388" y="115888"/>
            <a:ext cx="8785225" cy="6683375"/>
          </a:xfrm>
          <a:prstGeom prst="rect">
            <a:avLst/>
          </a:prstGeom>
          <a:noFill/>
          <a:ln w="9525">
            <a:noFill/>
          </a:ln>
        </p:spPr>
        <p:txBody>
          <a:bodyPr>
            <a:spAutoFit/>
          </a:bodyPr>
          <a:p>
            <a:pPr lvl="0">
              <a:spcBef>
                <a:spcPct val="50000"/>
              </a:spcBef>
            </a:pPr>
            <a:r>
              <a:rPr lang="zh-CN" altLang="en-US" sz="3600" dirty="0">
                <a:latin typeface="Arial" panose="020B0604020202020204" pitchFamily="34" charset="0"/>
                <a:ea typeface="黑体" pitchFamily="2" charset="-122"/>
              </a:rPr>
              <a:t>玛蒂尔德为了一个晚上的令人倾倒丢失了从朋友那里借来的钻石项链，对她来说可谓是天塌下来的挫折，但她却勇敢地面对，“她一下子显出了英雄气概，毅然决然打定了主意。她要偿还这笔可怕的债务。她就设法偿还。”她没有放大痛苦，在挫折面前，她以自己的实际能力完成了人生痛苦的一大跨越。在十年的含辛茹苦中，玛蒂尔德始终铭记的是一个“信”字，忘记的是生活的艰辛和容颜的衰老带来的痛苦。她以自己的实际行动雕刻着她心中的天使，那个天使就是做人信字为本。</a:t>
            </a:r>
            <a:endParaRPr lang="zh-CN" altLang="en-US" sz="3600" dirty="0">
              <a:latin typeface="Arial" panose="020B0604020202020204" pitchFamily="34" charset="0"/>
              <a:ea typeface="黑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31745"/>
          <p:cNvSpPr>
            <a:spLocks noGrp="1"/>
          </p:cNvSpPr>
          <p:nvPr>
            <p:ph type="title"/>
          </p:nvPr>
        </p:nvSpPr>
        <p:spPr>
          <a:xfrm>
            <a:off x="1371600" y="2095500"/>
            <a:ext cx="6513513" cy="3133725"/>
          </a:xfrm>
        </p:spPr>
        <p:txBody>
          <a:bodyPr anchor="ctr"/>
          <a:p>
            <a:pPr lvl="0" algn="l">
              <a:spcBef>
                <a:spcPct val="20000"/>
              </a:spcBef>
            </a:pPr>
            <a:r>
              <a:rPr lang="zh-CN" altLang="en-US" sz="6600" b="1" dirty="0">
                <a:solidFill>
                  <a:schemeClr val="tx1"/>
                </a:solidFill>
                <a:latin typeface="华文行楷" pitchFamily="2" charset="-122"/>
                <a:ea typeface="华文行楷" pitchFamily="2" charset="-122"/>
              </a:rPr>
              <a:t>说说玛蒂尔德知道项链的真相后，接下来会发生</a:t>
            </a:r>
            <a:r>
              <a:rPr lang="zh-CN" altLang="en-US" sz="6600" b="1" dirty="0">
                <a:solidFill>
                  <a:schemeClr val="tx1"/>
                </a:solidFill>
                <a:latin typeface="Times New Roman" panose="02020603050405020304" pitchFamily="2" charset="0"/>
                <a:ea typeface="华文新魏" pitchFamily="2" charset="-122"/>
              </a:rPr>
              <a:t>什么</a:t>
            </a:r>
            <a:r>
              <a:rPr lang="en-US" altLang="x-none" sz="6600" b="1" dirty="0">
                <a:solidFill>
                  <a:schemeClr val="tx1"/>
                </a:solidFill>
                <a:latin typeface="华文行楷" pitchFamily="2" charset="-122"/>
                <a:ea typeface="华文行楷" pitchFamily="2" charset="-122"/>
              </a:rPr>
              <a:t>？</a:t>
            </a:r>
            <a:br>
              <a:rPr lang="en-US" altLang="x-none" sz="6600" b="1" dirty="0">
                <a:solidFill>
                  <a:schemeClr val="tx1"/>
                </a:solidFill>
                <a:latin typeface="华文行楷" pitchFamily="2" charset="-122"/>
                <a:ea typeface="华文行楷" pitchFamily="2" charset="-122"/>
              </a:rPr>
            </a:br>
            <a:r>
              <a:rPr lang="zh-CN" altLang="en-US" sz="5400" b="1" dirty="0">
                <a:solidFill>
                  <a:schemeClr val="folHlink"/>
                </a:solidFill>
                <a:latin typeface="Times New Roman" panose="02020603050405020304" pitchFamily="2" charset="0"/>
                <a:ea typeface="华文新魏" pitchFamily="2" charset="-122"/>
              </a:rPr>
              <a:t>请你大胆推想。</a:t>
            </a:r>
            <a:r>
              <a:rPr lang="zh-CN" altLang="en-US" sz="4000" b="1" dirty="0">
                <a:solidFill>
                  <a:schemeClr val="folHlink"/>
                </a:solidFill>
                <a:latin typeface="华文行楷" pitchFamily="2" charset="-122"/>
                <a:ea typeface="华文行楷" pitchFamily="2" charset="-122"/>
              </a:rPr>
              <a:t>  </a:t>
            </a:r>
            <a:endParaRPr lang="zh-CN" altLang="en-US" sz="4000" b="1" dirty="0">
              <a:solidFill>
                <a:schemeClr val="folHlink"/>
              </a:solidFill>
              <a:latin typeface="华文行楷" pitchFamily="2" charset="-122"/>
              <a:ea typeface="华文行楷" pitchFamily="2" charset="-122"/>
            </a:endParaRPr>
          </a:p>
        </p:txBody>
      </p:sp>
      <p:sp>
        <p:nvSpPr>
          <p:cNvPr id="31747" name="文本框 31746"/>
          <p:cNvSpPr txBox="1"/>
          <p:nvPr/>
        </p:nvSpPr>
        <p:spPr>
          <a:xfrm>
            <a:off x="0" y="215900"/>
            <a:ext cx="4103688" cy="649288"/>
          </a:xfrm>
          <a:prstGeom prst="rect">
            <a:avLst/>
          </a:prstGeom>
          <a:noFill/>
          <a:ln w="9525" cap="flat" cmpd="sng">
            <a:solidFill>
              <a:srgbClr val="FFFFFF"/>
            </a:solidFill>
            <a:prstDash val="solid"/>
            <a:miter/>
            <a:headEnd type="none" w="med" len="med"/>
            <a:tailEnd type="none" w="med" len="med"/>
          </a:ln>
          <a:scene3d>
            <a:camera prst="legacyPerspectiveTopRight">
              <a:rot lat="0" lon="0" rev="0"/>
            </a:camera>
            <a:lightRig rig="legacyFlat3" dir="b"/>
          </a:scene3d>
          <a:sp3d extrusionH="887400" prstMaterial="legacyMatte">
            <a:bevelT w="13500" h="13500" prst="angle"/>
            <a:bevelB w="13500" h="13500" prst="angle"/>
            <a:extrusionClr>
              <a:srgbClr val="FFFFFF"/>
            </a:extrusionClr>
          </a:sp3d>
        </p:spPr>
        <p:txBody>
          <a:bodyPr wrap="none" anchor="t">
            <a:spAutoFit/>
            <a:flatTx/>
          </a:bodyPr>
          <a:p>
            <a:pPr lvl="0"/>
            <a:r>
              <a:rPr lang="zh-CN" altLang="en-US" sz="3600" dirty="0">
                <a:latin typeface="Arial" panose="020B0604020202020204" pitchFamily="34" charset="0"/>
                <a:ea typeface="华文新魏" pitchFamily="2" charset="-122"/>
              </a:rPr>
              <a:t>  </a:t>
            </a:r>
            <a:r>
              <a:rPr lang="zh-CN" altLang="en-US" sz="3600" b="1" dirty="0">
                <a:solidFill>
                  <a:srgbClr val="0099FF"/>
                </a:solidFill>
                <a:effectLst>
                  <a:outerShdw blurRad="38100" dist="38100" dir="2700000">
                    <a:srgbClr val="000000"/>
                  </a:outerShdw>
                </a:effectLst>
                <a:latin typeface="Arial" panose="020B0604020202020204" pitchFamily="34" charset="0"/>
                <a:ea typeface="宋体" panose="02010600030101010101" pitchFamily="2" charset="-122"/>
              </a:rPr>
              <a:t>作业：</a:t>
            </a:r>
            <a:r>
              <a:rPr lang="zh-CN" altLang="en-US" sz="3600" dirty="0">
                <a:solidFill>
                  <a:schemeClr val="folHlink"/>
                </a:solidFill>
                <a:latin typeface="Arial" panose="020B0604020202020204" pitchFamily="34" charset="0"/>
                <a:ea typeface="华文新魏" pitchFamily="2" charset="-122"/>
              </a:rPr>
              <a:t>想象与构思</a:t>
            </a:r>
            <a:endParaRPr lang="zh-CN" altLang="en-US" sz="3600" dirty="0">
              <a:solidFill>
                <a:schemeClr val="folHlink"/>
              </a:solidFill>
              <a:latin typeface="Arial" panose="020B0604020202020204" pitchFamily="34" charset="0"/>
              <a:ea typeface="华文新魏" pitchFamily="2" charset="-122"/>
            </a:endParaRPr>
          </a:p>
        </p:txBody>
      </p:sp>
      <p:sp>
        <p:nvSpPr>
          <p:cNvPr id="31748" name="文本框 31747"/>
          <p:cNvSpPr txBox="1"/>
          <p:nvPr/>
        </p:nvSpPr>
        <p:spPr>
          <a:xfrm>
            <a:off x="7070725" y="5735638"/>
            <a:ext cx="184150" cy="457200"/>
          </a:xfrm>
          <a:prstGeom prst="rect">
            <a:avLst/>
          </a:prstGeom>
          <a:noFill/>
          <a:ln w="9525">
            <a:noFill/>
          </a:ln>
        </p:spPr>
        <p:txBody>
          <a:bodyPr wrap="none" anchor="t">
            <a:spAutoFit/>
          </a:bodyPr>
          <a:p>
            <a:pPr lvl="0"/>
            <a:endParaRPr lang="zh-CN" altLang="en-US" dirty="0">
              <a:latin typeface="Arial" panose="020B0604020202020204" pitchFamily="34" charset="0"/>
              <a:ea typeface="宋体" panose="02010600030101010101" pitchFamily="2" charset="-122"/>
            </a:endParaRPr>
          </a:p>
        </p:txBody>
      </p:sp>
      <p:pic>
        <p:nvPicPr>
          <p:cNvPr id="31749" name="图片 31748" descr="GIF-494"/>
          <p:cNvPicPr>
            <a:picLocks noChangeAspect="1"/>
          </p:cNvPicPr>
          <p:nvPr/>
        </p:nvPicPr>
        <p:blipFill>
          <a:blip r:embed="rId1"/>
          <a:stretch>
            <a:fillRect/>
          </a:stretch>
        </p:blipFill>
        <p:spPr>
          <a:xfrm>
            <a:off x="6781800" y="3733800"/>
            <a:ext cx="2362200" cy="3122613"/>
          </a:xfrm>
          <a:prstGeom prst="rect">
            <a:avLst/>
          </a:prstGeom>
          <a:noFill/>
          <a:ln w="9525">
            <a:noFill/>
          </a:ln>
        </p:spPr>
      </p:pic>
      <p:sp>
        <p:nvSpPr>
          <p:cNvPr id="31750" name="文本框 31749"/>
          <p:cNvSpPr txBox="1"/>
          <p:nvPr/>
        </p:nvSpPr>
        <p:spPr>
          <a:xfrm>
            <a:off x="153988" y="914400"/>
            <a:ext cx="1189037" cy="5943600"/>
          </a:xfrm>
          <a:prstGeom prst="rect">
            <a:avLst/>
          </a:prstGeom>
          <a:noFill/>
          <a:ln w="9525">
            <a:noFill/>
          </a:ln>
        </p:spPr>
        <p:txBody>
          <a:bodyPr vert="eaVert">
            <a:spAutoFit/>
          </a:bodyPr>
          <a:p>
            <a:pPr lvl="0"/>
            <a:r>
              <a:rPr lang="zh-CN" altLang="en-US" sz="6600" b="1" dirty="0">
                <a:solidFill>
                  <a:schemeClr val="folHlink"/>
                </a:solidFill>
                <a:latin typeface="Arial" panose="020B0604020202020204" pitchFamily="34" charset="0"/>
                <a:ea typeface="华文彩云" pitchFamily="2" charset="-122"/>
              </a:rPr>
              <a:t>赛一赛</a:t>
            </a:r>
            <a:r>
              <a:rPr lang="zh-CN" altLang="en-US" sz="4400" b="1" dirty="0">
                <a:solidFill>
                  <a:srgbClr val="9933FF"/>
                </a:solidFill>
                <a:latin typeface="Arial" panose="020B0604020202020204" pitchFamily="34" charset="0"/>
                <a:ea typeface="隶书" pitchFamily="1" charset="-122"/>
              </a:rPr>
              <a:t>我们来续写</a:t>
            </a:r>
            <a:endParaRPr lang="zh-CN" altLang="en-US" sz="4400" b="1" dirty="0">
              <a:solidFill>
                <a:srgbClr val="9933FF"/>
              </a:solidFill>
              <a:latin typeface="Arial" panose="020B0604020202020204" pitchFamily="34" charset="0"/>
              <a:ea typeface="隶书" pitchFamily="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标题 33793"/>
          <p:cNvSpPr>
            <a:spLocks noGrp="1"/>
          </p:cNvSpPr>
          <p:nvPr>
            <p:ph type="title"/>
          </p:nvPr>
        </p:nvSpPr>
        <p:spPr/>
        <p:txBody>
          <a:bodyPr anchor="ctr"/>
          <a:p/>
        </p:txBody>
      </p:sp>
      <p:sp>
        <p:nvSpPr>
          <p:cNvPr id="33795" name="文本占位符 33794"/>
          <p:cNvSpPr>
            <a:spLocks noGrp="1"/>
          </p:cNvSpPr>
          <p:nvPr>
            <p:ph type="body" idx="1"/>
          </p:nvPr>
        </p:nvSpPr>
        <p:spPr/>
        <p:txBody>
          <a:bodyPr/>
          <a:p/>
        </p:txBody>
      </p:sp>
      <p:sp>
        <p:nvSpPr>
          <p:cNvPr id="33796" name="Text Box 5"/>
          <p:cNvSpPr txBox="1"/>
          <p:nvPr/>
        </p:nvSpPr>
        <p:spPr>
          <a:xfrm>
            <a:off x="900113" y="765175"/>
            <a:ext cx="7488237" cy="1919288"/>
          </a:xfrm>
          <a:prstGeom prst="rect">
            <a:avLst/>
          </a:prstGeom>
          <a:noFill/>
          <a:ln w="9525">
            <a:noFill/>
          </a:ln>
        </p:spPr>
        <p:txBody>
          <a:bodyPr>
            <a:spAutoFit/>
          </a:bodyPr>
          <a:p>
            <a:pPr lvl="0">
              <a:spcBef>
                <a:spcPct val="50000"/>
              </a:spcBef>
            </a:pPr>
            <a:r>
              <a:rPr lang="zh-CN" altLang="en-US" sz="4000" b="1" dirty="0">
                <a:solidFill>
                  <a:srgbClr val="D60093"/>
                </a:solidFill>
                <a:latin typeface="Arial" panose="020B0604020202020204" pitchFamily="34" charset="0"/>
                <a:ea typeface="华文新魏" pitchFamily="2" charset="-122"/>
              </a:rPr>
              <a:t>１</a:t>
            </a:r>
            <a:r>
              <a:rPr lang="en-US" altLang="x-none" sz="4000" b="1" dirty="0">
                <a:solidFill>
                  <a:srgbClr val="D60093"/>
                </a:solidFill>
                <a:latin typeface="Arial" panose="020B0604020202020204" pitchFamily="34" charset="0"/>
                <a:ea typeface="华文新魏" pitchFamily="2" charset="-122"/>
              </a:rPr>
              <a:t>.</a:t>
            </a:r>
            <a:r>
              <a:rPr lang="zh-CN" altLang="en-US" sz="4000" b="1" dirty="0">
                <a:solidFill>
                  <a:srgbClr val="D60093"/>
                </a:solidFill>
                <a:latin typeface="Arial" panose="020B0604020202020204" pitchFamily="34" charset="0"/>
                <a:ea typeface="华文新魏" pitchFamily="2" charset="-122"/>
              </a:rPr>
              <a:t>  “借项链”是命运的转折之由，在玛蒂尔德身上，为什么是必然？</a:t>
            </a:r>
            <a:endParaRPr lang="zh-CN" altLang="en-US" sz="4000" b="1" dirty="0">
              <a:solidFill>
                <a:srgbClr val="D60093"/>
              </a:solidFill>
              <a:latin typeface="Arial" panose="020B0604020202020204" pitchFamily="34" charset="0"/>
              <a:ea typeface="华文新魏" pitchFamily="2" charset="-122"/>
            </a:endParaRPr>
          </a:p>
        </p:txBody>
      </p:sp>
      <p:sp>
        <p:nvSpPr>
          <p:cNvPr id="33797" name="Text Box 6"/>
          <p:cNvSpPr txBox="1"/>
          <p:nvPr/>
        </p:nvSpPr>
        <p:spPr>
          <a:xfrm>
            <a:off x="1116013" y="2636838"/>
            <a:ext cx="7058025" cy="1554162"/>
          </a:xfrm>
          <a:prstGeom prst="rect">
            <a:avLst/>
          </a:prstGeom>
          <a:noFill/>
          <a:ln w="9525">
            <a:noFill/>
          </a:ln>
        </p:spPr>
        <p:txBody>
          <a:bodyPr>
            <a:spAutoFit/>
          </a:bodyPr>
          <a:p>
            <a:pPr lvl="0">
              <a:spcBef>
                <a:spcPct val="50000"/>
              </a:spcBef>
            </a:pPr>
            <a:r>
              <a:rPr lang="zh-CN" altLang="en-US" sz="3200" b="1" dirty="0">
                <a:solidFill>
                  <a:srgbClr val="FF0000"/>
                </a:solidFill>
                <a:latin typeface="Arial" panose="020B0604020202020204" pitchFamily="34" charset="0"/>
                <a:ea typeface="宋体" panose="02010600030101010101" pitchFamily="2" charset="-122"/>
              </a:rPr>
              <a:t>明确：</a:t>
            </a:r>
            <a:r>
              <a:rPr lang="zh-CN" altLang="en-US" sz="3200" b="1" dirty="0">
                <a:solidFill>
                  <a:srgbClr val="0000FF"/>
                </a:solidFill>
                <a:latin typeface="Arial" panose="020B0604020202020204" pitchFamily="34" charset="0"/>
                <a:ea typeface="隶书" pitchFamily="1" charset="-122"/>
              </a:rPr>
              <a:t>序幕写她的梦想，为下文她参加舞会赶制新衣及借项链作了充分铺垫。</a:t>
            </a:r>
            <a:endParaRPr lang="zh-CN" altLang="en-US" sz="3200" b="1" dirty="0">
              <a:solidFill>
                <a:srgbClr val="0000FF"/>
              </a:solidFill>
              <a:latin typeface="Arial" panose="020B0604020202020204" pitchFamily="34" charset="0"/>
              <a:ea typeface="隶书" pitchFamily="1" charset="-122"/>
            </a:endParaRPr>
          </a:p>
        </p:txBody>
      </p:sp>
      <p:sp>
        <p:nvSpPr>
          <p:cNvPr id="33798" name="动作按钮: 第一张 33797">
            <a:hlinkClick r:id="rId1" action="ppaction://hlinksldjump"/>
          </p:cNvPr>
          <p:cNvSpPr/>
          <p:nvPr/>
        </p:nvSpPr>
        <p:spPr>
          <a:xfrm>
            <a:off x="7380288" y="5805488"/>
            <a:ext cx="1008062" cy="503237"/>
          </a:xfrm>
          <a:prstGeom prst="actionButtonHome">
            <a:avLst/>
          </a:prstGeom>
          <a:solidFill>
            <a:schemeClr val="accent1"/>
          </a:solidFill>
          <a:ln w="9525">
            <a:noFill/>
          </a:ln>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1"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标题 34817"/>
          <p:cNvSpPr>
            <a:spLocks noGrp="1"/>
          </p:cNvSpPr>
          <p:nvPr>
            <p:ph type="title"/>
          </p:nvPr>
        </p:nvSpPr>
        <p:spPr/>
        <p:txBody>
          <a:bodyPr anchor="ctr"/>
          <a:p/>
        </p:txBody>
      </p:sp>
      <p:sp>
        <p:nvSpPr>
          <p:cNvPr id="34819" name="文本占位符 34818"/>
          <p:cNvSpPr>
            <a:spLocks noGrp="1"/>
          </p:cNvSpPr>
          <p:nvPr>
            <p:ph type="body" idx="1"/>
          </p:nvPr>
        </p:nvSpPr>
        <p:spPr/>
        <p:txBody>
          <a:bodyPr/>
          <a:p/>
        </p:txBody>
      </p:sp>
      <p:sp>
        <p:nvSpPr>
          <p:cNvPr id="34820" name="Text Box 7"/>
          <p:cNvSpPr txBox="1"/>
          <p:nvPr/>
        </p:nvSpPr>
        <p:spPr>
          <a:xfrm>
            <a:off x="323850" y="1052513"/>
            <a:ext cx="8675688" cy="1433512"/>
          </a:xfrm>
          <a:prstGeom prst="rect">
            <a:avLst/>
          </a:prstGeom>
          <a:noFill/>
          <a:ln w="9525">
            <a:noFill/>
          </a:ln>
        </p:spPr>
        <p:txBody>
          <a:bodyPr>
            <a:spAutoFit/>
          </a:bodyPr>
          <a:p>
            <a:pPr lvl="0">
              <a:spcBef>
                <a:spcPct val="50000"/>
              </a:spcBef>
            </a:pPr>
            <a:r>
              <a:rPr lang="zh-CN" altLang="en-US" sz="4400" b="1" dirty="0">
                <a:solidFill>
                  <a:srgbClr val="D60093"/>
                </a:solidFill>
                <a:latin typeface="Arial" panose="020B0604020202020204" pitchFamily="34" charset="0"/>
                <a:ea typeface="华文新魏" pitchFamily="2" charset="-122"/>
              </a:rPr>
              <a:t>２</a:t>
            </a:r>
            <a:r>
              <a:rPr lang="en-US" altLang="x-none" sz="4400" b="1" dirty="0">
                <a:solidFill>
                  <a:srgbClr val="D60093"/>
                </a:solidFill>
                <a:latin typeface="Arial" panose="020B0604020202020204" pitchFamily="34" charset="0"/>
                <a:ea typeface="华文新魏" pitchFamily="2" charset="-122"/>
              </a:rPr>
              <a:t>.</a:t>
            </a:r>
            <a:r>
              <a:rPr lang="zh-CN" altLang="en-US" sz="4400" b="1" dirty="0">
                <a:solidFill>
                  <a:srgbClr val="D60093"/>
                </a:solidFill>
                <a:latin typeface="Arial" panose="020B0604020202020204" pitchFamily="34" charset="0"/>
                <a:ea typeface="华文新魏" pitchFamily="2" charset="-122"/>
              </a:rPr>
              <a:t>  “失项链”看似偶然，为什么又真实可信？</a:t>
            </a:r>
            <a:endParaRPr lang="zh-CN" altLang="en-US" sz="4400" b="1" dirty="0">
              <a:solidFill>
                <a:srgbClr val="D60093"/>
              </a:solidFill>
              <a:latin typeface="Arial" panose="020B0604020202020204" pitchFamily="34" charset="0"/>
              <a:ea typeface="华文新魏" pitchFamily="2" charset="-122"/>
            </a:endParaRPr>
          </a:p>
        </p:txBody>
      </p:sp>
      <p:sp>
        <p:nvSpPr>
          <p:cNvPr id="34821" name="Text Box 8"/>
          <p:cNvSpPr txBox="1"/>
          <p:nvPr/>
        </p:nvSpPr>
        <p:spPr>
          <a:xfrm>
            <a:off x="539750" y="2781300"/>
            <a:ext cx="7848600" cy="1431925"/>
          </a:xfrm>
          <a:prstGeom prst="rect">
            <a:avLst/>
          </a:prstGeom>
          <a:noFill/>
          <a:ln w="9525">
            <a:noFill/>
          </a:ln>
        </p:spPr>
        <p:txBody>
          <a:bodyPr>
            <a:spAutoFit/>
          </a:bodyPr>
          <a:p>
            <a:pPr lvl="0">
              <a:spcBef>
                <a:spcPct val="50000"/>
              </a:spcBef>
            </a:pPr>
            <a:r>
              <a:rPr lang="zh-CN" altLang="en-US" sz="3200" b="1" dirty="0">
                <a:solidFill>
                  <a:srgbClr val="FF0000"/>
                </a:solidFill>
                <a:latin typeface="Arial" panose="020B0604020202020204" pitchFamily="34" charset="0"/>
                <a:ea typeface="宋体" panose="02010600030101010101" pitchFamily="2" charset="-122"/>
              </a:rPr>
              <a:t>明确：</a:t>
            </a:r>
            <a:r>
              <a:rPr lang="zh-CN" altLang="en-US" sz="4400" b="1" dirty="0">
                <a:solidFill>
                  <a:srgbClr val="0000FF"/>
                </a:solidFill>
                <a:latin typeface="Arial" panose="020B0604020202020204" pitchFamily="34" charset="0"/>
                <a:ea typeface="隶书" pitchFamily="1" charset="-122"/>
              </a:rPr>
              <a:t>狂热和逃跑，很容易丢失东西。</a:t>
            </a:r>
            <a:endParaRPr lang="zh-CN" altLang="en-US" sz="4400" b="1" dirty="0">
              <a:solidFill>
                <a:srgbClr val="0000FF"/>
              </a:solidFill>
              <a:latin typeface="Arial" panose="020B0604020202020204" pitchFamily="34" charset="0"/>
              <a:ea typeface="隶书" pitchFamily="1" charset="-122"/>
            </a:endParaRPr>
          </a:p>
        </p:txBody>
      </p:sp>
      <p:sp>
        <p:nvSpPr>
          <p:cNvPr id="34822" name="动作按钮: 第一张 34821">
            <a:hlinkClick r:id="rId1" action="ppaction://hlinksldjump"/>
          </p:cNvPr>
          <p:cNvSpPr/>
          <p:nvPr/>
        </p:nvSpPr>
        <p:spPr>
          <a:xfrm>
            <a:off x="7451725" y="5661025"/>
            <a:ext cx="649288" cy="360363"/>
          </a:xfrm>
          <a:prstGeom prst="actionButtonHome">
            <a:avLst/>
          </a:prstGeom>
          <a:solidFill>
            <a:schemeClr val="accent1"/>
          </a:solidFill>
          <a:ln w="9525">
            <a:noFill/>
          </a:ln>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1">
                                            <p:txEl>
                                              <p:charRg st="0"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ext Box 4"/>
          <p:cNvSpPr txBox="1"/>
          <p:nvPr/>
        </p:nvSpPr>
        <p:spPr>
          <a:xfrm>
            <a:off x="611188" y="1125538"/>
            <a:ext cx="7620000" cy="3017837"/>
          </a:xfrm>
          <a:prstGeom prst="rect">
            <a:avLst/>
          </a:prstGeom>
          <a:noFill/>
          <a:ln w="9525">
            <a:noFill/>
          </a:ln>
        </p:spPr>
        <p:txBody>
          <a:bodyPr>
            <a:spAutoFit/>
          </a:bodyPr>
          <a:p>
            <a:pPr lvl="0">
              <a:spcBef>
                <a:spcPct val="50000"/>
              </a:spcBef>
            </a:pPr>
            <a:r>
              <a:rPr lang="en-US" altLang="x-none" sz="2400" dirty="0">
                <a:solidFill>
                  <a:schemeClr val="accent1"/>
                </a:solidFill>
                <a:latin typeface="楷体_GB2312" pitchFamily="1" charset="-122"/>
                <a:ea typeface="楷体_GB2312" pitchFamily="1" charset="-122"/>
              </a:rPr>
              <a:t>     </a:t>
            </a:r>
            <a:r>
              <a:rPr lang="zh-CN" altLang="en-US" sz="2400" dirty="0">
                <a:solidFill>
                  <a:schemeClr val="accent1"/>
                </a:solidFill>
                <a:latin typeface="楷体_GB2312" pitchFamily="1" charset="-122"/>
                <a:ea typeface="楷体_GB2312" pitchFamily="1" charset="-122"/>
              </a:rPr>
              <a:t>以</a:t>
            </a:r>
            <a:r>
              <a:rPr lang="zh-CN" altLang="en-US" sz="4800" b="1" dirty="0">
                <a:solidFill>
                  <a:srgbClr val="FF3300"/>
                </a:solidFill>
                <a:latin typeface="楷体_GB2312" pitchFamily="1" charset="-122"/>
                <a:ea typeface="楷体_GB2312" pitchFamily="1" charset="-122"/>
              </a:rPr>
              <a:t>“假项链”来收尾是出人意料的，但同时也是合乎情理的，请在文中找到巧妙的暗示。</a:t>
            </a:r>
            <a:endParaRPr lang="zh-CN" altLang="en-US" sz="4800" b="1" dirty="0">
              <a:solidFill>
                <a:srgbClr val="FF3300"/>
              </a:solidFill>
              <a:latin typeface="楷体_GB2312" pitchFamily="1" charset="-122"/>
              <a:ea typeface="楷体_GB2312" pitchFamily="1"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矩形 36865"/>
          <p:cNvSpPr/>
          <p:nvPr/>
        </p:nvSpPr>
        <p:spPr>
          <a:xfrm>
            <a:off x="827088" y="333375"/>
            <a:ext cx="4191000" cy="701675"/>
          </a:xfrm>
          <a:prstGeom prst="rect">
            <a:avLst/>
          </a:prstGeom>
          <a:noFill/>
          <a:ln w="9525">
            <a:noFill/>
          </a:ln>
        </p:spPr>
        <p:txBody>
          <a:bodyPr>
            <a:spAutoFit/>
          </a:bodyPr>
          <a:p>
            <a:pPr lvl="0"/>
            <a:r>
              <a:rPr lang="en-US" altLang="x-none" sz="3200" dirty="0">
                <a:solidFill>
                  <a:srgbClr val="008000"/>
                </a:solidFill>
                <a:latin typeface="Arial" panose="020B0604020202020204" pitchFamily="34" charset="0"/>
                <a:ea typeface="华文新魏" pitchFamily="2" charset="-122"/>
              </a:rPr>
              <a:t>—</a:t>
            </a:r>
            <a:r>
              <a:rPr lang="zh-CN" altLang="en-US" sz="4000" b="1" dirty="0">
                <a:solidFill>
                  <a:srgbClr val="008000"/>
                </a:solidFill>
                <a:effectLst>
                  <a:outerShdw blurRad="38100" dist="38100" dir="2700000">
                    <a:srgbClr val="C0C0C0"/>
                  </a:outerShdw>
                </a:effectLst>
                <a:latin typeface="Arial" panose="020B0604020202020204" pitchFamily="34" charset="0"/>
                <a:ea typeface="华文新魏" pitchFamily="2" charset="-122"/>
              </a:rPr>
              <a:t>发现项链是假的</a:t>
            </a:r>
            <a:endParaRPr lang="zh-CN" altLang="en-US" sz="4000" b="1" dirty="0">
              <a:solidFill>
                <a:srgbClr val="008000"/>
              </a:solidFill>
              <a:effectLst>
                <a:outerShdw blurRad="38100" dist="38100" dir="2700000">
                  <a:srgbClr val="C0C0C0"/>
                </a:outerShdw>
              </a:effectLst>
              <a:latin typeface="Arial" panose="020B0604020202020204" pitchFamily="34" charset="0"/>
              <a:ea typeface="华文新魏" pitchFamily="2" charset="-122"/>
            </a:endParaRPr>
          </a:p>
        </p:txBody>
      </p:sp>
      <p:sp>
        <p:nvSpPr>
          <p:cNvPr id="36867" name="下箭头 36866"/>
          <p:cNvSpPr/>
          <p:nvPr/>
        </p:nvSpPr>
        <p:spPr>
          <a:xfrm>
            <a:off x="2895600" y="4675188"/>
            <a:ext cx="533400" cy="620712"/>
          </a:xfrm>
          <a:prstGeom prst="downArrow">
            <a:avLst>
              <a:gd name="adj1" fmla="val 25000"/>
              <a:gd name="adj2" fmla="val 51132"/>
            </a:avLst>
          </a:prstGeom>
          <a:solidFill>
            <a:srgbClr val="008000"/>
          </a:solidFill>
          <a:ln w="57150" cap="flat" cmpd="thickThin">
            <a:solidFill>
              <a:srgbClr val="008000"/>
            </a:solidFill>
            <a:prstDash val="solid"/>
            <a:miter/>
            <a:headEnd type="none" w="med" len="med"/>
            <a:tailEnd type="none" w="med" len="med"/>
          </a:ln>
        </p:spPr>
        <p:txBody>
          <a:bodyPr/>
          <a:p>
            <a:endParaRPr lang="zh-CN" altLang="en-US"/>
          </a:p>
        </p:txBody>
      </p:sp>
      <p:sp>
        <p:nvSpPr>
          <p:cNvPr id="36868" name="矩形 36867"/>
          <p:cNvSpPr/>
          <p:nvPr/>
        </p:nvSpPr>
        <p:spPr>
          <a:xfrm>
            <a:off x="685800" y="1936750"/>
            <a:ext cx="7848600" cy="1249363"/>
          </a:xfrm>
          <a:prstGeom prst="rect">
            <a:avLst/>
          </a:prstGeom>
          <a:noFill/>
          <a:ln w="9525">
            <a:noFill/>
          </a:ln>
        </p:spPr>
        <p:txBody>
          <a:bodyPr>
            <a:spAutoFit/>
          </a:bodyPr>
          <a:p>
            <a:pPr lvl="0" algn="just"/>
            <a:r>
              <a:rPr lang="en-US" altLang="x-none" b="1" dirty="0">
                <a:latin typeface="楷体_GB2312" pitchFamily="1" charset="-122"/>
                <a:ea typeface="楷体_GB2312" pitchFamily="1" charset="-122"/>
              </a:rPr>
              <a:t>1</a:t>
            </a:r>
            <a:r>
              <a:rPr lang="zh-CN" altLang="en-US" b="1" dirty="0">
                <a:latin typeface="楷体_GB2312" pitchFamily="1" charset="-122"/>
                <a:ea typeface="楷体_GB2312" pitchFamily="1" charset="-122"/>
              </a:rPr>
              <a:t>、借项链时，朋友很爽快地答应：“当然可以。”</a:t>
            </a:r>
            <a:endParaRPr lang="zh-CN" altLang="en-US" b="1" dirty="0">
              <a:latin typeface="楷体_GB2312" pitchFamily="1" charset="-122"/>
              <a:ea typeface="楷体_GB2312" pitchFamily="1" charset="-122"/>
            </a:endParaRPr>
          </a:p>
          <a:p>
            <a:pPr lvl="0" algn="just"/>
            <a:r>
              <a:rPr lang="en-US" altLang="x-none" b="1" dirty="0">
                <a:latin typeface="楷体_GB2312" pitchFamily="1" charset="-122"/>
                <a:ea typeface="楷体_GB2312" pitchFamily="1" charset="-122"/>
              </a:rPr>
              <a:t>——</a:t>
            </a:r>
            <a:r>
              <a:rPr lang="zh-CN" altLang="en-US" b="1" dirty="0">
                <a:solidFill>
                  <a:srgbClr val="008000"/>
                </a:solidFill>
                <a:latin typeface="楷体_GB2312" pitchFamily="1" charset="-122"/>
                <a:ea typeface="楷体_GB2312" pitchFamily="1" charset="-122"/>
              </a:rPr>
              <a:t>相当随便，毫无顾忌</a:t>
            </a:r>
            <a:endParaRPr lang="zh-CN" altLang="en-US" b="1" dirty="0">
              <a:solidFill>
                <a:srgbClr val="008000"/>
              </a:solidFill>
              <a:latin typeface="楷体_GB2312" pitchFamily="1" charset="-122"/>
              <a:ea typeface="楷体_GB2312" pitchFamily="1" charset="-122"/>
            </a:endParaRPr>
          </a:p>
          <a:p>
            <a:pPr lvl="0" eaLnBrk="0" hangingPunct="0"/>
            <a:endParaRPr lang="zh-CN" altLang="en-US" sz="2800" b="1" dirty="0">
              <a:latin typeface="Arial" panose="020B0604020202020204" pitchFamily="34" charset="0"/>
              <a:ea typeface="宋体" panose="02010600030101010101" pitchFamily="2" charset="-122"/>
            </a:endParaRPr>
          </a:p>
        </p:txBody>
      </p:sp>
      <p:sp>
        <p:nvSpPr>
          <p:cNvPr id="36869" name="矩形 36868"/>
          <p:cNvSpPr/>
          <p:nvPr/>
        </p:nvSpPr>
        <p:spPr>
          <a:xfrm>
            <a:off x="685800" y="2895600"/>
            <a:ext cx="7620000" cy="1370013"/>
          </a:xfrm>
          <a:prstGeom prst="rect">
            <a:avLst/>
          </a:prstGeom>
          <a:noFill/>
          <a:ln w="9525">
            <a:noFill/>
          </a:ln>
        </p:spPr>
        <p:txBody>
          <a:bodyPr>
            <a:spAutoFit/>
          </a:bodyPr>
          <a:p>
            <a:pPr lvl="0"/>
            <a:r>
              <a:rPr lang="en-US" altLang="x-none" b="1" dirty="0">
                <a:latin typeface="楷体_GB2312" pitchFamily="1" charset="-122"/>
                <a:ea typeface="楷体_GB2312" pitchFamily="1" charset="-122"/>
              </a:rPr>
              <a:t>2</a:t>
            </a:r>
            <a:r>
              <a:rPr lang="zh-CN" altLang="en-US" b="1" dirty="0">
                <a:latin typeface="楷体_GB2312" pitchFamily="1" charset="-122"/>
                <a:ea typeface="楷体_GB2312" pitchFamily="1" charset="-122"/>
              </a:rPr>
              <a:t>、买项链时，老板说“我只卖出去这个盒子”。</a:t>
            </a:r>
            <a:endParaRPr lang="zh-CN" altLang="en-US" b="1" dirty="0">
              <a:latin typeface="楷体_GB2312" pitchFamily="1" charset="-122"/>
              <a:ea typeface="楷体_GB2312" pitchFamily="1" charset="-122"/>
            </a:endParaRPr>
          </a:p>
          <a:p>
            <a:pPr lvl="0"/>
            <a:r>
              <a:rPr lang="en-US" altLang="x-none" b="1" dirty="0">
                <a:latin typeface="楷体_GB2312" pitchFamily="1" charset="-122"/>
                <a:ea typeface="楷体_GB2312" pitchFamily="1" charset="-122"/>
              </a:rPr>
              <a:t>——</a:t>
            </a:r>
            <a:r>
              <a:rPr lang="zh-CN" altLang="en-US" b="1" dirty="0">
                <a:solidFill>
                  <a:srgbClr val="008000"/>
                </a:solidFill>
                <a:latin typeface="楷体_GB2312" pitchFamily="1" charset="-122"/>
                <a:ea typeface="楷体_GB2312" pitchFamily="1" charset="-122"/>
              </a:rPr>
              <a:t>项链与盒子不是原配的</a:t>
            </a:r>
            <a:endParaRPr lang="zh-CN" altLang="en-US" dirty="0">
              <a:solidFill>
                <a:srgbClr val="008000"/>
              </a:solidFill>
              <a:latin typeface="楷体_GB2312" pitchFamily="1" charset="-122"/>
              <a:ea typeface="楷体_GB2312" pitchFamily="1" charset="-122"/>
            </a:endParaRPr>
          </a:p>
          <a:p>
            <a:pPr lvl="0" eaLnBrk="0" hangingPunct="0"/>
            <a:r>
              <a:rPr lang="zh-CN" altLang="en-US" sz="1200" b="1" dirty="0">
                <a:solidFill>
                  <a:srgbClr val="008000"/>
                </a:solidFill>
                <a:latin typeface="Arial" panose="020B0604020202020204" pitchFamily="34" charset="0"/>
                <a:ea typeface="宋体" panose="02010600030101010101" pitchFamily="2" charset="-122"/>
              </a:rPr>
              <a:t> </a:t>
            </a:r>
            <a:endParaRPr lang="zh-CN" altLang="en-US" sz="1000" dirty="0">
              <a:solidFill>
                <a:srgbClr val="008000"/>
              </a:solidFill>
              <a:latin typeface="Arial" panose="020B0604020202020204" pitchFamily="34" charset="0"/>
              <a:ea typeface="宋体" panose="02010600030101010101" pitchFamily="2" charset="-122"/>
            </a:endParaRPr>
          </a:p>
          <a:p>
            <a:pPr lvl="0" eaLnBrk="0" hangingPunct="0"/>
            <a:endParaRPr lang="zh-CN" altLang="en-US" dirty="0">
              <a:solidFill>
                <a:srgbClr val="008000"/>
              </a:solidFill>
              <a:latin typeface="Arial" panose="020B0604020202020204" pitchFamily="34" charset="0"/>
              <a:ea typeface="宋体" panose="02010600030101010101" pitchFamily="2" charset="-122"/>
            </a:endParaRPr>
          </a:p>
        </p:txBody>
      </p:sp>
      <p:sp>
        <p:nvSpPr>
          <p:cNvPr id="36870" name="矩形 36869"/>
          <p:cNvSpPr/>
          <p:nvPr/>
        </p:nvSpPr>
        <p:spPr>
          <a:xfrm>
            <a:off x="685800" y="3844925"/>
            <a:ext cx="7239000" cy="1249363"/>
          </a:xfrm>
          <a:prstGeom prst="rect">
            <a:avLst/>
          </a:prstGeom>
          <a:noFill/>
          <a:ln w="9525">
            <a:noFill/>
          </a:ln>
        </p:spPr>
        <p:txBody>
          <a:bodyPr>
            <a:spAutoFit/>
          </a:bodyPr>
          <a:p>
            <a:pPr lvl="0"/>
            <a:r>
              <a:rPr lang="en-US" altLang="x-none" b="1" dirty="0">
                <a:latin typeface="楷体_GB2312" pitchFamily="1" charset="-122"/>
                <a:ea typeface="楷体_GB2312" pitchFamily="1" charset="-122"/>
              </a:rPr>
              <a:t>3</a:t>
            </a:r>
            <a:r>
              <a:rPr lang="zh-CN" altLang="en-US" b="1" dirty="0">
                <a:latin typeface="楷体_GB2312" pitchFamily="1" charset="-122"/>
                <a:ea typeface="楷体_GB2312" pitchFamily="1" charset="-122"/>
              </a:rPr>
              <a:t>、还项链时，朋友“竟没有打开盒子看”。</a:t>
            </a:r>
            <a:endParaRPr lang="zh-CN" altLang="en-US" b="1" dirty="0">
              <a:latin typeface="楷体_GB2312" pitchFamily="1" charset="-122"/>
              <a:ea typeface="楷体_GB2312" pitchFamily="1" charset="-122"/>
            </a:endParaRPr>
          </a:p>
          <a:p>
            <a:pPr lvl="0" eaLnBrk="0" hangingPunct="0"/>
            <a:r>
              <a:rPr lang="en-US" altLang="x-none" b="1" dirty="0">
                <a:latin typeface="楷体_GB2312" pitchFamily="1" charset="-122"/>
                <a:ea typeface="楷体_GB2312" pitchFamily="1" charset="-122"/>
              </a:rPr>
              <a:t>——</a:t>
            </a:r>
            <a:r>
              <a:rPr lang="zh-CN" altLang="en-US" b="1" dirty="0">
                <a:solidFill>
                  <a:srgbClr val="008000"/>
                </a:solidFill>
                <a:latin typeface="楷体_GB2312" pitchFamily="1" charset="-122"/>
                <a:ea typeface="楷体_GB2312" pitchFamily="1" charset="-122"/>
              </a:rPr>
              <a:t>并不是什么贵重的首饰</a:t>
            </a:r>
            <a:endParaRPr lang="zh-CN" altLang="en-US" b="1" dirty="0">
              <a:solidFill>
                <a:srgbClr val="008000"/>
              </a:solidFill>
              <a:latin typeface="楷体_GB2312" pitchFamily="1" charset="-122"/>
              <a:ea typeface="楷体_GB2312" pitchFamily="1" charset="-122"/>
            </a:endParaRPr>
          </a:p>
          <a:p>
            <a:pPr lvl="0" eaLnBrk="0" hangingPunct="0"/>
            <a:endParaRPr lang="zh-CN" altLang="en-US" sz="2800" b="1" dirty="0">
              <a:latin typeface="Arial" panose="020B0604020202020204" pitchFamily="34" charset="0"/>
              <a:ea typeface="宋体" panose="02010600030101010101" pitchFamily="2" charset="-122"/>
            </a:endParaRPr>
          </a:p>
        </p:txBody>
      </p:sp>
      <p:sp>
        <p:nvSpPr>
          <p:cNvPr id="36871" name="矩形 36870"/>
          <p:cNvSpPr/>
          <p:nvPr/>
        </p:nvSpPr>
        <p:spPr>
          <a:xfrm>
            <a:off x="1219200" y="5295900"/>
            <a:ext cx="4953000" cy="762000"/>
          </a:xfrm>
          <a:prstGeom prst="rect">
            <a:avLst/>
          </a:prstGeom>
          <a:noFill/>
          <a:ln w="9525">
            <a:noFill/>
          </a:ln>
        </p:spPr>
        <p:txBody>
          <a:bodyPr>
            <a:spAutoFit/>
          </a:bodyPr>
          <a:p>
            <a:pPr lvl="0"/>
            <a:r>
              <a:rPr lang="zh-CN" altLang="en-US" sz="4400" b="1" dirty="0">
                <a:solidFill>
                  <a:srgbClr val="FF3300"/>
                </a:solidFill>
                <a:effectLst>
                  <a:outerShdw blurRad="38100" dist="38100" dir="2700000">
                    <a:srgbClr val="C0C0C0"/>
                  </a:outerShdw>
                </a:effectLst>
                <a:latin typeface="Arial" panose="020B0604020202020204" pitchFamily="34" charset="0"/>
                <a:ea typeface="华文新魏" pitchFamily="2" charset="-122"/>
              </a:rPr>
              <a:t>原来项链是假的</a:t>
            </a:r>
            <a:r>
              <a:rPr lang="zh-CN" altLang="en-US" sz="1400" b="1" dirty="0">
                <a:latin typeface="Arial" panose="020B0604020202020204" pitchFamily="34" charset="0"/>
                <a:ea typeface="宋体" panose="02010600030101010101" pitchFamily="2" charset="-122"/>
              </a:rPr>
              <a:t> </a:t>
            </a:r>
            <a:endParaRPr lang="zh-CN" altLang="en-US" dirty="0">
              <a:latin typeface="Arial" panose="020B0604020202020204" pitchFamily="34" charset="0"/>
              <a:ea typeface="宋体" panose="02010600030101010101" pitchFamily="2" charset="-122"/>
            </a:endParaRPr>
          </a:p>
        </p:txBody>
      </p:sp>
      <p:sp>
        <p:nvSpPr>
          <p:cNvPr id="36872" name="直接连接符 36871"/>
          <p:cNvSpPr/>
          <p:nvPr/>
        </p:nvSpPr>
        <p:spPr>
          <a:xfrm>
            <a:off x="0" y="1295400"/>
            <a:ext cx="9144000" cy="0"/>
          </a:xfrm>
          <a:prstGeom prst="line">
            <a:avLst/>
          </a:prstGeom>
          <a:ln w="38100" cap="flat" cmpd="sng">
            <a:solidFill>
              <a:schemeClr val="tx1"/>
            </a:solidFill>
            <a:prstDash val="solid"/>
            <a:headEnd type="none" w="med" len="med"/>
            <a:tailEnd type="none" w="med" len="med"/>
          </a:ln>
        </p:spPr>
      </p:sp>
      <p:sp>
        <p:nvSpPr>
          <p:cNvPr id="36873" name="矩形 36872"/>
          <p:cNvSpPr/>
          <p:nvPr/>
        </p:nvSpPr>
        <p:spPr>
          <a:xfrm>
            <a:off x="211138" y="1295400"/>
            <a:ext cx="4756150" cy="641350"/>
          </a:xfrm>
          <a:prstGeom prst="rect">
            <a:avLst/>
          </a:prstGeom>
          <a:noFill/>
          <a:ln w="9525">
            <a:noFill/>
          </a:ln>
        </p:spPr>
        <p:txBody>
          <a:bodyPr wrap="none" anchor="t">
            <a:spAutoFit/>
          </a:bodyPr>
          <a:p>
            <a:pPr lvl="0"/>
            <a:r>
              <a:rPr lang="zh-CN" altLang="en-US" sz="3600" b="1" dirty="0">
                <a:solidFill>
                  <a:srgbClr val="800000"/>
                </a:solidFill>
                <a:latin typeface="Arial" panose="020B0604020202020204" pitchFamily="34" charset="0"/>
                <a:ea typeface="华文新魏" pitchFamily="2" charset="-122"/>
              </a:rPr>
              <a:t>巧妙的铺垫（伏笔）：</a:t>
            </a:r>
            <a:endParaRPr lang="zh-CN" altLang="en-US" sz="3600" b="1" dirty="0">
              <a:solidFill>
                <a:srgbClr val="800000"/>
              </a:solidFill>
              <a:latin typeface="Arial" panose="020B0604020202020204" pitchFamily="34" charset="0"/>
              <a:ea typeface="华文新魏" pitchFamily="2" charset="-122"/>
            </a:endParaRPr>
          </a:p>
        </p:txBody>
      </p:sp>
    </p:spTree>
  </p:cSld>
  <p:clrMapOvr>
    <a:masterClrMapping/>
  </p:clrMapOvr>
  <p:transition>
    <p:cover dir="r"/>
    <p:sndAc>
      <p:stSnd>
        <p:snd r:embed="rId1"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0-#ppt_w/2"/>
                                          </p:val>
                                        </p:tav>
                                        <p:tav tm="100000">
                                          <p:val>
                                            <p:strVal val="#ppt_x"/>
                                          </p:val>
                                        </p:tav>
                                      </p:tavLst>
                                    </p:anim>
                                    <p:anim calcmode="lin" valueType="num">
                                      <p:cBhvr additive="base">
                                        <p:cTn id="8"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869"/>
                                        </p:tgtEl>
                                        <p:attrNameLst>
                                          <p:attrName>style.visibility</p:attrName>
                                        </p:attrNameLst>
                                      </p:cBhvr>
                                      <p:to>
                                        <p:strVal val="visible"/>
                                      </p:to>
                                    </p:set>
                                    <p:anim calcmode="lin" valueType="num">
                                      <p:cBhvr additive="base">
                                        <p:cTn id="13" dur="500" fill="hold"/>
                                        <p:tgtEl>
                                          <p:spTgt spid="36869"/>
                                        </p:tgtEl>
                                        <p:attrNameLst>
                                          <p:attrName>ppt_x</p:attrName>
                                        </p:attrNameLst>
                                      </p:cBhvr>
                                      <p:tavLst>
                                        <p:tav tm="0">
                                          <p:val>
                                            <p:strVal val="1+#ppt_w/2"/>
                                          </p:val>
                                        </p:tav>
                                        <p:tav tm="100000">
                                          <p:val>
                                            <p:strVal val="#ppt_x"/>
                                          </p:val>
                                        </p:tav>
                                      </p:tavLst>
                                    </p:anim>
                                    <p:anim calcmode="lin" valueType="num">
                                      <p:cBhvr additive="base">
                                        <p:cTn id="14" dur="500" fill="hold"/>
                                        <p:tgtEl>
                                          <p:spTgt spid="3686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70"/>
                                        </p:tgtEl>
                                        <p:attrNameLst>
                                          <p:attrName>style.visibility</p:attrName>
                                        </p:attrNameLst>
                                      </p:cBhvr>
                                      <p:to>
                                        <p:strVal val="visible"/>
                                      </p:to>
                                    </p:set>
                                    <p:anim calcmode="lin" valueType="num">
                                      <p:cBhvr additive="base">
                                        <p:cTn id="19" dur="500" fill="hold"/>
                                        <p:tgtEl>
                                          <p:spTgt spid="36870"/>
                                        </p:tgtEl>
                                        <p:attrNameLst>
                                          <p:attrName>ppt_x</p:attrName>
                                        </p:attrNameLst>
                                      </p:cBhvr>
                                      <p:tavLst>
                                        <p:tav tm="0">
                                          <p:val>
                                            <p:strVal val="0-#ppt_w/2"/>
                                          </p:val>
                                        </p:tav>
                                        <p:tav tm="100000">
                                          <p:val>
                                            <p:strVal val="#ppt_x"/>
                                          </p:val>
                                        </p:tav>
                                      </p:tavLst>
                                    </p:anim>
                                    <p:anim calcmode="lin" valueType="num">
                                      <p:cBhvr additive="base">
                                        <p:cTn id="20"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6867"/>
                                        </p:tgtEl>
                                        <p:attrNameLst>
                                          <p:attrName>style.visibility</p:attrName>
                                        </p:attrNameLst>
                                      </p:cBhvr>
                                      <p:to>
                                        <p:strVal val="visible"/>
                                      </p:to>
                                    </p:set>
                                    <p:animEffect transition="in" filter="slide(fromTop)">
                                      <p:cBhvr>
                                        <p:cTn id="25" dur="500"/>
                                        <p:tgtEl>
                                          <p:spTgt spid="3686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6871"/>
                                        </p:tgtEl>
                                        <p:attrNameLst>
                                          <p:attrName>style.visibility</p:attrName>
                                        </p:attrNameLst>
                                      </p:cBhvr>
                                      <p:to>
                                        <p:strVal val="visible"/>
                                      </p:to>
                                    </p:set>
                                    <p:anim calcmode="lin" valueType="num">
                                      <p:cBhvr additive="base">
                                        <p:cTn id="30" dur="500" fill="hold"/>
                                        <p:tgtEl>
                                          <p:spTgt spid="36871"/>
                                        </p:tgtEl>
                                        <p:attrNameLst>
                                          <p:attrName>ppt_x</p:attrName>
                                        </p:attrNameLst>
                                      </p:cBhvr>
                                      <p:tavLst>
                                        <p:tav tm="0">
                                          <p:val>
                                            <p:strVal val="0-#ppt_w/2"/>
                                          </p:val>
                                        </p:tav>
                                        <p:tav tm="100000">
                                          <p:val>
                                            <p:strVal val="#ppt_x"/>
                                          </p:val>
                                        </p:tav>
                                      </p:tavLst>
                                    </p:anim>
                                    <p:anim calcmode="lin" valueType="num">
                                      <p:cBhvr additive="base">
                                        <p:cTn id="31" dur="500" fill="hold"/>
                                        <p:tgtEl>
                                          <p:spTgt spid="368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p:bldP spid="36870" grpId="0"/>
      <p:bldP spid="368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文本框 37889"/>
          <p:cNvSpPr txBox="1"/>
          <p:nvPr/>
        </p:nvSpPr>
        <p:spPr>
          <a:xfrm>
            <a:off x="1547813" y="1989138"/>
            <a:ext cx="7272337" cy="914400"/>
          </a:xfrm>
          <a:prstGeom prst="rect">
            <a:avLst/>
          </a:prstGeom>
          <a:noFill/>
          <a:ln w="9525">
            <a:noFill/>
          </a:ln>
        </p:spPr>
        <p:txBody>
          <a:bodyPr>
            <a:spAutoFit/>
          </a:bodyPr>
          <a:p>
            <a:pPr lvl="0"/>
            <a:r>
              <a:rPr lang="zh-CN" altLang="en-US" sz="5400" b="1" dirty="0">
                <a:solidFill>
                  <a:srgbClr val="FF0066"/>
                </a:solidFill>
                <a:latin typeface="Times New Roman" panose="02020603050405020304" pitchFamily="2" charset="0"/>
                <a:ea typeface="宋体" panose="02010600030101010101" pitchFamily="2" charset="-122"/>
              </a:rPr>
              <a:t>出人意料，合乎情理</a:t>
            </a:r>
            <a:endParaRPr lang="zh-CN" altLang="en-US" sz="5400" b="1" dirty="0">
              <a:solidFill>
                <a:srgbClr val="FF0066"/>
              </a:solidFill>
              <a:latin typeface="Times New Roman" panose="02020603050405020304" pitchFamily="2" charset="0"/>
              <a:ea typeface="宋体" panose="02010600030101010101" pitchFamily="2" charset="-122"/>
            </a:endParaRPr>
          </a:p>
        </p:txBody>
      </p:sp>
      <p:pic>
        <p:nvPicPr>
          <p:cNvPr id="37891" name="图片 37890" descr="蝴蝶"/>
          <p:cNvPicPr>
            <a:picLocks noChangeAspect="1"/>
          </p:cNvPicPr>
          <p:nvPr/>
        </p:nvPicPr>
        <p:blipFill>
          <a:blip r:embed="rId1"/>
          <a:stretch>
            <a:fillRect/>
          </a:stretch>
        </p:blipFill>
        <p:spPr>
          <a:xfrm>
            <a:off x="381000" y="304800"/>
            <a:ext cx="800100" cy="914400"/>
          </a:xfrm>
          <a:prstGeom prst="rect">
            <a:avLst/>
          </a:prstGeom>
          <a:noFill/>
          <a:ln w="9525">
            <a:noFill/>
          </a:ln>
        </p:spPr>
      </p:pic>
      <p:pic>
        <p:nvPicPr>
          <p:cNvPr id="37892" name="图片 37891" descr="蝴蝶"/>
          <p:cNvPicPr>
            <a:picLocks noChangeAspect="1"/>
          </p:cNvPicPr>
          <p:nvPr/>
        </p:nvPicPr>
        <p:blipFill>
          <a:blip r:embed="rId1"/>
          <a:stretch>
            <a:fillRect/>
          </a:stretch>
        </p:blipFill>
        <p:spPr>
          <a:xfrm>
            <a:off x="7543800" y="5334000"/>
            <a:ext cx="800100" cy="914400"/>
          </a:xfrm>
          <a:prstGeom prst="rect">
            <a:avLst/>
          </a:prstGeom>
          <a:noFill/>
          <a:ln w="9525">
            <a:noFill/>
          </a:ln>
        </p:spPr>
      </p:pic>
      <p:sp>
        <p:nvSpPr>
          <p:cNvPr id="37893" name="直接连接符 37892"/>
          <p:cNvSpPr/>
          <p:nvPr/>
        </p:nvSpPr>
        <p:spPr>
          <a:xfrm>
            <a:off x="4643438" y="3500438"/>
            <a:ext cx="3744912" cy="0"/>
          </a:xfrm>
          <a:prstGeom prst="line">
            <a:avLst/>
          </a:prstGeom>
          <a:ln w="9525" cap="flat" cmpd="sng">
            <a:solidFill>
              <a:schemeClr val="tx1"/>
            </a:solidFill>
            <a:prstDash val="solid"/>
            <a:headEnd type="none" w="med" len="med"/>
            <a:tailEnd type="none" w="med" len="med"/>
          </a:ln>
        </p:spPr>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458" name="图片 19457" descr="111"/>
          <p:cNvPicPr>
            <a:picLocks noChangeAspect="1"/>
          </p:cNvPicPr>
          <p:nvPr/>
        </p:nvPicPr>
        <p:blipFill>
          <a:blip r:embed="rId1">
            <a:lum bright="95996" contrast="-88000"/>
          </a:blip>
          <a:stretch>
            <a:fillRect/>
          </a:stretch>
        </p:blipFill>
        <p:spPr>
          <a:xfrm>
            <a:off x="533400" y="228600"/>
            <a:ext cx="7924800" cy="6053138"/>
          </a:xfrm>
          <a:prstGeom prst="rect">
            <a:avLst/>
          </a:prstGeom>
          <a:noFill/>
          <a:ln w="9525">
            <a:noFill/>
          </a:ln>
        </p:spPr>
      </p:pic>
      <p:sp>
        <p:nvSpPr>
          <p:cNvPr id="19459" name="文本框 19458"/>
          <p:cNvSpPr txBox="1"/>
          <p:nvPr/>
        </p:nvSpPr>
        <p:spPr>
          <a:xfrm>
            <a:off x="1143000" y="609600"/>
            <a:ext cx="6705600" cy="3716338"/>
          </a:xfrm>
          <a:prstGeom prst="rect">
            <a:avLst/>
          </a:prstGeom>
          <a:noFill/>
          <a:ln w="9525">
            <a:noFill/>
          </a:ln>
        </p:spPr>
        <p:txBody>
          <a:bodyPr>
            <a:spAutoFit/>
          </a:bodyPr>
          <a:p>
            <a:pPr lvl="0" algn="ctr"/>
            <a:r>
              <a:rPr lang="zh-CN" altLang="en-US" sz="8800" b="1" dirty="0">
                <a:solidFill>
                  <a:srgbClr val="008000"/>
                </a:solidFill>
                <a:effectLst>
                  <a:outerShdw blurRad="38100" dist="38100" dir="2700000">
                    <a:srgbClr val="C0C0C0"/>
                  </a:outerShdw>
                </a:effectLst>
                <a:latin typeface="华文新魏" pitchFamily="2" charset="-122"/>
                <a:ea typeface="华文新魏" pitchFamily="2" charset="-122"/>
              </a:rPr>
              <a:t>项     链   </a:t>
            </a:r>
            <a:endParaRPr lang="zh-CN" altLang="en-US" sz="8800" b="1" dirty="0">
              <a:solidFill>
                <a:srgbClr val="008000"/>
              </a:solidFill>
              <a:effectLst>
                <a:outerShdw blurRad="38100" dist="38100" dir="2700000">
                  <a:srgbClr val="C0C0C0"/>
                </a:outerShdw>
              </a:effectLst>
              <a:latin typeface="华文新魏" pitchFamily="2" charset="-122"/>
              <a:ea typeface="华文新魏" pitchFamily="2" charset="-122"/>
            </a:endParaRPr>
          </a:p>
          <a:p>
            <a:pPr lvl="0" algn="ctr"/>
            <a:r>
              <a:rPr lang="en-US" altLang="x-none" sz="6000" b="1" dirty="0">
                <a:solidFill>
                  <a:srgbClr val="008000"/>
                </a:solidFill>
                <a:effectLst>
                  <a:outerShdw blurRad="38100" dist="38100" dir="2700000">
                    <a:srgbClr val="C0C0C0"/>
                  </a:outerShdw>
                </a:effectLst>
                <a:latin typeface="华文新魏" pitchFamily="2" charset="-122"/>
                <a:ea typeface="华文新魏" pitchFamily="2" charset="-122"/>
              </a:rPr>
              <a:t>THE  NECKLACE</a:t>
            </a:r>
            <a:endParaRPr lang="en-US" altLang="x-none" sz="6000" b="1" dirty="0">
              <a:solidFill>
                <a:srgbClr val="008000"/>
              </a:solidFill>
              <a:effectLst>
                <a:outerShdw blurRad="38100" dist="38100" dir="2700000">
                  <a:srgbClr val="C0C0C0"/>
                </a:outerShdw>
              </a:effectLst>
              <a:latin typeface="华文新魏" pitchFamily="2" charset="-122"/>
              <a:ea typeface="华文新魏" pitchFamily="2" charset="-122"/>
            </a:endParaRPr>
          </a:p>
          <a:p>
            <a:pPr lvl="0" algn="ctr"/>
            <a:endParaRPr lang="en-US" altLang="x-none" sz="6000" b="1" dirty="0">
              <a:solidFill>
                <a:srgbClr val="008000"/>
              </a:solidFill>
              <a:effectLst>
                <a:outerShdw blurRad="38100" dist="38100" dir="2700000">
                  <a:srgbClr val="C0C0C0"/>
                </a:outerShdw>
              </a:effectLst>
              <a:latin typeface="华文新魏" pitchFamily="2" charset="-122"/>
              <a:ea typeface="华文新魏" pitchFamily="2" charset="-122"/>
            </a:endParaRPr>
          </a:p>
          <a:p>
            <a:pPr lvl="0" algn="ctr"/>
            <a:endParaRPr lang="en-US" altLang="x-none" sz="6000" b="1" dirty="0">
              <a:solidFill>
                <a:srgbClr val="008000"/>
              </a:solidFill>
              <a:effectLst>
                <a:outerShdw blurRad="38100" dist="38100" dir="2700000">
                  <a:srgbClr val="C0C0C0"/>
                </a:outerShdw>
              </a:effectLst>
              <a:latin typeface="华文新魏" pitchFamily="2" charset="-122"/>
              <a:ea typeface="华文新魏" pitchFamily="2" charset="-122"/>
            </a:endParaRPr>
          </a:p>
          <a:p>
            <a:pPr lvl="0" algn="ctr"/>
            <a:endParaRPr lang="en-US" altLang="x-none" sz="6000" b="1" dirty="0">
              <a:solidFill>
                <a:srgbClr val="008000"/>
              </a:solidFill>
              <a:effectLst>
                <a:outerShdw blurRad="38100" dist="38100" dir="2700000">
                  <a:srgbClr val="C0C0C0"/>
                </a:outerShdw>
              </a:effectLst>
              <a:latin typeface="华文新魏" pitchFamily="2" charset="-122"/>
              <a:ea typeface="华文新魏" pitchFamily="2" charset="-122"/>
            </a:endParaRPr>
          </a:p>
          <a:p>
            <a:pPr lvl="0" algn="ctr"/>
            <a:endParaRPr lang="en-US" altLang="x-none" sz="6000" b="1" dirty="0">
              <a:solidFill>
                <a:srgbClr val="008000"/>
              </a:solidFill>
              <a:effectLst>
                <a:outerShdw blurRad="38100" dist="38100" dir="2700000">
                  <a:srgbClr val="C0C0C0"/>
                </a:outerShdw>
              </a:effectLst>
              <a:latin typeface="华文新魏" pitchFamily="2" charset="-122"/>
              <a:ea typeface="华文新魏" pitchFamily="2" charset="-122"/>
            </a:endParaRPr>
          </a:p>
          <a:p>
            <a:pPr lvl="0" algn="ctr"/>
            <a:r>
              <a:rPr lang="zh-CN" altLang="en-US" sz="5400" dirty="0">
                <a:latin typeface="华文新魏" pitchFamily="2" charset="-122"/>
                <a:ea typeface="华文新魏" pitchFamily="2" charset="-122"/>
              </a:rPr>
              <a:t>法国 </a:t>
            </a:r>
            <a:r>
              <a:rPr lang="en-US" altLang="x-none" sz="5400" dirty="0">
                <a:latin typeface="华文新魏" pitchFamily="2" charset="-122"/>
                <a:ea typeface="华文新魏" pitchFamily="2" charset="-122"/>
              </a:rPr>
              <a:t>·</a:t>
            </a:r>
            <a:r>
              <a:rPr lang="zh-CN" altLang="en-US" sz="5400" dirty="0">
                <a:latin typeface="华文新魏" pitchFamily="2" charset="-122"/>
                <a:ea typeface="华文新魏" pitchFamily="2" charset="-122"/>
              </a:rPr>
              <a:t>莫泊桑</a:t>
            </a:r>
            <a:endParaRPr lang="zh-CN" altLang="en-US" sz="5400" dirty="0">
              <a:latin typeface="华文新魏" pitchFamily="2" charset="-122"/>
              <a:ea typeface="华文新魏" pitchFamily="2" charset="-122"/>
            </a:endParaRPr>
          </a:p>
        </p:txBody>
      </p:sp>
    </p:spTree>
  </p:cSld>
  <p:clrMapOvr>
    <a:masterClrMapping/>
  </p:clrMapOvr>
  <p:transition>
    <p:cover dir="r"/>
    <p:sndAc>
      <p:stSnd>
        <p:snd r:embed="rId2" name="type.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8914" name="图片 38913" descr="花2"/>
          <p:cNvPicPr>
            <a:picLocks noChangeAspect="1"/>
          </p:cNvPicPr>
          <p:nvPr/>
        </p:nvPicPr>
        <p:blipFill>
          <a:blip r:embed="rId1"/>
          <a:stretch>
            <a:fillRect/>
          </a:stretch>
        </p:blipFill>
        <p:spPr>
          <a:xfrm>
            <a:off x="-20637" y="-11112"/>
            <a:ext cx="9128125" cy="6842125"/>
          </a:xfrm>
          <a:prstGeom prst="rect">
            <a:avLst/>
          </a:prstGeom>
          <a:noFill/>
          <a:ln w="9525">
            <a:noFill/>
          </a:ln>
        </p:spPr>
      </p:pic>
      <p:sp>
        <p:nvSpPr>
          <p:cNvPr id="38915" name="文本框 38914"/>
          <p:cNvSpPr txBox="1"/>
          <p:nvPr/>
        </p:nvSpPr>
        <p:spPr>
          <a:xfrm>
            <a:off x="539750" y="1412875"/>
            <a:ext cx="7620000" cy="1554163"/>
          </a:xfrm>
          <a:prstGeom prst="rect">
            <a:avLst/>
          </a:prstGeom>
          <a:noFill/>
          <a:ln w="9525">
            <a:noFill/>
          </a:ln>
        </p:spPr>
        <p:txBody>
          <a:bodyPr>
            <a:spAutoFit/>
          </a:bodyPr>
          <a:p>
            <a:pPr lvl="0">
              <a:spcBef>
                <a:spcPct val="50000"/>
              </a:spcBef>
            </a:pPr>
            <a:r>
              <a:rPr lang="zh-CN" altLang="en-US" sz="3200" b="1" dirty="0">
                <a:solidFill>
                  <a:srgbClr val="0000FF"/>
                </a:solidFill>
                <a:latin typeface="宋体" panose="02010600030101010101" pitchFamily="2" charset="-122"/>
                <a:ea typeface="隶书" pitchFamily="1" charset="-122"/>
              </a:rPr>
              <a:t>1．你的服饰整洁环保，身体晶莹柔软，皮肤光滑，内心丰富多采，身材匀称，棱角分明，气息芬芳，我好喜欢你——</a:t>
            </a:r>
            <a:endParaRPr lang="zh-CN" altLang="en-US" sz="3200" b="1" dirty="0">
              <a:solidFill>
                <a:srgbClr val="0000FF"/>
              </a:solidFill>
              <a:latin typeface="Times New Roman" panose="02020603050405020304" pitchFamily="2" charset="0"/>
              <a:ea typeface="隶书" pitchFamily="1" charset="-122"/>
            </a:endParaRPr>
          </a:p>
        </p:txBody>
      </p:sp>
      <p:sp>
        <p:nvSpPr>
          <p:cNvPr id="38916" name="文本框 38915"/>
          <p:cNvSpPr txBox="1"/>
          <p:nvPr/>
        </p:nvSpPr>
        <p:spPr>
          <a:xfrm>
            <a:off x="1331913" y="2997200"/>
            <a:ext cx="3429000" cy="701675"/>
          </a:xfrm>
          <a:prstGeom prst="rect">
            <a:avLst/>
          </a:prstGeom>
          <a:noFill/>
          <a:ln w="9525">
            <a:noFill/>
          </a:ln>
        </p:spPr>
        <p:txBody>
          <a:bodyPr>
            <a:spAutoFit/>
          </a:bodyPr>
          <a:p>
            <a:pPr lvl="0">
              <a:spcBef>
                <a:spcPct val="50000"/>
              </a:spcBef>
            </a:pPr>
            <a:r>
              <a:rPr lang="zh-CN" altLang="en-US" sz="4000" b="1" dirty="0">
                <a:solidFill>
                  <a:srgbClr val="FF0000"/>
                </a:solidFill>
                <a:latin typeface="隶书" pitchFamily="1" charset="-122"/>
                <a:ea typeface="隶书" pitchFamily="1" charset="-122"/>
              </a:rPr>
              <a:t>粽子！</a:t>
            </a:r>
            <a:r>
              <a:rPr lang="zh-CN" altLang="en-US" sz="2400" dirty="0">
                <a:latin typeface="Times New Roman" panose="02020603050405020304" pitchFamily="2" charset="0"/>
                <a:ea typeface="宋体" panose="02010600030101010101" pitchFamily="2" charset="-122"/>
              </a:rPr>
              <a:t> </a:t>
            </a:r>
            <a:endParaRPr lang="zh-CN" altLang="en-US" sz="2400" dirty="0">
              <a:latin typeface="Times New Roman" panose="02020603050405020304" pitchFamily="2" charset="0"/>
              <a:ea typeface="宋体" panose="02010600030101010101" pitchFamily="2" charset="-122"/>
            </a:endParaRPr>
          </a:p>
        </p:txBody>
      </p:sp>
      <p:sp>
        <p:nvSpPr>
          <p:cNvPr id="38917" name="文本框 38916"/>
          <p:cNvSpPr txBox="1"/>
          <p:nvPr/>
        </p:nvSpPr>
        <p:spPr>
          <a:xfrm>
            <a:off x="685800" y="381000"/>
            <a:ext cx="3276600" cy="1006475"/>
          </a:xfrm>
          <a:prstGeom prst="rect">
            <a:avLst/>
          </a:prstGeom>
          <a:noFill/>
          <a:ln w="9525">
            <a:noFill/>
          </a:ln>
        </p:spPr>
        <p:txBody>
          <a:bodyPr>
            <a:spAutoFit/>
          </a:bodyPr>
          <a:p>
            <a:pPr lvl="0">
              <a:spcBef>
                <a:spcPct val="50000"/>
              </a:spcBef>
            </a:pPr>
            <a:r>
              <a:rPr lang="zh-CN" altLang="en-US" sz="6000" b="1" dirty="0">
                <a:solidFill>
                  <a:srgbClr val="006600"/>
                </a:solidFill>
                <a:latin typeface="Times New Roman" panose="02020603050405020304" pitchFamily="2" charset="0"/>
                <a:ea typeface="隶书" pitchFamily="1" charset="-122"/>
              </a:rPr>
              <a:t>幽默短信</a:t>
            </a:r>
            <a:endParaRPr lang="zh-CN" altLang="en-US" sz="6000" b="1" dirty="0">
              <a:solidFill>
                <a:srgbClr val="006600"/>
              </a:solidFill>
              <a:latin typeface="Times New Roman" panose="02020603050405020304" pitchFamily="2" charset="0"/>
              <a:ea typeface="隶书" pitchFamily="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1+#ppt_w/2"/>
                                          </p:val>
                                        </p:tav>
                                        <p:tav tm="100000">
                                          <p:val>
                                            <p:strVal val="#ppt_x"/>
                                          </p:val>
                                        </p:tav>
                                      </p:tavLst>
                                    </p:anim>
                                    <p:anim calcmode="lin" valueType="num">
                                      <p:cBhvr additive="base">
                                        <p:cTn id="8" dur="500" fill="hold"/>
                                        <p:tgtEl>
                                          <p:spTgt spid="389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additive="base">
                                        <p:cTn id="13" dur="500" fill="hold"/>
                                        <p:tgtEl>
                                          <p:spTgt spid="38916"/>
                                        </p:tgtEl>
                                        <p:attrNameLst>
                                          <p:attrName>ppt_x</p:attrName>
                                        </p:attrNameLst>
                                      </p:cBhvr>
                                      <p:tavLst>
                                        <p:tav tm="0">
                                          <p:val>
                                            <p:strVal val="1+#ppt_w/2"/>
                                          </p:val>
                                        </p:tav>
                                        <p:tav tm="100000">
                                          <p:val>
                                            <p:strVal val="#ppt_x"/>
                                          </p:val>
                                        </p:tav>
                                      </p:tavLst>
                                    </p:anim>
                                    <p:anim calcmode="lin" valueType="num">
                                      <p:cBhvr additive="base">
                                        <p:cTn id="14"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9938" name="图片 39937" descr="花2"/>
          <p:cNvPicPr>
            <a:picLocks noChangeAspect="1"/>
          </p:cNvPicPr>
          <p:nvPr/>
        </p:nvPicPr>
        <p:blipFill>
          <a:blip r:embed="rId1"/>
          <a:stretch>
            <a:fillRect/>
          </a:stretch>
        </p:blipFill>
        <p:spPr>
          <a:xfrm>
            <a:off x="-165100" y="44450"/>
            <a:ext cx="9128125" cy="6858000"/>
          </a:xfrm>
          <a:prstGeom prst="rect">
            <a:avLst/>
          </a:prstGeom>
          <a:noFill/>
          <a:ln w="9525">
            <a:noFill/>
          </a:ln>
        </p:spPr>
      </p:pic>
      <p:sp>
        <p:nvSpPr>
          <p:cNvPr id="39939" name="文本框 39938"/>
          <p:cNvSpPr txBox="1"/>
          <p:nvPr/>
        </p:nvSpPr>
        <p:spPr>
          <a:xfrm>
            <a:off x="0" y="-155575"/>
            <a:ext cx="9180513" cy="1111250"/>
          </a:xfrm>
          <a:prstGeom prst="rect">
            <a:avLst/>
          </a:prstGeom>
          <a:noFill/>
          <a:ln w="9525">
            <a:noFill/>
          </a:ln>
        </p:spPr>
        <p:txBody>
          <a:bodyPr>
            <a:spAutoFit/>
          </a:bodyPr>
          <a:p>
            <a:pPr lvl="0">
              <a:spcBef>
                <a:spcPct val="50000"/>
              </a:spcBef>
            </a:pPr>
            <a:r>
              <a:rPr lang="zh-CN" altLang="en-US" sz="3200" b="1" dirty="0">
                <a:solidFill>
                  <a:srgbClr val="0000FF"/>
                </a:solidFill>
                <a:latin typeface="宋体" panose="02010600030101010101" pitchFamily="2" charset="-122"/>
                <a:ea typeface="隶书" pitchFamily="1" charset="-122"/>
              </a:rPr>
              <a:t>　　　　　　　</a:t>
            </a:r>
            <a:r>
              <a:rPr lang="zh-CN" altLang="en-US" sz="2400" b="1" dirty="0">
                <a:solidFill>
                  <a:srgbClr val="0000FF"/>
                </a:solidFill>
                <a:latin typeface="宋体" panose="02010600030101010101" pitchFamily="2" charset="-122"/>
                <a:ea typeface="隶书" pitchFamily="1" charset="-122"/>
              </a:rPr>
              <a:t>好 朋 友 （美）马克</a:t>
            </a:r>
            <a:r>
              <a:rPr lang="en-US" altLang="x-none" sz="2400" b="1" dirty="0">
                <a:solidFill>
                  <a:srgbClr val="0000FF"/>
                </a:solidFill>
                <a:latin typeface="宋体" panose="02010600030101010101" pitchFamily="2" charset="-122"/>
                <a:ea typeface="隶书" pitchFamily="1" charset="-122"/>
              </a:rPr>
              <a:t>·</a:t>
            </a:r>
            <a:r>
              <a:rPr lang="zh-CN" altLang="en-US" sz="2400" b="1" dirty="0">
                <a:solidFill>
                  <a:srgbClr val="0000FF"/>
                </a:solidFill>
                <a:latin typeface="宋体" panose="02010600030101010101" pitchFamily="2" charset="-122"/>
                <a:ea typeface="隶书" pitchFamily="1" charset="-122"/>
              </a:rPr>
              <a:t>吐温 </a:t>
            </a:r>
            <a:endParaRPr lang="zh-CN" altLang="en-US" sz="2400" b="1" dirty="0">
              <a:solidFill>
                <a:srgbClr val="0000FF"/>
              </a:solidFill>
              <a:latin typeface="宋体" panose="02010600030101010101" pitchFamily="2" charset="-122"/>
              <a:ea typeface="隶书" pitchFamily="1" charset="-122"/>
            </a:endParaRPr>
          </a:p>
          <a:p>
            <a:pPr lvl="0">
              <a:spcBef>
                <a:spcPct val="50000"/>
              </a:spcBef>
            </a:pPr>
            <a:r>
              <a:rPr lang="zh-CN" altLang="en-US" sz="2400" b="1" dirty="0">
                <a:solidFill>
                  <a:srgbClr val="0000FF"/>
                </a:solidFill>
                <a:latin typeface="宋体" panose="02010600030101010101" pitchFamily="2" charset="-122"/>
                <a:ea typeface="隶书" pitchFamily="1" charset="-122"/>
              </a:rPr>
              <a:t>　　　</a:t>
            </a:r>
            <a:endParaRPr lang="zh-CN" altLang="en-US" sz="2200" b="1" dirty="0">
              <a:solidFill>
                <a:srgbClr val="0000FF"/>
              </a:solidFill>
              <a:latin typeface="宋体" panose="02010600030101010101" pitchFamily="2" charset="-122"/>
              <a:ea typeface="隶书" pitchFamily="1" charset="-122"/>
            </a:endParaRPr>
          </a:p>
        </p:txBody>
      </p:sp>
      <p:sp>
        <p:nvSpPr>
          <p:cNvPr id="39940" name="文本框 39939"/>
          <p:cNvSpPr txBox="1"/>
          <p:nvPr/>
        </p:nvSpPr>
        <p:spPr>
          <a:xfrm>
            <a:off x="34925" y="333375"/>
            <a:ext cx="9074150" cy="822325"/>
          </a:xfrm>
          <a:prstGeom prst="rect">
            <a:avLst/>
          </a:prstGeom>
          <a:noFill/>
          <a:ln w="9525">
            <a:noFill/>
          </a:ln>
        </p:spPr>
        <p:txBody>
          <a:bodyPr>
            <a:spAutoFit/>
          </a:bodyPr>
          <a:p>
            <a:pPr lvl="0">
              <a:spcBef>
                <a:spcPct val="50000"/>
              </a:spcBef>
            </a:pPr>
            <a:r>
              <a:rPr lang="zh-CN" altLang="en-US" sz="2400" b="1" dirty="0">
                <a:solidFill>
                  <a:srgbClr val="0000FF"/>
                </a:solidFill>
                <a:latin typeface="Arial" panose="020B0604020202020204" pitchFamily="34" charset="0"/>
                <a:ea typeface="宋体" panose="02010600030101010101" pitchFamily="2" charset="-122"/>
              </a:rPr>
              <a:t>       　　　</a:t>
            </a:r>
            <a:endParaRPr lang="zh-CN" altLang="en-US" sz="2400" b="1" dirty="0">
              <a:solidFill>
                <a:srgbClr val="0000FF"/>
              </a:solidFill>
              <a:latin typeface="Arial" panose="020B0604020202020204" pitchFamily="34" charset="0"/>
              <a:ea typeface="宋体" panose="02010600030101010101" pitchFamily="2" charset="-122"/>
            </a:endParaRPr>
          </a:p>
          <a:p>
            <a:pPr lvl="0"/>
            <a:endParaRPr lang="zh-CN" altLang="en-US" sz="2400" dirty="0">
              <a:latin typeface="Arial" panose="020B0604020202020204" pitchFamily="34" charset="0"/>
              <a:ea typeface="宋体" panose="02010600030101010101" pitchFamily="2" charset="-122"/>
            </a:endParaRPr>
          </a:p>
        </p:txBody>
      </p:sp>
      <p:sp>
        <p:nvSpPr>
          <p:cNvPr id="39941" name="文本框 39940"/>
          <p:cNvSpPr txBox="1"/>
          <p:nvPr/>
        </p:nvSpPr>
        <p:spPr>
          <a:xfrm>
            <a:off x="-20637" y="333375"/>
            <a:ext cx="9056687" cy="5843588"/>
          </a:xfrm>
          <a:prstGeom prst="rect">
            <a:avLst/>
          </a:prstGeom>
          <a:noFill/>
          <a:ln w="9525">
            <a:noFill/>
          </a:ln>
        </p:spPr>
        <p:txBody>
          <a:bodyPr>
            <a:spAutoFit/>
          </a:bodyPr>
          <a:p>
            <a:pPr lvl="0">
              <a:lnSpc>
                <a:spcPct val="90000"/>
              </a:lnSpc>
            </a:pPr>
            <a:r>
              <a:rPr lang="zh-CN" altLang="en-US" sz="2400" b="1" dirty="0">
                <a:solidFill>
                  <a:srgbClr val="0000FF"/>
                </a:solidFill>
                <a:latin typeface="宋体" panose="02010600030101010101" pitchFamily="2" charset="-122"/>
                <a:ea typeface="宋体" panose="02010600030101010101" pitchFamily="2" charset="-122"/>
              </a:rPr>
              <a:t>  </a:t>
            </a:r>
            <a:r>
              <a:rPr lang="zh-CN" altLang="en-US" sz="2800" b="1" dirty="0">
                <a:solidFill>
                  <a:srgbClr val="0000FF"/>
                </a:solidFill>
                <a:latin typeface="宋体" panose="02010600030101010101" pitchFamily="2" charset="-122"/>
                <a:ea typeface="宋体" panose="02010600030101010101" pitchFamily="2" charset="-122"/>
              </a:rPr>
              <a:t>   约翰在街上碰到他的好朋友麦克，便对他说：“唉，我遇到一件很麻烦的事，真不知道该怎么办！” </a:t>
            </a:r>
            <a:endParaRPr lang="zh-CN" altLang="en-US" sz="2800" b="1" dirty="0">
              <a:solidFill>
                <a:srgbClr val="0000FF"/>
              </a:solidFill>
              <a:latin typeface="宋体" panose="02010600030101010101" pitchFamily="2" charset="-122"/>
              <a:ea typeface="宋体" panose="02010600030101010101" pitchFamily="2" charset="-122"/>
            </a:endParaRPr>
          </a:p>
          <a:p>
            <a:pPr lvl="0">
              <a:lnSpc>
                <a:spcPct val="90000"/>
              </a:lnSpc>
            </a:pPr>
            <a:r>
              <a:rPr lang="zh-CN" altLang="en-US" sz="2800" b="1" dirty="0">
                <a:solidFill>
                  <a:srgbClr val="0000FF"/>
                </a:solidFill>
                <a:latin typeface="宋体" panose="02010600030101010101" pitchFamily="2" charset="-122"/>
                <a:ea typeface="宋体" panose="02010600030101010101" pitchFamily="2" charset="-122"/>
              </a:rPr>
              <a:t>　　“什么事？我们是好朋友嘛，你有什么麻烦事就该对好朋友说，也许我能帮你想想办法。” </a:t>
            </a:r>
            <a:endParaRPr lang="zh-CN" altLang="en-US" sz="2800" b="1" dirty="0">
              <a:solidFill>
                <a:srgbClr val="0000FF"/>
              </a:solidFill>
              <a:latin typeface="宋体" panose="02010600030101010101" pitchFamily="2" charset="-122"/>
              <a:ea typeface="宋体" panose="02010600030101010101" pitchFamily="2" charset="-122"/>
            </a:endParaRPr>
          </a:p>
          <a:p>
            <a:pPr lvl="0">
              <a:lnSpc>
                <a:spcPct val="90000"/>
              </a:lnSpc>
            </a:pPr>
            <a:r>
              <a:rPr lang="zh-CN" altLang="en-US" sz="2800" b="1" dirty="0">
                <a:solidFill>
                  <a:srgbClr val="0000FF"/>
                </a:solidFill>
                <a:latin typeface="宋体" panose="02010600030101010101" pitchFamily="2" charset="-122"/>
                <a:ea typeface="宋体" panose="02010600030101010101" pitchFamily="2" charset="-122"/>
              </a:rPr>
              <a:t>　　“我发现我正处于热恋之中。” </a:t>
            </a:r>
            <a:endParaRPr lang="zh-CN" altLang="en-US" sz="2800" b="1" dirty="0">
              <a:solidFill>
                <a:srgbClr val="0000FF"/>
              </a:solidFill>
              <a:latin typeface="宋体" panose="02010600030101010101" pitchFamily="2" charset="-122"/>
              <a:ea typeface="宋体" panose="02010600030101010101" pitchFamily="2" charset="-122"/>
            </a:endParaRPr>
          </a:p>
          <a:p>
            <a:pPr lvl="0">
              <a:lnSpc>
                <a:spcPct val="90000"/>
              </a:lnSpc>
            </a:pPr>
            <a:r>
              <a:rPr lang="zh-CN" altLang="en-US" sz="2800" b="1" dirty="0">
                <a:solidFill>
                  <a:srgbClr val="0000FF"/>
                </a:solidFill>
                <a:latin typeface="宋体" panose="02010600030101010101" pitchFamily="2" charset="-122"/>
                <a:ea typeface="宋体" panose="02010600030101010101" pitchFamily="2" charset="-122"/>
              </a:rPr>
              <a:t>　　“这是好事啊，你怎么会觉得麻烦呢？”麦克不懈地问。 </a:t>
            </a:r>
            <a:endParaRPr lang="zh-CN" altLang="en-US" sz="2800" b="1" dirty="0">
              <a:solidFill>
                <a:srgbClr val="0000FF"/>
              </a:solidFill>
              <a:latin typeface="宋体" panose="02010600030101010101" pitchFamily="2" charset="-122"/>
              <a:ea typeface="宋体" panose="02010600030101010101" pitchFamily="2" charset="-122"/>
            </a:endParaRPr>
          </a:p>
          <a:p>
            <a:pPr lvl="0">
              <a:lnSpc>
                <a:spcPct val="90000"/>
              </a:lnSpc>
            </a:pPr>
            <a:r>
              <a:rPr lang="zh-CN" altLang="en-US" sz="2800" b="1" dirty="0">
                <a:solidFill>
                  <a:srgbClr val="0000FF"/>
                </a:solidFill>
                <a:latin typeface="宋体" panose="02010600030101010101" pitchFamily="2" charset="-122"/>
                <a:ea typeface="宋体" panose="02010600030101010101" pitchFamily="2" charset="-122"/>
              </a:rPr>
              <a:t>　　“我同时爱上了两个姑娘，她们一个长得漂亮，但没钱；另一个长得不漂亮，却很有钱。你看我应该跟谁好呢？” </a:t>
            </a:r>
            <a:endParaRPr lang="zh-CN" altLang="en-US" sz="2800" b="1" dirty="0">
              <a:solidFill>
                <a:srgbClr val="0000FF"/>
              </a:solidFill>
              <a:latin typeface="宋体" panose="02010600030101010101" pitchFamily="2" charset="-122"/>
              <a:ea typeface="宋体" panose="02010600030101010101" pitchFamily="2" charset="-122"/>
            </a:endParaRPr>
          </a:p>
          <a:p>
            <a:pPr lvl="0">
              <a:lnSpc>
                <a:spcPct val="90000"/>
              </a:lnSpc>
            </a:pPr>
            <a:r>
              <a:rPr lang="zh-CN" altLang="en-US" sz="2800" b="1" dirty="0">
                <a:solidFill>
                  <a:srgbClr val="0000FF"/>
                </a:solidFill>
                <a:latin typeface="宋体" panose="02010600030101010101" pitchFamily="2" charset="-122"/>
                <a:ea typeface="宋体" panose="02010600030101010101" pitchFamily="2" charset="-122"/>
              </a:rPr>
              <a:t>　　“当然是那个长得漂亮的。这年头，钱算得了什么？”麦克坚决地回答道。 </a:t>
            </a:r>
            <a:endParaRPr lang="zh-CN" altLang="en-US" sz="2800" b="1" dirty="0">
              <a:solidFill>
                <a:srgbClr val="0000FF"/>
              </a:solidFill>
              <a:latin typeface="宋体" panose="02010600030101010101" pitchFamily="2" charset="-122"/>
              <a:ea typeface="宋体" panose="02010600030101010101" pitchFamily="2" charset="-122"/>
            </a:endParaRPr>
          </a:p>
          <a:p>
            <a:pPr lvl="0">
              <a:lnSpc>
                <a:spcPct val="90000"/>
              </a:lnSpc>
            </a:pPr>
            <a:r>
              <a:rPr lang="zh-CN" altLang="en-US" sz="2800" b="1" dirty="0">
                <a:solidFill>
                  <a:srgbClr val="0000FF"/>
                </a:solidFill>
                <a:latin typeface="宋体" panose="02010600030101010101" pitchFamily="2" charset="-122"/>
                <a:ea typeface="宋体" panose="02010600030101010101" pitchFamily="2" charset="-122"/>
              </a:rPr>
              <a:t>　　“对！”约翰说道：“谢谢你的好主意，再见。”说完转身就走， </a:t>
            </a:r>
            <a:endParaRPr lang="zh-CN" altLang="en-US" sz="2800" b="1" dirty="0">
              <a:solidFill>
                <a:srgbClr val="0000FF"/>
              </a:solidFill>
              <a:latin typeface="宋体" panose="02010600030101010101" pitchFamily="2" charset="-122"/>
              <a:ea typeface="宋体" panose="02010600030101010101" pitchFamily="2" charset="-122"/>
            </a:endParaRPr>
          </a:p>
          <a:p>
            <a:pPr lvl="0">
              <a:lnSpc>
                <a:spcPct val="90000"/>
              </a:lnSpc>
            </a:pPr>
            <a:r>
              <a:rPr lang="zh-CN" altLang="en-US" sz="2800" b="1" dirty="0">
                <a:solidFill>
                  <a:srgbClr val="0000FF"/>
                </a:solidFill>
                <a:latin typeface="宋体" panose="02010600030101010101" pitchFamily="2" charset="-122"/>
                <a:ea typeface="宋体" panose="02010600030101010101" pitchFamily="2" charset="-122"/>
              </a:rPr>
              <a:t>　　“等一下，约翰。”麦克叫住他，</a:t>
            </a:r>
            <a:r>
              <a:rPr lang="zh-CN" altLang="en-US" sz="2800" b="1" u="sng" dirty="0">
                <a:solidFill>
                  <a:srgbClr val="0000FF"/>
                </a:solidFill>
                <a:latin typeface="宋体" panose="02010600030101010101" pitchFamily="2" charset="-122"/>
                <a:ea typeface="宋体" panose="02010600030101010101" pitchFamily="2" charset="-122"/>
              </a:rPr>
              <a:t>           </a:t>
            </a:r>
            <a:r>
              <a:rPr lang="zh-CN" altLang="en-US" sz="2800" b="1" dirty="0">
                <a:solidFill>
                  <a:srgbClr val="0000FF"/>
                </a:solidFill>
                <a:latin typeface="宋体" panose="02010600030101010101" pitchFamily="2" charset="-122"/>
                <a:ea typeface="宋体" panose="02010600030101010101" pitchFamily="2" charset="-122"/>
              </a:rPr>
              <a:t>      </a:t>
            </a:r>
            <a:r>
              <a:rPr lang="zh-CN" altLang="en-US" sz="2800" b="1" u="sng" dirty="0">
                <a:solidFill>
                  <a:srgbClr val="0000FF"/>
                </a:solidFill>
                <a:latin typeface="宋体" panose="02010600030101010101" pitchFamily="2" charset="-122"/>
                <a:ea typeface="宋体" panose="02010600030101010101" pitchFamily="2" charset="-122"/>
              </a:rPr>
              <a:t>               </a:t>
            </a:r>
            <a:r>
              <a:rPr lang="zh-CN" altLang="en-US" sz="2800" b="1" dirty="0">
                <a:solidFill>
                  <a:srgbClr val="0000FF"/>
                </a:solidFill>
                <a:latin typeface="宋体" panose="02010600030101010101" pitchFamily="2" charset="-122"/>
                <a:ea typeface="宋体" panose="02010600030101010101" pitchFamily="2" charset="-122"/>
              </a:rPr>
              <a:t>           </a:t>
            </a:r>
            <a:endParaRPr lang="zh-CN" altLang="en-US" sz="2800" dirty="0">
              <a:latin typeface="Arial" panose="020B0604020202020204" pitchFamily="34" charset="0"/>
              <a:ea typeface="宋体" panose="02010600030101010101" pitchFamily="2" charset="-122"/>
            </a:endParaRPr>
          </a:p>
        </p:txBody>
      </p:sp>
      <p:sp>
        <p:nvSpPr>
          <p:cNvPr id="39942" name="文本框 39941"/>
          <p:cNvSpPr txBox="1"/>
          <p:nvPr/>
        </p:nvSpPr>
        <p:spPr>
          <a:xfrm>
            <a:off x="971550" y="6165850"/>
            <a:ext cx="6938963" cy="901700"/>
          </a:xfrm>
          <a:prstGeom prst="rect">
            <a:avLst/>
          </a:prstGeom>
          <a:noFill/>
          <a:ln w="9525">
            <a:noFill/>
          </a:ln>
        </p:spPr>
        <p:txBody>
          <a:bodyPr wrap="none">
            <a:spAutoFit/>
          </a:bodyPr>
          <a:p>
            <a:pPr lvl="0">
              <a:lnSpc>
                <a:spcPct val="90000"/>
              </a:lnSpc>
            </a:pPr>
            <a:r>
              <a:rPr lang="zh-CN" altLang="en-US" sz="2800" b="1" dirty="0">
                <a:solidFill>
                  <a:srgbClr val="FF3300"/>
                </a:solidFill>
                <a:latin typeface="Arial" panose="020B0604020202020204" pitchFamily="34" charset="0"/>
                <a:ea typeface="宋体" panose="02010600030101010101" pitchFamily="2" charset="-122"/>
              </a:rPr>
              <a:t>“你能不能把那位有钱姑娘的住址告诉我？”</a:t>
            </a:r>
            <a:endParaRPr lang="zh-CN" altLang="en-US" sz="2800" b="1" dirty="0">
              <a:solidFill>
                <a:srgbClr val="FF3300"/>
              </a:solidFill>
              <a:latin typeface="Arial" panose="020B0604020202020204" pitchFamily="34" charset="0"/>
              <a:ea typeface="宋体" panose="02010600030101010101" pitchFamily="2" charset="-122"/>
            </a:endParaRPr>
          </a:p>
          <a:p>
            <a:pPr lvl="0"/>
            <a:endParaRPr lang="zh-CN" altLang="en-US" sz="2800" b="1" dirty="0">
              <a:solidFill>
                <a:srgbClr val="FF33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42">
                                            <p:txEl>
                                              <p:charRg st="0"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标题 40961"/>
          <p:cNvSpPr>
            <a:spLocks noGrp="1"/>
          </p:cNvSpPr>
          <p:nvPr>
            <p:ph type="title"/>
          </p:nvPr>
        </p:nvSpPr>
        <p:spPr/>
        <p:txBody>
          <a:bodyPr anchor="ctr"/>
          <a:p/>
        </p:txBody>
      </p:sp>
      <p:sp>
        <p:nvSpPr>
          <p:cNvPr id="40963" name="文本占位符 40962"/>
          <p:cNvSpPr>
            <a:spLocks noGrp="1"/>
          </p:cNvSpPr>
          <p:nvPr>
            <p:ph type="body" idx="1"/>
          </p:nvPr>
        </p:nvSpPr>
        <p:spPr/>
        <p:txBody>
          <a:bodyPr/>
          <a:p/>
        </p:txBody>
      </p:sp>
      <p:sp>
        <p:nvSpPr>
          <p:cNvPr id="40964" name="文本框 40963"/>
          <p:cNvSpPr txBox="1"/>
          <p:nvPr/>
        </p:nvSpPr>
        <p:spPr>
          <a:xfrm>
            <a:off x="107950" y="44450"/>
            <a:ext cx="9217025" cy="6430963"/>
          </a:xfrm>
          <a:prstGeom prst="rect">
            <a:avLst/>
          </a:prstGeom>
          <a:noFill/>
          <a:ln w="9525">
            <a:noFill/>
          </a:ln>
        </p:spPr>
        <p:txBody>
          <a:bodyPr>
            <a:spAutoFit/>
          </a:bodyPr>
          <a:p>
            <a:pPr lvl="0"/>
            <a:r>
              <a:rPr lang="zh-CN" altLang="en-US" sz="4000" dirty="0">
                <a:latin typeface="Arial" panose="020B0604020202020204" pitchFamily="34" charset="0"/>
                <a:ea typeface="宋体" panose="02010600030101010101" pitchFamily="2" charset="-122"/>
              </a:rPr>
              <a:t>                       项链</a:t>
            </a:r>
            <a:endParaRPr lang="zh-CN" altLang="en-US" sz="4000" dirty="0">
              <a:latin typeface="Arial" panose="020B0604020202020204" pitchFamily="34" charset="0"/>
              <a:ea typeface="宋体" panose="02010600030101010101" pitchFamily="2" charset="-122"/>
            </a:endParaRPr>
          </a:p>
          <a:p>
            <a:pPr lvl="0"/>
            <a:r>
              <a:rPr lang="zh-CN" altLang="en-US" sz="4000" dirty="0">
                <a:latin typeface="Arial" panose="020B0604020202020204" pitchFamily="34" charset="0"/>
                <a:ea typeface="宋体" panose="02010600030101010101" pitchFamily="2" charset="-122"/>
              </a:rPr>
              <a:t>      </a:t>
            </a:r>
            <a:r>
              <a:rPr lang="zh-CN" altLang="en-US" sz="2400" dirty="0">
                <a:latin typeface="Arial" panose="020B0604020202020204" pitchFamily="34" charset="0"/>
                <a:ea typeface="宋体" panose="02010600030101010101" pitchFamily="2" charset="-122"/>
              </a:rPr>
              <a:t> </a:t>
            </a:r>
            <a:r>
              <a:rPr lang="zh-CN" altLang="en-US" sz="2400" b="1" dirty="0">
                <a:latin typeface="Arial" panose="020B0604020202020204" pitchFamily="34" charset="0"/>
                <a:ea typeface="宋体" panose="02010600030101010101" pitchFamily="2" charset="-122"/>
              </a:rPr>
              <a:t> 高洋的表姨从美国回来探亲、旅游，可把高洋乐坏了。表姨临走的时候，把一支带电子表的圆珠笔送给他，说；“我这趟回来没带什么，把这支笔送给你留个纪念吧。”</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“谢谢表姨！嗯…”</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“嗯？’</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高洋接过圆珠笔时有点儿漫不经心，这表情被表姨发现了。</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“你不喜欢？”</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“不，喜欢，不过……”</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“不过什么？”</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毕竟是活了20多年才认识的表姨呀，高洋实在有些难以开口。</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“说吧，你还想要什么？只要我有……”</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表姨还是微笑得那么亲切，那么真诚。</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这微笑给了高洋以鼓励，于是，他终于红着脸，嗫嚅着说话了：“表姨，您戴的那项链……嗯，如果……如果……</a:t>
            </a:r>
            <a:endParaRPr lang="zh-CN" altLang="en-US" sz="2400" b="1" dirty="0">
              <a:latin typeface="Arial" panose="020B0604020202020204" pitchFamily="34" charset="0"/>
              <a:ea typeface="宋体" panose="02010600030101010101" pitchFamily="2" charset="-122"/>
            </a:endParaRPr>
          </a:p>
          <a:p>
            <a:pPr lvl="0"/>
            <a:r>
              <a:rPr lang="zh-CN" altLang="en-US" sz="2400" b="1" dirty="0">
                <a:latin typeface="Arial" panose="020B0604020202020204" pitchFamily="34" charset="0"/>
                <a:ea typeface="宋体" panose="02010600030101010101" pitchFamily="2" charset="-122"/>
              </a:rPr>
              <a:t>　　</a:t>
            </a:r>
            <a:endParaRPr lang="zh-CN" altLang="en-US" sz="2400" b="1" dirty="0">
              <a:latin typeface="Arial" panose="020B0604020202020204" pitchFamily="34" charset="0"/>
              <a:ea typeface="宋体" panose="02010600030101010101" pitchFamily="2" charset="-122"/>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标题 41985"/>
          <p:cNvSpPr>
            <a:spLocks noGrp="1"/>
          </p:cNvSpPr>
          <p:nvPr>
            <p:ph type="title"/>
          </p:nvPr>
        </p:nvSpPr>
        <p:spPr/>
        <p:txBody>
          <a:bodyPr anchor="ctr"/>
          <a:p/>
        </p:txBody>
      </p:sp>
      <p:sp>
        <p:nvSpPr>
          <p:cNvPr id="41987" name="文本占位符 41986"/>
          <p:cNvSpPr>
            <a:spLocks noGrp="1"/>
          </p:cNvSpPr>
          <p:nvPr>
            <p:ph type="body" idx="1"/>
          </p:nvPr>
        </p:nvSpPr>
        <p:spPr>
          <a:xfrm>
            <a:off x="-166687" y="44450"/>
            <a:ext cx="9418637" cy="6624638"/>
          </a:xfrm>
        </p:spPr>
        <p:txBody>
          <a:bodyPr/>
          <a:p>
            <a:pPr>
              <a:lnSpc>
                <a:spcPct val="80000"/>
              </a:lnSpc>
              <a:buNone/>
            </a:pPr>
            <a:r>
              <a:rPr lang="en-US" altLang="zh-CN" sz="2800" b="1"/>
              <a:t>“</a:t>
            </a:r>
            <a:r>
              <a:rPr lang="zh-CN" altLang="en-US" sz="2800" b="1"/>
              <a:t>哈哈哈</a:t>
            </a:r>
            <a:r>
              <a:rPr lang="en-US" altLang="zh-CN" sz="2800" b="1"/>
              <a:t>……”</a:t>
            </a:r>
            <a:r>
              <a:rPr lang="zh-CN" altLang="en-US" sz="2800" b="1"/>
              <a:t>表姨爽朗地笑了，毫不犹豫地摘下了颈上的项链，“我还以为是要什么呢？噢，给你。是想送给女朋友吧？倒挺合适的呢。”</a:t>
            </a:r>
            <a:endParaRPr lang="zh-CN" altLang="en-US" sz="2800" b="1"/>
          </a:p>
          <a:p>
            <a:pPr>
              <a:lnSpc>
                <a:spcPct val="80000"/>
              </a:lnSpc>
              <a:buNone/>
            </a:pPr>
            <a:r>
              <a:rPr lang="zh-CN" altLang="en-US" sz="2800" b="1"/>
              <a:t>　　高洋接过项链，又惊又喜，脸涨得通红。他反倒有些不好意思了：“表姨，真，真，真太谢谢您啦！”</a:t>
            </a:r>
            <a:endParaRPr lang="zh-CN" altLang="en-US" sz="2800" b="1"/>
          </a:p>
          <a:p>
            <a:pPr>
              <a:lnSpc>
                <a:spcPct val="80000"/>
              </a:lnSpc>
              <a:buNone/>
            </a:pPr>
            <a:r>
              <a:rPr lang="zh-CN" altLang="en-US" sz="2800" b="1"/>
              <a:t>　　“没关系，我还有。要是就这一条啊，我还真舍不得送你呢。”</a:t>
            </a:r>
            <a:endParaRPr lang="zh-CN" altLang="en-US" sz="2800" b="1"/>
          </a:p>
          <a:p>
            <a:pPr>
              <a:lnSpc>
                <a:spcPct val="80000"/>
              </a:lnSpc>
              <a:buNone/>
            </a:pPr>
            <a:r>
              <a:rPr lang="zh-CN" altLang="en-US" sz="2800" b="1"/>
              <a:t>　　</a:t>
            </a:r>
            <a:r>
              <a:rPr lang="en-US" altLang="zh-CN" sz="2800" b="1"/>
              <a:t>……</a:t>
            </a:r>
            <a:endParaRPr lang="en-US" altLang="zh-CN" sz="2800" b="1"/>
          </a:p>
          <a:p>
            <a:pPr>
              <a:lnSpc>
                <a:spcPct val="80000"/>
              </a:lnSpc>
              <a:buNone/>
            </a:pPr>
            <a:r>
              <a:rPr lang="zh-CN" altLang="en-US" sz="2800" b="1"/>
              <a:t>　　表姨回美国了。高洋将那项链送给了女朋友。</a:t>
            </a:r>
            <a:endParaRPr lang="zh-CN" altLang="en-US" sz="2800" b="1"/>
          </a:p>
          <a:p>
            <a:pPr>
              <a:lnSpc>
                <a:spcPct val="80000"/>
              </a:lnSpc>
              <a:buNone/>
            </a:pPr>
            <a:r>
              <a:rPr lang="zh-CN" altLang="en-US" sz="2800" b="1"/>
              <a:t>　　“不要白不要，哼！这是西方最时髦的项链呀？真没想到表姨会这么大方！来，我给你戴上！”</a:t>
            </a:r>
            <a:endParaRPr lang="zh-CN" altLang="en-US" sz="2800" b="1"/>
          </a:p>
          <a:p>
            <a:pPr>
              <a:lnSpc>
                <a:spcPct val="80000"/>
              </a:lnSpc>
              <a:buNone/>
            </a:pPr>
            <a:r>
              <a:rPr lang="zh-CN" altLang="en-US" sz="2800" b="1"/>
              <a:t>　　女朋友戴上了项链，高兴得眉眼都在笑：“哎呀，这是什么做的？得多少钱哪？”</a:t>
            </a:r>
            <a:endParaRPr lang="zh-CN" altLang="en-US" sz="2800" b="1"/>
          </a:p>
          <a:p>
            <a:pPr>
              <a:lnSpc>
                <a:spcPct val="80000"/>
              </a:lnSpc>
              <a:buNone/>
            </a:pPr>
            <a:r>
              <a:rPr lang="zh-CN" altLang="en-US" sz="2800" b="1"/>
              <a:t>　　“不知道，我想，至少</a:t>
            </a:r>
            <a:r>
              <a:rPr lang="en-US" altLang="zh-CN" sz="2800" b="1"/>
              <a:t>……</a:t>
            </a:r>
            <a:r>
              <a:rPr lang="zh-CN" altLang="en-US" sz="2800" b="1"/>
              <a:t>至少也得</a:t>
            </a:r>
            <a:r>
              <a:rPr lang="en-US" altLang="zh-CN" sz="2800" b="1"/>
              <a:t>500</a:t>
            </a:r>
            <a:r>
              <a:rPr lang="zh-CN" altLang="en-US" sz="2800" b="1"/>
              <a:t>元吧？”</a:t>
            </a:r>
            <a:endParaRPr lang="zh-CN" altLang="en-US" sz="2800" b="1"/>
          </a:p>
          <a:p>
            <a:pPr>
              <a:lnSpc>
                <a:spcPct val="80000"/>
              </a:lnSpc>
              <a:buNone/>
            </a:pPr>
            <a:r>
              <a:rPr lang="zh-CN" altLang="en-US" sz="2800" b="1"/>
              <a:t>　　高洋和他的女朋友真的不知道这是什么做的项链</a:t>
            </a:r>
            <a:r>
              <a:rPr lang="en-US" altLang="zh-CN" sz="2800" b="1"/>
              <a:t>——</a:t>
            </a:r>
            <a:r>
              <a:rPr lang="zh-CN" altLang="en-US" sz="2800" b="1"/>
              <a:t>扁圆形的珠子，发红褐色，明光瓷亮。表姨父是美国一家大公司的高级职员，生活富裕，穿用考究，因此，表姨戴的项链还能不高级么？两个人都很高兴</a:t>
            </a:r>
            <a:r>
              <a:rPr lang="zh-CN" altLang="en-US" sz="2800"/>
              <a:t>。</a:t>
            </a:r>
            <a:endParaRPr lang="zh-CN" altLang="en-US" sz="2800"/>
          </a:p>
          <a:p>
            <a:pPr>
              <a:lnSpc>
                <a:spcPct val="80000"/>
              </a:lnSpc>
              <a:buNone/>
            </a:pPr>
            <a:r>
              <a:rPr lang="zh-CN" altLang="en-US" sz="2400"/>
              <a:t>　　</a:t>
            </a:r>
            <a:r>
              <a:rPr lang="en-US" altLang="zh-CN" sz="2400"/>
              <a:t>……</a:t>
            </a:r>
            <a:endParaRPr lang="en-US" altLang="zh-CN"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标题 43009"/>
          <p:cNvSpPr>
            <a:spLocks noGrp="1"/>
          </p:cNvSpPr>
          <p:nvPr>
            <p:ph type="title"/>
          </p:nvPr>
        </p:nvSpPr>
        <p:spPr/>
        <p:txBody>
          <a:bodyPr anchor="ctr"/>
          <a:p/>
        </p:txBody>
      </p:sp>
      <p:sp>
        <p:nvSpPr>
          <p:cNvPr id="43011" name="文本占位符 43010"/>
          <p:cNvSpPr>
            <a:spLocks noGrp="1"/>
          </p:cNvSpPr>
          <p:nvPr>
            <p:ph type="body" idx="1"/>
          </p:nvPr>
        </p:nvSpPr>
        <p:spPr>
          <a:xfrm>
            <a:off x="180975" y="333375"/>
            <a:ext cx="8856663" cy="6264275"/>
          </a:xfrm>
        </p:spPr>
        <p:txBody>
          <a:bodyPr/>
          <a:p>
            <a:pPr>
              <a:lnSpc>
                <a:spcPct val="80000"/>
              </a:lnSpc>
              <a:buNone/>
            </a:pPr>
            <a:r>
              <a:rPr lang="zh-CN" altLang="en-US" sz="2800" b="1"/>
              <a:t>一个月后，高洋去旅游胜地石灵出差。那是个有山有水有古迹的地方，他办完公事便到山里游玩。</a:t>
            </a:r>
            <a:endParaRPr lang="zh-CN" altLang="en-US" sz="2800" b="1"/>
          </a:p>
          <a:p>
            <a:pPr>
              <a:lnSpc>
                <a:spcPct val="80000"/>
              </a:lnSpc>
              <a:buNone/>
            </a:pPr>
            <a:r>
              <a:rPr lang="zh-CN" altLang="en-US" sz="2800" b="1"/>
              <a:t>　　忽然，他看见山道的边上有几个小女孩儿正在卖什么东西。嗯！天哪！</a:t>
            </a:r>
            <a:endParaRPr lang="zh-CN" altLang="en-US" sz="2800" b="1"/>
          </a:p>
          <a:p>
            <a:pPr>
              <a:lnSpc>
                <a:spcPct val="80000"/>
              </a:lnSpc>
              <a:buNone/>
            </a:pPr>
            <a:r>
              <a:rPr lang="zh-CN" altLang="en-US" sz="2800" b="1"/>
              <a:t>       </a:t>
            </a:r>
            <a:r>
              <a:rPr lang="zh-CN" altLang="en-US" sz="2800" b="1">
                <a:solidFill>
                  <a:srgbClr val="FF3300"/>
                </a:solidFill>
              </a:rPr>
              <a:t>女孩儿面前的地上，摊着一块农村家制土布，在布上面一条一条摆着的就是</a:t>
            </a:r>
            <a:r>
              <a:rPr lang="en-US" altLang="zh-CN" sz="2800" b="1">
                <a:solidFill>
                  <a:srgbClr val="FF3300"/>
                </a:solidFill>
              </a:rPr>
              <a:t>——</a:t>
            </a:r>
            <a:r>
              <a:rPr lang="zh-CN" altLang="en-US" sz="2800" b="1">
                <a:solidFill>
                  <a:srgbClr val="FF3300"/>
                </a:solidFill>
              </a:rPr>
              <a:t>项链！</a:t>
            </a:r>
            <a:endParaRPr lang="zh-CN" altLang="en-US" sz="2800" b="1">
              <a:solidFill>
                <a:srgbClr val="FF3300"/>
              </a:solidFill>
            </a:endParaRPr>
          </a:p>
          <a:p>
            <a:pPr>
              <a:lnSpc>
                <a:spcPct val="80000"/>
              </a:lnSpc>
              <a:buNone/>
            </a:pPr>
            <a:r>
              <a:rPr lang="zh-CN" altLang="en-US" sz="2800" b="1">
                <a:solidFill>
                  <a:srgbClr val="FF3300"/>
                </a:solidFill>
              </a:rPr>
              <a:t>　　“喂，这项链是你们这儿出的？”</a:t>
            </a:r>
            <a:endParaRPr lang="zh-CN" altLang="en-US" sz="2800" b="1">
              <a:solidFill>
                <a:srgbClr val="FF3300"/>
              </a:solidFill>
            </a:endParaRPr>
          </a:p>
          <a:p>
            <a:pPr>
              <a:lnSpc>
                <a:spcPct val="80000"/>
              </a:lnSpc>
              <a:buNone/>
            </a:pPr>
            <a:r>
              <a:rPr lang="zh-CN" altLang="en-US" sz="2800" b="1">
                <a:solidFill>
                  <a:srgbClr val="FF3300"/>
                </a:solidFill>
              </a:rPr>
              <a:t>　“是呀！您买一条吧！”</a:t>
            </a:r>
            <a:endParaRPr lang="zh-CN" altLang="en-US" sz="2800" b="1">
              <a:solidFill>
                <a:srgbClr val="FF3300"/>
              </a:solidFill>
            </a:endParaRPr>
          </a:p>
          <a:p>
            <a:pPr>
              <a:lnSpc>
                <a:spcPct val="80000"/>
              </a:lnSpc>
              <a:buNone/>
            </a:pPr>
            <a:r>
              <a:rPr lang="zh-CN" altLang="en-US" sz="2800" b="1">
                <a:solidFill>
                  <a:srgbClr val="FF3300"/>
                </a:solidFill>
              </a:rPr>
              <a:t>　“这是用什么做的？”</a:t>
            </a:r>
            <a:endParaRPr lang="zh-CN" altLang="en-US" sz="2800" b="1">
              <a:solidFill>
                <a:srgbClr val="FF3300"/>
              </a:solidFill>
            </a:endParaRPr>
          </a:p>
          <a:p>
            <a:pPr>
              <a:lnSpc>
                <a:spcPct val="80000"/>
              </a:lnSpc>
              <a:buNone/>
            </a:pPr>
            <a:r>
              <a:rPr lang="zh-CN" altLang="en-US" sz="2800" b="1">
                <a:solidFill>
                  <a:srgbClr val="FF3300"/>
                </a:solidFill>
              </a:rPr>
              <a:t>　　“黑瓜子。嗯，外面涂的是透明漆。”</a:t>
            </a:r>
            <a:endParaRPr lang="zh-CN" altLang="en-US" sz="2800" b="1">
              <a:solidFill>
                <a:srgbClr val="FF3300"/>
              </a:solidFill>
            </a:endParaRPr>
          </a:p>
          <a:p>
            <a:pPr>
              <a:lnSpc>
                <a:spcPct val="80000"/>
              </a:lnSpc>
              <a:buNone/>
            </a:pPr>
            <a:r>
              <a:rPr lang="zh-CN" altLang="en-US" sz="2800" b="1">
                <a:solidFill>
                  <a:srgbClr val="FF3300"/>
                </a:solidFill>
              </a:rPr>
              <a:t>　　“黑瓜子？”</a:t>
            </a:r>
            <a:endParaRPr lang="zh-CN" altLang="en-US" sz="2800" b="1">
              <a:solidFill>
                <a:srgbClr val="FF3300"/>
              </a:solidFill>
            </a:endParaRPr>
          </a:p>
          <a:p>
            <a:pPr>
              <a:lnSpc>
                <a:spcPct val="80000"/>
              </a:lnSpc>
              <a:buNone/>
            </a:pPr>
            <a:r>
              <a:rPr lang="zh-CN" altLang="en-US" sz="2800" b="1">
                <a:solidFill>
                  <a:srgbClr val="FF3300"/>
                </a:solidFill>
              </a:rPr>
              <a:t>　　“对。嗳，您买一条吧，留个纪念！连外国人都喜欢呢，说这是最有现代感的工艺品。”</a:t>
            </a:r>
            <a:endParaRPr lang="zh-CN" altLang="en-US" sz="2800" b="1">
              <a:solidFill>
                <a:srgbClr val="FF3300"/>
              </a:solidFill>
            </a:endParaRPr>
          </a:p>
          <a:p>
            <a:pPr>
              <a:lnSpc>
                <a:spcPct val="80000"/>
              </a:lnSpc>
              <a:buNone/>
            </a:pPr>
            <a:r>
              <a:rPr lang="zh-CN" altLang="en-US" sz="2800" b="1">
                <a:solidFill>
                  <a:srgbClr val="FF3300"/>
                </a:solidFill>
              </a:rPr>
              <a:t>　　“多少钱一条？”</a:t>
            </a:r>
            <a:endParaRPr lang="zh-CN" altLang="en-US" sz="2800" b="1">
              <a:solidFill>
                <a:srgbClr val="FF3300"/>
              </a:solidFill>
            </a:endParaRPr>
          </a:p>
          <a:p>
            <a:pPr>
              <a:lnSpc>
                <a:spcPct val="80000"/>
              </a:lnSpc>
              <a:buNone/>
            </a:pPr>
            <a:r>
              <a:rPr lang="zh-CN" altLang="en-US" sz="2800" b="1">
                <a:solidFill>
                  <a:srgbClr val="FF3300"/>
                </a:solidFill>
              </a:rPr>
              <a:t>　　“不贵</a:t>
            </a:r>
            <a:r>
              <a:rPr lang="en-US" altLang="zh-CN" sz="2800" b="1">
                <a:solidFill>
                  <a:srgbClr val="FF3300"/>
                </a:solidFill>
              </a:rPr>
              <a:t>——</a:t>
            </a:r>
            <a:r>
              <a:rPr lang="zh-CN" altLang="en-US" sz="2800" b="1">
                <a:solidFill>
                  <a:srgbClr val="FF3300"/>
                </a:solidFill>
              </a:rPr>
              <a:t>两毛五！”</a:t>
            </a:r>
            <a:endParaRPr lang="zh-CN" altLang="en-US" sz="2800" b="1">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charRg st="78" end="12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charRg st="124" end="14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011">
                                            <p:txEl>
                                              <p:charRg st="142" end="15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3011">
                                            <p:txEl>
                                              <p:charRg st="155" end="16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1">
                                            <p:txEl>
                                              <p:charRg st="167" end="18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011">
                                            <p:txEl>
                                              <p:charRg st="187" end="19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011">
                                            <p:txEl>
                                              <p:charRg st="196" end="23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11">
                                            <p:txEl>
                                              <p:charRg st="238" end="24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011">
                                            <p:txEl>
                                              <p:charRg st="249" end="26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4034" name="图片 44033" descr="花2"/>
          <p:cNvPicPr>
            <a:picLocks noChangeAspect="1"/>
          </p:cNvPicPr>
          <p:nvPr/>
        </p:nvPicPr>
        <p:blipFill>
          <a:blip r:embed="rId1"/>
          <a:stretch>
            <a:fillRect/>
          </a:stretch>
        </p:blipFill>
        <p:spPr>
          <a:xfrm>
            <a:off x="0" y="-1587"/>
            <a:ext cx="9144000" cy="6832600"/>
          </a:xfrm>
          <a:prstGeom prst="rect">
            <a:avLst/>
          </a:prstGeom>
          <a:noFill/>
          <a:ln w="9525">
            <a:noFill/>
          </a:ln>
        </p:spPr>
      </p:pic>
      <p:sp>
        <p:nvSpPr>
          <p:cNvPr id="44035" name="标题 44034"/>
          <p:cNvSpPr>
            <a:spLocks noGrp="1" noRot="1"/>
          </p:cNvSpPr>
          <p:nvPr>
            <p:ph type="title"/>
          </p:nvPr>
        </p:nvSpPr>
        <p:spPr/>
        <p:txBody>
          <a:bodyPr anchor="ctr"/>
          <a:p>
            <a:br>
              <a:rPr lang="en-US" altLang="zh-CN" sz="2400" b="1">
                <a:solidFill>
                  <a:srgbClr val="FF0066"/>
                </a:solidFill>
                <a:effectLst>
                  <a:outerShdw blurRad="38100" dist="38100" dir="2700000">
                    <a:srgbClr val="000000"/>
                  </a:outerShdw>
                </a:effectLst>
                <a:ea typeface="楷体_GB2312" pitchFamily="1" charset="-122"/>
              </a:rPr>
            </a:br>
            <a:endParaRPr lang="en-US" altLang="zh-CN" sz="2400" b="1">
              <a:solidFill>
                <a:srgbClr val="FF0066"/>
              </a:solidFill>
              <a:effectLst>
                <a:outerShdw blurRad="38100" dist="38100" dir="2700000">
                  <a:srgbClr val="000000"/>
                </a:outerShdw>
              </a:effectLst>
              <a:ea typeface="楷体_GB2312" pitchFamily="1" charset="-122"/>
            </a:endParaRPr>
          </a:p>
        </p:txBody>
      </p:sp>
      <p:sp>
        <p:nvSpPr>
          <p:cNvPr id="44036" name="矩形 44035"/>
          <p:cNvSpPr>
            <a:spLocks noGrp="1" noRot="1" noTextEdit="1"/>
          </p:cNvSpPr>
          <p:nvPr/>
        </p:nvSpPr>
        <p:spPr>
          <a:xfrm>
            <a:off x="323850" y="3502025"/>
            <a:ext cx="7870825" cy="2451100"/>
          </a:xfrm>
          <a:prstGeom prst="rect">
            <a:avLst/>
          </a:prstGeom>
        </p:spPr>
        <p:txBody>
          <a:bodyPr wrap="none" fromWordArt="1">
            <a:prstTxWarp prst="textPlain">
              <a:avLst>
                <a:gd name="adj" fmla="val 50000"/>
              </a:avLst>
            </a:prstTxWarp>
            <a:normAutofit/>
          </a:bodyPr>
          <a:lstStyle>
            <a:lvl1pPr marL="342900" lvl="0" indent="-3429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3200" b="0" i="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SzPct val="115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folHlink"/>
              </a:buClr>
              <a:buFont typeface="Wingdings" panose="05000000000000000000" pitchFamily="2" charset="2"/>
              <a:buChar char="§"/>
              <a:defRPr sz="2000" b="0" i="0" u="none" kern="1200" baseline="0">
                <a:solidFill>
                  <a:schemeClr val="tx1"/>
                </a:solidFill>
                <a:latin typeface="+mn-lt"/>
                <a:ea typeface="+mn-ea"/>
                <a:cs typeface="+mn-cs"/>
              </a:defRPr>
            </a:lvl5pPr>
          </a:lstStyle>
          <a:p>
            <a:pPr lvl="0" algn="ctr"/>
            <a:r>
              <a:rPr sz="5400">
                <a:noFill/>
                <a:effectLst>
                  <a:outerShdw dist="35921" dir="2699999" sy="50000" kx="2115830" algn="bl" rotWithShape="0">
                    <a:schemeClr val="bg2"/>
                  </a:outerShdw>
                </a:effectLst>
                <a:latin typeface="隶书" charset="0"/>
                <a:ea typeface="隶书" charset="0"/>
              </a:rPr>
              <a:t>结局</a:t>
            </a:r>
            <a:endParaRPr sz="5400">
              <a:noFill/>
              <a:effectLst>
                <a:outerShdw dist="35921" dir="2699999" sy="50000" kx="2115830" algn="bl" rotWithShape="0">
                  <a:schemeClr val="bg2"/>
                </a:outerShdw>
              </a:effectLst>
              <a:latin typeface="隶书" charset="0"/>
              <a:ea typeface="隶书" charset="0"/>
            </a:endParaRPr>
          </a:p>
        </p:txBody>
      </p:sp>
      <p:sp>
        <p:nvSpPr>
          <p:cNvPr id="44037" name="矩形 44036"/>
          <p:cNvSpPr/>
          <p:nvPr/>
        </p:nvSpPr>
        <p:spPr>
          <a:xfrm>
            <a:off x="2209800" y="4038600"/>
            <a:ext cx="5181600" cy="1922463"/>
          </a:xfrm>
          <a:prstGeom prst="rect">
            <a:avLst/>
          </a:prstGeom>
          <a:noFill/>
          <a:ln w="9525">
            <a:noFill/>
          </a:ln>
        </p:spPr>
        <p:txBody>
          <a:bodyPr>
            <a:spAutoFit/>
          </a:bodyPr>
          <a:p>
            <a:pPr lvl="0" algn="ctr">
              <a:spcBef>
                <a:spcPct val="50000"/>
              </a:spcBef>
            </a:pPr>
            <a:endParaRPr lang="zh-CN" altLang="en-US" sz="4800" b="1" dirty="0">
              <a:solidFill>
                <a:srgbClr val="FF0066"/>
              </a:solidFill>
              <a:latin typeface="楷体_GB2312" pitchFamily="1" charset="-122"/>
              <a:ea typeface="楷体_GB2312" pitchFamily="1" charset="-122"/>
            </a:endParaRPr>
          </a:p>
          <a:p>
            <a:pPr lvl="0" algn="ctr">
              <a:spcBef>
                <a:spcPct val="50000"/>
              </a:spcBef>
            </a:pPr>
            <a:r>
              <a:rPr lang="zh-CN" altLang="en-US" sz="4800" b="1" dirty="0">
                <a:solidFill>
                  <a:srgbClr val="FF0066"/>
                </a:solidFill>
                <a:latin typeface="楷体_GB2312" pitchFamily="1" charset="-122"/>
                <a:ea typeface="楷体_GB2312" pitchFamily="1" charset="-122"/>
              </a:rPr>
              <a:t>  </a:t>
            </a:r>
            <a:endParaRPr lang="zh-CN" altLang="en-US" sz="4800" b="1" dirty="0">
              <a:solidFill>
                <a:srgbClr val="FF0066"/>
              </a:solidFill>
              <a:latin typeface="楷体_GB2312" pitchFamily="1" charset="-122"/>
              <a:ea typeface="楷体_GB2312" pitchFamily="1" charset="-122"/>
            </a:endParaRPr>
          </a:p>
        </p:txBody>
      </p:sp>
      <p:sp>
        <p:nvSpPr>
          <p:cNvPr id="44038" name="文本框 44037"/>
          <p:cNvSpPr txBox="1"/>
          <p:nvPr/>
        </p:nvSpPr>
        <p:spPr>
          <a:xfrm>
            <a:off x="1447800" y="1143000"/>
            <a:ext cx="5410200" cy="457200"/>
          </a:xfrm>
          <a:prstGeom prst="rect">
            <a:avLst/>
          </a:prstGeom>
          <a:noFill/>
          <a:ln w="9525">
            <a:noFill/>
          </a:ln>
        </p:spPr>
        <p:txBody>
          <a:bodyPr>
            <a:spAutoFit/>
          </a:bodyPr>
          <a:p>
            <a:pPr lvl="0">
              <a:spcBef>
                <a:spcPct val="50000"/>
              </a:spcBef>
            </a:pPr>
            <a:endParaRPr lang="zh-CN" altLang="en-US" sz="2400" dirty="0">
              <a:latin typeface="Times New Roman" panose="02020603050405020304" pitchFamily="2" charset="0"/>
              <a:ea typeface="宋体" panose="02010600030101010101" pitchFamily="2" charset="-122"/>
            </a:endParaRPr>
          </a:p>
        </p:txBody>
      </p:sp>
      <p:sp>
        <p:nvSpPr>
          <p:cNvPr id="44039" name="矩形 44038"/>
          <p:cNvSpPr/>
          <p:nvPr/>
        </p:nvSpPr>
        <p:spPr>
          <a:xfrm>
            <a:off x="1331913" y="404813"/>
            <a:ext cx="1219200" cy="1309687"/>
          </a:xfrm>
          <a:prstGeom prst="rect">
            <a:avLst/>
          </a:prstGeom>
        </p:spPr>
        <p:txBody>
          <a:bodyPr wrap="none" fromWordArt="1">
            <a:prstTxWarp prst="textSlantUp">
              <a:avLst>
                <a:gd name="adj" fmla="val 32056"/>
              </a:avLst>
            </a:prstTxWarp>
            <a:normAutofit/>
          </a:bodyPr>
          <a:p>
            <a:pPr algn="ctr"/>
            <a:r>
              <a:rPr lang="zh-CN" altLang="en-US" sz="4000">
                <a:ln w="9525" cap="flat" cmpd="sng">
                  <a:solidFill>
                    <a:srgbClr val="CC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outerShdw>
                </a:effectLst>
                <a:latin typeface="华文新魏" charset="0"/>
                <a:ea typeface="华文新魏" charset="0"/>
              </a:rPr>
              <a:t>结局</a:t>
            </a:r>
            <a:endParaRPr lang="zh-CN" altLang="en-US" sz="4000">
              <a:ln w="9525" cap="flat" cmpd="sng">
                <a:solidFill>
                  <a:srgbClr val="CC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outerShdw>
              </a:effectLst>
              <a:latin typeface="华文新魏" charset="0"/>
              <a:ea typeface="华文新魏" charset="0"/>
            </a:endParaRPr>
          </a:p>
        </p:txBody>
      </p:sp>
      <p:sp>
        <p:nvSpPr>
          <p:cNvPr id="44040" name="Rectangle 5"/>
          <p:cNvSpPr/>
          <p:nvPr/>
        </p:nvSpPr>
        <p:spPr>
          <a:xfrm>
            <a:off x="468313" y="1701800"/>
            <a:ext cx="7777162" cy="3313113"/>
          </a:xfrm>
          <a:prstGeom prst="rect">
            <a:avLst/>
          </a:prstGeom>
          <a:solidFill>
            <a:schemeClr val="accent1"/>
          </a:solidFill>
          <a:ln w="9525">
            <a:noFill/>
          </a:ln>
        </p:spPr>
        <p:txBody>
          <a:bodyPr wrap="none" anchor="ctr"/>
          <a:p>
            <a:pPr lvl="0" algn="ctr"/>
            <a:r>
              <a:rPr lang="zh-CN" altLang="en-US" sz="4800" b="1" dirty="0">
                <a:latin typeface="Arial" panose="020B0604020202020204" pitchFamily="34" charset="0"/>
                <a:ea typeface="隶书" pitchFamily="1" charset="-122"/>
              </a:rPr>
              <a:t>　作用：增加情节的波澜，</a:t>
            </a:r>
            <a:endParaRPr lang="zh-CN" altLang="en-US" sz="4800" b="1" dirty="0">
              <a:latin typeface="Arial" panose="020B0604020202020204" pitchFamily="34" charset="0"/>
              <a:ea typeface="隶书" pitchFamily="1" charset="-122"/>
            </a:endParaRPr>
          </a:p>
          <a:p>
            <a:pPr lvl="0" algn="ctr"/>
            <a:r>
              <a:rPr lang="zh-CN" altLang="en-US" sz="4800" b="1" dirty="0">
                <a:latin typeface="Arial" panose="020B0604020202020204" pitchFamily="34" charset="0"/>
                <a:ea typeface="隶书" pitchFamily="1" charset="-122"/>
              </a:rPr>
              <a:t>引人入胜，耐人寻味。</a:t>
            </a:r>
            <a:endParaRPr lang="zh-CN" altLang="en-US" sz="4800" b="1" dirty="0">
              <a:latin typeface="Arial" panose="020B0604020202020204" pitchFamily="34" charset="0"/>
              <a:ea typeface="隶书" pitchFamily="1" charset="-122"/>
            </a:endParaRPr>
          </a:p>
          <a:p>
            <a:pPr lvl="0" algn="ctr"/>
            <a:r>
              <a:rPr lang="zh-CN" altLang="en-US" sz="4800" b="1" dirty="0">
                <a:latin typeface="Arial" panose="020B0604020202020204" pitchFamily="34" charset="0"/>
                <a:ea typeface="隶书" pitchFamily="1" charset="-122"/>
              </a:rPr>
              <a:t>高潮迭起，动人心魄。</a:t>
            </a:r>
            <a:endParaRPr lang="zh-CN" altLang="en-US" sz="4800" b="1" dirty="0">
              <a:latin typeface="Arial" panose="020B0604020202020204" pitchFamily="34" charset="0"/>
              <a:ea typeface="隶书" pitchFamily="1" charset="-122"/>
            </a:endParaRPr>
          </a:p>
        </p:txBody>
      </p:sp>
      <p:sp>
        <p:nvSpPr>
          <p:cNvPr id="44041" name="动作按钮: 第一张 44040">
            <a:hlinkClick r:id="rId2" action="ppaction://hlinksldjump"/>
          </p:cNvPr>
          <p:cNvSpPr/>
          <p:nvPr/>
        </p:nvSpPr>
        <p:spPr>
          <a:xfrm>
            <a:off x="7380288" y="5805488"/>
            <a:ext cx="792162" cy="360362"/>
          </a:xfrm>
          <a:prstGeom prst="actionButtonHome">
            <a:avLst/>
          </a:prstGeom>
          <a:solidFill>
            <a:schemeClr val="accent1"/>
          </a:solidFill>
          <a:ln w="9525">
            <a:noFill/>
          </a:ln>
        </p:spPr>
        <p:txBody>
          <a:bodyPr/>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039"/>
                                        </p:tgtEl>
                                        <p:attrNameLst>
                                          <p:attrName>style.visibility</p:attrName>
                                        </p:attrNameLst>
                                      </p:cBhvr>
                                      <p:to>
                                        <p:strVal val="visible"/>
                                      </p:to>
                                    </p:set>
                                    <p:anim calcmode="lin" valueType="num">
                                      <p:cBhvr additive="base">
                                        <p:cTn id="7" dur="500" fill="hold"/>
                                        <p:tgtEl>
                                          <p:spTgt spid="44039"/>
                                        </p:tgtEl>
                                        <p:attrNameLst>
                                          <p:attrName>ppt_x</p:attrName>
                                        </p:attrNameLst>
                                      </p:cBhvr>
                                      <p:tavLst>
                                        <p:tav tm="0">
                                          <p:val>
                                            <p:strVal val="0-#ppt_w/2"/>
                                          </p:val>
                                        </p:tav>
                                        <p:tav tm="100000">
                                          <p:val>
                                            <p:strVal val="#ppt_x"/>
                                          </p:val>
                                        </p:tav>
                                      </p:tavLst>
                                    </p:anim>
                                    <p:anim calcmode="lin" valueType="num">
                                      <p:cBhvr additive="base">
                                        <p:cTn id="8" dur="500" fill="hold"/>
                                        <p:tgtEl>
                                          <p:spTgt spid="440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4040"/>
                                        </p:tgtEl>
                                        <p:attrNameLst>
                                          <p:attrName>style.visibility</p:attrName>
                                        </p:attrNameLst>
                                      </p:cBhvr>
                                      <p:to>
                                        <p:strVal val="visible"/>
                                      </p:to>
                                    </p:set>
                                    <p:animEffect transition="in" filter="blinds(horizontal)">
                                      <p:cBhvr>
                                        <p:cTn id="13"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标题 45057"/>
          <p:cNvSpPr>
            <a:spLocks noGrp="1" noRot="1"/>
          </p:cNvSpPr>
          <p:nvPr>
            <p:ph type="title"/>
          </p:nvPr>
        </p:nvSpPr>
        <p:spPr/>
        <p:txBody>
          <a:bodyPr anchor="ctr"/>
          <a:p/>
        </p:txBody>
      </p:sp>
      <p:sp>
        <p:nvSpPr>
          <p:cNvPr id="45059" name="文本占位符 45058"/>
          <p:cNvSpPr>
            <a:spLocks noGrp="1" noRot="1"/>
          </p:cNvSpPr>
          <p:nvPr>
            <p:ph type="body" idx="1"/>
          </p:nvPr>
        </p:nvSpPr>
        <p:spPr/>
        <p:txBody>
          <a:bodyPr/>
          <a:p>
            <a:r>
              <a:rPr lang="en-US" altLang="zh-CN" sz="8000">
                <a:solidFill>
                  <a:srgbClr val="D60093"/>
                </a:solidFill>
              </a:rPr>
              <a:t>     </a:t>
            </a:r>
            <a:r>
              <a:rPr lang="zh-CN" altLang="en-US" sz="8000">
                <a:solidFill>
                  <a:srgbClr val="D60093"/>
                </a:solidFill>
              </a:rPr>
              <a:t>第二课时 </a:t>
            </a:r>
            <a:endParaRPr lang="zh-CN" altLang="en-US" sz="8000">
              <a:solidFill>
                <a:srgbClr val="D60093"/>
              </a:solidFill>
            </a:endParaRPr>
          </a:p>
          <a:p>
            <a:r>
              <a:rPr lang="zh-CN" altLang="en-US" sz="8000">
                <a:solidFill>
                  <a:srgbClr val="D60093"/>
                </a:solidFill>
              </a:rPr>
              <a:t>        项链</a:t>
            </a:r>
            <a:endParaRPr lang="zh-CN" altLang="en-US" sz="8000">
              <a:solidFill>
                <a:srgbClr val="D60093"/>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53249"/>
          <p:cNvSpPr>
            <a:spLocks noGrp="1"/>
          </p:cNvSpPr>
          <p:nvPr>
            <p:ph type="title"/>
          </p:nvPr>
        </p:nvSpPr>
        <p:spPr/>
        <p:txBody>
          <a:bodyPr anchor="ctr"/>
          <a:p>
            <a:r>
              <a:rPr lang="zh-CN" altLang="en-US" b="1">
                <a:solidFill>
                  <a:srgbClr val="0099FF"/>
                </a:solidFill>
                <a:effectLst>
                  <a:outerShdw blurRad="38100" dist="38100" dir="2700000">
                    <a:srgbClr val="000000"/>
                  </a:outerShdw>
                </a:effectLst>
                <a:ea typeface="黑体" pitchFamily="2" charset="-122"/>
              </a:rPr>
              <a:t>复述故事情节</a:t>
            </a:r>
            <a:endParaRPr lang="zh-CN" altLang="en-US" b="1">
              <a:solidFill>
                <a:srgbClr val="0099FF"/>
              </a:solidFill>
              <a:effectLst>
                <a:outerShdw blurRad="38100" dist="38100" dir="2700000">
                  <a:srgbClr val="000000"/>
                </a:outerShdw>
              </a:effectLst>
              <a:ea typeface="黑体" pitchFamily="2" charset="-122"/>
            </a:endParaRPr>
          </a:p>
        </p:txBody>
      </p:sp>
      <p:sp>
        <p:nvSpPr>
          <p:cNvPr id="2" name="文本占位符 1"/>
          <p:cNvSpPr>
            <a:spLocks noGrp="1"/>
          </p:cNvSpPr>
          <p:nvPr>
            <p:ph type="body" idx="1"/>
          </p:nvPr>
        </p:nvSpPr>
        <p:spPr/>
        <p:txBody>
          <a:bodyPr/>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53249"/>
          <p:cNvSpPr>
            <a:spLocks noGrp="1"/>
          </p:cNvSpPr>
          <p:nvPr>
            <p:ph type="title"/>
          </p:nvPr>
        </p:nvSpPr>
        <p:spPr/>
        <p:txBody>
          <a:bodyPr anchor="ctr"/>
          <a:p>
            <a:r>
              <a:rPr lang="zh-CN" altLang="en-US" b="1">
                <a:solidFill>
                  <a:srgbClr val="0099FF"/>
                </a:solidFill>
                <a:effectLst>
                  <a:outerShdw blurRad="38100" dist="38100" dir="2700000">
                    <a:srgbClr val="000000"/>
                  </a:outerShdw>
                </a:effectLst>
                <a:ea typeface="黑体" pitchFamily="2" charset="-122"/>
              </a:rPr>
              <a:t>角色扮演时间</a:t>
            </a:r>
            <a:endParaRPr lang="zh-CN" altLang="en-US" b="1">
              <a:solidFill>
                <a:srgbClr val="0099FF"/>
              </a:solidFill>
              <a:effectLst>
                <a:outerShdw blurRad="38100" dist="38100" dir="2700000">
                  <a:srgbClr val="000000"/>
                </a:outerShdw>
              </a:effectLst>
              <a:ea typeface="黑体" pitchFamily="2" charset="-122"/>
            </a:endParaRPr>
          </a:p>
        </p:txBody>
      </p:sp>
      <p:sp>
        <p:nvSpPr>
          <p:cNvPr id="53251" name="文本占位符 53250"/>
          <p:cNvSpPr>
            <a:spLocks noGrp="1"/>
          </p:cNvSpPr>
          <p:nvPr>
            <p:ph type="body" idx="1"/>
          </p:nvPr>
        </p:nvSpPr>
        <p:spPr/>
        <p:txBody>
          <a:bodyPr/>
          <a:p>
            <a:r>
              <a:rPr lang="zh-CN" altLang="en-US" b="1">
                <a:ea typeface="黑体" pitchFamily="2" charset="-122"/>
              </a:rPr>
              <a:t>又到了我们的角色扮演时间了，今天我们和之前一样，找同学来扮演小说中人物，深入体会人物形象、性格。</a:t>
            </a:r>
            <a:endParaRPr lang="zh-CN" altLang="en-US" b="1">
              <a:ea typeface="黑体"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标题 57345"/>
          <p:cNvSpPr>
            <a:spLocks noGrp="1"/>
          </p:cNvSpPr>
          <p:nvPr>
            <p:ph type="title"/>
          </p:nvPr>
        </p:nvSpPr>
        <p:spPr>
          <a:xfrm>
            <a:off x="539750" y="981075"/>
            <a:ext cx="8229600" cy="1143000"/>
          </a:xfrm>
        </p:spPr>
        <p:txBody>
          <a:bodyPr anchor="ctr"/>
          <a:p>
            <a:pPr algn="l"/>
            <a:r>
              <a:rPr lang="zh-CN" altLang="en-US" sz="4800" b="1">
                <a:solidFill>
                  <a:srgbClr val="0099FF"/>
                </a:solidFill>
                <a:effectLst>
                  <a:outerShdw blurRad="38100" dist="38100" dir="2700000">
                    <a:srgbClr val="000000"/>
                  </a:outerShdw>
                </a:effectLst>
                <a:ea typeface="黑体" pitchFamily="2" charset="-122"/>
              </a:rPr>
              <a:t>玛蒂尔德的形象：</a:t>
            </a:r>
            <a:br>
              <a:rPr lang="zh-CN" altLang="en-US" sz="3600"/>
            </a:br>
            <a:endParaRPr lang="zh-CN" altLang="en-US" sz="3600"/>
          </a:p>
        </p:txBody>
      </p:sp>
      <p:sp>
        <p:nvSpPr>
          <p:cNvPr id="57347" name="文本占位符 57346"/>
          <p:cNvSpPr>
            <a:spLocks noGrp="1"/>
          </p:cNvSpPr>
          <p:nvPr>
            <p:ph type="body" idx="1"/>
          </p:nvPr>
        </p:nvSpPr>
        <p:spPr>
          <a:xfrm>
            <a:off x="396875" y="1917700"/>
            <a:ext cx="8280400" cy="4525963"/>
          </a:xfrm>
        </p:spPr>
        <p:txBody>
          <a:bodyPr/>
          <a:p>
            <a:r>
              <a:rPr lang="zh-CN" altLang="en-US" sz="3600" b="1" dirty="0">
                <a:latin typeface="黑体" pitchFamily="2" charset="-122"/>
                <a:ea typeface="黑体" pitchFamily="2" charset="-122"/>
              </a:rPr>
              <a:t>漂亮</a:t>
            </a:r>
            <a:r>
              <a:rPr lang="en-US" altLang="x-none" sz="3600" b="1" dirty="0">
                <a:latin typeface="黑体" pitchFamily="2" charset="-122"/>
                <a:ea typeface="黑体" pitchFamily="2" charset="-122"/>
              </a:rPr>
              <a:t>——</a:t>
            </a:r>
            <a:r>
              <a:rPr lang="zh-CN" altLang="en-US" sz="3600" b="1" dirty="0">
                <a:latin typeface="黑体" pitchFamily="2" charset="-122"/>
                <a:ea typeface="黑体" pitchFamily="2" charset="-122"/>
              </a:rPr>
              <a:t>美丽的外表     </a:t>
            </a:r>
            <a:endParaRPr lang="zh-CN" altLang="en-US" sz="3600" b="1" dirty="0">
              <a:latin typeface="黑体" pitchFamily="2" charset="-122"/>
              <a:ea typeface="黑体" pitchFamily="2" charset="-122"/>
            </a:endParaRPr>
          </a:p>
          <a:p>
            <a:r>
              <a:rPr lang="zh-CN" altLang="en-US" sz="3600" b="1" dirty="0">
                <a:latin typeface="黑体" pitchFamily="2" charset="-122"/>
                <a:ea typeface="黑体" pitchFamily="2" charset="-122"/>
              </a:rPr>
              <a:t>小职员、小书记的妻子</a:t>
            </a:r>
            <a:r>
              <a:rPr lang="en-US" altLang="x-none" sz="3600" b="1" dirty="0">
                <a:latin typeface="黑体" pitchFamily="2" charset="-122"/>
                <a:ea typeface="黑体" pitchFamily="2" charset="-122"/>
              </a:rPr>
              <a:t>——</a:t>
            </a:r>
            <a:r>
              <a:rPr lang="zh-CN" altLang="en-US" sz="3600" b="1" dirty="0">
                <a:latin typeface="黑体" pitchFamily="2" charset="-122"/>
                <a:ea typeface="黑体" pitchFamily="2" charset="-122"/>
              </a:rPr>
              <a:t>寒伧、低微的出身                     </a:t>
            </a:r>
            <a:endParaRPr lang="zh-CN" altLang="en-US" sz="3600" b="1" dirty="0">
              <a:latin typeface="黑体" pitchFamily="2" charset="-122"/>
              <a:ea typeface="黑体" pitchFamily="2" charset="-122"/>
            </a:endParaRPr>
          </a:p>
          <a:p>
            <a:r>
              <a:rPr lang="zh-CN" altLang="en-US" sz="3600" b="1" dirty="0">
                <a:latin typeface="黑体" pitchFamily="2" charset="-122"/>
                <a:ea typeface="黑体" pitchFamily="2" charset="-122"/>
              </a:rPr>
              <a:t>爱慕虚荣、想入非非、不安于现状</a:t>
            </a:r>
            <a:r>
              <a:rPr lang="en-US" altLang="x-none" sz="3600" b="1" dirty="0">
                <a:latin typeface="黑体" pitchFamily="2" charset="-122"/>
                <a:ea typeface="黑体" pitchFamily="2" charset="-122"/>
              </a:rPr>
              <a:t>——</a:t>
            </a:r>
            <a:r>
              <a:rPr lang="zh-CN" altLang="en-US" sz="3600" b="1" dirty="0">
                <a:latin typeface="黑体" pitchFamily="2" charset="-122"/>
                <a:ea typeface="黑体" pitchFamily="2" charset="-122"/>
              </a:rPr>
              <a:t>扭曲的性格            </a:t>
            </a:r>
            <a:endParaRPr lang="zh-CN" altLang="en-US" sz="3600" b="1" dirty="0">
              <a:latin typeface="黑体" pitchFamily="2" charset="-122"/>
              <a:ea typeface="黑体" pitchFamily="2" charset="-122"/>
            </a:endParaRPr>
          </a:p>
          <a:p>
            <a:r>
              <a:rPr lang="zh-CN" altLang="en-US" sz="3600" b="1" dirty="0">
                <a:latin typeface="黑体" pitchFamily="2" charset="-122"/>
                <a:ea typeface="黑体" pitchFamily="2" charset="-122"/>
              </a:rPr>
              <a:t>有责任感、善良、勇于面对困难</a:t>
            </a:r>
            <a:r>
              <a:rPr lang="en-US" altLang="x-none" sz="3600" b="1" dirty="0">
                <a:latin typeface="黑体" pitchFamily="2" charset="-122"/>
                <a:ea typeface="黑体" pitchFamily="2" charset="-122"/>
              </a:rPr>
              <a:t>——</a:t>
            </a:r>
            <a:r>
              <a:rPr lang="zh-CN" altLang="en-US" sz="3600" b="1" dirty="0">
                <a:latin typeface="黑体" pitchFamily="2" charset="-122"/>
                <a:ea typeface="黑体" pitchFamily="2" charset="-122"/>
              </a:rPr>
              <a:t>可敬的人格</a:t>
            </a:r>
            <a:endParaRPr lang="zh-CN" altLang="en-US" sz="3600" b="1" dirty="0">
              <a:latin typeface="黑体" pitchFamily="2" charset="-122"/>
              <a:ea typeface="黑体" pitchFamily="2" charset="-122"/>
            </a:endParaRPr>
          </a:p>
          <a:p>
            <a:endParaRPr lang="zh-CN" altLang="en-US" sz="3600" b="1" dirty="0">
              <a:latin typeface="黑体" pitchFamily="2" charset="-122"/>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7347">
                                            <p:txEl>
                                              <p:charRg st="0" end="15"/>
                                            </p:txEl>
                                          </p:spTgt>
                                        </p:tgtEl>
                                        <p:attrNameLst>
                                          <p:attrName>style.visibility</p:attrName>
                                        </p:attrNameLst>
                                      </p:cBhvr>
                                      <p:to>
                                        <p:strVal val="visible"/>
                                      </p:to>
                                    </p:set>
                                    <p:anim calcmode="lin" valueType="num">
                                      <p:cBhvr>
                                        <p:cTn id="7" dur="500" fill="hold"/>
                                        <p:tgtEl>
                                          <p:spTgt spid="57347">
                                            <p:txEl>
                                              <p:charRg st="0" end="15"/>
                                            </p:txEl>
                                          </p:spTgt>
                                        </p:tgtEl>
                                        <p:attrNameLst>
                                          <p:attrName>ppt_w</p:attrName>
                                        </p:attrNameLst>
                                      </p:cBhvr>
                                      <p:tavLst>
                                        <p:tav tm="0">
                                          <p:val>
                                            <p:fltVal val="0.000000"/>
                                          </p:val>
                                        </p:tav>
                                        <p:tav tm="100000">
                                          <p:val>
                                            <p:strVal val="#ppt_w"/>
                                          </p:val>
                                        </p:tav>
                                      </p:tavLst>
                                    </p:anim>
                                    <p:anim calcmode="lin" valueType="num">
                                      <p:cBhvr>
                                        <p:cTn id="8" dur="500" fill="hold"/>
                                        <p:tgtEl>
                                          <p:spTgt spid="57347">
                                            <p:txEl>
                                              <p:charRg st="0" end="15"/>
                                            </p:txEl>
                                          </p:spTgt>
                                        </p:tgtEl>
                                        <p:attrNameLst>
                                          <p:attrName>ppt_h</p:attrName>
                                        </p:attrNameLst>
                                      </p:cBhvr>
                                      <p:tavLst>
                                        <p:tav tm="0">
                                          <p:val>
                                            <p:fltVal val="0.000000"/>
                                          </p:val>
                                        </p:tav>
                                        <p:tav tm="100000">
                                          <p:val>
                                            <p:strVal val="#ppt_h"/>
                                          </p:val>
                                        </p:tav>
                                      </p:tavLst>
                                    </p:anim>
                                    <p:anim calcmode="lin" valueType="num">
                                      <p:cBhvr>
                                        <p:cTn id="9" dur="500" fill="hold"/>
                                        <p:tgtEl>
                                          <p:spTgt spid="57347">
                                            <p:txEl>
                                              <p:charRg st="0" end="15"/>
                                            </p:txEl>
                                          </p:spTgt>
                                        </p:tgtEl>
                                        <p:attrNameLst>
                                          <p:attrName>style.rotation</p:attrName>
                                        </p:attrNameLst>
                                      </p:cBhvr>
                                      <p:tavLst>
                                        <p:tav tm="0">
                                          <p:val>
                                            <p:fltVal val="360.000000"/>
                                          </p:val>
                                        </p:tav>
                                        <p:tav tm="100000">
                                          <p:val>
                                            <p:fltVal val="0.000000"/>
                                          </p:val>
                                        </p:tav>
                                      </p:tavLst>
                                    </p:anim>
                                    <p:animEffect transition="in" filter="fade">
                                      <p:cBhvr>
                                        <p:cTn id="10" dur="500"/>
                                        <p:tgtEl>
                                          <p:spTgt spid="57347">
                                            <p:txEl>
                                              <p:charRg st="0" end="1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57347">
                                            <p:txEl>
                                              <p:charRg st="15" end="57"/>
                                            </p:txEl>
                                          </p:spTgt>
                                        </p:tgtEl>
                                        <p:attrNameLst>
                                          <p:attrName>style.visibility</p:attrName>
                                        </p:attrNameLst>
                                      </p:cBhvr>
                                      <p:to>
                                        <p:strVal val="visible"/>
                                      </p:to>
                                    </p:set>
                                    <p:anim calcmode="lin" valueType="num">
                                      <p:cBhvr>
                                        <p:cTn id="15" dur="500" fill="hold"/>
                                        <p:tgtEl>
                                          <p:spTgt spid="57347">
                                            <p:txEl>
                                              <p:charRg st="15" end="57"/>
                                            </p:txEl>
                                          </p:spTgt>
                                        </p:tgtEl>
                                        <p:attrNameLst>
                                          <p:attrName>ppt_w</p:attrName>
                                        </p:attrNameLst>
                                      </p:cBhvr>
                                      <p:tavLst>
                                        <p:tav tm="0">
                                          <p:val>
                                            <p:fltVal val="0.000000"/>
                                          </p:val>
                                        </p:tav>
                                        <p:tav tm="100000">
                                          <p:val>
                                            <p:strVal val="#ppt_w"/>
                                          </p:val>
                                        </p:tav>
                                      </p:tavLst>
                                    </p:anim>
                                    <p:anim calcmode="lin" valueType="num">
                                      <p:cBhvr>
                                        <p:cTn id="16" dur="500" fill="hold"/>
                                        <p:tgtEl>
                                          <p:spTgt spid="57347">
                                            <p:txEl>
                                              <p:charRg st="15" end="57"/>
                                            </p:txEl>
                                          </p:spTgt>
                                        </p:tgtEl>
                                        <p:attrNameLst>
                                          <p:attrName>ppt_h</p:attrName>
                                        </p:attrNameLst>
                                      </p:cBhvr>
                                      <p:tavLst>
                                        <p:tav tm="0">
                                          <p:val>
                                            <p:fltVal val="0.000000"/>
                                          </p:val>
                                        </p:tav>
                                        <p:tav tm="100000">
                                          <p:val>
                                            <p:strVal val="#ppt_h"/>
                                          </p:val>
                                        </p:tav>
                                      </p:tavLst>
                                    </p:anim>
                                    <p:anim calcmode="lin" valueType="num">
                                      <p:cBhvr>
                                        <p:cTn id="17" dur="500" fill="hold"/>
                                        <p:tgtEl>
                                          <p:spTgt spid="57347">
                                            <p:txEl>
                                              <p:charRg st="15" end="57"/>
                                            </p:txEl>
                                          </p:spTgt>
                                        </p:tgtEl>
                                        <p:attrNameLst>
                                          <p:attrName>style.rotation</p:attrName>
                                        </p:attrNameLst>
                                      </p:cBhvr>
                                      <p:tavLst>
                                        <p:tav tm="0">
                                          <p:val>
                                            <p:fltVal val="360.000000"/>
                                          </p:val>
                                        </p:tav>
                                        <p:tav tm="100000">
                                          <p:val>
                                            <p:fltVal val="0.000000"/>
                                          </p:val>
                                        </p:tav>
                                      </p:tavLst>
                                    </p:anim>
                                    <p:animEffect transition="in" filter="fade">
                                      <p:cBhvr>
                                        <p:cTn id="18" dur="500"/>
                                        <p:tgtEl>
                                          <p:spTgt spid="57347">
                                            <p:txEl>
                                              <p:charRg st="15" end="5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57347">
                                            <p:txEl>
                                              <p:charRg st="57" end="92"/>
                                            </p:txEl>
                                          </p:spTgt>
                                        </p:tgtEl>
                                        <p:attrNameLst>
                                          <p:attrName>style.visibility</p:attrName>
                                        </p:attrNameLst>
                                      </p:cBhvr>
                                      <p:to>
                                        <p:strVal val="visible"/>
                                      </p:to>
                                    </p:set>
                                    <p:anim calcmode="lin" valueType="num">
                                      <p:cBhvr>
                                        <p:cTn id="23" dur="500" fill="hold"/>
                                        <p:tgtEl>
                                          <p:spTgt spid="57347">
                                            <p:txEl>
                                              <p:charRg st="57" end="92"/>
                                            </p:txEl>
                                          </p:spTgt>
                                        </p:tgtEl>
                                        <p:attrNameLst>
                                          <p:attrName>ppt_w</p:attrName>
                                        </p:attrNameLst>
                                      </p:cBhvr>
                                      <p:tavLst>
                                        <p:tav tm="0">
                                          <p:val>
                                            <p:fltVal val="0.000000"/>
                                          </p:val>
                                        </p:tav>
                                        <p:tav tm="100000">
                                          <p:val>
                                            <p:strVal val="#ppt_w"/>
                                          </p:val>
                                        </p:tav>
                                      </p:tavLst>
                                    </p:anim>
                                    <p:anim calcmode="lin" valueType="num">
                                      <p:cBhvr>
                                        <p:cTn id="24" dur="500" fill="hold"/>
                                        <p:tgtEl>
                                          <p:spTgt spid="57347">
                                            <p:txEl>
                                              <p:charRg st="57" end="92"/>
                                            </p:txEl>
                                          </p:spTgt>
                                        </p:tgtEl>
                                        <p:attrNameLst>
                                          <p:attrName>ppt_h</p:attrName>
                                        </p:attrNameLst>
                                      </p:cBhvr>
                                      <p:tavLst>
                                        <p:tav tm="0">
                                          <p:val>
                                            <p:fltVal val="0.000000"/>
                                          </p:val>
                                        </p:tav>
                                        <p:tav tm="100000">
                                          <p:val>
                                            <p:strVal val="#ppt_h"/>
                                          </p:val>
                                        </p:tav>
                                      </p:tavLst>
                                    </p:anim>
                                    <p:anim calcmode="lin" valueType="num">
                                      <p:cBhvr>
                                        <p:cTn id="25" dur="500" fill="hold"/>
                                        <p:tgtEl>
                                          <p:spTgt spid="57347">
                                            <p:txEl>
                                              <p:charRg st="57" end="92"/>
                                            </p:txEl>
                                          </p:spTgt>
                                        </p:tgtEl>
                                        <p:attrNameLst>
                                          <p:attrName>style.rotation</p:attrName>
                                        </p:attrNameLst>
                                      </p:cBhvr>
                                      <p:tavLst>
                                        <p:tav tm="0">
                                          <p:val>
                                            <p:fltVal val="360.000000"/>
                                          </p:val>
                                        </p:tav>
                                        <p:tav tm="100000">
                                          <p:val>
                                            <p:fltVal val="0.000000"/>
                                          </p:val>
                                        </p:tav>
                                      </p:tavLst>
                                    </p:anim>
                                    <p:animEffect transition="in" filter="fade">
                                      <p:cBhvr>
                                        <p:cTn id="26" dur="500"/>
                                        <p:tgtEl>
                                          <p:spTgt spid="57347">
                                            <p:txEl>
                                              <p:charRg st="57" end="9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57347">
                                            <p:txEl>
                                              <p:charRg st="92" end="114"/>
                                            </p:txEl>
                                          </p:spTgt>
                                        </p:tgtEl>
                                        <p:attrNameLst>
                                          <p:attrName>style.visibility</p:attrName>
                                        </p:attrNameLst>
                                      </p:cBhvr>
                                      <p:to>
                                        <p:strVal val="visible"/>
                                      </p:to>
                                    </p:set>
                                    <p:anim calcmode="lin" valueType="num">
                                      <p:cBhvr>
                                        <p:cTn id="31" dur="500" fill="hold"/>
                                        <p:tgtEl>
                                          <p:spTgt spid="57347">
                                            <p:txEl>
                                              <p:charRg st="92" end="114"/>
                                            </p:txEl>
                                          </p:spTgt>
                                        </p:tgtEl>
                                        <p:attrNameLst>
                                          <p:attrName>ppt_w</p:attrName>
                                        </p:attrNameLst>
                                      </p:cBhvr>
                                      <p:tavLst>
                                        <p:tav tm="0">
                                          <p:val>
                                            <p:fltVal val="0.000000"/>
                                          </p:val>
                                        </p:tav>
                                        <p:tav tm="100000">
                                          <p:val>
                                            <p:strVal val="#ppt_w"/>
                                          </p:val>
                                        </p:tav>
                                      </p:tavLst>
                                    </p:anim>
                                    <p:anim calcmode="lin" valueType="num">
                                      <p:cBhvr>
                                        <p:cTn id="32" dur="500" fill="hold"/>
                                        <p:tgtEl>
                                          <p:spTgt spid="57347">
                                            <p:txEl>
                                              <p:charRg st="92" end="114"/>
                                            </p:txEl>
                                          </p:spTgt>
                                        </p:tgtEl>
                                        <p:attrNameLst>
                                          <p:attrName>ppt_h</p:attrName>
                                        </p:attrNameLst>
                                      </p:cBhvr>
                                      <p:tavLst>
                                        <p:tav tm="0">
                                          <p:val>
                                            <p:fltVal val="0.000000"/>
                                          </p:val>
                                        </p:tav>
                                        <p:tav tm="100000">
                                          <p:val>
                                            <p:strVal val="#ppt_h"/>
                                          </p:val>
                                        </p:tav>
                                      </p:tavLst>
                                    </p:anim>
                                    <p:anim calcmode="lin" valueType="num">
                                      <p:cBhvr>
                                        <p:cTn id="33" dur="500" fill="hold"/>
                                        <p:tgtEl>
                                          <p:spTgt spid="57347">
                                            <p:txEl>
                                              <p:charRg st="92" end="114"/>
                                            </p:txEl>
                                          </p:spTgt>
                                        </p:tgtEl>
                                        <p:attrNameLst>
                                          <p:attrName>style.rotation</p:attrName>
                                        </p:attrNameLst>
                                      </p:cBhvr>
                                      <p:tavLst>
                                        <p:tav tm="0">
                                          <p:val>
                                            <p:fltVal val="360.000000"/>
                                          </p:val>
                                        </p:tav>
                                        <p:tav tm="100000">
                                          <p:val>
                                            <p:fltVal val="0.000000"/>
                                          </p:val>
                                        </p:tav>
                                      </p:tavLst>
                                    </p:anim>
                                    <p:animEffect transition="in" filter="fade">
                                      <p:cBhvr>
                                        <p:cTn id="34" dur="500"/>
                                        <p:tgtEl>
                                          <p:spTgt spid="57347">
                                            <p:txEl>
                                              <p:charRg st="92" end="1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482" name="图片 20481" descr="WWMOPO01"/>
          <p:cNvPicPr>
            <a:picLocks noChangeAspect="1"/>
          </p:cNvPicPr>
          <p:nvPr/>
        </p:nvPicPr>
        <p:blipFill>
          <a:blip r:embed="rId1"/>
          <a:stretch>
            <a:fillRect/>
          </a:stretch>
        </p:blipFill>
        <p:spPr>
          <a:xfrm>
            <a:off x="5364163" y="1989138"/>
            <a:ext cx="3505200" cy="4572000"/>
          </a:xfrm>
          <a:prstGeom prst="rect">
            <a:avLst/>
          </a:prstGeom>
          <a:noFill/>
          <a:ln w="76200" cap="flat" cmpd="tri">
            <a:solidFill>
              <a:srgbClr val="FFCC00"/>
            </a:solidFill>
            <a:prstDash val="solid"/>
            <a:miter/>
            <a:headEnd type="none" w="med" len="med"/>
            <a:tailEnd type="none" w="med" len="med"/>
          </a:ln>
        </p:spPr>
      </p:pic>
      <p:sp>
        <p:nvSpPr>
          <p:cNvPr id="20483" name="文本框 20482"/>
          <p:cNvSpPr txBox="1"/>
          <p:nvPr/>
        </p:nvSpPr>
        <p:spPr>
          <a:xfrm>
            <a:off x="539750" y="3789363"/>
            <a:ext cx="2667000" cy="762000"/>
          </a:xfrm>
          <a:prstGeom prst="rect">
            <a:avLst/>
          </a:prstGeom>
          <a:noFill/>
          <a:ln w="9525">
            <a:noFill/>
          </a:ln>
        </p:spPr>
        <p:txBody>
          <a:bodyPr>
            <a:spAutoFit/>
          </a:bodyPr>
          <a:p>
            <a:pPr lvl="0">
              <a:spcBef>
                <a:spcPct val="50000"/>
              </a:spcBef>
            </a:pPr>
            <a:r>
              <a:rPr lang="zh-CN" altLang="en-US" sz="4400" b="1" dirty="0">
                <a:solidFill>
                  <a:srgbClr val="FF3300"/>
                </a:solidFill>
                <a:latin typeface="Arial" panose="020B0604020202020204" pitchFamily="34" charset="0"/>
                <a:ea typeface="华文新魏" pitchFamily="2" charset="-122"/>
              </a:rPr>
              <a:t>代表作：</a:t>
            </a:r>
            <a:endParaRPr lang="zh-CN" altLang="en-US" sz="4400" b="1" dirty="0">
              <a:solidFill>
                <a:srgbClr val="FF3300"/>
              </a:solidFill>
              <a:latin typeface="Arial" panose="020B0604020202020204" pitchFamily="34" charset="0"/>
              <a:ea typeface="华文新魏" pitchFamily="2" charset="-122"/>
            </a:endParaRPr>
          </a:p>
        </p:txBody>
      </p:sp>
      <p:sp>
        <p:nvSpPr>
          <p:cNvPr id="20484" name="矩形 20483"/>
          <p:cNvSpPr/>
          <p:nvPr/>
        </p:nvSpPr>
        <p:spPr>
          <a:xfrm>
            <a:off x="684213" y="5661025"/>
            <a:ext cx="3352800" cy="701675"/>
          </a:xfrm>
          <a:prstGeom prst="rect">
            <a:avLst/>
          </a:prstGeom>
          <a:noFill/>
          <a:ln w="9525">
            <a:noFill/>
          </a:ln>
        </p:spPr>
        <p:txBody>
          <a:bodyPr>
            <a:spAutoFit/>
          </a:bodyPr>
          <a:p>
            <a:pPr lvl="0"/>
            <a:r>
              <a:rPr lang="en-US" altLang="x-none" sz="4000" b="1" dirty="0">
                <a:latin typeface="Arial" panose="020B0604020202020204" pitchFamily="34" charset="0"/>
                <a:ea typeface="楷体_GB2312" pitchFamily="1" charset="-122"/>
              </a:rPr>
              <a:t>《</a:t>
            </a:r>
            <a:r>
              <a:rPr lang="zh-CN" altLang="en-US" sz="4000" b="1" dirty="0">
                <a:latin typeface="Arial" panose="020B0604020202020204" pitchFamily="34" charset="0"/>
                <a:ea typeface="楷体_GB2312" pitchFamily="1" charset="-122"/>
              </a:rPr>
              <a:t>项链</a:t>
            </a:r>
            <a:r>
              <a:rPr lang="en-US" altLang="x-none" sz="4000" b="1" dirty="0">
                <a:latin typeface="Arial" panose="020B0604020202020204" pitchFamily="34" charset="0"/>
                <a:ea typeface="楷体_GB2312" pitchFamily="1" charset="-122"/>
              </a:rPr>
              <a:t>》</a:t>
            </a:r>
            <a:r>
              <a:rPr lang="zh-CN" altLang="en-US" sz="4000" b="1" dirty="0">
                <a:latin typeface="Arial" panose="020B0604020202020204" pitchFamily="34" charset="0"/>
                <a:ea typeface="楷体_GB2312" pitchFamily="1" charset="-122"/>
              </a:rPr>
              <a:t>等</a:t>
            </a:r>
            <a:r>
              <a:rPr lang="zh-CN" altLang="en-US" sz="4000" b="1" dirty="0">
                <a:latin typeface="Arial" panose="020B0604020202020204" pitchFamily="34" charset="0"/>
                <a:ea typeface="宋体" panose="02010600030101010101" pitchFamily="2" charset="-122"/>
              </a:rPr>
              <a:t> </a:t>
            </a:r>
            <a:endParaRPr lang="zh-CN" altLang="en-US" sz="4000" dirty="0">
              <a:latin typeface="Arial" panose="020B0604020202020204" pitchFamily="34" charset="0"/>
              <a:ea typeface="宋体" panose="02010600030101010101" pitchFamily="2" charset="-122"/>
            </a:endParaRPr>
          </a:p>
        </p:txBody>
      </p:sp>
      <p:sp>
        <p:nvSpPr>
          <p:cNvPr id="20485" name="矩形 20484"/>
          <p:cNvSpPr/>
          <p:nvPr/>
        </p:nvSpPr>
        <p:spPr>
          <a:xfrm>
            <a:off x="755650" y="4724400"/>
            <a:ext cx="3124200" cy="701675"/>
          </a:xfrm>
          <a:prstGeom prst="rect">
            <a:avLst/>
          </a:prstGeom>
          <a:noFill/>
          <a:ln w="9525">
            <a:noFill/>
          </a:ln>
        </p:spPr>
        <p:txBody>
          <a:bodyPr>
            <a:spAutoFit/>
          </a:bodyPr>
          <a:p>
            <a:pPr lvl="0"/>
            <a:r>
              <a:rPr lang="en-US" altLang="x-none" sz="4000" b="1" dirty="0">
                <a:latin typeface="Arial" panose="020B0604020202020204" pitchFamily="34" charset="0"/>
                <a:ea typeface="楷体_GB2312" pitchFamily="1" charset="-122"/>
              </a:rPr>
              <a:t>《</a:t>
            </a:r>
            <a:r>
              <a:rPr lang="zh-CN" altLang="en-US" sz="4000" b="1" dirty="0">
                <a:latin typeface="Arial" panose="020B0604020202020204" pitchFamily="34" charset="0"/>
                <a:ea typeface="楷体_GB2312" pitchFamily="1" charset="-122"/>
              </a:rPr>
              <a:t>羊脂球</a:t>
            </a:r>
            <a:r>
              <a:rPr lang="en-US" altLang="x-none" sz="4000" b="1" dirty="0">
                <a:latin typeface="Arial" panose="020B0604020202020204" pitchFamily="34" charset="0"/>
                <a:ea typeface="楷体_GB2312" pitchFamily="1" charset="-122"/>
              </a:rPr>
              <a:t>》</a:t>
            </a:r>
            <a:r>
              <a:rPr lang="en-US" altLang="x-none" sz="1400" b="1" dirty="0">
                <a:latin typeface="Arial" panose="020B0604020202020204" pitchFamily="34" charset="0"/>
                <a:ea typeface="宋体" panose="02010600030101010101" pitchFamily="2" charset="-122"/>
              </a:rPr>
              <a:t> </a:t>
            </a:r>
            <a:endParaRPr lang="en-US" altLang="x-none" dirty="0">
              <a:latin typeface="Arial" panose="020B0604020202020204" pitchFamily="34" charset="0"/>
              <a:ea typeface="宋体" panose="02010600030101010101" pitchFamily="2" charset="-122"/>
            </a:endParaRPr>
          </a:p>
        </p:txBody>
      </p:sp>
      <p:sp>
        <p:nvSpPr>
          <p:cNvPr id="20486" name="文本框 20485"/>
          <p:cNvSpPr txBox="1"/>
          <p:nvPr/>
        </p:nvSpPr>
        <p:spPr>
          <a:xfrm>
            <a:off x="1547813" y="260350"/>
            <a:ext cx="7235825" cy="1381125"/>
          </a:xfrm>
          <a:prstGeom prst="rect">
            <a:avLst/>
          </a:prstGeom>
          <a:noFill/>
          <a:ln w="9525" cap="flat" cmpd="sng">
            <a:solidFill>
              <a:srgbClr val="FF00FF"/>
            </a:solidFill>
            <a:prstDash val="solid"/>
            <a:miter/>
            <a:headEnd type="none" w="med" len="med"/>
            <a:tailEnd type="none" w="med" len="med"/>
          </a:ln>
        </p:spPr>
        <p:txBody>
          <a:bodyPr>
            <a:spAutoFit/>
          </a:bodyPr>
          <a:p>
            <a:pPr lvl="0">
              <a:spcBef>
                <a:spcPct val="50000"/>
              </a:spcBef>
            </a:pPr>
            <a:r>
              <a:rPr lang="zh-CN" altLang="en-US" sz="6000" b="1" dirty="0">
                <a:effectLst>
                  <a:outerShdw blurRad="38100" dist="38100" dir="2700000">
                    <a:srgbClr val="C0C0C0"/>
                  </a:outerShdw>
                </a:effectLst>
                <a:latin typeface="华文新魏" pitchFamily="2" charset="-122"/>
                <a:ea typeface="华文新魏" pitchFamily="2" charset="-122"/>
              </a:rPr>
              <a:t>莫泊桑：</a:t>
            </a:r>
            <a:r>
              <a:rPr lang="en-US" altLang="x-none" sz="6000" b="1" dirty="0">
                <a:effectLst>
                  <a:outerShdw blurRad="38100" dist="38100" dir="2700000">
                    <a:srgbClr val="C0C0C0"/>
                  </a:outerShdw>
                </a:effectLst>
                <a:latin typeface="华文新魏" pitchFamily="2" charset="-122"/>
                <a:ea typeface="华文新魏" pitchFamily="2" charset="-122"/>
              </a:rPr>
              <a:t>19</a:t>
            </a:r>
            <a:r>
              <a:rPr lang="zh-CN" altLang="en-US" sz="6000" b="1" dirty="0">
                <a:effectLst>
                  <a:outerShdw blurRad="38100" dist="38100" dir="2700000">
                    <a:srgbClr val="C0C0C0"/>
                  </a:outerShdw>
                </a:effectLst>
                <a:latin typeface="华文新魏" pitchFamily="2" charset="-122"/>
                <a:ea typeface="华文新魏" pitchFamily="2" charset="-122"/>
              </a:rPr>
              <a:t>世纪法国批判现实主义大师，     有短篇小说巨匠、短篇小说之王的美称。</a:t>
            </a:r>
            <a:endParaRPr lang="zh-CN" altLang="en-US" sz="6000" b="1" dirty="0">
              <a:effectLst>
                <a:outerShdw blurRad="38100" dist="38100" dir="2700000">
                  <a:srgbClr val="C0C0C0"/>
                </a:outerShdw>
              </a:effectLst>
              <a:latin typeface="华文新魏" pitchFamily="2" charset="-122"/>
              <a:ea typeface="华文新魏" pitchFamily="2" charset="-122"/>
            </a:endParaRPr>
          </a:p>
        </p:txBody>
      </p:sp>
      <p:sp>
        <p:nvSpPr>
          <p:cNvPr id="20487" name="文本框 20486"/>
          <p:cNvSpPr txBox="1"/>
          <p:nvPr/>
        </p:nvSpPr>
        <p:spPr>
          <a:xfrm>
            <a:off x="107950" y="260350"/>
            <a:ext cx="1192213" cy="1196975"/>
          </a:xfrm>
          <a:prstGeom prst="rect">
            <a:avLst/>
          </a:prstGeom>
          <a:solidFill>
            <a:schemeClr val="hlink"/>
          </a:solidFill>
          <a:ln w="9525" cap="flat" cmpd="sng">
            <a:solidFill>
              <a:srgbClr val="996633"/>
            </a:solidFill>
            <a:prstDash val="solid"/>
            <a:miter/>
            <a:headEnd type="none" w="med" len="med"/>
            <a:tailEnd type="none" w="med" len="med"/>
          </a:ln>
        </p:spPr>
        <p:txBody>
          <a:bodyPr>
            <a:spAutoFit/>
          </a:bodyPr>
          <a:p>
            <a:pPr lvl="0"/>
            <a:r>
              <a:rPr lang="zh-CN" altLang="en-US" b="1" u="sng" dirty="0">
                <a:latin typeface="Arial" panose="020B0604020202020204" pitchFamily="34" charset="0"/>
                <a:ea typeface="宋体" panose="02010600030101010101" pitchFamily="2" charset="-122"/>
              </a:rPr>
              <a:t>     作者</a:t>
            </a:r>
            <a:endParaRPr lang="zh-CN" altLang="en-US" b="1" u="sng" dirty="0">
              <a:latin typeface="Arial" panose="020B0604020202020204" pitchFamily="34" charset="0"/>
              <a:ea typeface="宋体" panose="02010600030101010101" pitchFamily="2" charset="-122"/>
            </a:endParaRPr>
          </a:p>
          <a:p>
            <a:pPr lvl="0"/>
            <a:r>
              <a:rPr lang="zh-CN" altLang="en-US" b="1" u="sng" dirty="0">
                <a:latin typeface="Arial" panose="020B0604020202020204" pitchFamily="34" charset="0"/>
                <a:ea typeface="宋体" panose="02010600030101010101" pitchFamily="2" charset="-122"/>
              </a:rPr>
              <a:t>     简介</a:t>
            </a:r>
            <a:endParaRPr lang="zh-CN" altLang="en-US" b="1" u="sng" dirty="0">
              <a:latin typeface="Arial" panose="020B0604020202020204" pitchFamily="34" charset="0"/>
              <a:ea typeface="宋体" panose="02010600030101010101" pitchFamily="2" charset="-122"/>
            </a:endParaRPr>
          </a:p>
          <a:p>
            <a:pPr lvl="0"/>
            <a:endParaRPr lang="zh-CN" altLang="en-US" b="1" u="sng" dirty="0">
              <a:latin typeface="Arial" panose="020B0604020202020204" pitchFamily="34" charset="0"/>
              <a:ea typeface="宋体" panose="02010600030101010101" pitchFamily="2" charset="-122"/>
            </a:endParaRPr>
          </a:p>
        </p:txBody>
      </p:sp>
    </p:spTree>
  </p:cSld>
  <p:clrMapOvr>
    <a:masterClrMapping/>
  </p:clrMapOvr>
  <p:transition>
    <p:cover dir="r"/>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000000"/>
                                          </p:val>
                                        </p:tav>
                                        <p:tav tm="100000">
                                          <p:val>
                                            <p:strVal val="#ppt_w"/>
                                          </p:val>
                                        </p:tav>
                                      </p:tavLst>
                                    </p:anim>
                                    <p:anim calcmode="lin" valueType="num">
                                      <p:cBhvr>
                                        <p:cTn id="8" dur="500" fill="hold"/>
                                        <p:tgtEl>
                                          <p:spTgt spid="20486"/>
                                        </p:tgtEl>
                                        <p:attrNameLst>
                                          <p:attrName>ppt_h</p:attrName>
                                        </p:attrNameLst>
                                      </p:cBhvr>
                                      <p:tavLst>
                                        <p:tav tm="0">
                                          <p:val>
                                            <p:fltVal val="0.00000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20483"/>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20485"/>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484" grpId="0"/>
      <p:bldP spid="20485" grpId="0"/>
      <p:bldP spid="20486"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标题 59393"/>
          <p:cNvSpPr>
            <a:spLocks noGrp="1"/>
          </p:cNvSpPr>
          <p:nvPr>
            <p:ph type="title"/>
          </p:nvPr>
        </p:nvSpPr>
        <p:spPr/>
        <p:txBody>
          <a:bodyPr anchor="ctr"/>
          <a:p>
            <a:r>
              <a:rPr lang="zh-CN" altLang="en-US" sz="3600" b="1">
                <a:solidFill>
                  <a:srgbClr val="0099FF"/>
                </a:solidFill>
                <a:effectLst>
                  <a:outerShdw blurRad="38100" dist="38100" dir="2700000">
                    <a:srgbClr val="000000"/>
                  </a:outerShdw>
                </a:effectLst>
                <a:ea typeface="黑体" pitchFamily="2" charset="-122"/>
              </a:rPr>
              <a:t>谈谈你从玛蒂尔德的悲剧中得到了怎样的启迪？</a:t>
            </a:r>
            <a:endParaRPr lang="zh-CN" altLang="en-US" sz="3600" b="1">
              <a:solidFill>
                <a:srgbClr val="0099FF"/>
              </a:solidFill>
              <a:effectLst>
                <a:outerShdw blurRad="38100" dist="38100" dir="2700000">
                  <a:srgbClr val="000000"/>
                </a:outerShdw>
              </a:effectLst>
              <a:ea typeface="黑体" pitchFamily="2" charset="-122"/>
            </a:endParaRPr>
          </a:p>
        </p:txBody>
      </p:sp>
      <p:sp>
        <p:nvSpPr>
          <p:cNvPr id="59395" name="文本占位符 59394"/>
          <p:cNvSpPr>
            <a:spLocks noGrp="1"/>
          </p:cNvSpPr>
          <p:nvPr>
            <p:ph type="body" idx="1"/>
          </p:nvPr>
        </p:nvSpPr>
        <p:spPr/>
        <p:txBody>
          <a:bodyPr/>
          <a:p>
            <a:r>
              <a:rPr lang="zh-CN" altLang="en-US" sz="3600" b="1">
                <a:effectLst>
                  <a:outerShdw blurRad="38100" dist="38100" dir="2700000">
                    <a:srgbClr val="FFFFFF"/>
                  </a:outerShdw>
                </a:effectLst>
                <a:ea typeface="黑体" pitchFamily="2" charset="-122"/>
              </a:rPr>
              <a:t>虚荣与攀比都如同浮云，树立正确的人生观与价值观。</a:t>
            </a:r>
            <a:endParaRPr lang="zh-CN" altLang="en-US" sz="3600" b="1">
              <a:effectLst>
                <a:outerShdw blurRad="38100" dist="38100" dir="2700000">
                  <a:srgbClr val="FFFFFF"/>
                </a:outerShdw>
              </a:effectLst>
              <a:ea typeface="黑体" pitchFamily="2" charset="-122"/>
            </a:endParaRPr>
          </a:p>
          <a:p>
            <a:r>
              <a:rPr lang="zh-CN" altLang="en-US" sz="3600" b="1">
                <a:effectLst>
                  <a:outerShdw blurRad="38100" dist="38100" dir="2700000">
                    <a:srgbClr val="FFFFFF"/>
                  </a:outerShdw>
                </a:effectLst>
                <a:ea typeface="黑体" pitchFamily="2" charset="-122"/>
              </a:rPr>
              <a:t>要靠不懈的学习与自己的努力来追求自己向往的生活。</a:t>
            </a:r>
            <a:endParaRPr lang="zh-CN" altLang="en-US" sz="3600" b="1">
              <a:effectLst>
                <a:outerShdw blurRad="38100" dist="38100" dir="2700000">
                  <a:srgbClr val="FFFFFF"/>
                </a:outerShdw>
              </a:effectLst>
              <a:ea typeface="黑体" pitchFamily="2" charset="-122"/>
            </a:endParaRPr>
          </a:p>
          <a:p>
            <a:r>
              <a:rPr lang="zh-CN" altLang="en-US" sz="3600" b="1">
                <a:effectLst>
                  <a:outerShdw blurRad="38100" dist="38100" dir="2700000">
                    <a:srgbClr val="FFFFFF"/>
                  </a:outerShdw>
                </a:effectLst>
                <a:ea typeface="黑体" pitchFamily="2" charset="-122"/>
              </a:rPr>
              <a:t>其实如果不是因为项链，辛劳</a:t>
            </a:r>
            <a:r>
              <a:rPr lang="en-US" altLang="zh-CN" sz="3600" b="1">
                <a:effectLst>
                  <a:outerShdw blurRad="38100" dist="38100" dir="2700000">
                    <a:srgbClr val="FFFFFF"/>
                  </a:outerShdw>
                </a:effectLst>
                <a:ea typeface="黑体" pitchFamily="2" charset="-122"/>
              </a:rPr>
              <a:t>10</a:t>
            </a:r>
            <a:r>
              <a:rPr lang="zh-CN" altLang="en-US" sz="3600" b="1">
                <a:effectLst>
                  <a:outerShdw blurRad="38100" dist="38100" dir="2700000">
                    <a:srgbClr val="FFFFFF"/>
                  </a:outerShdw>
                </a:effectLst>
                <a:ea typeface="黑体" pitchFamily="2" charset="-122"/>
              </a:rPr>
              <a:t>年的玛蒂尔德早已过上了富裕的生活。这就是贪慕虚荣所带来的恶果。</a:t>
            </a:r>
            <a:endParaRPr lang="zh-CN" altLang="en-US" sz="3600" b="1">
              <a:effectLst>
                <a:outerShdw blurRad="38100" dist="38100" dir="2700000">
                  <a:srgbClr val="FFFFFF"/>
                </a:outerShdw>
              </a:effectLst>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charRg st="0" end="25"/>
                                            </p:txEl>
                                          </p:spTgt>
                                        </p:tgtEl>
                                        <p:attrNameLst>
                                          <p:attrName>style.visibility</p:attrName>
                                        </p:attrNameLst>
                                      </p:cBhvr>
                                      <p:to>
                                        <p:strVal val="visible"/>
                                      </p:to>
                                    </p:set>
                                    <p:anim calcmode="lin" valueType="num">
                                      <p:cBhvr additive="base">
                                        <p:cTn id="7" dur="500" fill="hold"/>
                                        <p:tgtEl>
                                          <p:spTgt spid="59395">
                                            <p:txEl>
                                              <p:charRg st="0" end="2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charRg st="0" end="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charRg st="25" end="50"/>
                                            </p:txEl>
                                          </p:spTgt>
                                        </p:tgtEl>
                                        <p:attrNameLst>
                                          <p:attrName>style.visibility</p:attrName>
                                        </p:attrNameLst>
                                      </p:cBhvr>
                                      <p:to>
                                        <p:strVal val="visible"/>
                                      </p:to>
                                    </p:set>
                                    <p:anim calcmode="lin" valueType="num">
                                      <p:cBhvr additive="base">
                                        <p:cTn id="13" dur="500" fill="hold"/>
                                        <p:tgtEl>
                                          <p:spTgt spid="59395">
                                            <p:txEl>
                                              <p:charRg st="25" end="5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charRg st="25" end="5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charRg st="50" end="97"/>
                                            </p:txEl>
                                          </p:spTgt>
                                        </p:tgtEl>
                                        <p:attrNameLst>
                                          <p:attrName>style.visibility</p:attrName>
                                        </p:attrNameLst>
                                      </p:cBhvr>
                                      <p:to>
                                        <p:strVal val="visible"/>
                                      </p:to>
                                    </p:set>
                                    <p:anim calcmode="lin" valueType="num">
                                      <p:cBhvr additive="base">
                                        <p:cTn id="19" dur="500" fill="hold"/>
                                        <p:tgtEl>
                                          <p:spTgt spid="59395">
                                            <p:txEl>
                                              <p:charRg st="50" end="9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charRg st="50" end="9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文本占位符 60417"/>
          <p:cNvSpPr>
            <a:spLocks noGrp="1"/>
          </p:cNvSpPr>
          <p:nvPr>
            <p:ph type="body" idx="1"/>
          </p:nvPr>
        </p:nvSpPr>
        <p:spPr>
          <a:xfrm>
            <a:off x="612775" y="477838"/>
            <a:ext cx="8229600" cy="3024187"/>
          </a:xfrm>
        </p:spPr>
        <p:txBody>
          <a:bodyPr/>
          <a:p>
            <a:r>
              <a:rPr lang="zh-CN" altLang="en-US" b="1">
                <a:latin typeface="黑体" pitchFamily="2" charset="-122"/>
                <a:ea typeface="黑体" pitchFamily="2" charset="-122"/>
              </a:rPr>
              <a:t>玛蒂尔德的失败证明一个人（不管男女）仅凭着一些不切实际的梦想就想一步登天，由普通人变为贵族是不可能的！那么在现实生活中，我们要靠什么来改变我们的生活现状？ </a:t>
            </a:r>
            <a:endParaRPr lang="zh-CN" altLang="en-US"/>
          </a:p>
        </p:txBody>
      </p:sp>
      <p:sp>
        <p:nvSpPr>
          <p:cNvPr id="60419" name="文本框 60418"/>
          <p:cNvSpPr txBox="1"/>
          <p:nvPr/>
        </p:nvSpPr>
        <p:spPr>
          <a:xfrm>
            <a:off x="900113" y="3213100"/>
            <a:ext cx="7416800" cy="1554163"/>
          </a:xfrm>
          <a:prstGeom prst="rect">
            <a:avLst/>
          </a:prstGeom>
          <a:noFill/>
          <a:ln w="9525">
            <a:noFill/>
          </a:ln>
        </p:spPr>
        <p:txBody>
          <a:bodyPr>
            <a:spAutoFit/>
          </a:bodyPr>
          <a:p>
            <a:pPr marL="342900" lvl="0" indent="-342900"/>
            <a:r>
              <a:rPr lang="zh-CN" altLang="en-US" sz="3200" b="1" dirty="0">
                <a:latin typeface="黑体" pitchFamily="2" charset="-122"/>
                <a:ea typeface="黑体" pitchFamily="2" charset="-122"/>
                <a:sym typeface="Arial" panose="020B0604020202020204" pitchFamily="34" charset="0"/>
              </a:rPr>
              <a:t>  要脚踏实地，忌虚荣攀比。要通过学习、努力、不懈、坚强来改变现状。只要努力就会成功！</a:t>
            </a:r>
            <a:endParaRPr lang="zh-CN" altLang="en-US" sz="3200" b="1" dirty="0">
              <a:latin typeface="黑体" pitchFamily="2" charset="-122"/>
              <a:ea typeface="黑体" pitchFamily="2"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checkerboard(across)">
                                      <p:cBhvr>
                                        <p:cTn id="7" dur="5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ldLvl="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矩形 32769"/>
          <p:cNvSpPr/>
          <p:nvPr/>
        </p:nvSpPr>
        <p:spPr>
          <a:xfrm>
            <a:off x="1476375" y="1412875"/>
            <a:ext cx="5975350" cy="4248150"/>
          </a:xfrm>
          <a:prstGeom prst="rect">
            <a:avLst/>
          </a:prstGeom>
        </p:spPr>
        <p:txBody>
          <a:bodyPr wrap="none" fromWordArt="1">
            <a:prstTxWarp prst="textSlantUp">
              <a:avLst>
                <a:gd name="adj" fmla="val 55556"/>
              </a:avLst>
            </a:prstTxWarp>
            <a:normAutofit/>
          </a:bodyPr>
          <a:p>
            <a:pPr algn="ctr"/>
            <a:r>
              <a:rPr lang="zh-CN" altLang="en-US" sz="3600" b="1">
                <a:ln w="9525" cap="flat" cmpd="sng">
                  <a:solidFill>
                    <a:srgbClr val="99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75000"/>
                    </a:srgbClr>
                  </a:outerShdw>
                </a:effectLst>
                <a:latin typeface="黑体" charset="0"/>
                <a:ea typeface="黑体" charset="0"/>
              </a:rPr>
              <a:t>谢谢大家</a:t>
            </a:r>
            <a:endParaRPr lang="zh-CN" altLang="en-US" sz="3600" b="1">
              <a:ln w="9525" cap="flat" cmpd="sng">
                <a:solidFill>
                  <a:srgbClr val="99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75000"/>
                  </a:srgbClr>
                </a:outerShdw>
              </a:effectLst>
              <a:latin typeface="黑体" charset="0"/>
              <a:ea typeface="黑体" charset="0"/>
            </a:endParaRPr>
          </a:p>
          <a:p>
            <a:pPr algn="ctr"/>
            <a:endParaRPr lang="zh-CN" altLang="en-US" sz="3600" b="1">
              <a:ln w="9525" cap="flat" cmpd="sng">
                <a:solidFill>
                  <a:srgbClr val="99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75000"/>
                  </a:srgbClr>
                </a:outerShdw>
              </a:effectLst>
              <a:latin typeface="黑体" charset="0"/>
              <a:ea typeface="黑体" charset="0"/>
            </a:endParaRPr>
          </a:p>
          <a:p>
            <a:pPr algn="ctr"/>
            <a:r>
              <a:rPr lang="zh-CN" altLang="en-US" sz="3600" b="1">
                <a:ln w="9525" cap="flat" cmpd="sng">
                  <a:solidFill>
                    <a:srgbClr val="99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75000"/>
                    </a:srgbClr>
                  </a:outerShdw>
                </a:effectLst>
                <a:latin typeface="黑体" charset="0"/>
                <a:ea typeface="黑体" charset="0"/>
              </a:rPr>
              <a:t> 再见</a:t>
            </a:r>
            <a:endParaRPr lang="zh-CN" altLang="en-US" sz="3600" b="1">
              <a:ln w="9525" cap="flat" cmpd="sng">
                <a:solidFill>
                  <a:srgbClr val="99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75000"/>
                  </a:srgbClr>
                </a:outerShdw>
              </a:effectLst>
              <a:latin typeface="黑体" charset="0"/>
              <a:ea typeface="黑体"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文本框 21505"/>
          <p:cNvSpPr txBox="1"/>
          <p:nvPr/>
        </p:nvSpPr>
        <p:spPr>
          <a:xfrm>
            <a:off x="250825" y="406400"/>
            <a:ext cx="8858250" cy="4906963"/>
          </a:xfrm>
          <a:prstGeom prst="rect">
            <a:avLst/>
          </a:prstGeom>
          <a:noFill/>
          <a:ln w="9525">
            <a:noFill/>
          </a:ln>
        </p:spPr>
        <p:txBody>
          <a:bodyPr>
            <a:spAutoFit/>
          </a:bodyPr>
          <a:p>
            <a:pPr lvl="0">
              <a:spcBef>
                <a:spcPct val="50000"/>
              </a:spcBef>
            </a:pPr>
            <a:r>
              <a:rPr lang="zh-CN" altLang="en-US" sz="4000" b="1" dirty="0">
                <a:solidFill>
                  <a:srgbClr val="9933FF"/>
                </a:solidFill>
                <a:latin typeface="Arial" panose="020B0604020202020204" pitchFamily="34" charset="0"/>
                <a:ea typeface="宋体" panose="02010600030101010101" pitchFamily="2" charset="-122"/>
              </a:rPr>
              <a:t>莫泊桑创作谈</a:t>
            </a:r>
            <a:endParaRPr lang="zh-CN" altLang="en-US" sz="4000" b="1" dirty="0">
              <a:solidFill>
                <a:srgbClr val="9933FF"/>
              </a:solidFill>
              <a:latin typeface="Arial" panose="020B0604020202020204" pitchFamily="34" charset="0"/>
              <a:ea typeface="宋体" panose="02010600030101010101" pitchFamily="2" charset="-122"/>
            </a:endParaRPr>
          </a:p>
          <a:p>
            <a:pPr lvl="0">
              <a:spcBef>
                <a:spcPct val="50000"/>
              </a:spcBef>
            </a:pPr>
            <a:r>
              <a:rPr lang="zh-CN" altLang="en-US" sz="4000" dirty="0">
                <a:latin typeface="Arial" panose="020B0604020202020204" pitchFamily="34" charset="0"/>
                <a:ea typeface="宋体" panose="02010600030101010101" pitchFamily="2" charset="-122"/>
              </a:rPr>
              <a:t>      小说家不应辩解，也不应饶舌和说教。只有情节和人物才是应当着墨之处。另外，</a:t>
            </a:r>
            <a:r>
              <a:rPr lang="zh-CN" altLang="en-US" sz="4000" b="1" dirty="0">
                <a:latin typeface="Arial" panose="020B0604020202020204" pitchFamily="34" charset="0"/>
                <a:ea typeface="宋体" panose="02010600030101010101" pitchFamily="2" charset="-122"/>
              </a:rPr>
              <a:t>作家不要做结论，而要把它留给读者。</a:t>
            </a:r>
            <a:endParaRPr lang="zh-CN" altLang="en-US" sz="4000" b="1" dirty="0">
              <a:latin typeface="Arial" panose="020B0604020202020204" pitchFamily="34" charset="0"/>
              <a:ea typeface="宋体" panose="02010600030101010101" pitchFamily="2" charset="-122"/>
            </a:endParaRPr>
          </a:p>
          <a:p>
            <a:pPr lvl="0">
              <a:spcBef>
                <a:spcPct val="50000"/>
              </a:spcBef>
            </a:pPr>
            <a:r>
              <a:rPr lang="zh-CN" altLang="en-US" sz="3200" dirty="0">
                <a:latin typeface="Arial" panose="020B0604020202020204" pitchFamily="34" charset="0"/>
                <a:ea typeface="宋体" panose="02010600030101010101" pitchFamily="2" charset="-122"/>
              </a:rPr>
              <a:t>                       《小说》，《莫泊桑随笔选》P88</a:t>
            </a:r>
            <a:endParaRPr lang="zh-CN" altLang="en-US" sz="3200" dirty="0">
              <a:latin typeface="Arial" panose="020B0604020202020204" pitchFamily="34" charset="0"/>
              <a:ea typeface="宋体" panose="02010600030101010101" pitchFamily="2" charset="-122"/>
            </a:endParaRPr>
          </a:p>
          <a:p>
            <a:pPr lvl="0">
              <a:spcBef>
                <a:spcPct val="50000"/>
              </a:spcBef>
            </a:pPr>
            <a:r>
              <a:rPr lang="zh-CN" altLang="en-US" sz="3200" dirty="0">
                <a:latin typeface="Arial" panose="020B0604020202020204" pitchFamily="34" charset="0"/>
                <a:ea typeface="宋体" panose="02010600030101010101" pitchFamily="2" charset="-122"/>
              </a:rPr>
              <a:t>                            百花文艺出版社2001年10月</a:t>
            </a:r>
            <a:endParaRPr lang="zh-CN" altLang="en-US" sz="3200" dirty="0">
              <a:latin typeface="Arial" panose="020B0604020202020204" pitchFamily="34" charset="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pic>
        <p:nvPicPr>
          <p:cNvPr id="22530" name="内容占位符 22529" descr="Img224245018"/>
          <p:cNvPicPr>
            <a:picLocks noChangeAspect="1"/>
          </p:cNvPicPr>
          <p:nvPr>
            <p:ph sz="half" idx="1"/>
          </p:nvPr>
        </p:nvPicPr>
        <p:blipFill>
          <a:blip r:embed="rId2"/>
          <a:stretch>
            <a:fillRect/>
          </a:stretch>
        </p:blipFill>
        <p:spPr>
          <a:xfrm>
            <a:off x="0" y="0"/>
            <a:ext cx="9144000" cy="6740525"/>
          </a:xfrm>
        </p:spPr>
      </p:pic>
      <p:sp>
        <p:nvSpPr>
          <p:cNvPr id="22531" name="文本占位符 22530"/>
          <p:cNvSpPr>
            <a:spLocks noGrp="1"/>
          </p:cNvSpPr>
          <p:nvPr>
            <p:ph type="body" sz="half" idx="2"/>
          </p:nvPr>
        </p:nvSpPr>
        <p:spPr>
          <a:xfrm>
            <a:off x="685800" y="4106863"/>
            <a:ext cx="7772400" cy="1987550"/>
          </a:xfrm>
        </p:spPr>
        <p:txBody>
          <a:bodyPr/>
          <a:p>
            <a:endParaRPr sz="2800" kern="12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矩形 23553"/>
          <p:cNvSpPr>
            <a:spLocks noGrp="1"/>
          </p:cNvSpPr>
          <p:nvPr/>
        </p:nvSpPr>
        <p:spPr>
          <a:xfrm>
            <a:off x="179388" y="404813"/>
            <a:ext cx="8856662" cy="6337300"/>
          </a:xfrm>
          <a:prstGeom prst="rect">
            <a:avLst/>
          </a:prstGeom>
          <a:noFill/>
          <a:ln w="9525">
            <a:noFill/>
          </a:ln>
        </p:spPr>
        <p:txBody>
          <a:bodyPr/>
          <a:lstStyle>
            <a:lvl1pPr marL="342900" lvl="0" indent="-342900" algn="l" defTabSz="914400" eaLnBrk="0" fontAlgn="base" latinLnBrk="0" hangingPunct="0">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lvl="0">
              <a:buNone/>
            </a:pPr>
            <a:r>
              <a:rPr lang="en-US" altLang="zh-CN" sz="3200" b="1">
                <a:solidFill>
                  <a:srgbClr val="FF0000"/>
                </a:solidFill>
                <a:latin typeface="楷体_GB2312" pitchFamily="1" charset="-122"/>
                <a:ea typeface="楷体_GB2312" pitchFamily="1" charset="-122"/>
              </a:rPr>
              <a:t>      </a:t>
            </a:r>
            <a:r>
              <a:rPr lang="en-US" altLang="zh-CN" sz="3600" b="1">
                <a:solidFill>
                  <a:srgbClr val="9933FF"/>
                </a:solidFill>
                <a:latin typeface="楷体_GB2312" pitchFamily="1" charset="-122"/>
                <a:ea typeface="楷体_GB2312" pitchFamily="1" charset="-122"/>
              </a:rPr>
              <a:t>19</a:t>
            </a:r>
            <a:r>
              <a:rPr lang="zh-CN" altLang="en-US" sz="3600" b="1">
                <a:solidFill>
                  <a:srgbClr val="9933FF"/>
                </a:solidFill>
                <a:latin typeface="楷体_GB2312" pitchFamily="1" charset="-122"/>
                <a:ea typeface="楷体_GB2312" pitchFamily="1" charset="-122"/>
              </a:rPr>
              <a:t>世纪</a:t>
            </a:r>
            <a:r>
              <a:rPr lang="en-US" altLang="zh-CN" sz="3600" b="1">
                <a:solidFill>
                  <a:srgbClr val="9933FF"/>
                </a:solidFill>
                <a:latin typeface="楷体_GB2312" pitchFamily="1" charset="-122"/>
                <a:ea typeface="楷体_GB2312" pitchFamily="1" charset="-122"/>
              </a:rPr>
              <a:t>80</a:t>
            </a:r>
            <a:r>
              <a:rPr lang="zh-CN" altLang="en-US" sz="3600" b="1">
                <a:solidFill>
                  <a:srgbClr val="9933FF"/>
                </a:solidFill>
                <a:latin typeface="楷体_GB2312" pitchFamily="1" charset="-122"/>
                <a:ea typeface="楷体_GB2312" pitchFamily="1" charset="-122"/>
              </a:rPr>
              <a:t>年代</a:t>
            </a:r>
            <a:r>
              <a:rPr lang="zh-CN" altLang="en-US" sz="3600" b="1">
                <a:solidFill>
                  <a:srgbClr val="FF3300"/>
                </a:solidFill>
                <a:latin typeface="楷体_GB2312" pitchFamily="1" charset="-122"/>
                <a:ea typeface="楷体_GB2312" pitchFamily="1" charset="-122"/>
              </a:rPr>
              <a:t>的法国，大资产阶级当权，政府贪污腐化，社会道德沦丧，骄奢淫逸的糜烂生活、惟利是图的道德观念影响到整个社会。</a:t>
            </a:r>
            <a:r>
              <a:rPr lang="zh-CN" altLang="en-US" sz="3600" b="1">
                <a:solidFill>
                  <a:srgbClr val="9933FF"/>
                </a:solidFill>
                <a:latin typeface="楷体_GB2312" pitchFamily="1" charset="-122"/>
                <a:ea typeface="楷体_GB2312" pitchFamily="1" charset="-122"/>
              </a:rPr>
              <a:t>追求享乐，追求虚荣，成为一种恶劣的社会风气</a:t>
            </a:r>
            <a:r>
              <a:rPr lang="zh-CN" altLang="en-US" sz="3600" b="1">
                <a:solidFill>
                  <a:srgbClr val="FF3300"/>
                </a:solidFill>
                <a:latin typeface="楷体_GB2312" pitchFamily="1" charset="-122"/>
                <a:ea typeface="楷体_GB2312" pitchFamily="1" charset="-122"/>
              </a:rPr>
              <a:t>。小资产阶级羡慕上流社会的生活，想极力跻身于大资产阶级的行列，为此他们做出了各种各样的努力。</a:t>
            </a:r>
            <a:r>
              <a:rPr lang="zh-CN" altLang="en-US" sz="3600">
                <a:solidFill>
                  <a:srgbClr val="9933FF"/>
                </a:solidFill>
                <a:latin typeface="黑体" pitchFamily="2" charset="-122"/>
                <a:ea typeface="黑体" pitchFamily="2" charset="-122"/>
              </a:rPr>
              <a:t>作者长期在政府小科员圈子中生活，对于他们有很深的了解。</a:t>
            </a:r>
            <a:endParaRPr lang="zh-CN" altLang="en-US" sz="3600">
              <a:solidFill>
                <a:srgbClr val="9933FF"/>
              </a:solidFill>
              <a:latin typeface="黑体" pitchFamily="2" charset="-122"/>
              <a:ea typeface="黑体" pitchFamily="2" charset="-122"/>
            </a:endParaRPr>
          </a:p>
          <a:p>
            <a:pPr lvl="0">
              <a:buNone/>
            </a:pPr>
            <a:endParaRPr lang="zh-CN" altLang="en-US" sz="4400">
              <a:solidFill>
                <a:srgbClr val="9933FF"/>
              </a:solidFill>
              <a:latin typeface="黑体" pitchFamily="2" charset="-122"/>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3554">
                                            <p:txEl>
                                              <p:charRg st="0" end="162"/>
                                            </p:txEl>
                                          </p:spTgt>
                                        </p:tgtEl>
                                        <p:attrNameLst>
                                          <p:attrName>style.visibility</p:attrName>
                                        </p:attrNameLst>
                                      </p:cBhvr>
                                      <p:to>
                                        <p:strVal val="visible"/>
                                      </p:to>
                                    </p:set>
                                    <p:anim calcmode="lin" valueType="num">
                                      <p:cBhvr>
                                        <p:cTn id="7" dur="1000" fill="hold"/>
                                        <p:tgtEl>
                                          <p:spTgt spid="23554">
                                            <p:txEl>
                                              <p:charRg st="0" end="162"/>
                                            </p:txEl>
                                          </p:spTgt>
                                        </p:tgtEl>
                                        <p:attrNameLst>
                                          <p:attrName>ppt_w</p:attrName>
                                        </p:attrNameLst>
                                      </p:cBhvr>
                                      <p:tavLst>
                                        <p:tav tm="0">
                                          <p:val>
                                            <p:strVal val="#ppt_w+.3"/>
                                          </p:val>
                                        </p:tav>
                                        <p:tav tm="100000">
                                          <p:val>
                                            <p:strVal val="#ppt_w"/>
                                          </p:val>
                                        </p:tav>
                                      </p:tavLst>
                                    </p:anim>
                                    <p:anim calcmode="lin" valueType="num">
                                      <p:cBhvr>
                                        <p:cTn id="8" dur="1000" fill="hold"/>
                                        <p:tgtEl>
                                          <p:spTgt spid="23554">
                                            <p:txEl>
                                              <p:charRg st="0" end="162"/>
                                            </p:txEl>
                                          </p:spTgt>
                                        </p:tgtEl>
                                        <p:attrNameLst>
                                          <p:attrName>ppt_h</p:attrName>
                                        </p:attrNameLst>
                                      </p:cBhvr>
                                      <p:tavLst>
                                        <p:tav tm="0">
                                          <p:val>
                                            <p:strVal val="#ppt_h"/>
                                          </p:val>
                                        </p:tav>
                                        <p:tav tm="100000">
                                          <p:val>
                                            <p:strVal val="#ppt_h"/>
                                          </p:val>
                                        </p:tav>
                                      </p:tavLst>
                                    </p:anim>
                                    <p:animEffect transition="in" filter="fade">
                                      <p:cBhvr>
                                        <p:cTn id="9" dur="1000"/>
                                        <p:tgtEl>
                                          <p:spTgt spid="23554">
                                            <p:txEl>
                                              <p:charRg st="0" end="16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24577"/>
          <p:cNvSpPr>
            <a:spLocks noGrp="1"/>
          </p:cNvSpPr>
          <p:nvPr>
            <p:ph type="title"/>
          </p:nvPr>
        </p:nvSpPr>
        <p:spPr/>
        <p:txBody>
          <a:bodyPr anchor="ctr"/>
          <a:p/>
        </p:txBody>
      </p:sp>
      <p:pic>
        <p:nvPicPr>
          <p:cNvPr id="24579" name="文本占位符 24578" descr="01"/>
          <p:cNvPicPr>
            <a:picLocks noChangeAspect="1"/>
          </p:cNvPicPr>
          <p:nvPr>
            <p:ph type="body" idx="1"/>
          </p:nvPr>
        </p:nvPicPr>
        <p:blipFill>
          <a:blip r:embed="rId1"/>
          <a:stretch>
            <a:fillRect/>
          </a:stretch>
        </p:blipFill>
        <p:spPr>
          <a:xfrm>
            <a:off x="395288" y="333375"/>
            <a:ext cx="7019925" cy="6219825"/>
          </a:xfrm>
        </p:spPr>
      </p:pic>
      <p:sp>
        <p:nvSpPr>
          <p:cNvPr id="24580" name="文本框 24579"/>
          <p:cNvSpPr txBox="1"/>
          <p:nvPr/>
        </p:nvSpPr>
        <p:spPr>
          <a:xfrm>
            <a:off x="7740650" y="549275"/>
            <a:ext cx="1006475" cy="6021388"/>
          </a:xfrm>
          <a:prstGeom prst="rect">
            <a:avLst/>
          </a:prstGeom>
          <a:noFill/>
          <a:ln w="9525">
            <a:noFill/>
          </a:ln>
        </p:spPr>
        <p:txBody>
          <a:bodyPr vert="eaVert">
            <a:spAutoFit/>
          </a:bodyPr>
          <a:p>
            <a:pPr lvl="0">
              <a:spcBef>
                <a:spcPct val="50000"/>
              </a:spcBef>
            </a:pPr>
            <a:r>
              <a:rPr lang="zh-CN" altLang="en-US" sz="5400" b="1" dirty="0">
                <a:latin typeface="Arial" panose="020B0604020202020204" pitchFamily="34" charset="0"/>
                <a:ea typeface="宋体" panose="02010600030101010101" pitchFamily="2" charset="-122"/>
              </a:rPr>
              <a:t>口述故事情节梗概</a:t>
            </a:r>
            <a:endParaRPr lang="zh-CN" altLang="en-US" sz="5400" b="1" dirty="0">
              <a:latin typeface="Arial" panose="020B0604020202020204" pitchFamily="34" charset="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文本框 25601"/>
          <p:cNvSpPr txBox="1"/>
          <p:nvPr/>
        </p:nvSpPr>
        <p:spPr>
          <a:xfrm>
            <a:off x="1403350" y="188913"/>
            <a:ext cx="5105400" cy="914400"/>
          </a:xfrm>
          <a:prstGeom prst="rect">
            <a:avLst/>
          </a:prstGeom>
          <a:noFill/>
          <a:ln w="9525">
            <a:noFill/>
          </a:ln>
        </p:spPr>
        <p:txBody>
          <a:bodyPr>
            <a:spAutoFit/>
          </a:bodyPr>
          <a:p>
            <a:pPr lvl="0">
              <a:spcBef>
                <a:spcPct val="50000"/>
              </a:spcBef>
            </a:pPr>
            <a:r>
              <a:rPr lang="zh-CN" altLang="en-US" sz="5400" b="1" dirty="0">
                <a:solidFill>
                  <a:schemeClr val="folHlink"/>
                </a:solidFill>
                <a:latin typeface="隶书" pitchFamily="1" charset="-122"/>
                <a:ea typeface="隶书" pitchFamily="1" charset="-122"/>
              </a:rPr>
              <a:t>小 说 的 情 节</a:t>
            </a:r>
            <a:endParaRPr lang="zh-CN" altLang="en-US" sz="5400" b="1" dirty="0">
              <a:solidFill>
                <a:schemeClr val="folHlink"/>
              </a:solidFill>
              <a:latin typeface="隶书" pitchFamily="1" charset="-122"/>
              <a:ea typeface="隶书" pitchFamily="1" charset="-122"/>
            </a:endParaRPr>
          </a:p>
        </p:txBody>
      </p:sp>
      <p:sp>
        <p:nvSpPr>
          <p:cNvPr id="25603" name="文本框 25602"/>
          <p:cNvSpPr txBox="1"/>
          <p:nvPr/>
        </p:nvSpPr>
        <p:spPr>
          <a:xfrm>
            <a:off x="0" y="1676400"/>
            <a:ext cx="1979613" cy="701675"/>
          </a:xfrm>
          <a:prstGeom prst="rect">
            <a:avLst/>
          </a:prstGeom>
          <a:noFill/>
          <a:ln w="9525">
            <a:noFill/>
          </a:ln>
        </p:spPr>
        <p:txBody>
          <a:bodyPr>
            <a:spAutoFit/>
          </a:bodyPr>
          <a:p>
            <a:pPr lvl="0">
              <a:spcBef>
                <a:spcPct val="50000"/>
              </a:spcBef>
            </a:pPr>
            <a:r>
              <a:rPr lang="zh-CN" altLang="en-US" sz="4000" b="1" dirty="0">
                <a:solidFill>
                  <a:srgbClr val="9933FF"/>
                </a:solidFill>
                <a:latin typeface="隶书" pitchFamily="1" charset="-122"/>
                <a:ea typeface="隶书" pitchFamily="1" charset="-122"/>
              </a:rPr>
              <a:t>序 幕：</a:t>
            </a:r>
            <a:endParaRPr lang="zh-CN" altLang="en-US" sz="4000" b="1" dirty="0">
              <a:solidFill>
                <a:srgbClr val="9933FF"/>
              </a:solidFill>
              <a:latin typeface="隶书" pitchFamily="1" charset="-122"/>
              <a:ea typeface="隶书" pitchFamily="1" charset="-122"/>
            </a:endParaRPr>
          </a:p>
        </p:txBody>
      </p:sp>
      <p:sp>
        <p:nvSpPr>
          <p:cNvPr id="25604" name="文本框 25603"/>
          <p:cNvSpPr txBox="1"/>
          <p:nvPr/>
        </p:nvSpPr>
        <p:spPr>
          <a:xfrm>
            <a:off x="1828800" y="1752600"/>
            <a:ext cx="7010400" cy="701675"/>
          </a:xfrm>
          <a:prstGeom prst="rect">
            <a:avLst/>
          </a:prstGeom>
          <a:noFill/>
          <a:ln w="9525">
            <a:noFill/>
          </a:ln>
        </p:spPr>
        <p:txBody>
          <a:bodyPr>
            <a:spAutoFit/>
          </a:bodyPr>
          <a:p>
            <a:pPr lvl="0">
              <a:spcBef>
                <a:spcPct val="50000"/>
              </a:spcBef>
            </a:pPr>
            <a:r>
              <a:rPr lang="zh-CN" altLang="en-US" sz="4000" b="1" dirty="0">
                <a:latin typeface="隶书" pitchFamily="1" charset="-122"/>
                <a:ea typeface="隶书" pitchFamily="1" charset="-122"/>
              </a:rPr>
              <a:t>玛蒂尔德的“痛苦”与“梦想”</a:t>
            </a:r>
            <a:endParaRPr lang="zh-CN" altLang="en-US" sz="4000" b="1" dirty="0">
              <a:latin typeface="隶书" pitchFamily="1" charset="-122"/>
              <a:ea typeface="隶书" pitchFamily="1" charset="-122"/>
            </a:endParaRPr>
          </a:p>
        </p:txBody>
      </p:sp>
      <p:sp>
        <p:nvSpPr>
          <p:cNvPr id="25605" name="文本框 25604"/>
          <p:cNvSpPr txBox="1"/>
          <p:nvPr/>
        </p:nvSpPr>
        <p:spPr>
          <a:xfrm>
            <a:off x="0" y="2514600"/>
            <a:ext cx="2195513" cy="701675"/>
          </a:xfrm>
          <a:prstGeom prst="rect">
            <a:avLst/>
          </a:prstGeom>
          <a:noFill/>
          <a:ln w="9525">
            <a:noFill/>
          </a:ln>
        </p:spPr>
        <p:txBody>
          <a:bodyPr>
            <a:spAutoFit/>
          </a:bodyPr>
          <a:p>
            <a:pPr lvl="0">
              <a:spcBef>
                <a:spcPct val="50000"/>
              </a:spcBef>
            </a:pPr>
            <a:r>
              <a:rPr lang="zh-CN" altLang="en-US" sz="4000" b="1" dirty="0">
                <a:solidFill>
                  <a:srgbClr val="9933FF"/>
                </a:solidFill>
                <a:latin typeface="隶书" pitchFamily="1" charset="-122"/>
                <a:ea typeface="隶书" pitchFamily="1" charset="-122"/>
              </a:rPr>
              <a:t>开 端：</a:t>
            </a:r>
            <a:endParaRPr lang="zh-CN" altLang="en-US" sz="4000" b="1" dirty="0">
              <a:solidFill>
                <a:srgbClr val="9933FF"/>
              </a:solidFill>
              <a:latin typeface="隶书" pitchFamily="1" charset="-122"/>
              <a:ea typeface="隶书" pitchFamily="1" charset="-122"/>
            </a:endParaRPr>
          </a:p>
        </p:txBody>
      </p:sp>
      <p:sp>
        <p:nvSpPr>
          <p:cNvPr id="25606" name="文本框 25605"/>
          <p:cNvSpPr txBox="1"/>
          <p:nvPr/>
        </p:nvSpPr>
        <p:spPr>
          <a:xfrm>
            <a:off x="1828800" y="2514600"/>
            <a:ext cx="6934200" cy="701675"/>
          </a:xfrm>
          <a:prstGeom prst="rect">
            <a:avLst/>
          </a:prstGeom>
          <a:noFill/>
          <a:ln w="9525">
            <a:noFill/>
          </a:ln>
        </p:spPr>
        <p:txBody>
          <a:bodyPr>
            <a:spAutoFit/>
          </a:bodyPr>
          <a:p>
            <a:pPr lvl="0">
              <a:spcBef>
                <a:spcPct val="50000"/>
              </a:spcBef>
            </a:pPr>
            <a:r>
              <a:rPr lang="zh-CN" altLang="en-US" sz="4000" b="1" dirty="0">
                <a:latin typeface="隶书" pitchFamily="1" charset="-122"/>
                <a:ea typeface="隶书" pitchFamily="1" charset="-122"/>
              </a:rPr>
              <a:t>    借 项 链</a:t>
            </a:r>
            <a:endParaRPr lang="zh-CN" altLang="en-US" sz="4000" b="1" dirty="0">
              <a:latin typeface="隶书" pitchFamily="1" charset="-122"/>
              <a:ea typeface="隶书" pitchFamily="1" charset="-122"/>
            </a:endParaRPr>
          </a:p>
        </p:txBody>
      </p:sp>
      <p:sp>
        <p:nvSpPr>
          <p:cNvPr id="25607" name="文本框 25606"/>
          <p:cNvSpPr txBox="1"/>
          <p:nvPr/>
        </p:nvSpPr>
        <p:spPr>
          <a:xfrm>
            <a:off x="2895600" y="3352800"/>
            <a:ext cx="3810000" cy="701675"/>
          </a:xfrm>
          <a:prstGeom prst="rect">
            <a:avLst/>
          </a:prstGeom>
          <a:noFill/>
          <a:ln w="9525">
            <a:noFill/>
          </a:ln>
        </p:spPr>
        <p:txBody>
          <a:bodyPr>
            <a:spAutoFit/>
          </a:bodyPr>
          <a:p>
            <a:pPr lvl="0">
              <a:spcBef>
                <a:spcPct val="50000"/>
              </a:spcBef>
            </a:pPr>
            <a:r>
              <a:rPr lang="zh-CN" altLang="en-US" sz="4000" b="1" dirty="0">
                <a:latin typeface="隶书" pitchFamily="1" charset="-122"/>
                <a:ea typeface="隶书" pitchFamily="1" charset="-122"/>
              </a:rPr>
              <a:t>失 项 链</a:t>
            </a:r>
            <a:endParaRPr lang="zh-CN" altLang="en-US" sz="4000" b="1" dirty="0">
              <a:latin typeface="隶书" pitchFamily="1" charset="-122"/>
              <a:ea typeface="隶书" pitchFamily="1" charset="-122"/>
            </a:endParaRPr>
          </a:p>
        </p:txBody>
      </p:sp>
      <p:sp>
        <p:nvSpPr>
          <p:cNvPr id="25608" name="文本框 25607"/>
          <p:cNvSpPr txBox="1"/>
          <p:nvPr/>
        </p:nvSpPr>
        <p:spPr>
          <a:xfrm>
            <a:off x="2895600" y="4191000"/>
            <a:ext cx="3886200" cy="701675"/>
          </a:xfrm>
          <a:prstGeom prst="rect">
            <a:avLst/>
          </a:prstGeom>
          <a:noFill/>
          <a:ln w="9525">
            <a:noFill/>
          </a:ln>
        </p:spPr>
        <p:txBody>
          <a:bodyPr>
            <a:spAutoFit/>
          </a:bodyPr>
          <a:p>
            <a:pPr lvl="0">
              <a:spcBef>
                <a:spcPct val="50000"/>
              </a:spcBef>
            </a:pPr>
            <a:r>
              <a:rPr lang="zh-CN" altLang="en-US" sz="4000" b="1" dirty="0">
                <a:latin typeface="隶书" pitchFamily="1" charset="-122"/>
                <a:ea typeface="隶书" pitchFamily="1" charset="-122"/>
              </a:rPr>
              <a:t>赔 项 链</a:t>
            </a:r>
            <a:endParaRPr lang="zh-CN" altLang="en-US" sz="4000" b="1" dirty="0">
              <a:latin typeface="隶书" pitchFamily="1" charset="-122"/>
              <a:ea typeface="隶书" pitchFamily="1" charset="-122"/>
            </a:endParaRPr>
          </a:p>
        </p:txBody>
      </p:sp>
      <p:sp>
        <p:nvSpPr>
          <p:cNvPr id="25609" name="文本框 25608"/>
          <p:cNvSpPr txBox="1"/>
          <p:nvPr/>
        </p:nvSpPr>
        <p:spPr>
          <a:xfrm>
            <a:off x="0" y="4191000"/>
            <a:ext cx="2411413" cy="701675"/>
          </a:xfrm>
          <a:prstGeom prst="rect">
            <a:avLst/>
          </a:prstGeom>
          <a:noFill/>
          <a:ln w="9525">
            <a:noFill/>
          </a:ln>
        </p:spPr>
        <p:txBody>
          <a:bodyPr>
            <a:spAutoFit/>
          </a:bodyPr>
          <a:p>
            <a:pPr lvl="0">
              <a:spcBef>
                <a:spcPct val="50000"/>
              </a:spcBef>
            </a:pPr>
            <a:r>
              <a:rPr lang="zh-CN" altLang="en-US" sz="4000" b="1" dirty="0">
                <a:solidFill>
                  <a:srgbClr val="9933FF"/>
                </a:solidFill>
                <a:latin typeface="隶书" pitchFamily="1" charset="-122"/>
                <a:ea typeface="隶书" pitchFamily="1" charset="-122"/>
              </a:rPr>
              <a:t>发 展：</a:t>
            </a:r>
            <a:endParaRPr lang="zh-CN" altLang="en-US" sz="4000" b="1" dirty="0">
              <a:solidFill>
                <a:srgbClr val="9933FF"/>
              </a:solidFill>
              <a:latin typeface="隶书" pitchFamily="1" charset="-122"/>
              <a:ea typeface="隶书" pitchFamily="1" charset="-122"/>
            </a:endParaRPr>
          </a:p>
        </p:txBody>
      </p:sp>
      <p:sp>
        <p:nvSpPr>
          <p:cNvPr id="25610" name="文本框 25609"/>
          <p:cNvSpPr txBox="1"/>
          <p:nvPr/>
        </p:nvSpPr>
        <p:spPr>
          <a:xfrm>
            <a:off x="2895600" y="5029200"/>
            <a:ext cx="2971800" cy="701675"/>
          </a:xfrm>
          <a:prstGeom prst="rect">
            <a:avLst/>
          </a:prstGeom>
          <a:noFill/>
          <a:ln w="9525">
            <a:noFill/>
          </a:ln>
        </p:spPr>
        <p:txBody>
          <a:bodyPr>
            <a:spAutoFit/>
          </a:bodyPr>
          <a:p>
            <a:pPr lvl="0">
              <a:spcBef>
                <a:spcPct val="50000"/>
              </a:spcBef>
            </a:pPr>
            <a:r>
              <a:rPr lang="zh-CN" altLang="en-US" sz="4000" b="1" dirty="0">
                <a:latin typeface="隶书" pitchFamily="1" charset="-122"/>
                <a:ea typeface="隶书" pitchFamily="1" charset="-122"/>
              </a:rPr>
              <a:t>还 债 务</a:t>
            </a:r>
            <a:endParaRPr lang="zh-CN" altLang="en-US" sz="4000" b="1" dirty="0">
              <a:latin typeface="隶书" pitchFamily="1" charset="-122"/>
              <a:ea typeface="隶书" pitchFamily="1" charset="-122"/>
            </a:endParaRPr>
          </a:p>
        </p:txBody>
      </p:sp>
      <p:sp>
        <p:nvSpPr>
          <p:cNvPr id="25611" name="左大括号 25610"/>
          <p:cNvSpPr/>
          <p:nvPr/>
        </p:nvSpPr>
        <p:spPr>
          <a:xfrm>
            <a:off x="2195513" y="3644900"/>
            <a:ext cx="304800" cy="2147888"/>
          </a:xfrm>
          <a:prstGeom prst="leftBrace">
            <a:avLst>
              <a:gd name="adj1" fmla="val 58723"/>
              <a:gd name="adj2" fmla="val 50000"/>
            </a:avLst>
          </a:prstGeom>
          <a:noFill/>
          <a:ln w="57150" cap="flat" cmpd="sng">
            <a:solidFill>
              <a:schemeClr val="folHlink"/>
            </a:solidFill>
            <a:prstDash val="solid"/>
            <a:headEnd type="none" w="med" len="med"/>
            <a:tailEnd type="none" w="med" len="med"/>
          </a:ln>
        </p:spPr>
        <p:txBody>
          <a:bodyPr/>
          <a:p>
            <a:endParaRPr lang="zh-CN" altLang="en-US"/>
          </a:p>
        </p:txBody>
      </p:sp>
      <p:sp>
        <p:nvSpPr>
          <p:cNvPr id="25612" name="文本框 25611"/>
          <p:cNvSpPr txBox="1"/>
          <p:nvPr/>
        </p:nvSpPr>
        <p:spPr>
          <a:xfrm>
            <a:off x="0" y="5334000"/>
            <a:ext cx="1600200" cy="1311275"/>
          </a:xfrm>
          <a:prstGeom prst="rect">
            <a:avLst/>
          </a:prstGeom>
          <a:noFill/>
          <a:ln w="9525">
            <a:noFill/>
          </a:ln>
        </p:spPr>
        <p:txBody>
          <a:bodyPr>
            <a:spAutoFit/>
          </a:bodyPr>
          <a:p>
            <a:pPr lvl="0">
              <a:spcBef>
                <a:spcPct val="50000"/>
              </a:spcBef>
            </a:pPr>
            <a:r>
              <a:rPr lang="zh-CN" altLang="en-US" sz="4000" b="1" dirty="0">
                <a:solidFill>
                  <a:srgbClr val="9933FF"/>
                </a:solidFill>
                <a:latin typeface="隶书" pitchFamily="1" charset="-122"/>
                <a:ea typeface="隶书" pitchFamily="1" charset="-122"/>
              </a:rPr>
              <a:t>高 潮结 局</a:t>
            </a:r>
            <a:endParaRPr lang="zh-CN" altLang="en-US" sz="4000" b="1" dirty="0">
              <a:solidFill>
                <a:srgbClr val="9933FF"/>
              </a:solidFill>
              <a:latin typeface="隶书" pitchFamily="1" charset="-122"/>
              <a:ea typeface="隶书" pitchFamily="1" charset="-122"/>
            </a:endParaRPr>
          </a:p>
        </p:txBody>
      </p:sp>
      <p:sp>
        <p:nvSpPr>
          <p:cNvPr id="25613" name="文本框 25612"/>
          <p:cNvSpPr txBox="1"/>
          <p:nvPr/>
        </p:nvSpPr>
        <p:spPr>
          <a:xfrm>
            <a:off x="1828800" y="5715000"/>
            <a:ext cx="4648200" cy="701675"/>
          </a:xfrm>
          <a:prstGeom prst="rect">
            <a:avLst/>
          </a:prstGeom>
          <a:noFill/>
          <a:ln w="9525">
            <a:noFill/>
          </a:ln>
        </p:spPr>
        <p:txBody>
          <a:bodyPr>
            <a:spAutoFit/>
          </a:bodyPr>
          <a:p>
            <a:pPr lvl="0">
              <a:spcBef>
                <a:spcPct val="50000"/>
              </a:spcBef>
            </a:pPr>
            <a:r>
              <a:rPr lang="zh-CN" altLang="en-US" sz="4000" b="1" dirty="0">
                <a:latin typeface="隶书" pitchFamily="1" charset="-122"/>
                <a:ea typeface="隶书" pitchFamily="1" charset="-122"/>
              </a:rPr>
              <a:t>发现项链是假的</a:t>
            </a:r>
            <a:endParaRPr lang="zh-CN" altLang="en-US" sz="4000" b="1" dirty="0">
              <a:latin typeface="隶书" pitchFamily="1" charset="-122"/>
              <a:ea typeface="隶书" pitchFamily="1" charset="-122"/>
            </a:endParaRPr>
          </a:p>
        </p:txBody>
      </p:sp>
      <p:sp>
        <p:nvSpPr>
          <p:cNvPr id="25614" name="文本框 25613"/>
          <p:cNvSpPr txBox="1"/>
          <p:nvPr/>
        </p:nvSpPr>
        <p:spPr>
          <a:xfrm>
            <a:off x="1692275" y="1196975"/>
            <a:ext cx="5184775" cy="944563"/>
          </a:xfrm>
          <a:prstGeom prst="rect">
            <a:avLst/>
          </a:prstGeom>
          <a:noFill/>
          <a:ln w="9525">
            <a:noFill/>
          </a:ln>
        </p:spPr>
        <p:txBody>
          <a:bodyPr>
            <a:spAutoFit/>
          </a:bodyPr>
          <a:p>
            <a:pPr lvl="0">
              <a:spcBef>
                <a:spcPct val="50000"/>
              </a:spcBef>
            </a:pPr>
            <a:r>
              <a:rPr lang="zh-CN" altLang="en-US" sz="2800" b="1" dirty="0">
                <a:solidFill>
                  <a:srgbClr val="FF3300"/>
                </a:solidFill>
                <a:latin typeface="Arial" panose="020B0604020202020204" pitchFamily="34" charset="0"/>
                <a:ea typeface="宋体" panose="02010600030101010101" pitchFamily="2" charset="-122"/>
              </a:rPr>
              <a:t>以项链为线索，情节波澜起伏</a:t>
            </a:r>
            <a:endParaRPr lang="zh-CN" altLang="en-US" sz="2800" b="1" dirty="0">
              <a:solidFill>
                <a:srgbClr val="FF3300"/>
              </a:solidFill>
              <a:latin typeface="Arial" panose="020B0604020202020204" pitchFamily="34" charset="0"/>
              <a:ea typeface="宋体" panose="02010600030101010101" pitchFamily="2" charset="-122"/>
            </a:endParaRPr>
          </a:p>
          <a:p>
            <a:pPr lvl="0"/>
            <a:endParaRPr lang="zh-CN" altLang="en-US" sz="2800" dirty="0">
              <a:solidFill>
                <a:srgbClr val="FF3300"/>
              </a:solidFill>
              <a:latin typeface="Arial" panose="020B0604020202020204" pitchFamily="34" charset="0"/>
              <a:ea typeface="宋体" panose="02010600030101010101"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slide(fromLeft)">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slide(fromRight)">
                                      <p:cBhvr>
                                        <p:cTn id="12" dur="500"/>
                                        <p:tgtEl>
                                          <p:spTgt spid="2560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5605"/>
                                        </p:tgtEl>
                                        <p:attrNameLst>
                                          <p:attrName>style.visibility</p:attrName>
                                        </p:attrNameLst>
                                      </p:cBhvr>
                                      <p:to>
                                        <p:strVal val="visible"/>
                                      </p:to>
                                    </p:set>
                                    <p:animEffect transition="in" filter="slide(fromLeft)">
                                      <p:cBhvr>
                                        <p:cTn id="17" dur="500"/>
                                        <p:tgtEl>
                                          <p:spTgt spid="2560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slide(fromRight)">
                                      <p:cBhvr>
                                        <p:cTn id="22" dur="500"/>
                                        <p:tgtEl>
                                          <p:spTgt spid="2560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5609"/>
                                        </p:tgtEl>
                                        <p:attrNameLst>
                                          <p:attrName>style.visibility</p:attrName>
                                        </p:attrNameLst>
                                      </p:cBhvr>
                                      <p:to>
                                        <p:strVal val="visible"/>
                                      </p:to>
                                    </p:set>
                                    <p:animEffect transition="in" filter="slide(fromLeft)">
                                      <p:cBhvr>
                                        <p:cTn id="27" dur="500"/>
                                        <p:tgtEl>
                                          <p:spTgt spid="25609"/>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nodeType="clickEffect">
                                  <p:stCondLst>
                                    <p:cond delay="0"/>
                                  </p:stCondLst>
                                  <p:childTnLst>
                                    <p:set>
                                      <p:cBhvr>
                                        <p:cTn id="31" dur="1" fill="hold">
                                          <p:stCondLst>
                                            <p:cond delay="0"/>
                                          </p:stCondLst>
                                        </p:cTn>
                                        <p:tgtEl>
                                          <p:spTgt spid="25611"/>
                                        </p:tgtEl>
                                        <p:attrNameLst>
                                          <p:attrName>style.visibility</p:attrName>
                                        </p:attrNameLst>
                                      </p:cBhvr>
                                      <p:to>
                                        <p:strVal val="visible"/>
                                      </p:to>
                                    </p:set>
                                    <p:animEffect transition="in" filter="slide(fromLeft)">
                                      <p:cBhvr>
                                        <p:cTn id="32" dur="500"/>
                                        <p:tgtEl>
                                          <p:spTgt spid="2561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25607"/>
                                        </p:tgtEl>
                                        <p:attrNameLst>
                                          <p:attrName>style.visibility</p:attrName>
                                        </p:attrNameLst>
                                      </p:cBhvr>
                                      <p:to>
                                        <p:strVal val="visible"/>
                                      </p:to>
                                    </p:set>
                                    <p:animEffect transition="in" filter="slide(fromRight)">
                                      <p:cBhvr>
                                        <p:cTn id="37" dur="500"/>
                                        <p:tgtEl>
                                          <p:spTgt spid="2560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2" fill="hold" grpId="0" nodeType="clickEffect">
                                  <p:stCondLst>
                                    <p:cond delay="0"/>
                                  </p:stCondLst>
                                  <p:childTnLst>
                                    <p:set>
                                      <p:cBhvr>
                                        <p:cTn id="41" dur="1" fill="hold">
                                          <p:stCondLst>
                                            <p:cond delay="0"/>
                                          </p:stCondLst>
                                        </p:cTn>
                                        <p:tgtEl>
                                          <p:spTgt spid="25608"/>
                                        </p:tgtEl>
                                        <p:attrNameLst>
                                          <p:attrName>style.visibility</p:attrName>
                                        </p:attrNameLst>
                                      </p:cBhvr>
                                      <p:to>
                                        <p:strVal val="visible"/>
                                      </p:to>
                                    </p:set>
                                    <p:animEffect transition="in" filter="slide(fromRight)">
                                      <p:cBhvr>
                                        <p:cTn id="42" dur="500"/>
                                        <p:tgtEl>
                                          <p:spTgt spid="25608"/>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2" fill="hold" grpId="0" nodeType="clickEffect">
                                  <p:stCondLst>
                                    <p:cond delay="0"/>
                                  </p:stCondLst>
                                  <p:childTnLst>
                                    <p:set>
                                      <p:cBhvr>
                                        <p:cTn id="46" dur="1" fill="hold">
                                          <p:stCondLst>
                                            <p:cond delay="0"/>
                                          </p:stCondLst>
                                        </p:cTn>
                                        <p:tgtEl>
                                          <p:spTgt spid="25610"/>
                                        </p:tgtEl>
                                        <p:attrNameLst>
                                          <p:attrName>style.visibility</p:attrName>
                                        </p:attrNameLst>
                                      </p:cBhvr>
                                      <p:to>
                                        <p:strVal val="visible"/>
                                      </p:to>
                                    </p:set>
                                    <p:animEffect transition="in" filter="slide(fromRight)">
                                      <p:cBhvr>
                                        <p:cTn id="47" dur="500"/>
                                        <p:tgtEl>
                                          <p:spTgt spid="25610"/>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25612"/>
                                        </p:tgtEl>
                                        <p:attrNameLst>
                                          <p:attrName>style.visibility</p:attrName>
                                        </p:attrNameLst>
                                      </p:cBhvr>
                                      <p:to>
                                        <p:strVal val="visible"/>
                                      </p:to>
                                    </p:set>
                                    <p:animEffect transition="in" filter="slide(fromLeft)">
                                      <p:cBhvr>
                                        <p:cTn id="52" dur="500"/>
                                        <p:tgtEl>
                                          <p:spTgt spid="25612"/>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25613"/>
                                        </p:tgtEl>
                                        <p:attrNameLst>
                                          <p:attrName>style.visibility</p:attrName>
                                        </p:attrNameLst>
                                      </p:cBhvr>
                                      <p:to>
                                        <p:strVal val="visible"/>
                                      </p:to>
                                    </p:set>
                                    <p:animEffect transition="in" filter="slide(fromRight)">
                                      <p:cBhvr>
                                        <p:cTn id="57" dur="5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p:bldP spid="25606" grpId="0"/>
      <p:bldP spid="25607" grpId="0"/>
      <p:bldP spid="25608" grpId="0"/>
      <p:bldP spid="25609" grpId="0"/>
      <p:bldP spid="25610" grpId="0"/>
      <p:bldP spid="25612" grpId="0"/>
      <p:bldP spid="256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文本框 26625"/>
          <p:cNvSpPr txBox="1"/>
          <p:nvPr/>
        </p:nvSpPr>
        <p:spPr>
          <a:xfrm>
            <a:off x="539750" y="3068638"/>
            <a:ext cx="7056438" cy="1920875"/>
          </a:xfrm>
          <a:prstGeom prst="rect">
            <a:avLst/>
          </a:prstGeom>
          <a:noFill/>
          <a:ln w="9525">
            <a:noFill/>
          </a:ln>
        </p:spPr>
        <p:txBody>
          <a:bodyPr wrap="square">
            <a:spAutoFit/>
          </a:bodyPr>
          <a:p>
            <a:pPr lvl="0"/>
            <a:r>
              <a:rPr lang="zh-CN" altLang="en-US" dirty="0">
                <a:latin typeface="Arial" panose="020B0604020202020204" pitchFamily="34" charset="0"/>
                <a:ea typeface="宋体" panose="02010600030101010101" pitchFamily="2" charset="-122"/>
                <a:hlinkClick r:id="rId1" action="ppaction://hlinksldjump"/>
              </a:rPr>
              <a:t> </a:t>
            </a:r>
            <a:r>
              <a:rPr lang="zh-CN" altLang="en-US" sz="4400" b="1" dirty="0">
                <a:solidFill>
                  <a:srgbClr val="D60093"/>
                </a:solidFill>
                <a:latin typeface="Arial" panose="020B0604020202020204" pitchFamily="34" charset="0"/>
                <a:ea typeface="宋体" panose="02010600030101010101" pitchFamily="2" charset="-122"/>
                <a:hlinkClick r:id="rId1" action="ppaction://hlinksldjump"/>
              </a:rPr>
              <a:t>借项链——</a:t>
            </a:r>
            <a:r>
              <a:rPr lang="zh-CN" altLang="en-US" sz="4400" b="1" dirty="0">
                <a:solidFill>
                  <a:srgbClr val="D60093"/>
                </a:solidFill>
                <a:latin typeface="Arial" panose="020B0604020202020204" pitchFamily="34" charset="0"/>
                <a:ea typeface="宋体" panose="02010600030101010101" pitchFamily="2" charset="-122"/>
              </a:rPr>
              <a:t>   </a:t>
            </a:r>
            <a:r>
              <a:rPr lang="zh-CN" altLang="en-US" sz="4400" b="1" dirty="0">
                <a:solidFill>
                  <a:srgbClr val="D60093"/>
                </a:solidFill>
                <a:latin typeface="Arial" panose="020B0604020202020204" pitchFamily="34" charset="0"/>
                <a:ea typeface="宋体" panose="02010600030101010101" pitchFamily="2" charset="-122"/>
                <a:hlinkClick r:id="rId2" action="ppaction://hlinksldjump"/>
              </a:rPr>
              <a:t>失项链</a:t>
            </a:r>
            <a:r>
              <a:rPr lang="zh-CN" altLang="en-US" sz="4400" b="1" dirty="0">
                <a:solidFill>
                  <a:srgbClr val="D60093"/>
                </a:solidFill>
                <a:latin typeface="Arial" panose="020B0604020202020204" pitchFamily="34" charset="0"/>
                <a:ea typeface="宋体" panose="02010600030101010101" pitchFamily="2" charset="-122"/>
              </a:rPr>
              <a:t>  —— 赔项链——</a:t>
            </a:r>
            <a:r>
              <a:rPr lang="zh-CN" altLang="en-US" sz="4400" b="1" dirty="0">
                <a:solidFill>
                  <a:srgbClr val="D60093"/>
                </a:solidFill>
                <a:latin typeface="Arial" panose="020B0604020202020204" pitchFamily="34" charset="0"/>
                <a:ea typeface="宋体" panose="02010600030101010101" pitchFamily="2" charset="-122"/>
                <a:hlinkClick r:id="rId3" action="ppaction://hlinksldjump"/>
              </a:rPr>
              <a:t>假项链</a:t>
            </a:r>
            <a:endParaRPr lang="zh-CN" altLang="en-US" sz="4400" b="1" dirty="0">
              <a:solidFill>
                <a:srgbClr val="D60093"/>
              </a:solidFill>
              <a:latin typeface="Arial" panose="020B0604020202020204" pitchFamily="34" charset="0"/>
              <a:ea typeface="宋体" panose="02010600030101010101" pitchFamily="2" charset="-122"/>
            </a:endParaRPr>
          </a:p>
          <a:p>
            <a:pPr lvl="0"/>
            <a:endParaRPr lang="zh-CN" altLang="en-US" sz="3200" dirty="0">
              <a:latin typeface="Arial" panose="020B0604020202020204" pitchFamily="34" charset="0"/>
              <a:ea typeface="宋体" panose="02010600030101010101" pitchFamily="2" charset="-122"/>
            </a:endParaRPr>
          </a:p>
        </p:txBody>
      </p:sp>
      <p:sp>
        <p:nvSpPr>
          <p:cNvPr id="26627" name="文本框 26626"/>
          <p:cNvSpPr txBox="1"/>
          <p:nvPr/>
        </p:nvSpPr>
        <p:spPr>
          <a:xfrm>
            <a:off x="252413" y="261938"/>
            <a:ext cx="8640762" cy="2163762"/>
          </a:xfrm>
          <a:prstGeom prst="rect">
            <a:avLst/>
          </a:prstGeom>
          <a:noFill/>
          <a:ln w="9525">
            <a:noFill/>
          </a:ln>
        </p:spPr>
        <p:txBody>
          <a:bodyPr wrap="square">
            <a:spAutoFit/>
          </a:bodyPr>
          <a:p>
            <a:pPr lvl="0"/>
            <a:r>
              <a:rPr lang="zh-CN" altLang="en-US" sz="4800" b="1" dirty="0">
                <a:solidFill>
                  <a:srgbClr val="0000FF"/>
                </a:solidFill>
                <a:latin typeface="Arial" panose="020B0604020202020204" pitchFamily="34" charset="0"/>
                <a:ea typeface="宋体" panose="02010600030101010101" pitchFamily="2" charset="-122"/>
              </a:rPr>
              <a:t>讨论交流：</a:t>
            </a:r>
            <a:endParaRPr lang="zh-CN" altLang="en-US" sz="4800" b="1" dirty="0">
              <a:solidFill>
                <a:srgbClr val="0000FF"/>
              </a:solidFill>
              <a:latin typeface="Arial" panose="020B0604020202020204" pitchFamily="34" charset="0"/>
              <a:ea typeface="宋体" panose="02010600030101010101" pitchFamily="2" charset="-122"/>
            </a:endParaRPr>
          </a:p>
          <a:p>
            <a:pPr lvl="0"/>
            <a:r>
              <a:rPr lang="zh-CN" altLang="en-US" sz="4400" b="1" dirty="0">
                <a:solidFill>
                  <a:srgbClr val="FF3300"/>
                </a:solidFill>
                <a:latin typeface="Arial" panose="020B0604020202020204" pitchFamily="34" charset="0"/>
                <a:ea typeface="宋体" panose="02010600030101010101" pitchFamily="2" charset="-122"/>
              </a:rPr>
              <a:t>      你认为哪个情节设置最巧妙？</a:t>
            </a:r>
            <a:endParaRPr lang="zh-CN" altLang="en-US" sz="4400" b="1" dirty="0">
              <a:solidFill>
                <a:srgbClr val="FF3300"/>
              </a:solidFill>
              <a:latin typeface="Arial" panose="020B0604020202020204" pitchFamily="34" charset="0"/>
              <a:ea typeface="宋体" panose="02010600030101010101" pitchFamily="2" charset="-122"/>
            </a:endParaRPr>
          </a:p>
          <a:p>
            <a:pPr lvl="0"/>
            <a:r>
              <a:rPr lang="zh-CN" altLang="en-US" sz="4400" b="1" dirty="0">
                <a:solidFill>
                  <a:srgbClr val="FF3300"/>
                </a:solidFill>
                <a:latin typeface="Arial" panose="020B0604020202020204" pitchFamily="34" charset="0"/>
                <a:ea typeface="宋体" panose="02010600030101010101" pitchFamily="2" charset="-122"/>
              </a:rPr>
              <a:t>请简述理由。</a:t>
            </a:r>
            <a:endParaRPr lang="zh-CN" altLang="en-US" sz="4400" b="1" dirty="0">
              <a:solidFill>
                <a:srgbClr val="FF3300"/>
              </a:solidFill>
              <a:latin typeface="Arial" panose="020B0604020202020204" pitchFamily="34"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默认设计模板_9">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万里长城_3">
  <a:themeElements>
    <a:clrScheme name="">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B5B"/>
      </a:accent6>
      <a:hlink>
        <a:srgbClr val="800080"/>
      </a:hlink>
      <a:folHlink>
        <a:srgbClr val="FF66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B5B"/>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
        <a:dk1>
          <a:srgbClr val="000000"/>
        </a:dk1>
        <a:lt1>
          <a:srgbClr val="8EA4EA"/>
        </a:lt1>
        <a:dk2>
          <a:srgbClr val="0033CC"/>
        </a:dk2>
        <a:lt2>
          <a:srgbClr val="969696"/>
        </a:lt2>
        <a:accent1>
          <a:srgbClr val="86B5B6"/>
        </a:accent1>
        <a:accent2>
          <a:srgbClr val="FFCC66"/>
        </a:accent2>
        <a:accent3>
          <a:srgbClr val="C6CFF2"/>
        </a:accent3>
        <a:accent4>
          <a:srgbClr val="000000"/>
        </a:accent4>
        <a:accent5>
          <a:srgbClr val="C3D6D7"/>
        </a:accent5>
        <a:accent6>
          <a:srgbClr val="E5B75B"/>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
        <a:dk1>
          <a:srgbClr val="0000FF"/>
        </a:dk1>
        <a:lt1>
          <a:srgbClr val="C0C0C0"/>
        </a:lt1>
        <a:dk2>
          <a:srgbClr val="000000"/>
        </a:dk2>
        <a:lt2>
          <a:srgbClr val="B2B2B2"/>
        </a:lt2>
        <a:accent1>
          <a:srgbClr val="FFCC99"/>
        </a:accent1>
        <a:accent2>
          <a:srgbClr val="FF99CC"/>
        </a:accent2>
        <a:accent3>
          <a:srgbClr val="DCDCDC"/>
        </a:accent3>
        <a:accent4>
          <a:srgbClr val="0000DC"/>
        </a:accent4>
        <a:accent5>
          <a:srgbClr val="FFE2CA"/>
        </a:accent5>
        <a:accent6>
          <a:srgbClr val="E589B7"/>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
        <a:dk1>
          <a:srgbClr val="0029AC"/>
        </a:dk1>
        <a:lt1>
          <a:srgbClr val="CCFFCC"/>
        </a:lt1>
        <a:dk2>
          <a:srgbClr val="993366"/>
        </a:dk2>
        <a:lt2>
          <a:srgbClr val="969696"/>
        </a:lt2>
        <a:accent1>
          <a:srgbClr val="FFCC99"/>
        </a:accent1>
        <a:accent2>
          <a:srgbClr val="6699FF"/>
        </a:accent2>
        <a:accent3>
          <a:srgbClr val="E2FFE2"/>
        </a:accent3>
        <a:accent4>
          <a:srgbClr val="002294"/>
        </a:accent4>
        <a:accent5>
          <a:srgbClr val="FFE2CA"/>
        </a:accent5>
        <a:accent6>
          <a:srgbClr val="5B89E5"/>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9"/>
        </a:accent5>
        <a:accent6>
          <a:srgbClr val="2DB7E5"/>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2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
        <a:dk1>
          <a:srgbClr val="CC3300"/>
        </a:dk1>
        <a:lt1>
          <a:srgbClr val="99CCFF"/>
        </a:lt1>
        <a:dk2>
          <a:srgbClr val="003399"/>
        </a:dk2>
        <a:lt2>
          <a:srgbClr val="969696"/>
        </a:lt2>
        <a:accent1>
          <a:srgbClr val="CED7FE"/>
        </a:accent1>
        <a:accent2>
          <a:srgbClr val="FFFFFF"/>
        </a:accent2>
        <a:accent3>
          <a:srgbClr val="CAE2FF"/>
        </a:accent3>
        <a:accent4>
          <a:srgbClr val="AF2A00"/>
        </a:accent4>
        <a:accent5>
          <a:srgbClr val="E3E8FF"/>
        </a:accent5>
        <a:accent6>
          <a:srgbClr val="E5E5E5"/>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
        <a:dk1>
          <a:srgbClr val="006600"/>
        </a:dk1>
        <a:lt1>
          <a:srgbClr val="FFCC99"/>
        </a:lt1>
        <a:dk2>
          <a:srgbClr val="000000"/>
        </a:dk2>
        <a:lt2>
          <a:srgbClr val="B2B2B2"/>
        </a:lt2>
        <a:accent1>
          <a:srgbClr val="FFFFFF"/>
        </a:accent1>
        <a:accent2>
          <a:srgbClr val="FFFF66"/>
        </a:accent2>
        <a:accent3>
          <a:srgbClr val="FFE2CA"/>
        </a:accent3>
        <a:accent4>
          <a:srgbClr val="005700"/>
        </a:accent4>
        <a:accent5>
          <a:srgbClr val="FFFFFF"/>
        </a:accent5>
        <a:accent6>
          <a:srgbClr val="E5E55B"/>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_2">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默认设计模板_3">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默认设计模板_4">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默认设计模板_5">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默认设计模板_6">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Soaring">
  <a:themeElements>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fontScheme name="">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9CAFF"/>
        </a:accent5>
        <a:accent6>
          <a:srgbClr val="5BB7E5"/>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1E1E1"/>
        </a:accent5>
        <a:accent6>
          <a:srgbClr val="D2D2D2"/>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CC66"/>
        </a:dk2>
        <a:lt2>
          <a:srgbClr val="000000"/>
        </a:lt2>
        <a:accent1>
          <a:srgbClr val="0099CC"/>
        </a:accent1>
        <a:accent2>
          <a:srgbClr val="009999"/>
        </a:accent2>
        <a:accent3>
          <a:srgbClr val="AAC1C1"/>
        </a:accent3>
        <a:accent4>
          <a:srgbClr val="DCDCDC"/>
        </a:accent4>
        <a:accent5>
          <a:srgbClr val="AACAE2"/>
        </a:accent5>
        <a:accent6>
          <a:srgbClr val="008989"/>
        </a:accent6>
        <a:hlink>
          <a:srgbClr val="6600CC"/>
        </a:hlink>
        <a:folHlink>
          <a:srgbClr val="FFFF00"/>
        </a:folHlink>
      </a:clrScheme>
      <a:clrMap bg1="lt1" tx1="dk1" bg2="lt2" tx2="dk2" accent1="accent1" accent2="accent2" accent3="accent3" accent4="accent4" accent5="accent5" accent6="accent6" hlink="hlink" folHlink="folHlink"/>
    </a:extraClrScheme>
    <a:extraClrScheme>
      <a:clrScheme name="">
        <a:dk1>
          <a:srgbClr val="FFFFFF"/>
        </a:dk1>
        <a:lt1>
          <a:srgbClr val="993300"/>
        </a:lt1>
        <a:dk2>
          <a:srgbClr val="FFCC66"/>
        </a:dk2>
        <a:lt2>
          <a:srgbClr val="000000"/>
        </a:lt2>
        <a:accent1>
          <a:srgbClr val="FF6633"/>
        </a:accent1>
        <a:accent2>
          <a:srgbClr val="CC6600"/>
        </a:accent2>
        <a:accent3>
          <a:srgbClr val="CAADAA"/>
        </a:accent3>
        <a:accent4>
          <a:srgbClr val="DCDCDC"/>
        </a:accent4>
        <a:accent5>
          <a:srgbClr val="FFB9AD"/>
        </a:accent5>
        <a:accent6>
          <a:srgbClr val="B75B00"/>
        </a:accent6>
        <a:hlink>
          <a:srgbClr val="CC0000"/>
        </a:hlink>
        <a:folHlink>
          <a:srgbClr val="FFF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默认设计模板_7">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万里长城_2">
  <a:themeElements>
    <a:clrScheme name="">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B5B"/>
      </a:accent6>
      <a:hlink>
        <a:srgbClr val="800080"/>
      </a:hlink>
      <a:folHlink>
        <a:srgbClr val="FF66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B5B"/>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
        <a:dk1>
          <a:srgbClr val="000000"/>
        </a:dk1>
        <a:lt1>
          <a:srgbClr val="8EA4EA"/>
        </a:lt1>
        <a:dk2>
          <a:srgbClr val="0033CC"/>
        </a:dk2>
        <a:lt2>
          <a:srgbClr val="969696"/>
        </a:lt2>
        <a:accent1>
          <a:srgbClr val="86B5B6"/>
        </a:accent1>
        <a:accent2>
          <a:srgbClr val="FFCC66"/>
        </a:accent2>
        <a:accent3>
          <a:srgbClr val="C6CFF2"/>
        </a:accent3>
        <a:accent4>
          <a:srgbClr val="000000"/>
        </a:accent4>
        <a:accent5>
          <a:srgbClr val="C3D6D7"/>
        </a:accent5>
        <a:accent6>
          <a:srgbClr val="E5B75B"/>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
        <a:dk1>
          <a:srgbClr val="0000FF"/>
        </a:dk1>
        <a:lt1>
          <a:srgbClr val="C0C0C0"/>
        </a:lt1>
        <a:dk2>
          <a:srgbClr val="000000"/>
        </a:dk2>
        <a:lt2>
          <a:srgbClr val="B2B2B2"/>
        </a:lt2>
        <a:accent1>
          <a:srgbClr val="FFCC99"/>
        </a:accent1>
        <a:accent2>
          <a:srgbClr val="FF99CC"/>
        </a:accent2>
        <a:accent3>
          <a:srgbClr val="DCDCDC"/>
        </a:accent3>
        <a:accent4>
          <a:srgbClr val="0000DC"/>
        </a:accent4>
        <a:accent5>
          <a:srgbClr val="FFE2CA"/>
        </a:accent5>
        <a:accent6>
          <a:srgbClr val="E589B7"/>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
        <a:dk1>
          <a:srgbClr val="0029AC"/>
        </a:dk1>
        <a:lt1>
          <a:srgbClr val="CCFFCC"/>
        </a:lt1>
        <a:dk2>
          <a:srgbClr val="993366"/>
        </a:dk2>
        <a:lt2>
          <a:srgbClr val="969696"/>
        </a:lt2>
        <a:accent1>
          <a:srgbClr val="FFCC99"/>
        </a:accent1>
        <a:accent2>
          <a:srgbClr val="6699FF"/>
        </a:accent2>
        <a:accent3>
          <a:srgbClr val="E2FFE2"/>
        </a:accent3>
        <a:accent4>
          <a:srgbClr val="002294"/>
        </a:accent4>
        <a:accent5>
          <a:srgbClr val="FFE2CA"/>
        </a:accent5>
        <a:accent6>
          <a:srgbClr val="5B89E5"/>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9"/>
        </a:accent5>
        <a:accent6>
          <a:srgbClr val="2DB7E5"/>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2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
        <a:dk1>
          <a:srgbClr val="CC3300"/>
        </a:dk1>
        <a:lt1>
          <a:srgbClr val="99CCFF"/>
        </a:lt1>
        <a:dk2>
          <a:srgbClr val="003399"/>
        </a:dk2>
        <a:lt2>
          <a:srgbClr val="969696"/>
        </a:lt2>
        <a:accent1>
          <a:srgbClr val="CED7FE"/>
        </a:accent1>
        <a:accent2>
          <a:srgbClr val="FFFFFF"/>
        </a:accent2>
        <a:accent3>
          <a:srgbClr val="CAE2FF"/>
        </a:accent3>
        <a:accent4>
          <a:srgbClr val="AF2A00"/>
        </a:accent4>
        <a:accent5>
          <a:srgbClr val="E3E8FF"/>
        </a:accent5>
        <a:accent6>
          <a:srgbClr val="E5E5E5"/>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
        <a:dk1>
          <a:srgbClr val="006600"/>
        </a:dk1>
        <a:lt1>
          <a:srgbClr val="FFCC99"/>
        </a:lt1>
        <a:dk2>
          <a:srgbClr val="000000"/>
        </a:dk2>
        <a:lt2>
          <a:srgbClr val="B2B2B2"/>
        </a:lt2>
        <a:accent1>
          <a:srgbClr val="FFFFFF"/>
        </a:accent1>
        <a:accent2>
          <a:srgbClr val="FFFF66"/>
        </a:accent2>
        <a:accent3>
          <a:srgbClr val="FFE2CA"/>
        </a:accent3>
        <a:accent4>
          <a:srgbClr val="005700"/>
        </a:accent4>
        <a:accent5>
          <a:srgbClr val="FFFFFF"/>
        </a:accent5>
        <a:accent6>
          <a:srgbClr val="E5E55B"/>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3378</Words>
  <Application>WPS 演示</Application>
  <PresentationFormat>在屏幕上显示</PresentationFormat>
  <Paragraphs>223</Paragraphs>
  <Slides>32</Slides>
  <Notes>0</Notes>
  <HiddenSlides>0</HiddenSlides>
  <MMClips>1</MMClips>
  <ScaleCrop>false</ScaleCrop>
  <HeadingPairs>
    <vt:vector size="6" baseType="variant">
      <vt:variant>
        <vt:lpstr>已用的字体</vt:lpstr>
      </vt:variant>
      <vt:variant>
        <vt:i4>17</vt:i4>
      </vt:variant>
      <vt:variant>
        <vt:lpstr>主题</vt:lpstr>
      </vt:variant>
      <vt:variant>
        <vt:i4>11</vt:i4>
      </vt:variant>
      <vt:variant>
        <vt:lpstr>幻灯片标题</vt:lpstr>
      </vt:variant>
      <vt:variant>
        <vt:i4>32</vt:i4>
      </vt:variant>
    </vt:vector>
  </HeadingPairs>
  <TitlesOfParts>
    <vt:vector size="60" baseType="lpstr">
      <vt:lpstr>Arial</vt:lpstr>
      <vt:lpstr>宋体</vt:lpstr>
      <vt:lpstr>Wingdings</vt:lpstr>
      <vt:lpstr>黑体</vt:lpstr>
      <vt:lpstr>华文新魏</vt:lpstr>
      <vt:lpstr>楷体_GB2312</vt:lpstr>
      <vt:lpstr>隶书</vt:lpstr>
      <vt:lpstr>Times New Roman</vt:lpstr>
      <vt:lpstr>华文行楷</vt:lpstr>
      <vt:lpstr>华文彩云</vt:lpstr>
      <vt:lpstr>黑体</vt:lpstr>
      <vt:lpstr>隶书</vt:lpstr>
      <vt:lpstr>华文新魏</vt:lpstr>
      <vt:lpstr>微软雅黑</vt:lpstr>
      <vt:lpstr>新宋体</vt:lpstr>
      <vt:lpstr>Courier New</vt:lpstr>
      <vt:lpstr>Calibri</vt:lpstr>
      <vt:lpstr>默认设计模板</vt:lpstr>
      <vt:lpstr>默认设计模板_2</vt:lpstr>
      <vt:lpstr>默认设计模板_3</vt:lpstr>
      <vt:lpstr>默认设计模板_4</vt:lpstr>
      <vt:lpstr>默认设计模板_5</vt:lpstr>
      <vt:lpstr>默认设计模板_6</vt:lpstr>
      <vt:lpstr>Soaring</vt:lpstr>
      <vt:lpstr>默认设计模板_7</vt:lpstr>
      <vt:lpstr>万里长城_2</vt:lpstr>
      <vt:lpstr>默认设计模板_9</vt:lpstr>
      <vt:lpstr>万里长城_3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说说玛蒂尔德知道项链的真相后，接下来会发生什么？ 请你大胆推想。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PowerPoint 演示文稿</vt:lpstr>
      <vt:lpstr>角色扮演时间</vt:lpstr>
      <vt:lpstr>角色扮演时间</vt:lpstr>
      <vt:lpstr>玛蒂尔德的形象： </vt:lpstr>
      <vt:lpstr>谈谈你从玛蒂尔德的悲剧中得到了怎样的启迪？</vt:lpstr>
      <vt:lpstr>PowerPoint 演示文稿</vt:lpstr>
      <vt:lpstr>PowerPoint 演示文稿</vt:lpstr>
    </vt:vector>
  </TitlesOfParts>
  <Company>YX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杨轩</dc:creator>
  <dc:description>QQ:53114817</dc:description>
  <cp:lastModifiedBy>Administrator</cp:lastModifiedBy>
  <cp:revision>25</cp:revision>
  <dcterms:created xsi:type="dcterms:W3CDTF">2005-02-22T07:33:00Z</dcterms:created>
  <dcterms:modified xsi:type="dcterms:W3CDTF">2016-10-20T07:17:42Z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2052-10.1.0.5975</vt:lpwstr>
  </property>
</Properties>
</file>