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16"/>
  </p:notesMasterIdLst>
  <p:sldIdLst>
    <p:sldId id="261" r:id="rId2"/>
    <p:sldId id="257" r:id="rId3"/>
    <p:sldId id="262" r:id="rId4"/>
    <p:sldId id="263" r:id="rId5"/>
    <p:sldId id="280" r:id="rId6"/>
    <p:sldId id="275" r:id="rId7"/>
    <p:sldId id="276" r:id="rId8"/>
    <p:sldId id="279" r:id="rId9"/>
    <p:sldId id="277" r:id="rId10"/>
    <p:sldId id="278" r:id="rId11"/>
    <p:sldId id="281" r:id="rId12"/>
    <p:sldId id="282" r:id="rId13"/>
    <p:sldId id="265" r:id="rId14"/>
    <p:sldId id="273"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主题样式 2 - 强调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4660"/>
  </p:normalViewPr>
  <p:slideViewPr>
    <p:cSldViewPr snapToGrid="0">
      <p:cViewPr varScale="1">
        <p:scale>
          <a:sx n="74" d="100"/>
          <a:sy n="74" d="100"/>
        </p:scale>
        <p:origin x="-85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7450C984-1AC0-4199-9A3F-3A286EDF8D66}" type="datetimeFigureOut">
              <a:rPr lang="zh-CN" altLang="en-US"/>
              <a:pPr>
                <a:defRPr/>
              </a:pPr>
              <a:t>2016/7/21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61FCD5E-3EEB-4CA8-AE41-743269BADA5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p:cNvSpPr>
          <p:nvPr>
            <p:ph type="sldImg"/>
          </p:nvPr>
        </p:nvSpPr>
        <p:spPr bwMode="auto">
          <a:noFill/>
          <a:ln>
            <a:solidFill>
              <a:srgbClr val="000000"/>
            </a:solidFill>
            <a:miter lim="800000"/>
            <a:headEnd/>
            <a:tailEnd/>
          </a:ln>
        </p:spPr>
      </p:sp>
      <p:sp>
        <p:nvSpPr>
          <p:cNvPr id="2048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20F7A1-ED2A-4484-98AF-16840FEF1F77}" type="slidenum">
              <a:rPr lang="zh-CN" altLang="en-US"/>
              <a:pPr fontAlgn="base">
                <a:spcBef>
                  <a:spcPct val="0"/>
                </a:spcBef>
                <a:spcAft>
                  <a:spcPct val="0"/>
                </a:spcAft>
                <a:defRPr/>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椭圆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椭圆 8"/>
          <p:cNvSpPr/>
          <p:nvPr/>
        </p:nvSpPr>
        <p:spPr>
          <a:xfrm>
            <a:off x="1543050" y="1344613"/>
            <a:ext cx="85725"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smtClean="0"/>
              <a:t>单击此处编辑母版标题样式</a:t>
            </a:r>
            <a:endParaRPr lang="en-US"/>
          </a:p>
        </p:txBody>
      </p:sp>
      <p:sp>
        <p:nvSpPr>
          <p:cNvPr id="22" name="副标题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6" name="日期占位符 6"/>
          <p:cNvSpPr>
            <a:spLocks noGrp="1"/>
          </p:cNvSpPr>
          <p:nvPr>
            <p:ph type="dt" sz="half" idx="10"/>
          </p:nvPr>
        </p:nvSpPr>
        <p:spPr/>
        <p:txBody>
          <a:bodyPr/>
          <a:lstStyle>
            <a:lvl1pPr>
              <a:defRPr/>
            </a:lvl1pPr>
            <a:extLst/>
          </a:lstStyle>
          <a:p>
            <a:pPr>
              <a:defRPr/>
            </a:pPr>
            <a:fld id="{BAEEB502-1B83-4416-A793-3099CA491584}" type="datetime1">
              <a:rPr lang="zh-CN" altLang="en-US"/>
              <a:pPr>
                <a:defRPr/>
              </a:pPr>
              <a:t>2016/7/21</a:t>
            </a:fld>
            <a:endParaRPr lang="zh-CN" altLang="en-US"/>
          </a:p>
        </p:txBody>
      </p:sp>
      <p:sp>
        <p:nvSpPr>
          <p:cNvPr id="7" name="页脚占位符 19"/>
          <p:cNvSpPr>
            <a:spLocks noGrp="1"/>
          </p:cNvSpPr>
          <p:nvPr>
            <p:ph type="ftr" sz="quarter" idx="11"/>
          </p:nvPr>
        </p:nvSpPr>
        <p:spPr/>
        <p:txBody>
          <a:bodyPr/>
          <a:lstStyle>
            <a:lvl1pPr>
              <a:defRPr/>
            </a:lvl1pPr>
            <a:extLst/>
          </a:lstStyle>
          <a:p>
            <a:pPr>
              <a:defRPr/>
            </a:pPr>
            <a:endParaRPr lang="en-US"/>
          </a:p>
        </p:txBody>
      </p:sp>
      <p:sp>
        <p:nvSpPr>
          <p:cNvPr id="8" name="灯片编号占位符 9"/>
          <p:cNvSpPr>
            <a:spLocks noGrp="1"/>
          </p:cNvSpPr>
          <p:nvPr>
            <p:ph type="sldNum" sz="quarter" idx="12"/>
          </p:nvPr>
        </p:nvSpPr>
        <p:spPr/>
        <p:txBody>
          <a:bodyPr/>
          <a:lstStyle>
            <a:lvl1pPr>
              <a:defRPr/>
            </a:lvl1pPr>
            <a:extLst/>
          </a:lstStyle>
          <a:p>
            <a:pPr>
              <a:defRPr/>
            </a:pPr>
            <a:fld id="{F8B8A7E8-6A90-443D-A3FA-FC07C06486B4}" type="slidenum">
              <a:rPr lang="zh-CN" altLang="en-US"/>
              <a:pPr>
                <a:defRPr/>
              </a:pPr>
              <a:t>‹#›</a:t>
            </a:fld>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3"/>
          <p:cNvSpPr>
            <a:spLocks noGrp="1"/>
          </p:cNvSpPr>
          <p:nvPr>
            <p:ph type="dt" sz="half" idx="10"/>
          </p:nvPr>
        </p:nvSpPr>
        <p:spPr/>
        <p:txBody>
          <a:bodyPr/>
          <a:lstStyle>
            <a:lvl1pPr>
              <a:defRPr/>
            </a:lvl1pPr>
          </a:lstStyle>
          <a:p>
            <a:pPr>
              <a:defRPr/>
            </a:pPr>
            <a:fld id="{DC975BE4-F578-4561-A2D1-9EC48493C870}" type="datetime1">
              <a:rPr lang="zh-CN" altLang="en-US"/>
              <a:pPr>
                <a:defRPr/>
              </a:pPr>
              <a:t>2016/7/21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en-US"/>
          </a:p>
        </p:txBody>
      </p:sp>
      <p:sp>
        <p:nvSpPr>
          <p:cNvPr id="6" name="灯片编号占位符 21"/>
          <p:cNvSpPr>
            <a:spLocks noGrp="1"/>
          </p:cNvSpPr>
          <p:nvPr>
            <p:ph type="sldNum" sz="quarter" idx="12"/>
          </p:nvPr>
        </p:nvSpPr>
        <p:spPr/>
        <p:txBody>
          <a:bodyPr/>
          <a:lstStyle>
            <a:lvl1pPr>
              <a:defRPr/>
            </a:lvl1pPr>
          </a:lstStyle>
          <a:p>
            <a:pPr>
              <a:defRPr/>
            </a:pPr>
            <a:fld id="{326B5A51-3533-424B-8986-E81065DA51C2}" type="slidenum">
              <a:rPr lang="zh-CN" altLang="en-US"/>
              <a:pPr>
                <a:defRPr/>
              </a:pPr>
              <a:t>‹#›</a:t>
            </a:fld>
            <a:endParaRPr lang="zh-CN"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0"/>
            <a:ext cx="2438400" cy="5851525"/>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1524000" y="274641"/>
            <a:ext cx="7416800" cy="5851525"/>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3"/>
          <p:cNvSpPr>
            <a:spLocks noGrp="1"/>
          </p:cNvSpPr>
          <p:nvPr>
            <p:ph type="dt" sz="half" idx="10"/>
          </p:nvPr>
        </p:nvSpPr>
        <p:spPr/>
        <p:txBody>
          <a:bodyPr/>
          <a:lstStyle>
            <a:lvl1pPr>
              <a:defRPr/>
            </a:lvl1pPr>
          </a:lstStyle>
          <a:p>
            <a:pPr>
              <a:defRPr/>
            </a:pPr>
            <a:fld id="{3ADD95EF-CE91-4369-A0DA-36F66D7A95C0}" type="datetime1">
              <a:rPr lang="zh-CN" altLang="en-US"/>
              <a:pPr>
                <a:defRPr/>
              </a:pPr>
              <a:t>2016/7/21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en-US"/>
          </a:p>
        </p:txBody>
      </p:sp>
      <p:sp>
        <p:nvSpPr>
          <p:cNvPr id="6" name="灯片编号占位符 21"/>
          <p:cNvSpPr>
            <a:spLocks noGrp="1"/>
          </p:cNvSpPr>
          <p:nvPr>
            <p:ph type="sldNum" sz="quarter" idx="12"/>
          </p:nvPr>
        </p:nvSpPr>
        <p:spPr/>
        <p:txBody>
          <a:bodyPr/>
          <a:lstStyle>
            <a:lvl1pPr>
              <a:defRPr/>
            </a:lvl1pPr>
          </a:lstStyle>
          <a:p>
            <a:pPr>
              <a:defRPr/>
            </a:pPr>
            <a:fld id="{BF918818-F66D-4B44-B494-CA6CCF1A09A8}" type="slidenum">
              <a:rPr lang="zh-CN" altLang="en-US"/>
              <a:pPr>
                <a:defRPr/>
              </a:pPr>
              <a:t>‹#›</a:t>
            </a:fld>
            <a:endParaRPr lang="zh-CN" alt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09601" y="1681163"/>
            <a:ext cx="5389035"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1" y="2505075"/>
            <a:ext cx="5389035"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81163"/>
            <a:ext cx="5410200"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p>
        </p:txBody>
      </p:sp>
      <p:sp>
        <p:nvSpPr>
          <p:cNvPr id="6" name="内容占位符 5"/>
          <p:cNvSpPr>
            <a:spLocks noGrp="1"/>
          </p:cNvSpPr>
          <p:nvPr>
            <p:ph sz="quarter" idx="4"/>
          </p:nvPr>
        </p:nvSpPr>
        <p:spPr>
          <a:xfrm>
            <a:off x="6172200" y="2505075"/>
            <a:ext cx="5410200"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0" name="标题 9"/>
          <p:cNvSpPr>
            <a:spLocks noGrp="1"/>
          </p:cNvSpPr>
          <p:nvPr>
            <p:ph type="title"/>
          </p:nvPr>
        </p:nvSpPr>
        <p:spPr/>
        <p:txBody>
          <a:bodyPr/>
          <a:lstStyle/>
          <a:p>
            <a:r>
              <a:rPr lang="zh-CN" altLang="en-US" smtClean="0"/>
              <a:t>单击此处编辑母版标题样式</a:t>
            </a:r>
            <a:endParaRPr lang="zh-CN" altLang="en-US"/>
          </a:p>
        </p:txBody>
      </p:sp>
      <p:sp>
        <p:nvSpPr>
          <p:cNvPr id="7" name="日期占位符 23"/>
          <p:cNvSpPr>
            <a:spLocks noGrp="1"/>
          </p:cNvSpPr>
          <p:nvPr>
            <p:ph type="dt" sz="half" idx="10"/>
          </p:nvPr>
        </p:nvSpPr>
        <p:spPr/>
        <p:txBody>
          <a:bodyPr/>
          <a:lstStyle>
            <a:lvl1pPr>
              <a:defRPr/>
            </a:lvl1pPr>
          </a:lstStyle>
          <a:p>
            <a:pPr>
              <a:defRPr/>
            </a:pPr>
            <a:fld id="{D7136E55-203E-4D65-A592-C76D74E6069F}" type="datetime1">
              <a:rPr lang="zh-CN" altLang="en-US"/>
              <a:pPr>
                <a:defRPr/>
              </a:pPr>
              <a:t>2016/7/21</a:t>
            </a:fld>
            <a:endParaRPr lang="zh-CN" altLang="en-US"/>
          </a:p>
        </p:txBody>
      </p:sp>
      <p:sp>
        <p:nvSpPr>
          <p:cNvPr id="8" name="页脚占位符 9"/>
          <p:cNvSpPr>
            <a:spLocks noGrp="1"/>
          </p:cNvSpPr>
          <p:nvPr>
            <p:ph type="ftr" sz="quarter" idx="11"/>
          </p:nvPr>
        </p:nvSpPr>
        <p:spPr/>
        <p:txBody>
          <a:bodyPr/>
          <a:lstStyle>
            <a:lvl1pPr>
              <a:defRPr/>
            </a:lvl1pPr>
          </a:lstStyle>
          <a:p>
            <a:pPr>
              <a:defRPr/>
            </a:pPr>
            <a:endParaRPr lang="en-US"/>
          </a:p>
        </p:txBody>
      </p:sp>
      <p:sp>
        <p:nvSpPr>
          <p:cNvPr id="9" name="灯片编号占位符 21"/>
          <p:cNvSpPr>
            <a:spLocks noGrp="1"/>
          </p:cNvSpPr>
          <p:nvPr>
            <p:ph type="sldNum" sz="quarter" idx="12"/>
          </p:nvPr>
        </p:nvSpPr>
        <p:spPr/>
        <p:txBody>
          <a:bodyPr/>
          <a:lstStyle>
            <a:lvl1pPr>
              <a:defRPr/>
            </a:lvl1pPr>
          </a:lstStyle>
          <a:p>
            <a:pPr>
              <a:defRPr/>
            </a:pPr>
            <a:fld id="{B25AFF1C-FC97-49E9-B878-935DAC8D71C2}" type="slidenum">
              <a:rPr lang="zh-CN" altLang="en-US"/>
              <a:pPr>
                <a:defRPr/>
              </a:pPr>
              <a:t>‹#›</a:t>
            </a:fld>
            <a:endParaRPr lang="zh-CN" alt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grpSp>
        <p:nvGrpSpPr>
          <p:cNvPr id="4" name="Group 3"/>
          <p:cNvGrpSpPr>
            <a:grpSpLocks/>
          </p:cNvGrpSpPr>
          <p:nvPr>
            <p:custDataLst>
              <p:tags r:id="rId1"/>
            </p:custDataLst>
          </p:nvPr>
        </p:nvGrpSpPr>
        <p:grpSpPr bwMode="auto">
          <a:xfrm>
            <a:off x="4760913" y="1238250"/>
            <a:ext cx="2670175" cy="2670175"/>
            <a:chOff x="0" y="0"/>
            <a:chExt cx="3156" cy="3156"/>
          </a:xfrm>
        </p:grpSpPr>
        <p:sp>
          <p:nvSpPr>
            <p:cNvPr id="5" name="Oval 3"/>
            <p:cNvSpPr>
              <a:spLocks noChangeArrowheads="1"/>
            </p:cNvSpPr>
            <p:nvPr>
              <p:custDataLst>
                <p:tags r:id="rId2"/>
              </p:custDataLst>
            </p:nvPr>
          </p:nvSpPr>
          <p:spPr bwMode="auto">
            <a:xfrm>
              <a:off x="255" y="360"/>
              <a:ext cx="2617" cy="2617"/>
            </a:xfrm>
            <a:prstGeom prst="ellipse">
              <a:avLst/>
            </a:prstGeom>
            <a:solidFill>
              <a:srgbClr val="FFFFFF">
                <a:alpha val="28999"/>
              </a:srgbClr>
            </a:solidFill>
            <a:ln>
              <a:noFill/>
            </a:ln>
            <a:effectLst/>
            <a:extLst/>
          </p:spPr>
          <p:txBody>
            <a:bodyPr wrap="none" lIns="90170" tIns="46990" rIns="90170" bIns="46990" anchor="ctr">
              <a:normAutofit/>
            </a:bodyPr>
            <a:lstStyle>
              <a:lvl1pPr>
                <a:spcBef>
                  <a:spcPct val="20000"/>
                </a:spcBef>
                <a:buChar char="•"/>
                <a:defRPr sz="1600">
                  <a:solidFill>
                    <a:schemeClr val="bg1"/>
                  </a:solidFill>
                  <a:latin typeface="Arial" pitchFamily="34" charset="0"/>
                  <a:ea typeface="黑体" pitchFamily="49" charset="-122"/>
                  <a:sym typeface="Arial" pitchFamily="34" charset="0"/>
                </a:defRPr>
              </a:lvl1pPr>
              <a:lvl2pPr marL="742950" indent="-285750">
                <a:spcBef>
                  <a:spcPct val="20000"/>
                </a:spcBef>
                <a:buChar char="–"/>
                <a:defRPr sz="1600">
                  <a:solidFill>
                    <a:schemeClr val="bg1"/>
                  </a:solidFill>
                  <a:latin typeface="Arial" pitchFamily="34" charset="0"/>
                  <a:ea typeface="黑体" pitchFamily="49" charset="-122"/>
                  <a:sym typeface="Arial" pitchFamily="34" charset="0"/>
                </a:defRPr>
              </a:lvl2pPr>
              <a:lvl3pPr marL="1143000" indent="-228600">
                <a:spcBef>
                  <a:spcPct val="20000"/>
                </a:spcBef>
                <a:buChar char="•"/>
                <a:defRPr sz="1600">
                  <a:solidFill>
                    <a:schemeClr val="bg1"/>
                  </a:solidFill>
                  <a:latin typeface="Arial" pitchFamily="34" charset="0"/>
                  <a:ea typeface="黑体" pitchFamily="49" charset="-122"/>
                  <a:sym typeface="Arial" pitchFamily="34" charset="0"/>
                </a:defRPr>
              </a:lvl3pPr>
              <a:lvl4pPr marL="1600200" indent="-228600">
                <a:spcBef>
                  <a:spcPct val="20000"/>
                </a:spcBef>
                <a:buChar char="–"/>
                <a:defRPr sz="1600">
                  <a:solidFill>
                    <a:schemeClr val="bg1"/>
                  </a:solidFill>
                  <a:latin typeface="Arial" pitchFamily="34" charset="0"/>
                  <a:ea typeface="黑体" pitchFamily="49" charset="-122"/>
                  <a:sym typeface="Arial" pitchFamily="34" charset="0"/>
                </a:defRPr>
              </a:lvl4pPr>
              <a:lvl5pPr marL="2057400" indent="-228600">
                <a:spcBef>
                  <a:spcPct val="20000"/>
                </a:spcBef>
                <a:buChar char="»"/>
                <a:defRPr sz="1600">
                  <a:solidFill>
                    <a:schemeClr val="bg1"/>
                  </a:solidFill>
                  <a:latin typeface="Arial" pitchFamily="34" charset="0"/>
                  <a:ea typeface="黑体" pitchFamily="49" charset="-122"/>
                  <a:sym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ea typeface="黑体" pitchFamily="49" charset="-122"/>
                  <a:sym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ea typeface="黑体" pitchFamily="49" charset="-122"/>
                  <a:sym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ea typeface="黑体" pitchFamily="49" charset="-122"/>
                  <a:sym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ea typeface="黑体" pitchFamily="49" charset="-122"/>
                  <a:sym typeface="Arial" pitchFamily="34" charset="0"/>
                </a:defRPr>
              </a:lvl9pPr>
            </a:lstStyle>
            <a:p>
              <a:pPr algn="ctr" fontAlgn="auto">
                <a:spcBef>
                  <a:spcPct val="0"/>
                </a:spcBef>
                <a:spcAft>
                  <a:spcPts val="0"/>
                </a:spcAft>
                <a:buFontTx/>
                <a:buNone/>
                <a:defRPr/>
              </a:pPr>
              <a:endParaRPr lang="zh-CN" altLang="zh-CN" sz="2800" dirty="0">
                <a:solidFill>
                  <a:schemeClr val="tx1"/>
                </a:solidFill>
                <a:latin typeface="+mj-lt"/>
                <a:ea typeface="+mj-ea"/>
                <a:cs typeface="+mj-cs"/>
              </a:endParaRPr>
            </a:p>
          </p:txBody>
        </p:sp>
        <p:sp>
          <p:nvSpPr>
            <p:cNvPr id="6" name="空心弧 9"/>
            <p:cNvSpPr/>
            <p:nvPr>
              <p:custDataLst>
                <p:tags r:id="rId3"/>
              </p:custDataLst>
            </p:nvPr>
          </p:nvSpPr>
          <p:spPr bwMode="auto">
            <a:xfrm rot="10800000">
              <a:off x="0" y="0"/>
              <a:ext cx="3156" cy="3156"/>
            </a:xfrm>
            <a:custGeom>
              <a:avLst/>
              <a:gdLst>
                <a:gd name="T0" fmla="*/ 0 w 1623849"/>
                <a:gd name="T1" fmla="*/ 811925 h 1623849"/>
                <a:gd name="T2" fmla="*/ 426170 w 1623849"/>
                <a:gd name="T3" fmla="*/ 97492 h 1623849"/>
                <a:gd name="T4" fmla="*/ 1257296 w 1623849"/>
                <a:gd name="T5" fmla="*/ 133053 h 1623849"/>
                <a:gd name="T6" fmla="*/ 1620883 w 1623849"/>
                <a:gd name="T7" fmla="*/ 881278 h 1623849"/>
                <a:gd name="T8" fmla="*/ 1616351 w 1623849"/>
                <a:gd name="T9" fmla="*/ 880889 h 1623849"/>
                <a:gd name="T10" fmla="*/ 1254800 w 1623849"/>
                <a:gd name="T11" fmla="*/ 136855 h 1623849"/>
                <a:gd name="T12" fmla="*/ 428328 w 1623849"/>
                <a:gd name="T13" fmla="*/ 101493 h 1623849"/>
                <a:gd name="T14" fmla="*/ 4545 w 1623849"/>
                <a:gd name="T15" fmla="*/ 811925 h 1623849"/>
                <a:gd name="T16" fmla="*/ 0 w 1623849"/>
                <a:gd name="T17" fmla="*/ 811925 h 1623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849" h="1623849">
                  <a:moveTo>
                    <a:pt x="0" y="811925"/>
                  </a:moveTo>
                  <a:cubicBezTo>
                    <a:pt x="0" y="513567"/>
                    <a:pt x="163637" y="239245"/>
                    <a:pt x="426170" y="97492"/>
                  </a:cubicBezTo>
                  <a:cubicBezTo>
                    <a:pt x="688703" y="-44262"/>
                    <a:pt x="1007831" y="-30607"/>
                    <a:pt x="1257296" y="133053"/>
                  </a:cubicBezTo>
                  <a:cubicBezTo>
                    <a:pt x="1506761" y="296713"/>
                    <a:pt x="1646368" y="584010"/>
                    <a:pt x="1620883" y="881278"/>
                  </a:cubicBezTo>
                  <a:lnTo>
                    <a:pt x="1616351" y="880889"/>
                  </a:lnTo>
                  <a:cubicBezTo>
                    <a:pt x="1641693" y="585286"/>
                    <a:pt x="1502868" y="299598"/>
                    <a:pt x="1254800" y="136855"/>
                  </a:cubicBezTo>
                  <a:cubicBezTo>
                    <a:pt x="1006732" y="-25889"/>
                    <a:pt x="689391" y="-39467"/>
                    <a:pt x="428328" y="101493"/>
                  </a:cubicBezTo>
                  <a:cubicBezTo>
                    <a:pt x="167265" y="242453"/>
                    <a:pt x="4545" y="515238"/>
                    <a:pt x="4545" y="811925"/>
                  </a:cubicBezTo>
                  <a:lnTo>
                    <a:pt x="0" y="811925"/>
                  </a:lnTo>
                  <a:close/>
                </a:path>
              </a:pathLst>
            </a:custGeom>
            <a:solidFill>
              <a:srgbClr val="262626"/>
            </a:solidFill>
            <a:ln w="19050" cap="flat" cmpd="sng">
              <a:solidFill>
                <a:schemeClr val="bg1"/>
              </a:solidFill>
              <a:round/>
            </a:ln>
            <a:effectLst/>
            <a:extLst/>
          </p:spPr>
          <p:txBody>
            <a:bodyPr anchor="ctr">
              <a:normAutofit/>
            </a:bodyPr>
            <a:lstStyle/>
            <a:p>
              <a:pPr fontAlgn="auto">
                <a:spcBef>
                  <a:spcPts val="0"/>
                </a:spcBef>
                <a:spcAft>
                  <a:spcPts val="0"/>
                </a:spcAft>
                <a:defRPr/>
              </a:pPr>
              <a:endParaRPr lang="zh-CN" altLang="en-US">
                <a:latin typeface="+mn-lt"/>
                <a:ea typeface="+mn-ea"/>
              </a:endParaRPr>
            </a:p>
          </p:txBody>
        </p:sp>
      </p:grpSp>
      <p:sp>
        <p:nvSpPr>
          <p:cNvPr id="9" name="Rectangle 3"/>
          <p:cNvSpPr>
            <a:spLocks noGrp="1" noChangeArrowheads="1"/>
          </p:cNvSpPr>
          <p:nvPr>
            <p:ph type="subTitle" idx="1"/>
          </p:nvPr>
        </p:nvSpPr>
        <p:spPr>
          <a:xfrm>
            <a:off x="3521760" y="3999605"/>
            <a:ext cx="5148480" cy="690933"/>
          </a:xfrm>
        </p:spPr>
        <p:txBody>
          <a:bodyPr anchor="ctr">
            <a:normAutofit/>
          </a:bodyPr>
          <a:lstStyle>
            <a:lvl1pPr marL="0" indent="0" algn="ctr">
              <a:buFontTx/>
              <a:buNone/>
              <a:defRPr sz="2800">
                <a:latin typeface="+mn-ea"/>
                <a:ea typeface="+mn-ea"/>
              </a:defRPr>
            </a:lvl1pPr>
          </a:lstStyle>
          <a:p>
            <a:pPr lvl="0"/>
            <a:r>
              <a:rPr lang="zh-CN" altLang="en-US" noProof="0" dirty="0" smtClean="0">
                <a:sym typeface="Arial" pitchFamily="34" charset="0"/>
              </a:rPr>
              <a:t>单击此处编辑母版副标题样式</a:t>
            </a:r>
            <a:endParaRPr lang="zh-CN" noProof="0" dirty="0" smtClean="0">
              <a:sym typeface="Arial" pitchFamily="34" charset="0"/>
            </a:endParaRPr>
          </a:p>
        </p:txBody>
      </p:sp>
      <p:sp>
        <p:nvSpPr>
          <p:cNvPr id="2" name="标题 1"/>
          <p:cNvSpPr>
            <a:spLocks noGrp="1"/>
          </p:cNvSpPr>
          <p:nvPr>
            <p:ph type="title"/>
          </p:nvPr>
        </p:nvSpPr>
        <p:spPr>
          <a:xfrm>
            <a:off x="4987200" y="1542314"/>
            <a:ext cx="2217600" cy="2217600"/>
          </a:xfrm>
        </p:spPr>
        <p:txBody>
          <a:bodyPr/>
          <a:lstStyle>
            <a:lvl1pPr>
              <a:defRPr sz="3200">
                <a:solidFill>
                  <a:srgbClr val="800080"/>
                </a:solidFill>
                <a:latin typeface="+mj-lt"/>
              </a:defRPr>
            </a:lvl1pPr>
          </a:lstStyle>
          <a:p>
            <a:r>
              <a:rPr lang="zh-CN" altLang="en-US" dirty="0" smtClean="0"/>
              <a:t>单击此处编辑母版标题样式</a:t>
            </a:r>
            <a:endParaRPr lang="zh-CN" altLang="en-US" dirty="0"/>
          </a:p>
        </p:txBody>
      </p:sp>
      <p:sp>
        <p:nvSpPr>
          <p:cNvPr id="7" name="日期占位符 2"/>
          <p:cNvSpPr>
            <a:spLocks noGrp="1"/>
          </p:cNvSpPr>
          <p:nvPr>
            <p:ph type="dt" sz="half" idx="10"/>
          </p:nvPr>
        </p:nvSpPr>
        <p:spPr/>
        <p:txBody>
          <a:bodyPr/>
          <a:lstStyle>
            <a:lvl1pPr>
              <a:defRPr/>
            </a:lvl1pPr>
          </a:lstStyle>
          <a:p>
            <a:pPr>
              <a:defRPr/>
            </a:pPr>
            <a:fld id="{1F24E66A-677B-4B08-975B-8F22FAABC999}" type="datetime1">
              <a:rPr lang="zh-CN" altLang="en-US"/>
              <a:pPr>
                <a:defRPr/>
              </a:pPr>
              <a:t>2016/7/21</a:t>
            </a:fld>
            <a:endParaRPr lang="zh-CN" altLang="en-US"/>
          </a:p>
        </p:txBody>
      </p:sp>
      <p:sp>
        <p:nvSpPr>
          <p:cNvPr id="8" name="页脚占位符 3"/>
          <p:cNvSpPr>
            <a:spLocks noGrp="1"/>
          </p:cNvSpPr>
          <p:nvPr>
            <p:ph type="ftr" sz="quarter" idx="11"/>
          </p:nvPr>
        </p:nvSpPr>
        <p:spPr/>
        <p:txBody>
          <a:bodyPr/>
          <a:lstStyle>
            <a:lvl1pPr>
              <a:defRPr/>
            </a:lvl1pPr>
          </a:lstStyle>
          <a:p>
            <a:pPr>
              <a:defRPr/>
            </a:pPr>
            <a:endParaRPr lang="en-US"/>
          </a:p>
        </p:txBody>
      </p:sp>
      <p:sp>
        <p:nvSpPr>
          <p:cNvPr id="10" name="灯片编号占位符 4"/>
          <p:cNvSpPr>
            <a:spLocks noGrp="1"/>
          </p:cNvSpPr>
          <p:nvPr>
            <p:ph type="sldNum" sz="quarter" idx="12"/>
          </p:nvPr>
        </p:nvSpPr>
        <p:spPr/>
        <p:txBody>
          <a:bodyPr/>
          <a:lstStyle>
            <a:lvl1pPr>
              <a:defRPr/>
            </a:lvl1pPr>
          </a:lstStyle>
          <a:p>
            <a:pPr>
              <a:defRPr/>
            </a:pPr>
            <a:fld id="{31192D4A-F852-4AF9-A672-EFBE9CD6DCCA}" type="slidenum">
              <a:rPr lang="zh-CN" altLang="en-US"/>
              <a:pPr>
                <a:defRPr/>
              </a:pPr>
              <a:t>‹#›</a:t>
            </a:fld>
            <a:endParaRPr lang="zh-CN" alt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内容占位符 6"/>
          <p:cNvSpPr>
            <a:spLocks noGrp="1"/>
          </p:cNvSpPr>
          <p:nvPr>
            <p:ph sz="quarter" idx="13"/>
          </p:nvPr>
        </p:nvSpPr>
        <p:spPr>
          <a:xfrm>
            <a:off x="609600" y="412961"/>
            <a:ext cx="10972800" cy="557509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3" name="日期占位符 23"/>
          <p:cNvSpPr>
            <a:spLocks noGrp="1"/>
          </p:cNvSpPr>
          <p:nvPr>
            <p:ph type="dt" sz="half" idx="14"/>
          </p:nvPr>
        </p:nvSpPr>
        <p:spPr/>
        <p:txBody>
          <a:bodyPr/>
          <a:lstStyle>
            <a:lvl1pPr>
              <a:defRPr/>
            </a:lvl1pPr>
          </a:lstStyle>
          <a:p>
            <a:pPr>
              <a:defRPr/>
            </a:pPr>
            <a:fld id="{A51B29C4-5076-451A-8017-9A0A80CB388B}" type="datetime1">
              <a:rPr lang="zh-CN" altLang="en-US"/>
              <a:pPr>
                <a:defRPr/>
              </a:pPr>
              <a:t>2016/7/21</a:t>
            </a:fld>
            <a:endParaRPr lang="zh-CN" altLang="en-US"/>
          </a:p>
        </p:txBody>
      </p:sp>
      <p:sp>
        <p:nvSpPr>
          <p:cNvPr id="4" name="页脚占位符 9"/>
          <p:cNvSpPr>
            <a:spLocks noGrp="1"/>
          </p:cNvSpPr>
          <p:nvPr>
            <p:ph type="ftr" sz="quarter" idx="15"/>
          </p:nvPr>
        </p:nvSpPr>
        <p:spPr/>
        <p:txBody>
          <a:bodyPr/>
          <a:lstStyle>
            <a:lvl1pPr>
              <a:defRPr/>
            </a:lvl1pPr>
          </a:lstStyle>
          <a:p>
            <a:pPr>
              <a:defRPr/>
            </a:pPr>
            <a:endParaRPr lang="en-US"/>
          </a:p>
        </p:txBody>
      </p:sp>
      <p:sp>
        <p:nvSpPr>
          <p:cNvPr id="5" name="灯片编号占位符 21"/>
          <p:cNvSpPr>
            <a:spLocks noGrp="1"/>
          </p:cNvSpPr>
          <p:nvPr>
            <p:ph type="sldNum" sz="quarter" idx="16"/>
          </p:nvPr>
        </p:nvSpPr>
        <p:spPr/>
        <p:txBody>
          <a:bodyPr/>
          <a:lstStyle>
            <a:lvl1pPr>
              <a:defRPr/>
            </a:lvl1pPr>
          </a:lstStyle>
          <a:p>
            <a:pPr>
              <a:defRPr/>
            </a:pPr>
            <a:fld id="{1C929803-0E65-4E88-AAC1-0741CA811DA2}" type="slidenum">
              <a:rPr lang="zh-CN" altLang="en-US"/>
              <a:pPr>
                <a:defRPr/>
              </a:pPr>
              <a:t>‹#›</a:t>
            </a:fld>
            <a:endParaRPr lang="zh-CN" alt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3" name="标题 1"/>
          <p:cNvSpPr>
            <a:spLocks noGrp="1"/>
          </p:cNvSpPr>
          <p:nvPr>
            <p:ph type="title"/>
          </p:nvPr>
        </p:nvSpPr>
        <p:spPr>
          <a:xfrm>
            <a:off x="4582724" y="2643450"/>
            <a:ext cx="4243200" cy="982626"/>
          </a:xfrm>
        </p:spPr>
        <p:txBody>
          <a:bodyPr/>
          <a:lstStyle>
            <a:lvl1pPr>
              <a:defRPr>
                <a:latin typeface="+mj-ea"/>
                <a:ea typeface="+mj-ea"/>
              </a:defRPr>
            </a:lvl1pPr>
          </a:lstStyle>
          <a:p>
            <a:r>
              <a:rPr lang="zh-CN" altLang="en-US" dirty="0" smtClean="0"/>
              <a:t>单击此处编辑母版标题样式</a:t>
            </a:r>
            <a:endParaRPr lang="zh-CN" altLang="en-US" dirty="0"/>
          </a:p>
        </p:txBody>
      </p:sp>
      <p:sp>
        <p:nvSpPr>
          <p:cNvPr id="4" name="日期占位符 1"/>
          <p:cNvSpPr>
            <a:spLocks noGrp="1"/>
          </p:cNvSpPr>
          <p:nvPr>
            <p:ph type="dt" sz="half" idx="10"/>
          </p:nvPr>
        </p:nvSpPr>
        <p:spPr/>
        <p:txBody>
          <a:bodyPr/>
          <a:lstStyle>
            <a:lvl1pPr>
              <a:defRPr/>
            </a:lvl1pPr>
          </a:lstStyle>
          <a:p>
            <a:pPr>
              <a:defRPr/>
            </a:pPr>
            <a:fld id="{EEB74859-6C3B-47E9-B0F1-8113BC29F5B1}" type="datetimeFigureOut">
              <a:rPr lang="zh-CN" altLang="en-US"/>
              <a:pPr>
                <a:defRPr/>
              </a:pPr>
              <a:t>2016/7/21</a:t>
            </a:fld>
            <a:endParaRPr lang="zh-CN" altLang="en-US"/>
          </a:p>
        </p:txBody>
      </p:sp>
      <p:sp>
        <p:nvSpPr>
          <p:cNvPr id="5" name="页脚占位符 6"/>
          <p:cNvSpPr>
            <a:spLocks noGrp="1"/>
          </p:cNvSpPr>
          <p:nvPr>
            <p:ph type="ftr" sz="quarter" idx="11"/>
          </p:nvPr>
        </p:nvSpPr>
        <p:spPr/>
        <p:txBody>
          <a:bodyPr/>
          <a:lstStyle>
            <a:lvl1pPr>
              <a:defRPr/>
            </a:lvl1pPr>
          </a:lstStyle>
          <a:p>
            <a:pPr>
              <a:defRPr/>
            </a:pPr>
            <a:endParaRPr lang="zh-CN" altLang="en-US"/>
          </a:p>
        </p:txBody>
      </p:sp>
      <p:sp>
        <p:nvSpPr>
          <p:cNvPr id="6" name="灯片编号占位符 7"/>
          <p:cNvSpPr>
            <a:spLocks noGrp="1"/>
          </p:cNvSpPr>
          <p:nvPr>
            <p:ph type="sldNum" sz="quarter" idx="12"/>
          </p:nvPr>
        </p:nvSpPr>
        <p:spPr/>
        <p:txBody>
          <a:bodyPr/>
          <a:lstStyle>
            <a:lvl1pPr>
              <a:defRPr/>
            </a:lvl1pPr>
          </a:lstStyle>
          <a:p>
            <a:pPr>
              <a:defRPr/>
            </a:pPr>
            <a:fld id="{D65F05FD-7923-42B9-A95F-14EFB232D3DA}" type="slidenum">
              <a:rPr lang="zh-CN" altLang="en-US"/>
              <a:pPr>
                <a:defRPr/>
              </a:pPr>
              <a:t>‹#›</a:t>
            </a:fld>
            <a:endParaRPr lang="zh-CN" altLang="en-US"/>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23"/>
          <p:cNvSpPr>
            <a:spLocks noGrp="1"/>
          </p:cNvSpPr>
          <p:nvPr>
            <p:ph type="dt" sz="half" idx="10"/>
          </p:nvPr>
        </p:nvSpPr>
        <p:spPr/>
        <p:txBody>
          <a:bodyPr/>
          <a:lstStyle>
            <a:lvl1pPr>
              <a:defRPr/>
            </a:lvl1pPr>
          </a:lstStyle>
          <a:p>
            <a:pPr>
              <a:defRPr/>
            </a:pPr>
            <a:fld id="{5DE41ACC-8F34-40AF-B871-B632CEBB47BE}" type="datetime1">
              <a:rPr lang="zh-CN" altLang="en-US"/>
              <a:pPr>
                <a:defRPr/>
              </a:pPr>
              <a:t>2016/7/21</a:t>
            </a:fld>
            <a:endParaRPr lang="zh-CN" altLang="en-US"/>
          </a:p>
        </p:txBody>
      </p:sp>
      <p:sp>
        <p:nvSpPr>
          <p:cNvPr id="3" name="页脚占位符 9"/>
          <p:cNvSpPr>
            <a:spLocks noGrp="1"/>
          </p:cNvSpPr>
          <p:nvPr>
            <p:ph type="ftr" sz="quarter" idx="11"/>
          </p:nvPr>
        </p:nvSpPr>
        <p:spPr/>
        <p:txBody>
          <a:bodyPr/>
          <a:lstStyle>
            <a:lvl1pPr>
              <a:defRPr/>
            </a:lvl1pPr>
          </a:lstStyle>
          <a:p>
            <a:pPr>
              <a:defRPr/>
            </a:pPr>
            <a:endParaRPr lang="en-US"/>
          </a:p>
        </p:txBody>
      </p:sp>
      <p:sp>
        <p:nvSpPr>
          <p:cNvPr id="4" name="灯片编号占位符 21"/>
          <p:cNvSpPr>
            <a:spLocks noGrp="1"/>
          </p:cNvSpPr>
          <p:nvPr>
            <p:ph type="sldNum" sz="quarter" idx="12"/>
          </p:nvPr>
        </p:nvSpPr>
        <p:spPr/>
        <p:txBody>
          <a:bodyPr/>
          <a:lstStyle>
            <a:lvl1pPr>
              <a:defRPr/>
            </a:lvl1pPr>
          </a:lstStyle>
          <a:p>
            <a:pPr>
              <a:defRPr/>
            </a:pPr>
            <a:fld id="{457A82FF-E514-40AB-B004-954477D8D5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3"/>
          <p:cNvSpPr>
            <a:spLocks noGrp="1"/>
          </p:cNvSpPr>
          <p:nvPr>
            <p:ph type="dt" sz="half" idx="10"/>
          </p:nvPr>
        </p:nvSpPr>
        <p:spPr/>
        <p:txBody>
          <a:bodyPr/>
          <a:lstStyle>
            <a:lvl1pPr>
              <a:defRPr/>
            </a:lvl1pPr>
          </a:lstStyle>
          <a:p>
            <a:pPr>
              <a:defRPr/>
            </a:pPr>
            <a:fld id="{F29DAA26-FC78-4796-86EB-41BA6816DEA7}" type="datetime1">
              <a:rPr lang="zh-CN" altLang="en-US"/>
              <a:pPr>
                <a:defRPr/>
              </a:pPr>
              <a:t>2016/7/21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en-US"/>
          </a:p>
        </p:txBody>
      </p:sp>
      <p:sp>
        <p:nvSpPr>
          <p:cNvPr id="6" name="灯片编号占位符 21"/>
          <p:cNvSpPr>
            <a:spLocks noGrp="1"/>
          </p:cNvSpPr>
          <p:nvPr>
            <p:ph type="sldNum" sz="quarter" idx="12"/>
          </p:nvPr>
        </p:nvSpPr>
        <p:spPr/>
        <p:txBody>
          <a:bodyPr/>
          <a:lstStyle>
            <a:lvl1pPr>
              <a:defRPr/>
            </a:lvl1pPr>
          </a:lstStyle>
          <a:p>
            <a:pPr>
              <a:defRPr/>
            </a:pPr>
            <a:fld id="{F786A298-4A6B-4553-846E-D48A592EFDCC}" type="slidenum">
              <a:rPr lang="zh-CN" altLang="en-US"/>
              <a:pPr>
                <a:defRPr/>
              </a:pPr>
              <a:t>‹#›</a:t>
            </a:fld>
            <a:endParaRPr lang="zh-CN" alt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矩形 6"/>
          <p:cNvSpPr/>
          <p:nvPr/>
        </p:nvSpPr>
        <p:spPr>
          <a:xfrm>
            <a:off x="3043238" y="0"/>
            <a:ext cx="9144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矩形 9"/>
          <p:cNvSpPr/>
          <p:nvPr/>
        </p:nvSpPr>
        <p:spPr bwMode="invGray">
          <a:xfrm>
            <a:off x="3048000" y="0"/>
            <a:ext cx="1016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椭圆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椭圆 8"/>
          <p:cNvSpPr/>
          <p:nvPr/>
        </p:nvSpPr>
        <p:spPr>
          <a:xfrm>
            <a:off x="3211513" y="2746375"/>
            <a:ext cx="84137"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8" name="日期占位符 3"/>
          <p:cNvSpPr>
            <a:spLocks noGrp="1"/>
          </p:cNvSpPr>
          <p:nvPr>
            <p:ph type="dt" sz="half" idx="10"/>
          </p:nvPr>
        </p:nvSpPr>
        <p:spPr/>
        <p:txBody>
          <a:bodyPr/>
          <a:lstStyle>
            <a:lvl1pPr>
              <a:defRPr/>
            </a:lvl1pPr>
            <a:extLst/>
          </a:lstStyle>
          <a:p>
            <a:pPr>
              <a:defRPr/>
            </a:pPr>
            <a:fld id="{CEB36FB1-F38E-4B4C-BB50-1D1572997F4B}" type="datetime1">
              <a:rPr lang="zh-CN" altLang="en-US"/>
              <a:pPr>
                <a:defRPr/>
              </a:pPr>
              <a:t>2016/7/21</a:t>
            </a:fld>
            <a:endParaRPr lang="zh-CN" altLang="en-US"/>
          </a:p>
        </p:txBody>
      </p:sp>
      <p:sp>
        <p:nvSpPr>
          <p:cNvPr id="9" name="页脚占位符 4"/>
          <p:cNvSpPr>
            <a:spLocks noGrp="1"/>
          </p:cNvSpPr>
          <p:nvPr>
            <p:ph type="ftr" sz="quarter" idx="11"/>
          </p:nvPr>
        </p:nvSpPr>
        <p:spPr/>
        <p:txBody>
          <a:bodyPr/>
          <a:lstStyle>
            <a:lvl1pPr>
              <a:defRPr/>
            </a:lvl1pPr>
            <a:extLst/>
          </a:lstStyle>
          <a:p>
            <a:pPr>
              <a:defRPr/>
            </a:pPr>
            <a:endParaRPr lang="en-US"/>
          </a:p>
        </p:txBody>
      </p:sp>
      <p:sp>
        <p:nvSpPr>
          <p:cNvPr id="10" name="灯片编号占位符 5"/>
          <p:cNvSpPr>
            <a:spLocks noGrp="1"/>
          </p:cNvSpPr>
          <p:nvPr>
            <p:ph type="sldNum" sz="quarter" idx="12"/>
          </p:nvPr>
        </p:nvSpPr>
        <p:spPr/>
        <p:txBody>
          <a:bodyPr/>
          <a:lstStyle>
            <a:lvl1pPr>
              <a:defRPr/>
            </a:lvl1pPr>
            <a:extLst/>
          </a:lstStyle>
          <a:p>
            <a:pPr>
              <a:defRPr/>
            </a:pPr>
            <a:fld id="{BC697C2A-C683-4009-895B-59C2F75C67AD}" type="slidenum">
              <a:rPr lang="zh-CN" altLang="en-US"/>
              <a:pPr>
                <a:defRPr/>
              </a:pPr>
              <a:t>‹#›</a:t>
            </a:fld>
            <a:endParaRPr lang="zh-CN"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extLst/>
          </a:lstStyle>
          <a:p>
            <a:r>
              <a:rPr lang="zh-CN" altLang="en-US" smtClean="0"/>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23"/>
          <p:cNvSpPr>
            <a:spLocks noGrp="1"/>
          </p:cNvSpPr>
          <p:nvPr>
            <p:ph type="dt" sz="half" idx="10"/>
          </p:nvPr>
        </p:nvSpPr>
        <p:spPr/>
        <p:txBody>
          <a:bodyPr/>
          <a:lstStyle>
            <a:lvl1pPr>
              <a:defRPr/>
            </a:lvl1pPr>
          </a:lstStyle>
          <a:p>
            <a:pPr>
              <a:defRPr/>
            </a:pPr>
            <a:fld id="{C6A861A6-7DC5-4D35-898A-209C0283C24F}" type="datetime1">
              <a:rPr lang="zh-CN" altLang="en-US"/>
              <a:pPr>
                <a:defRPr/>
              </a:pPr>
              <a:t>2016/7/21</a:t>
            </a:fld>
            <a:endParaRPr lang="zh-CN" altLang="en-US"/>
          </a:p>
        </p:txBody>
      </p:sp>
      <p:sp>
        <p:nvSpPr>
          <p:cNvPr id="6" name="页脚占位符 9"/>
          <p:cNvSpPr>
            <a:spLocks noGrp="1"/>
          </p:cNvSpPr>
          <p:nvPr>
            <p:ph type="ftr" sz="quarter" idx="11"/>
          </p:nvPr>
        </p:nvSpPr>
        <p:spPr/>
        <p:txBody>
          <a:bodyPr/>
          <a:lstStyle>
            <a:lvl1pPr>
              <a:defRPr/>
            </a:lvl1pPr>
          </a:lstStyle>
          <a:p>
            <a:pPr>
              <a:defRPr/>
            </a:pPr>
            <a:endParaRPr lang="en-US"/>
          </a:p>
        </p:txBody>
      </p:sp>
      <p:sp>
        <p:nvSpPr>
          <p:cNvPr id="7" name="灯片编号占位符 21"/>
          <p:cNvSpPr>
            <a:spLocks noGrp="1"/>
          </p:cNvSpPr>
          <p:nvPr>
            <p:ph type="sldNum" sz="quarter" idx="12"/>
          </p:nvPr>
        </p:nvSpPr>
        <p:spPr/>
        <p:txBody>
          <a:bodyPr/>
          <a:lstStyle>
            <a:lvl1pPr>
              <a:defRPr/>
            </a:lvl1pPr>
          </a:lstStyle>
          <a:p>
            <a:pPr>
              <a:defRPr/>
            </a:pPr>
            <a:fld id="{81EF4DE5-E740-4212-ADD3-5A3D1CD151FE}" type="slidenum">
              <a:rPr lang="zh-CN" altLang="en-US"/>
              <a:pPr>
                <a:defRPr/>
              </a:pPr>
              <a:t>‹#›</a:t>
            </a:fld>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9E2BEFFA-198D-4FB8-A939-15B0DDB8E678}" type="datetime1">
              <a:rPr lang="zh-CN" altLang="en-US"/>
              <a:pPr>
                <a:defRPr/>
              </a:pPr>
              <a:t>2016/7/21</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en-US"/>
          </a:p>
        </p:txBody>
      </p:sp>
      <p:sp>
        <p:nvSpPr>
          <p:cNvPr id="9" name="灯片编号占位符 8"/>
          <p:cNvSpPr>
            <a:spLocks noGrp="1"/>
          </p:cNvSpPr>
          <p:nvPr>
            <p:ph type="sldNum" sz="quarter" idx="12"/>
          </p:nvPr>
        </p:nvSpPr>
        <p:spPr/>
        <p:txBody>
          <a:bodyPr/>
          <a:lstStyle>
            <a:lvl1pPr>
              <a:defRPr/>
            </a:lvl1pPr>
            <a:extLst/>
          </a:lstStyle>
          <a:p>
            <a:pPr>
              <a:defRPr/>
            </a:pPr>
            <a:fld id="{010B6CAD-FBA3-49AF-A942-2C0917CFD2B9}" type="slidenum">
              <a:rPr lang="zh-CN" altLang="en-US"/>
              <a:pPr>
                <a:defRPr/>
              </a:pPr>
              <a:t>‹#›</a:t>
            </a:fld>
            <a:endParaRPr lang="zh-CN" alt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extLst/>
          </a:lstStyle>
          <a:p>
            <a:r>
              <a:rPr lang="zh-CN" altLang="en-US" smtClean="0"/>
              <a:t>单击此处编辑母版标题样式</a:t>
            </a:r>
            <a:endParaRPr lang="en-US"/>
          </a:p>
        </p:txBody>
      </p:sp>
      <p:sp>
        <p:nvSpPr>
          <p:cNvPr id="3" name="日期占位符 23"/>
          <p:cNvSpPr>
            <a:spLocks noGrp="1"/>
          </p:cNvSpPr>
          <p:nvPr>
            <p:ph type="dt" sz="half" idx="10"/>
          </p:nvPr>
        </p:nvSpPr>
        <p:spPr/>
        <p:txBody>
          <a:bodyPr/>
          <a:lstStyle>
            <a:lvl1pPr>
              <a:defRPr/>
            </a:lvl1pPr>
          </a:lstStyle>
          <a:p>
            <a:pPr>
              <a:defRPr/>
            </a:pPr>
            <a:fld id="{58A42480-F85D-4D1C-9123-12AB75F0D67E}" type="datetime1">
              <a:rPr lang="zh-CN" altLang="en-US"/>
              <a:pPr>
                <a:defRPr/>
              </a:pPr>
              <a:t>2016/7/21</a:t>
            </a:fld>
            <a:endParaRPr lang="zh-CN" altLang="en-US"/>
          </a:p>
        </p:txBody>
      </p:sp>
      <p:sp>
        <p:nvSpPr>
          <p:cNvPr id="4" name="页脚占位符 9"/>
          <p:cNvSpPr>
            <a:spLocks noGrp="1"/>
          </p:cNvSpPr>
          <p:nvPr>
            <p:ph type="ftr" sz="quarter" idx="11"/>
          </p:nvPr>
        </p:nvSpPr>
        <p:spPr/>
        <p:txBody>
          <a:bodyPr/>
          <a:lstStyle>
            <a:lvl1pPr>
              <a:defRPr/>
            </a:lvl1pPr>
          </a:lstStyle>
          <a:p>
            <a:pPr>
              <a:defRPr/>
            </a:pPr>
            <a:endParaRPr lang="en-US"/>
          </a:p>
        </p:txBody>
      </p:sp>
      <p:sp>
        <p:nvSpPr>
          <p:cNvPr id="5" name="灯片编号占位符 21"/>
          <p:cNvSpPr>
            <a:spLocks noGrp="1"/>
          </p:cNvSpPr>
          <p:nvPr>
            <p:ph type="sldNum" sz="quarter" idx="12"/>
          </p:nvPr>
        </p:nvSpPr>
        <p:spPr/>
        <p:txBody>
          <a:bodyPr/>
          <a:lstStyle>
            <a:lvl1pPr>
              <a:defRPr/>
            </a:lvl1pPr>
          </a:lstStyle>
          <a:p>
            <a:pPr>
              <a:defRPr/>
            </a:pPr>
            <a:fld id="{82E4CCDE-22EB-45FF-94C5-604F638B89DB}" type="slidenum">
              <a:rPr lang="zh-CN" altLang="en-US"/>
              <a:pPr>
                <a:defRPr/>
              </a:pPr>
              <a:t>‹#›</a:t>
            </a:fld>
            <a:endParaRPr lang="zh-CN" alt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4"/>
          <p:cNvSpPr/>
          <p:nvPr/>
        </p:nvSpPr>
        <p:spPr>
          <a:xfrm>
            <a:off x="1352550" y="0"/>
            <a:ext cx="1083945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矩形 5"/>
          <p:cNvSpPr/>
          <p:nvPr/>
        </p:nvSpPr>
        <p:spPr bwMode="invGray">
          <a:xfrm>
            <a:off x="1352550" y="0"/>
            <a:ext cx="984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日期占位符 1"/>
          <p:cNvSpPr>
            <a:spLocks noGrp="1"/>
          </p:cNvSpPr>
          <p:nvPr>
            <p:ph type="dt" sz="half" idx="10"/>
          </p:nvPr>
        </p:nvSpPr>
        <p:spPr/>
        <p:txBody>
          <a:bodyPr/>
          <a:lstStyle>
            <a:lvl1pPr>
              <a:defRPr/>
            </a:lvl1pPr>
            <a:extLst/>
          </a:lstStyle>
          <a:p>
            <a:pPr>
              <a:defRPr/>
            </a:pPr>
            <a:fld id="{E87D662F-C3BA-4141-9203-C02701F3A9C4}" type="datetime1">
              <a:rPr lang="zh-CN" altLang="en-US"/>
              <a:pPr>
                <a:defRPr/>
              </a:pPr>
              <a:t>2016/7/21</a:t>
            </a:fld>
            <a:endParaRPr lang="zh-CN" altLang="en-US"/>
          </a:p>
        </p:txBody>
      </p:sp>
      <p:sp>
        <p:nvSpPr>
          <p:cNvPr id="5" name="页脚占位符 2"/>
          <p:cNvSpPr>
            <a:spLocks noGrp="1"/>
          </p:cNvSpPr>
          <p:nvPr>
            <p:ph type="ftr" sz="quarter" idx="11"/>
          </p:nvPr>
        </p:nvSpPr>
        <p:spPr/>
        <p:txBody>
          <a:bodyPr/>
          <a:lstStyle>
            <a:lvl1pPr>
              <a:defRPr/>
            </a:lvl1pPr>
            <a:extLst/>
          </a:lstStyle>
          <a:p>
            <a:pPr>
              <a:defRPr/>
            </a:pPr>
            <a:endParaRPr lang="en-US"/>
          </a:p>
        </p:txBody>
      </p:sp>
      <p:sp>
        <p:nvSpPr>
          <p:cNvPr id="6" name="灯片编号占位符 3"/>
          <p:cNvSpPr>
            <a:spLocks noGrp="1"/>
          </p:cNvSpPr>
          <p:nvPr>
            <p:ph type="sldNum" sz="quarter" idx="12"/>
          </p:nvPr>
        </p:nvSpPr>
        <p:spPr/>
        <p:txBody>
          <a:bodyPr/>
          <a:lstStyle>
            <a:lvl1pPr>
              <a:defRPr/>
            </a:lvl1pPr>
            <a:extLst/>
          </a:lstStyle>
          <a:p>
            <a:pPr>
              <a:defRPr/>
            </a:pPr>
            <a:fld id="{9C7E7E48-DB3C-42F0-B30C-96C43CA710C0}" type="slidenum">
              <a:rPr lang="zh-CN" altLang="en-US"/>
              <a:pPr>
                <a:defRPr/>
              </a:pPr>
              <a:t>‹#›</a:t>
            </a:fld>
            <a:endParaRPr lang="zh-CN"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D215968E-17F0-423F-8A0C-22410C5E70AD}" type="datetime1">
              <a:rPr lang="zh-CN" altLang="en-US"/>
              <a:pPr>
                <a:defRPr/>
              </a:pPr>
              <a:t>2016/7/21</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en-US"/>
          </a:p>
        </p:txBody>
      </p:sp>
      <p:sp>
        <p:nvSpPr>
          <p:cNvPr id="7" name="灯片编号占位符 6"/>
          <p:cNvSpPr>
            <a:spLocks noGrp="1"/>
          </p:cNvSpPr>
          <p:nvPr>
            <p:ph type="sldNum" sz="quarter" idx="12"/>
          </p:nvPr>
        </p:nvSpPr>
        <p:spPr/>
        <p:txBody>
          <a:bodyPr/>
          <a:lstStyle>
            <a:lvl1pPr>
              <a:defRPr/>
            </a:lvl1pPr>
            <a:extLst/>
          </a:lstStyle>
          <a:p>
            <a:pPr>
              <a:defRPr/>
            </a:pPr>
            <a:fld id="{9EAD8E31-0FF7-4AC7-BCAC-9B5BD924CA50}" type="slidenum">
              <a:rPr lang="zh-CN" altLang="en-US"/>
              <a:pPr>
                <a:defRPr/>
              </a:pPr>
              <a:t>‹#›</a:t>
            </a:fld>
            <a:endParaRPr lang="zh-CN" alt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流程图: 过程 8"/>
          <p:cNvSpPr/>
          <p:nvPr/>
        </p:nvSpPr>
        <p:spPr>
          <a:xfrm rot="19468671">
            <a:off x="528638" y="954088"/>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流程图: 过程 9"/>
          <p:cNvSpPr/>
          <p:nvPr/>
        </p:nvSpPr>
        <p:spPr>
          <a:xfrm rot="2103354" flipH="1">
            <a:off x="6672263"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smtClean="0"/>
              <a:t>单击此处编辑母版标题样式</a:t>
            </a:r>
            <a:endParaRPr lang="en-US"/>
          </a:p>
        </p:txBody>
      </p:sp>
      <p:sp>
        <p:nvSpPr>
          <p:cNvPr id="3" name="图片占位符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8" name="日期占位符 4"/>
          <p:cNvSpPr>
            <a:spLocks noGrp="1"/>
          </p:cNvSpPr>
          <p:nvPr>
            <p:ph type="dt" sz="half" idx="10"/>
          </p:nvPr>
        </p:nvSpPr>
        <p:spPr/>
        <p:txBody>
          <a:bodyPr/>
          <a:lstStyle>
            <a:lvl1pPr>
              <a:defRPr/>
            </a:lvl1pPr>
            <a:extLst/>
          </a:lstStyle>
          <a:p>
            <a:pPr>
              <a:defRPr/>
            </a:pPr>
            <a:fld id="{ABFE19D7-2C28-4283-ACF4-24A2CB9E6641}" type="datetime1">
              <a:rPr lang="zh-CN" altLang="en-US"/>
              <a:pPr>
                <a:defRPr/>
              </a:pPr>
              <a:t>2016/7/21</a:t>
            </a:fld>
            <a:endParaRPr lang="zh-CN" altLang="en-US"/>
          </a:p>
        </p:txBody>
      </p:sp>
      <p:sp>
        <p:nvSpPr>
          <p:cNvPr id="9" name="页脚占位符 5"/>
          <p:cNvSpPr>
            <a:spLocks noGrp="1"/>
          </p:cNvSpPr>
          <p:nvPr>
            <p:ph type="ftr" sz="quarter" idx="11"/>
          </p:nvPr>
        </p:nvSpPr>
        <p:spPr/>
        <p:txBody>
          <a:bodyPr/>
          <a:lstStyle>
            <a:lvl1pPr>
              <a:defRPr/>
            </a:lvl1pPr>
            <a:extLst/>
          </a:lstStyle>
          <a:p>
            <a:pPr>
              <a:defRPr/>
            </a:pPr>
            <a:endParaRPr lang="en-US"/>
          </a:p>
        </p:txBody>
      </p:sp>
      <p:sp>
        <p:nvSpPr>
          <p:cNvPr id="10" name="灯片编号占位符 6"/>
          <p:cNvSpPr>
            <a:spLocks noGrp="1"/>
          </p:cNvSpPr>
          <p:nvPr>
            <p:ph type="sldNum" sz="quarter" idx="12"/>
          </p:nvPr>
        </p:nvSpPr>
        <p:spPr/>
        <p:txBody>
          <a:bodyPr/>
          <a:lstStyle>
            <a:lvl1pPr>
              <a:defRPr/>
            </a:lvl1pPr>
            <a:extLst/>
          </a:lstStyle>
          <a:p>
            <a:pPr>
              <a:defRPr/>
            </a:pPr>
            <a:fld id="{90E0685C-C836-446B-AD90-DD2EFFA3B8C4}" type="slidenum">
              <a:rPr lang="zh-CN" altLang="en-US"/>
              <a:pPr>
                <a:defRPr/>
              </a:pPr>
              <a:t>‹#›</a:t>
            </a:fld>
            <a:endParaRPr lang="zh-CN"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1087438"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椭圆 7"/>
          <p:cNvSpPr/>
          <p:nvPr/>
        </p:nvSpPr>
        <p:spPr>
          <a:xfrm>
            <a:off x="225425" y="20638"/>
            <a:ext cx="226853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同心圆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矩形 11"/>
          <p:cNvSpPr/>
          <p:nvPr/>
        </p:nvSpPr>
        <p:spPr>
          <a:xfrm>
            <a:off x="1350963"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标题占位符 4"/>
          <p:cNvSpPr>
            <a:spLocks noGrp="1"/>
          </p:cNvSpPr>
          <p:nvPr>
            <p:ph type="title"/>
          </p:nvPr>
        </p:nvSpPr>
        <p:spPr>
          <a:xfrm>
            <a:off x="1914525" y="274638"/>
            <a:ext cx="9996488" cy="1143000"/>
          </a:xfrm>
          <a:prstGeom prst="rect">
            <a:avLst/>
          </a:prstGeom>
        </p:spPr>
        <p:txBody>
          <a:bodyPr anchor="ctr">
            <a:normAutofit/>
          </a:bodyPr>
          <a:lstStyle>
            <a:extLst/>
          </a:lstStyle>
          <a:p>
            <a:r>
              <a:rPr lang="zh-CN" altLang="en-US" smtClean="0"/>
              <a:t>单击此处编辑母版标题样式</a:t>
            </a:r>
            <a:endParaRPr lang="en-US"/>
          </a:p>
        </p:txBody>
      </p:sp>
      <p:sp>
        <p:nvSpPr>
          <p:cNvPr id="1033" name="文本占位符 8"/>
          <p:cNvSpPr>
            <a:spLocks noGrp="1"/>
          </p:cNvSpPr>
          <p:nvPr>
            <p:ph type="body" idx="1"/>
          </p:nvPr>
        </p:nvSpPr>
        <p:spPr bwMode="auto">
          <a:xfrm>
            <a:off x="1914525" y="1447800"/>
            <a:ext cx="9996488"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24" name="日期占位符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D1F8A53-1066-4689-95C2-1EBCCDB43378}" type="datetime1">
              <a:rPr lang="zh-CN" altLang="en-US"/>
              <a:pPr>
                <a:defRPr/>
              </a:pPr>
              <a:t>2016/7/21</a:t>
            </a:fld>
            <a:endParaRPr lang="zh-CN" altLang="en-US"/>
          </a:p>
        </p:txBody>
      </p:sp>
      <p:sp>
        <p:nvSpPr>
          <p:cNvPr id="10" name="页脚占位符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灯片编号占位符 21"/>
          <p:cNvSpPr>
            <a:spLocks noGrp="1"/>
          </p:cNvSpPr>
          <p:nvPr>
            <p:ph type="sldNum" sz="quarter" idx="4"/>
          </p:nvPr>
        </p:nvSpPr>
        <p:spPr>
          <a:xfrm>
            <a:off x="11485563"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3162F95E-2ECB-49AB-B9E5-343C385BDC20}" type="slidenum">
              <a:rPr lang="zh-CN" altLang="en-US"/>
              <a:pPr>
                <a:defRPr/>
              </a:pPr>
              <a:t>‹#›</a:t>
            </a:fld>
            <a:endParaRPr lang="zh-CN" altLang="en-US"/>
          </a:p>
        </p:txBody>
      </p:sp>
      <p:sp>
        <p:nvSpPr>
          <p:cNvPr id="15" name="矩形 14"/>
          <p:cNvSpPr/>
          <p:nvPr/>
        </p:nvSpPr>
        <p:spPr bwMode="invGray">
          <a:xfrm>
            <a:off x="1352550" y="0"/>
            <a:ext cx="984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37" r:id="rId1"/>
    <p:sldLayoutId id="2147483836" r:id="rId2"/>
    <p:sldLayoutId id="2147483838" r:id="rId3"/>
    <p:sldLayoutId id="2147483835" r:id="rId4"/>
    <p:sldLayoutId id="2147483839" r:id="rId5"/>
    <p:sldLayoutId id="2147483834" r:id="rId6"/>
    <p:sldLayoutId id="2147483840" r:id="rId7"/>
    <p:sldLayoutId id="2147483841" r:id="rId8"/>
    <p:sldLayoutId id="2147483842" r:id="rId9"/>
    <p:sldLayoutId id="2147483833" r:id="rId10"/>
    <p:sldLayoutId id="2147483832" r:id="rId11"/>
    <p:sldLayoutId id="2147483831" r:id="rId12"/>
    <p:sldLayoutId id="2147483843" r:id="rId13"/>
    <p:sldLayoutId id="2147483830" r:id="rId14"/>
    <p:sldLayoutId id="2147483844" r:id="rId15"/>
    <p:sldLayoutId id="2147483829" r:id="rId16"/>
  </p:sldLayoutIdLst>
  <p:transition spd="slow">
    <p:fade/>
  </p:transition>
  <p:timing>
    <p:tnLst>
      <p:par>
        <p:cTn id="1" dur="indefinite" restart="never" nodeType="tmRoot"/>
      </p:par>
    </p:tnLst>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华文中宋"/>
        </a:defRPr>
      </a:lvl1pPr>
      <a:lvl2pPr algn="l" rtl="0" eaLnBrk="0" fontAlgn="base" hangingPunct="0">
        <a:spcBef>
          <a:spcPct val="0"/>
        </a:spcBef>
        <a:spcAft>
          <a:spcPct val="0"/>
        </a:spcAft>
        <a:defRPr sz="4300">
          <a:solidFill>
            <a:srgbClr val="572314"/>
          </a:solidFill>
          <a:latin typeface="Gill Sans MT"/>
          <a:ea typeface="华文中宋"/>
          <a:cs typeface="华文中宋"/>
        </a:defRPr>
      </a:lvl2pPr>
      <a:lvl3pPr algn="l" rtl="0" eaLnBrk="0" fontAlgn="base" hangingPunct="0">
        <a:spcBef>
          <a:spcPct val="0"/>
        </a:spcBef>
        <a:spcAft>
          <a:spcPct val="0"/>
        </a:spcAft>
        <a:defRPr sz="4300">
          <a:solidFill>
            <a:srgbClr val="572314"/>
          </a:solidFill>
          <a:latin typeface="Gill Sans MT"/>
          <a:ea typeface="华文中宋"/>
          <a:cs typeface="华文中宋"/>
        </a:defRPr>
      </a:lvl3pPr>
      <a:lvl4pPr algn="l" rtl="0" eaLnBrk="0" fontAlgn="base" hangingPunct="0">
        <a:spcBef>
          <a:spcPct val="0"/>
        </a:spcBef>
        <a:spcAft>
          <a:spcPct val="0"/>
        </a:spcAft>
        <a:defRPr sz="4300">
          <a:solidFill>
            <a:srgbClr val="572314"/>
          </a:solidFill>
          <a:latin typeface="Gill Sans MT"/>
          <a:ea typeface="华文中宋"/>
          <a:cs typeface="华文中宋"/>
        </a:defRPr>
      </a:lvl4pPr>
      <a:lvl5pPr algn="l" rtl="0" eaLnBrk="0" fontAlgn="base" hangingPunct="0">
        <a:spcBef>
          <a:spcPct val="0"/>
        </a:spcBef>
        <a:spcAft>
          <a:spcPct val="0"/>
        </a:spcAft>
        <a:defRPr sz="4300">
          <a:solidFill>
            <a:srgbClr val="572314"/>
          </a:solidFill>
          <a:latin typeface="Gill Sans MT"/>
          <a:ea typeface="华文中宋"/>
          <a:cs typeface="华文中宋"/>
        </a:defRPr>
      </a:lvl5pPr>
      <a:lvl6pPr marL="457200" algn="l" rtl="0" fontAlgn="base">
        <a:spcBef>
          <a:spcPct val="0"/>
        </a:spcBef>
        <a:spcAft>
          <a:spcPct val="0"/>
        </a:spcAft>
        <a:defRPr sz="4300">
          <a:solidFill>
            <a:srgbClr val="572314"/>
          </a:solidFill>
          <a:latin typeface="Gill Sans MT"/>
          <a:ea typeface="华文中宋"/>
          <a:cs typeface="华文中宋"/>
        </a:defRPr>
      </a:lvl6pPr>
      <a:lvl7pPr marL="914400" algn="l" rtl="0" fontAlgn="base">
        <a:spcBef>
          <a:spcPct val="0"/>
        </a:spcBef>
        <a:spcAft>
          <a:spcPct val="0"/>
        </a:spcAft>
        <a:defRPr sz="4300">
          <a:solidFill>
            <a:srgbClr val="572314"/>
          </a:solidFill>
          <a:latin typeface="Gill Sans MT"/>
          <a:ea typeface="华文中宋"/>
          <a:cs typeface="华文中宋"/>
        </a:defRPr>
      </a:lvl7pPr>
      <a:lvl8pPr marL="1371600" algn="l" rtl="0" fontAlgn="base">
        <a:spcBef>
          <a:spcPct val="0"/>
        </a:spcBef>
        <a:spcAft>
          <a:spcPct val="0"/>
        </a:spcAft>
        <a:defRPr sz="4300">
          <a:solidFill>
            <a:srgbClr val="572314"/>
          </a:solidFill>
          <a:latin typeface="Gill Sans MT"/>
          <a:ea typeface="华文中宋"/>
          <a:cs typeface="华文中宋"/>
        </a:defRPr>
      </a:lvl8pPr>
      <a:lvl9pPr marL="1828800" algn="l" rtl="0" fontAlgn="base">
        <a:spcBef>
          <a:spcPct val="0"/>
        </a:spcBef>
        <a:spcAft>
          <a:spcPct val="0"/>
        </a:spcAft>
        <a:defRPr sz="4300">
          <a:solidFill>
            <a:srgbClr val="572314"/>
          </a:solidFill>
          <a:latin typeface="Gill Sans MT"/>
          <a:ea typeface="华文中宋"/>
          <a:cs typeface="华文中宋"/>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华文中宋"/>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华文中宋"/>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华文中宋"/>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华文中宋"/>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华文中宋"/>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jpeg"/><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13000" b="-13000"/>
          </a:stretch>
        </a:blipFill>
        <a:effectLst/>
      </p:bgPr>
    </p:bg>
    <p:spTree>
      <p:nvGrpSpPr>
        <p:cNvPr id="1" name=""/>
        <p:cNvGrpSpPr/>
        <p:nvPr/>
      </p:nvGrpSpPr>
      <p:grpSpPr>
        <a:xfrm>
          <a:off x="0" y="0"/>
          <a:ext cx="0" cy="0"/>
          <a:chOff x="0" y="0"/>
          <a:chExt cx="0" cy="0"/>
        </a:xfrm>
      </p:grpSpPr>
      <p:sp>
        <p:nvSpPr>
          <p:cNvPr id="18433" name="标题 1"/>
          <p:cNvSpPr>
            <a:spLocks noGrp="1"/>
          </p:cNvSpPr>
          <p:nvPr>
            <p:ph type="title"/>
            <p:custDataLst>
              <p:tags r:id="rId2"/>
            </p:custDataLst>
          </p:nvPr>
        </p:nvSpPr>
        <p:spPr>
          <a:xfrm>
            <a:off x="3182938" y="1016000"/>
            <a:ext cx="8534400" cy="1998663"/>
          </a:xfrm>
        </p:spPr>
        <p:txBody>
          <a:bodyPr vert="horz" wrap="square" lIns="91440" tIns="45720" rIns="91440" bIns="45720" numCol="1" anchorCtr="0" compatLnSpc="1">
            <a:prstTxWarp prst="textNoShape">
              <a:avLst/>
            </a:prstTxWarp>
          </a:bodyPr>
          <a:lstStyle/>
          <a:p>
            <a:pPr algn="ctr" eaLnBrk="1" hangingPunct="1">
              <a:defRPr/>
            </a:pPr>
            <a:r>
              <a:rPr lang="zh-CN" altLang="en-US" sz="6000" cap="none" smtClean="0">
                <a:solidFill>
                  <a:schemeClr val="tx2"/>
                </a:solidFill>
                <a:effectLst>
                  <a:outerShdw blurRad="38100" dist="38100" dir="2700000" algn="tl">
                    <a:srgbClr val="C0C0C0"/>
                  </a:outerShdw>
                </a:effectLst>
                <a:latin typeface="方正静蕾简体"/>
                <a:ea typeface="方正静蕾简体"/>
                <a:cs typeface="方正静蕾简体"/>
              </a:rPr>
              <a:t>高中语文</a:t>
            </a:r>
            <a:r>
              <a:rPr lang="en-US" altLang="zh-CN" sz="6000" cap="none" smtClean="0">
                <a:solidFill>
                  <a:schemeClr val="tx2"/>
                </a:solidFill>
                <a:effectLst>
                  <a:outerShdw blurRad="38100" dist="38100" dir="2700000" algn="tl">
                    <a:srgbClr val="C0C0C0"/>
                  </a:outerShdw>
                </a:effectLst>
                <a:latin typeface="方正静蕾简体"/>
                <a:ea typeface="方正静蕾简体"/>
                <a:cs typeface="方正静蕾简体"/>
              </a:rPr>
              <a:t>(5)</a:t>
            </a:r>
            <a:r>
              <a:rPr lang="zh-CN" altLang="en-US" sz="6000" cap="none" smtClean="0">
                <a:solidFill>
                  <a:schemeClr val="tx2"/>
                </a:solidFill>
                <a:effectLst>
                  <a:outerShdw blurRad="38100" dist="38100" dir="2700000" algn="tl">
                    <a:srgbClr val="C0C0C0"/>
                  </a:outerShdw>
                </a:effectLst>
                <a:latin typeface="方正静蕾简体"/>
                <a:ea typeface="方正静蕾简体"/>
                <a:cs typeface="方正静蕾简体"/>
              </a:rPr>
              <a:t>班简报</a:t>
            </a:r>
            <a:br>
              <a:rPr lang="zh-CN" altLang="en-US" sz="6000" cap="none" smtClean="0">
                <a:solidFill>
                  <a:schemeClr val="tx2"/>
                </a:solidFill>
                <a:effectLst>
                  <a:outerShdw blurRad="38100" dist="38100" dir="2700000" algn="tl">
                    <a:srgbClr val="C0C0C0"/>
                  </a:outerShdw>
                </a:effectLst>
                <a:latin typeface="方正静蕾简体"/>
                <a:ea typeface="方正静蕾简体"/>
                <a:cs typeface="方正静蕾简体"/>
              </a:rPr>
            </a:br>
            <a:r>
              <a:rPr lang="zh-CN" altLang="en-US" sz="6000" cap="none" smtClean="0">
                <a:solidFill>
                  <a:schemeClr val="tx2"/>
                </a:solidFill>
                <a:effectLst>
                  <a:outerShdw blurRad="38100" dist="38100" dir="2700000" algn="tl">
                    <a:srgbClr val="C0C0C0"/>
                  </a:outerShdw>
                </a:effectLst>
                <a:latin typeface="方正静蕾简体"/>
                <a:ea typeface="方正静蕾简体"/>
                <a:cs typeface="方正静蕾简体"/>
              </a:rPr>
              <a:t>第</a:t>
            </a:r>
            <a:r>
              <a:rPr lang="en-US" altLang="zh-CN" sz="6000" cap="none" smtClean="0">
                <a:solidFill>
                  <a:schemeClr val="tx2"/>
                </a:solidFill>
                <a:effectLst>
                  <a:outerShdw blurRad="38100" dist="38100" dir="2700000" algn="tl">
                    <a:srgbClr val="C0C0C0"/>
                  </a:outerShdw>
                </a:effectLst>
                <a:latin typeface="方正静蕾简体"/>
                <a:ea typeface="方正静蕾简体"/>
                <a:cs typeface="方正静蕾简体"/>
              </a:rPr>
              <a:t>1</a:t>
            </a:r>
            <a:r>
              <a:rPr lang="zh-CN" altLang="en-US" sz="6000" cap="none" smtClean="0">
                <a:solidFill>
                  <a:schemeClr val="tx2"/>
                </a:solidFill>
                <a:effectLst>
                  <a:outerShdw blurRad="38100" dist="38100" dir="2700000" algn="tl">
                    <a:srgbClr val="C0C0C0"/>
                  </a:outerShdw>
                </a:effectLst>
                <a:latin typeface="方正静蕾简体"/>
                <a:ea typeface="方正静蕾简体"/>
                <a:cs typeface="方正静蕾简体"/>
              </a:rPr>
              <a:t>期</a:t>
            </a:r>
          </a:p>
        </p:txBody>
      </p:sp>
      <p:sp>
        <p:nvSpPr>
          <p:cNvPr id="19459" name="副标题 2"/>
          <p:cNvSpPr>
            <a:spLocks noGrp="1"/>
          </p:cNvSpPr>
          <p:nvPr>
            <p:ph type="body" idx="1"/>
            <p:custDataLst>
              <p:tags r:id="rId3"/>
            </p:custDataLst>
          </p:nvPr>
        </p:nvSpPr>
        <p:spPr>
          <a:xfrm>
            <a:off x="5295900" y="2416175"/>
            <a:ext cx="5167313" cy="2200275"/>
          </a:xfrm>
        </p:spPr>
        <p:txBody>
          <a:bodyPr/>
          <a:lstStyle/>
          <a:p>
            <a:pPr marL="17463" eaLnBrk="1" hangingPunct="1">
              <a:lnSpc>
                <a:spcPct val="220000"/>
              </a:lnSpc>
              <a:spcBef>
                <a:spcPct val="0"/>
              </a:spcBef>
            </a:pPr>
            <a:r>
              <a:rPr lang="zh-CN" altLang="zh-CN" sz="3200" smtClean="0">
                <a:solidFill>
                  <a:srgbClr val="0070C0"/>
                </a:solidFill>
                <a:latin typeface="新宋体" pitchFamily="49" charset="-122"/>
                <a:ea typeface="新宋体" pitchFamily="49" charset="-122"/>
                <a:sym typeface="+mn-lt"/>
              </a:rPr>
              <a:t>辅导教师</a:t>
            </a:r>
            <a:r>
              <a:rPr lang="en-US" altLang="zh-CN" sz="3200" smtClean="0">
                <a:solidFill>
                  <a:srgbClr val="0070C0"/>
                </a:solidFill>
                <a:latin typeface="新宋体" pitchFamily="49" charset="-122"/>
                <a:ea typeface="新宋体" pitchFamily="49" charset="-122"/>
                <a:sym typeface="+mn-lt"/>
              </a:rPr>
              <a:t>:</a:t>
            </a:r>
            <a:r>
              <a:rPr lang="zh-CN" altLang="en-US" sz="3200" smtClean="0">
                <a:solidFill>
                  <a:srgbClr val="0070C0"/>
                </a:solidFill>
                <a:latin typeface="新宋体" pitchFamily="49" charset="-122"/>
                <a:ea typeface="新宋体" pitchFamily="49" charset="-122"/>
                <a:sym typeface="+mn-lt"/>
              </a:rPr>
              <a:t>高艳淑</a:t>
            </a:r>
            <a:endParaRPr lang="zh-CN" altLang="zh-CN" sz="3200" smtClean="0">
              <a:solidFill>
                <a:srgbClr val="0070C0"/>
              </a:solidFill>
              <a:latin typeface="新宋体" pitchFamily="49" charset="-122"/>
              <a:ea typeface="新宋体" pitchFamily="49" charset="-122"/>
              <a:sym typeface="+mn-lt"/>
            </a:endParaRPr>
          </a:p>
          <a:p>
            <a:pPr marL="17463" eaLnBrk="1" hangingPunct="1">
              <a:lnSpc>
                <a:spcPct val="220000"/>
              </a:lnSpc>
              <a:spcBef>
                <a:spcPct val="0"/>
              </a:spcBef>
            </a:pPr>
            <a:r>
              <a:rPr lang="en-US" altLang="zh-CN" sz="3200" smtClean="0">
                <a:solidFill>
                  <a:srgbClr val="0070C0"/>
                </a:solidFill>
                <a:latin typeface="新宋体" pitchFamily="49" charset="-122"/>
                <a:ea typeface="新宋体" pitchFamily="49" charset="-122"/>
                <a:sym typeface="+mn-lt"/>
              </a:rPr>
              <a:t>2016</a:t>
            </a:r>
            <a:r>
              <a:rPr lang="zh-CN" altLang="en-US" sz="3200" smtClean="0">
                <a:solidFill>
                  <a:srgbClr val="0070C0"/>
                </a:solidFill>
                <a:latin typeface="新宋体" pitchFamily="49" charset="-122"/>
                <a:ea typeface="新宋体" pitchFamily="49" charset="-122"/>
                <a:sym typeface="+mn-lt"/>
              </a:rPr>
              <a:t>年</a:t>
            </a:r>
            <a:r>
              <a:rPr lang="en-US" altLang="zh-CN" sz="3200" smtClean="0">
                <a:solidFill>
                  <a:srgbClr val="0070C0"/>
                </a:solidFill>
                <a:latin typeface="新宋体" pitchFamily="49" charset="-122"/>
                <a:ea typeface="新宋体" pitchFamily="49" charset="-122"/>
                <a:sym typeface="+mn-lt"/>
              </a:rPr>
              <a:t>7</a:t>
            </a:r>
            <a:r>
              <a:rPr lang="zh-CN" altLang="en-US" sz="3200" smtClean="0">
                <a:solidFill>
                  <a:srgbClr val="0070C0"/>
                </a:solidFill>
                <a:latin typeface="新宋体" pitchFamily="49" charset="-122"/>
                <a:ea typeface="新宋体" pitchFamily="49" charset="-122"/>
                <a:sym typeface="+mn-lt"/>
              </a:rPr>
              <a:t>月</a:t>
            </a:r>
            <a:r>
              <a:rPr lang="en-US" altLang="zh-CN" sz="3200" smtClean="0">
                <a:solidFill>
                  <a:srgbClr val="0070C0"/>
                </a:solidFill>
                <a:latin typeface="新宋体" pitchFamily="49" charset="-122"/>
                <a:ea typeface="新宋体" pitchFamily="49" charset="-122"/>
                <a:sym typeface="+mn-lt"/>
              </a:rPr>
              <a:t>21</a:t>
            </a:r>
            <a:r>
              <a:rPr lang="zh-CN" altLang="en-US" sz="3200" smtClean="0">
                <a:solidFill>
                  <a:srgbClr val="0070C0"/>
                </a:solidFill>
                <a:latin typeface="新宋体" pitchFamily="49" charset="-122"/>
                <a:ea typeface="新宋体" pitchFamily="49" charset="-122"/>
                <a:sym typeface="+mn-lt"/>
              </a:rPr>
              <a:t>日</a:t>
            </a: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29698" name="矩形 1"/>
          <p:cNvSpPr>
            <a:spLocks noChangeArrowheads="1"/>
          </p:cNvSpPr>
          <p:nvPr/>
        </p:nvSpPr>
        <p:spPr bwMode="auto">
          <a:xfrm>
            <a:off x="1349375" y="261938"/>
            <a:ext cx="10842625" cy="6188075"/>
          </a:xfrm>
          <a:prstGeom prst="rect">
            <a:avLst/>
          </a:prstGeom>
          <a:noFill/>
          <a:ln w="9525">
            <a:noFill/>
            <a:miter lim="800000"/>
            <a:headEnd/>
            <a:tailEnd/>
          </a:ln>
        </p:spPr>
        <p:txBody>
          <a:bodyPr>
            <a:spAutoFit/>
          </a:bodyPr>
          <a:lstStyle/>
          <a:p>
            <a:r>
              <a:rPr lang="zh-CN" altLang="en-US" sz="2000" b="1"/>
              <a:t>学生阅读课前准备学习日志</a:t>
            </a:r>
          </a:p>
          <a:p>
            <a:r>
              <a:rPr lang="zh-CN" altLang="en-US" sz="2000"/>
              <a:t>发布者：张华     所属单位：临颍县一高     发布时间：</a:t>
            </a:r>
            <a:r>
              <a:rPr lang="en-US" altLang="zh-CN" sz="2000"/>
              <a:t>2016-07-13    </a:t>
            </a:r>
            <a:r>
              <a:rPr lang="zh-CN" altLang="en-US" sz="2000"/>
              <a:t>浏览数：</a:t>
            </a:r>
            <a:r>
              <a:rPr lang="en-US" altLang="zh-CN" sz="2000" b="1"/>
              <a:t>1</a:t>
            </a:r>
            <a:endParaRPr lang="en-US" altLang="zh-CN" sz="2000"/>
          </a:p>
          <a:p>
            <a:r>
              <a:rPr lang="zh-CN" altLang="en-US" sz="2000" b="1"/>
              <a:t>通过对本节课的学习，我明白了要想提高学生的阅读水平，一定要利用好学生的生理、心理及其已有的关于阅读的知识储备等宝贵资源。鉴于此，在了解学生学情的基础上有必要对学生的阅读方法加以指导： </a:t>
            </a:r>
          </a:p>
          <a:p>
            <a:r>
              <a:rPr lang="zh-CN" altLang="en-US" sz="2000" b="1"/>
              <a:t>（１）泛读 泛读即广泛阅读，指读书的面要广，要广泛涉猎各方面的知识，具备一般常识。不仅要读自然科学方面的书，也要读社会科学方面的书，古今中外各种不同风格的优秀作品都应广泛地阅读，以博采众家之长，开拓思路。马克思写</a:t>
            </a:r>
            <a:r>
              <a:rPr lang="en-US" altLang="zh-CN" sz="2000" b="1"/>
              <a:t>《</a:t>
            </a:r>
            <a:r>
              <a:rPr lang="zh-CN" altLang="en-US" sz="2000" b="1"/>
              <a:t>资本论</a:t>
            </a:r>
            <a:r>
              <a:rPr lang="en-US" altLang="zh-CN" sz="2000" b="1"/>
              <a:t>》</a:t>
            </a:r>
            <a:r>
              <a:rPr lang="zh-CN" altLang="en-US" sz="2000" b="1"/>
              <a:t>曾钻研过１５００种书，通过阅读来搜集大量的准备资料。 （２）精读 朱熹在</a:t>
            </a:r>
            <a:r>
              <a:rPr lang="en-US" altLang="zh-CN" sz="2000" b="1"/>
              <a:t>《</a:t>
            </a:r>
            <a:r>
              <a:rPr lang="zh-CN" altLang="en-US" sz="2000" b="1"/>
              <a:t>读书之要</a:t>
            </a:r>
            <a:r>
              <a:rPr lang="en-US" altLang="zh-CN" sz="2000" b="1"/>
              <a:t>》</a:t>
            </a:r>
            <a:r>
              <a:rPr lang="zh-CN" altLang="en-US" sz="2000" b="1"/>
              <a:t>中说：“大抵读书，须先熟读，使其言皆若出于吾之口；继以精思，使其言皆若出于吾之心，然后可以省得尔。”这里“熟读而精思”，即是精读的含义。也就是说，要细读多思，反复琢磨，反复研究，边分析边评价，务求明白透彻，了解于心，以便吸取精华。对本专业的书籍及名篇佳作应该采取这种方法。只有精心研究，细细咀嚼，文章的“微言精义”，才能“愈挖愈出，愈研愈精”。可以说，精读是最重要的一种读书方法</a:t>
            </a:r>
            <a:r>
              <a:rPr lang="en-US" altLang="zh-CN" sz="2000" b="1"/>
              <a:t>. </a:t>
            </a:r>
            <a:r>
              <a:rPr lang="zh-CN" altLang="en-US" sz="2000" b="1"/>
              <a:t>（３）通读 即对书报杂志从头到尾阅读，通览一遍，意在读懂，读通，了解全貌，以求一个完整的印象，取得“鸟瞰全景”的效果。对比较重要的书报杂志可采取这种方法。 （４）跳读 这是一种跳跃式的读书方法。可以把书中无关紧要的内容放在一边，抓住书的筋骨脉络阅读，重点掌握各个段落的观点。有时读书遇到疑问处，反复思考不得其解时，也可以跳过去，向后继续读，就可前后贯通了。 （５）速读 这是一种快速读书的方法，即陶渊明提倡的“好读书，不求甚解”。可以采劝扫描法”，一目十行，对文章迅速浏览一遍，只了解文章大意即可。这种方法可以加快阅读速度，扩大阅读量，适用于阅读同类的书籍或参考书等。</a:t>
            </a:r>
            <a:endParaRPr lang="zh-CN" altLang="en-US" sz="200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30722" name="矩形 1"/>
          <p:cNvSpPr>
            <a:spLocks noChangeArrowheads="1"/>
          </p:cNvSpPr>
          <p:nvPr/>
        </p:nvSpPr>
        <p:spPr bwMode="auto">
          <a:xfrm>
            <a:off x="1349375" y="261938"/>
            <a:ext cx="10842625" cy="5310187"/>
          </a:xfrm>
          <a:prstGeom prst="rect">
            <a:avLst/>
          </a:prstGeom>
          <a:noFill/>
          <a:ln w="9525">
            <a:noFill/>
            <a:miter lim="800000"/>
            <a:headEnd/>
            <a:tailEnd/>
          </a:ln>
        </p:spPr>
        <p:txBody>
          <a:bodyPr>
            <a:spAutoFit/>
          </a:bodyPr>
          <a:lstStyle/>
          <a:p>
            <a:r>
              <a:rPr lang="en-US" altLang="zh-CN" b="1"/>
              <a:t>【</a:t>
            </a:r>
            <a:r>
              <a:rPr lang="zh-CN" altLang="en-US" b="1"/>
              <a:t>研修日志</a:t>
            </a:r>
            <a:r>
              <a:rPr lang="en-US" altLang="zh-CN" b="1"/>
              <a:t>】</a:t>
            </a:r>
            <a:r>
              <a:rPr lang="zh-CN" altLang="en-US" b="1"/>
              <a:t>高中语文阅读教学及阅读内容的思考</a:t>
            </a:r>
          </a:p>
          <a:p>
            <a:r>
              <a:rPr lang="zh-CN" altLang="en-US"/>
              <a:t>发布者：焦亮     所属单位：临颍县一高     发布时间：</a:t>
            </a:r>
            <a:r>
              <a:rPr lang="en-US" altLang="zh-CN"/>
              <a:t>2016-07-09    </a:t>
            </a:r>
            <a:r>
              <a:rPr lang="zh-CN" altLang="en-US"/>
              <a:t>浏览数：</a:t>
            </a:r>
            <a:r>
              <a:rPr lang="en-US" altLang="zh-CN" b="1"/>
              <a:t>142</a:t>
            </a:r>
            <a:endParaRPr lang="en-US" altLang="zh-CN"/>
          </a:p>
          <a:p>
            <a:r>
              <a:rPr lang="en-US" altLang="zh-CN" b="1"/>
              <a:t>      </a:t>
            </a:r>
            <a:r>
              <a:rPr lang="zh-CN" altLang="en-US" b="1"/>
              <a:t>通过几节课的学习，我对高中语文阅读教学以及阅读内容进行了深入的思考，深深感到我们阅读教学的缺失及阅读内容的匮乏已经成为现阶段高中语文教学中的重要问题。 </a:t>
            </a:r>
          </a:p>
          <a:p>
            <a:r>
              <a:rPr lang="zh-CN" altLang="en-US" b="1"/>
              <a:t>     高考语文试卷中除了</a:t>
            </a:r>
            <a:r>
              <a:rPr lang="en-US" altLang="zh-CN" b="1"/>
              <a:t>6</a:t>
            </a:r>
            <a:r>
              <a:rPr lang="zh-CN" altLang="en-US" b="1"/>
              <a:t>分的名句默写和</a:t>
            </a:r>
            <a:r>
              <a:rPr lang="en-US" altLang="zh-CN" b="1"/>
              <a:t>20</a:t>
            </a:r>
            <a:r>
              <a:rPr lang="zh-CN" altLang="en-US" b="1"/>
              <a:t>分的基础知识运用外，剩下知识类题目中</a:t>
            </a:r>
            <a:r>
              <a:rPr lang="en-US" altLang="zh-CN" b="1"/>
              <a:t>64</a:t>
            </a:r>
            <a:r>
              <a:rPr lang="zh-CN" altLang="en-US" b="1"/>
              <a:t>分都是阅读分析题，</a:t>
            </a:r>
            <a:r>
              <a:rPr lang="en-US" altLang="zh-CN" b="1"/>
              <a:t>9</a:t>
            </a:r>
            <a:r>
              <a:rPr lang="zh-CN" altLang="en-US" b="1"/>
              <a:t>分论述类文本阅读，</a:t>
            </a:r>
            <a:r>
              <a:rPr lang="en-US" altLang="zh-CN" b="1"/>
              <a:t>30</a:t>
            </a:r>
            <a:r>
              <a:rPr lang="zh-CN" altLang="en-US" b="1"/>
              <a:t>分古诗文阅读，</a:t>
            </a:r>
            <a:r>
              <a:rPr lang="en-US" altLang="zh-CN" b="1"/>
              <a:t>25</a:t>
            </a:r>
            <a:r>
              <a:rPr lang="zh-CN" altLang="en-US" b="1"/>
              <a:t>分现代文文学类或实用类文本二选一阅读，当然还有</a:t>
            </a:r>
            <a:r>
              <a:rPr lang="en-US" altLang="zh-CN" b="1"/>
              <a:t>60</a:t>
            </a:r>
            <a:r>
              <a:rPr lang="zh-CN" altLang="en-US" b="1"/>
              <a:t>分的作文也需要大量的阅读积累素材。可是现阶段的高中语文阅读课堂却陷入了自由阅读，自主选材，自发进行的自由散漫的问题中。学生阅读目的不明确，阅读内容无规划，阅读兴趣非常低。存在这样的问题与学生轻视语文，教师轻视阅读，学校强调应试有重要关系。语文早读和阅读课成了名句名篇背诵近义成语记忆作文论据积累的功利性实效性课堂。 </a:t>
            </a:r>
          </a:p>
          <a:p>
            <a:r>
              <a:rPr lang="zh-CN" altLang="en-US" b="1"/>
              <a:t>    做为高中语文教师，深切了解阅读对语文课堂语文教学的重要意义。首先学校应加强高中语文阅读课的设置，除了一周三节的早读之外，每周还应设置一定数量的语文阅读课，老师也应该充分认识到阅读对学生的语文素养和知识能力的重要性，引导学生了解阅读，学会阅读，爱好阅读。从阅读中汲取文化营养，提高语文人文素养，养成终生阅读的好习惯。其次教师应充分运用阅读教材，挑选优秀的阅读内容，也可以鼓励学生进行课外优秀作品的阅读，把看闲书，读课外书视为洪水猛兽的错误想法剔除，让学生养成每天阅读的好习惯，一些大部头的经典名著可以采取分割阅读的方法，每天阅读一些章节片段，也可以安排假期阅读作业，完成阅读笔记。 </a:t>
            </a:r>
          </a:p>
          <a:p>
            <a:r>
              <a:rPr lang="zh-CN" altLang="en-US" b="1"/>
              <a:t>    总之，学校和教师都应该为学生的良好阅读习惯多做一些应该做的事。使得高中语文阅读教学课堂更加丰富多彩，真正让学生感受到阅读的美，阅读的好，阅读的作用。</a:t>
            </a:r>
            <a:r>
              <a:rPr lang="zh-CN" altLang="en-US"/>
              <a:t> </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31746" name="矩形 1"/>
          <p:cNvSpPr>
            <a:spLocks noChangeArrowheads="1"/>
          </p:cNvSpPr>
          <p:nvPr/>
        </p:nvSpPr>
        <p:spPr bwMode="auto">
          <a:xfrm>
            <a:off x="1349375" y="261938"/>
            <a:ext cx="10842625" cy="6683375"/>
          </a:xfrm>
          <a:prstGeom prst="rect">
            <a:avLst/>
          </a:prstGeom>
          <a:noFill/>
          <a:ln w="9525">
            <a:noFill/>
            <a:miter lim="800000"/>
            <a:headEnd/>
            <a:tailEnd/>
          </a:ln>
        </p:spPr>
        <p:txBody>
          <a:bodyPr>
            <a:spAutoFit/>
          </a:bodyPr>
          <a:lstStyle/>
          <a:p>
            <a:r>
              <a:rPr lang="zh-CN" altLang="en-US"/>
              <a:t> </a:t>
            </a:r>
            <a:r>
              <a:rPr lang="zh-CN" altLang="en-US" b="1"/>
              <a:t>焦晓燕 </a:t>
            </a:r>
            <a:r>
              <a:rPr lang="en-US" altLang="zh-CN" b="1"/>
              <a:t>2016-07-13 09:36 </a:t>
            </a:r>
          </a:p>
          <a:p>
            <a:pPr marL="742950" lvl="1" indent="-285750"/>
            <a:r>
              <a:rPr lang="zh-CN" altLang="en-US"/>
              <a:t>养成阅读的好习惯会终身受益。</a:t>
            </a:r>
          </a:p>
          <a:p>
            <a:pPr marL="742950" lvl="1" indent="-285750"/>
            <a:r>
              <a:rPr lang="zh-CN" altLang="en-US"/>
              <a:t>  </a:t>
            </a:r>
            <a:r>
              <a:rPr lang="zh-CN" altLang="en-US" b="1"/>
              <a:t>回复</a:t>
            </a:r>
            <a:r>
              <a:rPr lang="en-US" altLang="zh-CN" b="1"/>
              <a:t>(0)</a:t>
            </a:r>
            <a:r>
              <a:rPr lang="en-US" altLang="zh-CN"/>
              <a:t> </a:t>
            </a:r>
            <a:endParaRPr lang="en-US" altLang="zh-CN" b="1"/>
          </a:p>
          <a:p>
            <a:r>
              <a:rPr lang="zh-CN" altLang="en-US" b="1"/>
              <a:t>评论 </a:t>
            </a:r>
            <a:endParaRPr lang="zh-CN" altLang="en-US"/>
          </a:p>
          <a:p>
            <a:r>
              <a:rPr lang="zh-CN" altLang="en-US" b="1"/>
              <a:t>  田莉端 </a:t>
            </a:r>
            <a:r>
              <a:rPr lang="en-US" altLang="zh-CN" b="1"/>
              <a:t>2016-07-15 09:48 </a:t>
            </a:r>
          </a:p>
          <a:p>
            <a:pPr marL="742950" lvl="1" indent="-285750"/>
            <a:r>
              <a:rPr lang="zh-CN" altLang="en-US"/>
              <a:t>阅读？谈何容易</a:t>
            </a:r>
            <a:r>
              <a:rPr lang="en-US" altLang="zh-CN"/>
              <a:t>?</a:t>
            </a:r>
            <a:r>
              <a:rPr lang="zh-CN" altLang="en-US"/>
              <a:t>如果班主任是语文老师，阅读还勉强。如果是理科老师，学生能阅读的吗？自习课翻翻</a:t>
            </a:r>
            <a:r>
              <a:rPr lang="en-US" altLang="zh-CN"/>
              <a:t>《</a:t>
            </a:r>
            <a:r>
              <a:rPr lang="zh-CN" altLang="en-US"/>
              <a:t>读者</a:t>
            </a:r>
            <a:r>
              <a:rPr lang="en-US" altLang="zh-CN"/>
              <a:t>》</a:t>
            </a:r>
            <a:r>
              <a:rPr lang="zh-CN" altLang="en-US"/>
              <a:t>都要本没收！</a:t>
            </a:r>
          </a:p>
          <a:p>
            <a:pPr marL="742950" lvl="1" indent="-285750"/>
            <a:r>
              <a:rPr lang="zh-CN" altLang="en-US"/>
              <a:t>  </a:t>
            </a:r>
            <a:r>
              <a:rPr lang="zh-CN" altLang="en-US" b="1"/>
              <a:t>回复</a:t>
            </a:r>
            <a:r>
              <a:rPr lang="en-US" altLang="zh-CN" b="1"/>
              <a:t>(1)</a:t>
            </a:r>
            <a:r>
              <a:rPr lang="en-US" altLang="zh-CN"/>
              <a:t> </a:t>
            </a:r>
            <a:endParaRPr lang="en-US" altLang="zh-CN" b="1"/>
          </a:p>
          <a:p>
            <a:r>
              <a:rPr lang="zh-CN" altLang="en-US" b="1"/>
              <a:t>评论 </a:t>
            </a:r>
            <a:endParaRPr lang="zh-CN" altLang="en-US"/>
          </a:p>
          <a:p>
            <a:r>
              <a:rPr lang="zh-CN" altLang="en-US" b="1"/>
              <a:t> </a:t>
            </a:r>
            <a:r>
              <a:rPr lang="zh-CN" altLang="en-US" b="1" i="1"/>
              <a:t>焦亮回复田莉端 ： </a:t>
            </a:r>
            <a:r>
              <a:rPr lang="zh-CN" altLang="en-US" b="1"/>
              <a:t>这确实是现阶段语文教学的重要问题和积弊，想要解决非一日之功，希望社会、学校、家庭、教师共同努力，为学生创造更为宽松自由的阅读空间，为孩子们的成长尽自己的力量！</a:t>
            </a:r>
          </a:p>
          <a:p>
            <a:pPr marL="742950" lvl="1" indent="-285750"/>
            <a:r>
              <a:rPr lang="en-US" altLang="zh-CN" b="1"/>
              <a:t>2016-07-15 09:46</a:t>
            </a:r>
            <a:r>
              <a:rPr lang="zh-CN" altLang="en-US" b="1"/>
              <a:t>回复</a:t>
            </a:r>
          </a:p>
          <a:p>
            <a:r>
              <a:rPr lang="zh-CN" altLang="en-US" b="1"/>
              <a:t>评论</a:t>
            </a:r>
          </a:p>
          <a:p>
            <a:r>
              <a:rPr lang="zh-CN" altLang="en-US" b="1"/>
              <a:t>  张素芳 </a:t>
            </a:r>
            <a:r>
              <a:rPr lang="en-US" altLang="zh-CN" b="1"/>
              <a:t>2016-07-10 16:22 </a:t>
            </a:r>
          </a:p>
          <a:p>
            <a:pPr marL="742950" lvl="1" indent="-285750"/>
            <a:r>
              <a:rPr lang="zh-CN" altLang="en-US"/>
              <a:t>阅读，会让语文教学无限精彩。</a:t>
            </a:r>
          </a:p>
          <a:p>
            <a:pPr marL="742950" lvl="1" indent="-285750"/>
            <a:r>
              <a:rPr lang="zh-CN" altLang="en-US"/>
              <a:t>  </a:t>
            </a:r>
            <a:r>
              <a:rPr lang="zh-CN" altLang="en-US" b="1"/>
              <a:t>回复</a:t>
            </a:r>
            <a:r>
              <a:rPr lang="en-US" altLang="zh-CN" b="1"/>
              <a:t>(0)</a:t>
            </a:r>
            <a:r>
              <a:rPr lang="en-US" altLang="zh-CN"/>
              <a:t> </a:t>
            </a:r>
            <a:endParaRPr lang="en-US" altLang="zh-CN" b="1"/>
          </a:p>
          <a:p>
            <a:r>
              <a:rPr lang="zh-CN" altLang="en-US" b="1"/>
              <a:t>评论 </a:t>
            </a:r>
            <a:endParaRPr lang="zh-CN" altLang="en-US"/>
          </a:p>
          <a:p>
            <a:r>
              <a:rPr lang="zh-CN" altLang="en-US" b="1"/>
              <a:t>  焦亮 </a:t>
            </a:r>
            <a:r>
              <a:rPr lang="en-US" altLang="zh-CN" b="1"/>
              <a:t>2016-07-10 10:49 </a:t>
            </a:r>
          </a:p>
          <a:p>
            <a:pPr marL="742950" lvl="1" indent="-285750"/>
            <a:r>
              <a:rPr lang="zh-CN" altLang="en-US"/>
              <a:t>其实这是一个整体规划的工程，我觉得从幼儿园就要让孩子们养成好的阅读习惯！</a:t>
            </a:r>
          </a:p>
          <a:p>
            <a:pPr marL="742950" lvl="1" indent="-285750"/>
            <a:r>
              <a:rPr lang="zh-CN" altLang="en-US"/>
              <a:t>  </a:t>
            </a:r>
            <a:r>
              <a:rPr lang="zh-CN" altLang="en-US" b="1"/>
              <a:t>回复</a:t>
            </a:r>
            <a:r>
              <a:rPr lang="en-US" altLang="zh-CN" b="1"/>
              <a:t>(0)</a:t>
            </a:r>
            <a:r>
              <a:rPr lang="en-US" altLang="zh-CN"/>
              <a:t> </a:t>
            </a:r>
            <a:endParaRPr lang="en-US" altLang="zh-CN" b="1"/>
          </a:p>
          <a:p>
            <a:r>
              <a:rPr lang="zh-CN" altLang="en-US" b="1"/>
              <a:t>评论 </a:t>
            </a:r>
            <a:endParaRPr lang="zh-CN" altLang="en-US"/>
          </a:p>
          <a:p>
            <a:r>
              <a:rPr lang="zh-CN" altLang="en-US" b="1"/>
              <a:t>  张晓丽 </a:t>
            </a:r>
            <a:r>
              <a:rPr lang="en-US" altLang="zh-CN" b="1"/>
              <a:t>2016-07-10 10:47 </a:t>
            </a:r>
          </a:p>
          <a:p>
            <a:pPr marL="742950" lvl="1" indent="-285750"/>
            <a:r>
              <a:rPr lang="zh-CN" altLang="en-US"/>
              <a:t>要让孩子们养成终身阅读的好习惯！</a:t>
            </a:r>
          </a:p>
          <a:p>
            <a:pPr marL="742950" lvl="1" indent="-285750"/>
            <a:r>
              <a:rPr lang="zh-CN" altLang="en-US"/>
              <a:t>  </a:t>
            </a:r>
            <a:r>
              <a:rPr lang="zh-CN" altLang="en-US" b="1"/>
              <a:t>回复</a:t>
            </a:r>
            <a:r>
              <a:rPr lang="en-US" altLang="zh-CN" b="1"/>
              <a:t>(0)</a:t>
            </a:r>
            <a:r>
              <a:rPr lang="en-US" altLang="zh-CN"/>
              <a:t> </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a:xfrm>
            <a:off x="817563" y="217488"/>
            <a:ext cx="9805987" cy="1068387"/>
          </a:xfrm>
        </p:spPr>
        <p:txBody>
          <a:bodyPr>
            <a:normAutofit fontScale="90000"/>
          </a:bodyPr>
          <a:lstStyle/>
          <a:p>
            <a:pPr eaLnBrk="1" fontAlgn="auto" hangingPunct="1">
              <a:spcAft>
                <a:spcPts val="0"/>
              </a:spcAft>
              <a:defRPr/>
            </a:pPr>
            <a:r>
              <a:rPr lang="zh-CN" altLang="en-US" sz="7200" dirty="0" smtClean="0">
                <a:solidFill>
                  <a:schemeClr val="tx2">
                    <a:satMod val="130000"/>
                  </a:schemeClr>
                </a:solidFill>
                <a:cs typeface="+mj-cs"/>
              </a:rPr>
              <a:t>温馨提醒</a:t>
            </a:r>
          </a:p>
        </p:txBody>
      </p:sp>
      <p:sp>
        <p:nvSpPr>
          <p:cNvPr id="32770" name="内容占位符 2"/>
          <p:cNvSpPr>
            <a:spLocks noGrp="1"/>
          </p:cNvSpPr>
          <p:nvPr>
            <p:ph idx="1"/>
          </p:nvPr>
        </p:nvSpPr>
        <p:spPr>
          <a:xfrm>
            <a:off x="714375" y="1916113"/>
            <a:ext cx="10515600" cy="3859212"/>
          </a:xfrm>
        </p:spPr>
        <p:txBody>
          <a:bodyPr/>
          <a:lstStyle/>
          <a:p>
            <a:pPr eaLnBrk="1" hangingPunct="1">
              <a:lnSpc>
                <a:spcPct val="150000"/>
              </a:lnSpc>
            </a:pPr>
            <a:r>
              <a:rPr lang="zh-CN" altLang="en-US" sz="4800" smtClean="0"/>
              <a:t>请老师们相互转告，早日登录学习。争取获得</a:t>
            </a:r>
            <a:r>
              <a:rPr lang="en-US" altLang="zh-CN" sz="4800" smtClean="0"/>
              <a:t>100</a:t>
            </a:r>
            <a:r>
              <a:rPr lang="zh-CN" altLang="en-US" sz="4800" smtClean="0"/>
              <a:t>分！各位亲，加油！</a:t>
            </a:r>
          </a:p>
          <a:p>
            <a:pPr eaLnBrk="1" hangingPunct="1">
              <a:lnSpc>
                <a:spcPct val="150000"/>
              </a:lnSpc>
            </a:pPr>
            <a:r>
              <a:rPr lang="zh-CN" altLang="en-US" sz="4800" smtClean="0"/>
              <a:t>学习期间，记得撰写心得体会，并注意完成发布的作业，以免影响成绩。</a:t>
            </a:r>
          </a:p>
        </p:txBody>
      </p:sp>
    </p:spTree>
    <p:custDataLst>
      <p:tags r:id="rId1"/>
    </p:custData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Users\lenovo\Pictures\u=3859346017,1520837805&amp;fm=21&amp;gp=0.jpg"/>
          <p:cNvPicPr>
            <a:picLocks noChangeAspect="1" noChangeArrowheads="1"/>
          </p:cNvPicPr>
          <p:nvPr/>
        </p:nvPicPr>
        <p:blipFill>
          <a:blip r:embed="rId3"/>
          <a:srcRect/>
          <a:stretch>
            <a:fillRect/>
          </a:stretch>
        </p:blipFill>
        <p:spPr bwMode="auto">
          <a:xfrm>
            <a:off x="0" y="1228725"/>
            <a:ext cx="12192000" cy="5629275"/>
          </a:xfrm>
          <a:prstGeom prst="rect">
            <a:avLst/>
          </a:prstGeom>
          <a:noFill/>
          <a:ln w="9525">
            <a:noFill/>
            <a:miter lim="800000"/>
            <a:headEnd/>
            <a:tailEnd/>
          </a:ln>
        </p:spPr>
      </p:pic>
      <p:sp>
        <p:nvSpPr>
          <p:cNvPr id="28673" name="标题 1"/>
          <p:cNvSpPr>
            <a:spLocks noGrp="1"/>
          </p:cNvSpPr>
          <p:nvPr>
            <p:ph type="title"/>
          </p:nvPr>
        </p:nvSpPr>
        <p:spPr>
          <a:xfrm>
            <a:off x="827088" y="209550"/>
            <a:ext cx="9805987" cy="1069975"/>
          </a:xfrm>
        </p:spPr>
        <p:txBody>
          <a:bodyPr/>
          <a:lstStyle/>
          <a:p>
            <a:pPr eaLnBrk="1" fontAlgn="auto" hangingPunct="1">
              <a:spcAft>
                <a:spcPts val="0"/>
              </a:spcAft>
              <a:defRPr/>
            </a:pPr>
            <a:r>
              <a:rPr lang="zh-CN" altLang="en-US" sz="6000" dirty="0" smtClean="0">
                <a:solidFill>
                  <a:srgbClr val="00B050"/>
                </a:solidFill>
                <a:cs typeface="+mj-cs"/>
              </a:rPr>
              <a:t>结束语</a:t>
            </a:r>
          </a:p>
        </p:txBody>
      </p:sp>
      <p:sp>
        <p:nvSpPr>
          <p:cNvPr id="33795" name="内容占位符 2"/>
          <p:cNvSpPr>
            <a:spLocks noGrp="1"/>
          </p:cNvSpPr>
          <p:nvPr>
            <p:ph idx="1"/>
          </p:nvPr>
        </p:nvSpPr>
        <p:spPr>
          <a:xfrm>
            <a:off x="1925638" y="1063625"/>
            <a:ext cx="8928100" cy="5556250"/>
          </a:xfrm>
        </p:spPr>
        <p:txBody>
          <a:bodyPr vert="eaVert"/>
          <a:lstStyle/>
          <a:p>
            <a:pPr marL="0" indent="0" algn="ctr" eaLnBrk="1" hangingPunct="1">
              <a:lnSpc>
                <a:spcPct val="150000"/>
              </a:lnSpc>
              <a:buFont typeface="Wingdings 2" pitchFamily="18" charset="2"/>
              <a:buNone/>
            </a:pPr>
            <a:r>
              <a:rPr lang="zh-CN" altLang="en-US" sz="2400" b="1" smtClean="0">
                <a:solidFill>
                  <a:srgbClr val="FFFF00"/>
                </a:solidFill>
              </a:rPr>
              <a:t>我们带着几许兴奋</a:t>
            </a:r>
          </a:p>
          <a:p>
            <a:pPr marL="0" indent="0" algn="ctr" eaLnBrk="1" hangingPunct="1">
              <a:lnSpc>
                <a:spcPct val="150000"/>
              </a:lnSpc>
              <a:buFont typeface="Wingdings 2" pitchFamily="18" charset="2"/>
              <a:buNone/>
            </a:pPr>
            <a:r>
              <a:rPr lang="zh-CN" altLang="en-US" sz="2400" b="1" smtClean="0">
                <a:solidFill>
                  <a:srgbClr val="FFFF00"/>
                </a:solidFill>
              </a:rPr>
              <a:t>几许憧憬</a:t>
            </a:r>
          </a:p>
          <a:p>
            <a:pPr marL="0" indent="0" algn="ctr" eaLnBrk="1" hangingPunct="1">
              <a:lnSpc>
                <a:spcPct val="150000"/>
              </a:lnSpc>
              <a:buFont typeface="Wingdings 2" pitchFamily="18" charset="2"/>
              <a:buNone/>
            </a:pPr>
            <a:r>
              <a:rPr lang="zh-CN" altLang="en-US" sz="2400" b="1" smtClean="0">
                <a:solidFill>
                  <a:srgbClr val="FFFF00"/>
                </a:solidFill>
              </a:rPr>
              <a:t>几许期望</a:t>
            </a:r>
          </a:p>
          <a:p>
            <a:pPr marL="0" indent="0" algn="ctr" eaLnBrk="1" hangingPunct="1">
              <a:lnSpc>
                <a:spcPct val="150000"/>
              </a:lnSpc>
              <a:buFont typeface="Wingdings 2" pitchFamily="18" charset="2"/>
              <a:buNone/>
            </a:pPr>
            <a:r>
              <a:rPr lang="zh-CN" altLang="en-US" sz="2400" b="1" smtClean="0">
                <a:solidFill>
                  <a:srgbClr val="FFFF00"/>
                </a:solidFill>
              </a:rPr>
              <a:t>迈入了研修的征程</a:t>
            </a:r>
          </a:p>
          <a:p>
            <a:pPr marL="0" indent="0" algn="ctr" eaLnBrk="1" hangingPunct="1">
              <a:lnSpc>
                <a:spcPct val="150000"/>
              </a:lnSpc>
              <a:buFont typeface="Wingdings 2" pitchFamily="18" charset="2"/>
              <a:buNone/>
            </a:pPr>
            <a:r>
              <a:rPr lang="zh-CN" altLang="en-US" sz="2400" b="1" smtClean="0">
                <a:solidFill>
                  <a:srgbClr val="FFFF00"/>
                </a:solidFill>
              </a:rPr>
              <a:t>进行成长中的又一次长途跋涉</a:t>
            </a:r>
          </a:p>
          <a:p>
            <a:pPr marL="0" indent="0" algn="ctr" eaLnBrk="1" hangingPunct="1">
              <a:lnSpc>
                <a:spcPct val="150000"/>
              </a:lnSpc>
              <a:buFont typeface="Wingdings 2" pitchFamily="18" charset="2"/>
              <a:buNone/>
            </a:pPr>
            <a:r>
              <a:rPr lang="zh-CN" altLang="en-US" sz="2400" b="1" smtClean="0">
                <a:solidFill>
                  <a:srgbClr val="FFFF00"/>
                </a:solidFill>
              </a:rPr>
              <a:t>在汲取，研讨中</a:t>
            </a:r>
          </a:p>
          <a:p>
            <a:pPr marL="0" indent="0" algn="ctr" eaLnBrk="1" hangingPunct="1">
              <a:lnSpc>
                <a:spcPct val="150000"/>
              </a:lnSpc>
              <a:buFont typeface="Wingdings 2" pitchFamily="18" charset="2"/>
              <a:buNone/>
            </a:pPr>
            <a:r>
              <a:rPr lang="zh-CN" altLang="en-US" sz="2400" b="1" smtClean="0">
                <a:solidFill>
                  <a:srgbClr val="FFFF00"/>
                </a:solidFill>
              </a:rPr>
              <a:t>我们逐渐成长起来</a:t>
            </a:r>
          </a:p>
          <a:p>
            <a:pPr marL="0" indent="0" algn="ctr" eaLnBrk="1" hangingPunct="1">
              <a:lnSpc>
                <a:spcPct val="150000"/>
              </a:lnSpc>
              <a:buFont typeface="Wingdings 2" pitchFamily="18" charset="2"/>
              <a:buNone/>
            </a:pPr>
            <a:r>
              <a:rPr lang="zh-CN" altLang="en-US" sz="2400" b="1" smtClean="0">
                <a:solidFill>
                  <a:srgbClr val="FFFF00"/>
                </a:solidFill>
              </a:rPr>
              <a:t>也终于懂得</a:t>
            </a:r>
          </a:p>
          <a:p>
            <a:pPr marL="0" indent="0" algn="ctr" eaLnBrk="1" hangingPunct="1">
              <a:lnSpc>
                <a:spcPct val="150000"/>
              </a:lnSpc>
              <a:buFont typeface="Wingdings 2" pitchFamily="18" charset="2"/>
              <a:buNone/>
            </a:pPr>
            <a:r>
              <a:rPr lang="zh-CN" altLang="en-US" sz="2400" b="1" smtClean="0">
                <a:solidFill>
                  <a:srgbClr val="FFFF00"/>
                </a:solidFill>
              </a:rPr>
              <a:t>在付出艰辛之后</a:t>
            </a:r>
          </a:p>
          <a:p>
            <a:pPr marL="0" indent="0" algn="ctr" eaLnBrk="1" hangingPunct="1">
              <a:lnSpc>
                <a:spcPct val="150000"/>
              </a:lnSpc>
              <a:buFont typeface="Wingdings 2" pitchFamily="18" charset="2"/>
              <a:buNone/>
            </a:pPr>
            <a:r>
              <a:rPr lang="zh-CN" altLang="en-US" sz="2400" b="1" smtClean="0">
                <a:solidFill>
                  <a:srgbClr val="FFFF00"/>
                </a:solidFill>
              </a:rPr>
              <a:t>享受学习的酣畅，收获的喜悦</a:t>
            </a:r>
          </a:p>
          <a:p>
            <a:pPr marL="0" indent="0" algn="ctr" eaLnBrk="1" hangingPunct="1">
              <a:lnSpc>
                <a:spcPct val="150000"/>
              </a:lnSpc>
              <a:buFont typeface="Wingdings 2" pitchFamily="18" charset="2"/>
              <a:buNone/>
            </a:pPr>
            <a:r>
              <a:rPr lang="zh-CN" altLang="en-US" sz="2400" b="1" smtClean="0">
                <a:solidFill>
                  <a:srgbClr val="FFFF00"/>
                </a:solidFill>
              </a:rPr>
              <a:t>就这样，肩并肩，手挽手</a:t>
            </a:r>
          </a:p>
          <a:p>
            <a:pPr marL="0" indent="0" algn="ctr" eaLnBrk="1" hangingPunct="1">
              <a:lnSpc>
                <a:spcPct val="150000"/>
              </a:lnSpc>
              <a:buFont typeface="Wingdings 2" pitchFamily="18" charset="2"/>
              <a:buNone/>
            </a:pPr>
            <a:r>
              <a:rPr lang="zh-CN" altLang="en-US" sz="2400" b="1" smtClean="0">
                <a:solidFill>
                  <a:srgbClr val="FFFF00"/>
                </a:solidFill>
              </a:rPr>
              <a:t>酷热之中寻方圆</a:t>
            </a:r>
          </a:p>
          <a:p>
            <a:pPr marL="0" indent="0" algn="ctr" eaLnBrk="1" hangingPunct="1">
              <a:lnSpc>
                <a:spcPct val="150000"/>
              </a:lnSpc>
              <a:buFont typeface="Wingdings 2" pitchFamily="18" charset="2"/>
              <a:buNone/>
            </a:pPr>
            <a:r>
              <a:rPr lang="zh-CN" altLang="en-US" sz="2400" b="1" smtClean="0">
                <a:solidFill>
                  <a:srgbClr val="FFFF00"/>
                </a:solidFill>
              </a:rPr>
              <a:t>互动之中话教育</a:t>
            </a:r>
          </a:p>
          <a:p>
            <a:pPr marL="0" indent="0" algn="ctr" eaLnBrk="1" hangingPunct="1">
              <a:lnSpc>
                <a:spcPct val="150000"/>
              </a:lnSpc>
              <a:buFont typeface="Wingdings 2" pitchFamily="18" charset="2"/>
              <a:buNone/>
            </a:pPr>
            <a:r>
              <a:rPr lang="zh-CN" altLang="en-US" sz="2400" b="1" smtClean="0">
                <a:solidFill>
                  <a:srgbClr val="FFFF00"/>
                </a:solidFill>
              </a:rPr>
              <a:t>研修之中修德</a:t>
            </a:r>
            <a:r>
              <a:rPr lang="zh-CN" altLang="en-US" sz="2400" b="1" smtClean="0"/>
              <a:t>行</a:t>
            </a: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1506" name="内容占位符 2"/>
          <p:cNvSpPr>
            <a:spLocks noGrp="1"/>
          </p:cNvSpPr>
          <p:nvPr>
            <p:ph idx="1"/>
          </p:nvPr>
        </p:nvSpPr>
        <p:spPr>
          <a:xfrm>
            <a:off x="1352550" y="887413"/>
            <a:ext cx="9231313" cy="5513387"/>
          </a:xfrm>
        </p:spPr>
        <p:txBody>
          <a:bodyPr/>
          <a:lstStyle/>
          <a:p>
            <a:pPr eaLnBrk="1" hangingPunct="1"/>
            <a:r>
              <a:rPr lang="zh-CN" altLang="en-US" sz="2800" smtClean="0"/>
              <a:t>走到一起来，走成一片爱， </a:t>
            </a:r>
            <a:endParaRPr lang="en-US" altLang="zh-CN" sz="2800" smtClean="0"/>
          </a:p>
          <a:p>
            <a:pPr eaLnBrk="1" hangingPunct="1"/>
            <a:r>
              <a:rPr lang="zh-CN" altLang="en-US" sz="2800" smtClean="0"/>
              <a:t>走到一起来，组成大舞台。 </a:t>
            </a:r>
            <a:endParaRPr lang="en-US" altLang="zh-CN" sz="2800" smtClean="0"/>
          </a:p>
          <a:p>
            <a:pPr eaLnBrk="1" hangingPunct="1"/>
            <a:r>
              <a:rPr lang="zh-CN" altLang="en-US" sz="2800" smtClean="0"/>
              <a:t>走到一起来，走成一片爱， </a:t>
            </a:r>
            <a:endParaRPr lang="en-US" altLang="zh-CN" sz="2800" smtClean="0"/>
          </a:p>
          <a:p>
            <a:pPr eaLnBrk="1" hangingPunct="1"/>
            <a:r>
              <a:rPr lang="zh-CN" altLang="en-US" sz="2800" smtClean="0"/>
              <a:t>班级建起来，知识汇成海。</a:t>
            </a:r>
            <a:endParaRPr lang="en-US" altLang="zh-CN" sz="2800" smtClean="0"/>
          </a:p>
          <a:p>
            <a:pPr eaLnBrk="1" hangingPunct="1"/>
            <a:r>
              <a:rPr lang="zh-CN" altLang="en-US" sz="2800" smtClean="0"/>
              <a:t>我们走到一起来，走成一种风景，千姿百态。 </a:t>
            </a:r>
            <a:endParaRPr lang="en-US" altLang="zh-CN" sz="2800" smtClean="0"/>
          </a:p>
          <a:p>
            <a:pPr eaLnBrk="1" hangingPunct="1"/>
            <a:r>
              <a:rPr lang="zh-CN" altLang="en-US" sz="2800" smtClean="0"/>
              <a:t>我们走到一起来，走成一个故事，丰富精彩。 </a:t>
            </a:r>
            <a:endParaRPr lang="en-US" altLang="zh-CN" sz="2800" smtClean="0"/>
          </a:p>
          <a:p>
            <a:pPr eaLnBrk="1" hangingPunct="1"/>
            <a:r>
              <a:rPr lang="zh-CN" altLang="en-US" sz="2800" smtClean="0"/>
              <a:t>这是一个知识平台，这是一片阳光地带， </a:t>
            </a:r>
            <a:endParaRPr lang="en-US" altLang="zh-CN" sz="2800" smtClean="0"/>
          </a:p>
          <a:p>
            <a:pPr eaLnBrk="1" hangingPunct="1"/>
            <a:r>
              <a:rPr lang="zh-CN" altLang="en-US" sz="2800" smtClean="0"/>
              <a:t>每一颗心都是爱的存在， 每一颗心都是美的舞台， 每一颗心都是美的盛开， 每一颗心都是美的记载。</a:t>
            </a:r>
            <a:endParaRPr lang="en-US" altLang="zh-CN" sz="2800" smtClean="0"/>
          </a:p>
          <a:p>
            <a:pPr eaLnBrk="1" hangingPunct="1"/>
            <a:r>
              <a:rPr lang="zh-CN" altLang="en-US" sz="2800" smtClean="0">
                <a:solidFill>
                  <a:srgbClr val="C00000"/>
                </a:solidFill>
              </a:rPr>
              <a:t>期待您的参与，我们共同进步！</a:t>
            </a:r>
            <a:endParaRPr lang="en-US" altLang="zh-CN" sz="2800" smtClean="0">
              <a:solidFill>
                <a:srgbClr val="C00000"/>
              </a:solidFill>
            </a:endParaRPr>
          </a:p>
          <a:p>
            <a:pPr eaLnBrk="1" hangingPunct="1"/>
            <a:endParaRPr lang="zh-CN" altLang="en-US" sz="1000" smtClean="0">
              <a:latin typeface="新宋体" pitchFamily="49" charset="-122"/>
              <a:ea typeface="新宋体" pitchFamily="49" charset="-122"/>
            </a:endParaRPr>
          </a:p>
        </p:txBody>
      </p:sp>
      <p:sp>
        <p:nvSpPr>
          <p:cNvPr id="4" name="标题 1"/>
          <p:cNvSpPr txBox="1">
            <a:spLocks/>
          </p:cNvSpPr>
          <p:nvPr/>
        </p:nvSpPr>
        <p:spPr>
          <a:xfrm>
            <a:off x="2744788" y="0"/>
            <a:ext cx="6743700" cy="930275"/>
          </a:xfrm>
          <a:prstGeom prst="rect">
            <a:avLst/>
          </a:prstGeom>
        </p:spPr>
        <p:txBody>
          <a:bodyPr anchor="ctr">
            <a:normAutofit/>
          </a:bodyPr>
          <a:lstStyle/>
          <a:p>
            <a:pPr fontAlgn="auto">
              <a:spcAft>
                <a:spcPts val="0"/>
              </a:spcAft>
              <a:defRPr/>
            </a:pPr>
            <a:r>
              <a:rPr lang="zh-CN" altLang="en-US" sz="4000" dirty="0">
                <a:solidFill>
                  <a:srgbClr val="FF0000"/>
                </a:solidFill>
                <a:effectLst>
                  <a:outerShdw blurRad="50000" dist="30000" dir="5400000" algn="tl" rotWithShape="0">
                    <a:srgbClr val="000000">
                      <a:alpha val="30000"/>
                    </a:srgbClr>
                  </a:outerShdw>
                </a:effectLst>
                <a:latin typeface="新宋体" pitchFamily="49" charset="-122"/>
                <a:ea typeface="新宋体" pitchFamily="49" charset="-122"/>
                <a:cs typeface="+mj-cs"/>
              </a:rPr>
              <a:t>您的参与，大家的期待</a:t>
            </a:r>
          </a:p>
        </p:txBody>
      </p:sp>
      <p:sp>
        <p:nvSpPr>
          <p:cNvPr id="5" name="TextBox 4"/>
          <p:cNvSpPr txBox="1"/>
          <p:nvPr/>
        </p:nvSpPr>
        <p:spPr>
          <a:xfrm>
            <a:off x="0" y="1409700"/>
            <a:ext cx="1108075" cy="3414713"/>
          </a:xfrm>
          <a:prstGeom prst="rect">
            <a:avLst/>
          </a:prstGeom>
          <a:noFill/>
        </p:spPr>
        <p:txBody>
          <a:bodyPr vert="eaVert" wrap="none">
            <a:spAutoFit/>
          </a:bodyPr>
          <a:lstStyle/>
          <a:p>
            <a:pPr>
              <a:defRPr/>
            </a:pPr>
            <a:r>
              <a:rPr lang="zh-CN" altLang="en-US" sz="6000" spc="500" dirty="0">
                <a:solidFill>
                  <a:srgbClr val="7030A0"/>
                </a:solidFill>
              </a:rPr>
              <a:t>卷首</a:t>
            </a:r>
            <a:r>
              <a:rPr lang="zh-CN" altLang="en-US" sz="6000" b="1" spc="500" dirty="0">
                <a:solidFill>
                  <a:srgbClr val="FF0000"/>
                </a:solidFill>
              </a:rPr>
              <a:t>寄</a:t>
            </a:r>
            <a:r>
              <a:rPr lang="zh-CN" altLang="en-US" sz="6000" spc="500" dirty="0">
                <a:solidFill>
                  <a:srgbClr val="7030A0"/>
                </a:solidFill>
              </a:rPr>
              <a:t>语</a:t>
            </a:r>
          </a:p>
        </p:txBody>
      </p:sp>
    </p:spTree>
    <p:custDataLst>
      <p:tags r:id="rId1"/>
    </p:custData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a:xfrm>
            <a:off x="1409700" y="190500"/>
            <a:ext cx="9790113" cy="1068388"/>
          </a:xfrm>
        </p:spPr>
        <p:txBody>
          <a:bodyPr>
            <a:noAutofit/>
          </a:bodyPr>
          <a:lstStyle/>
          <a:p>
            <a:pPr algn="ctr" eaLnBrk="1" fontAlgn="auto" hangingPunct="1">
              <a:spcAft>
                <a:spcPts val="0"/>
              </a:spcAft>
              <a:defRPr/>
            </a:pPr>
            <a:r>
              <a:rPr lang="zh-CN" altLang="en-US" sz="6600" b="1" dirty="0" smtClean="0">
                <a:solidFill>
                  <a:schemeClr val="tx2">
                    <a:satMod val="130000"/>
                  </a:schemeClr>
                </a:solidFill>
                <a:latin typeface="新宋体" pitchFamily="49" charset="-122"/>
                <a:ea typeface="新宋体" pitchFamily="49" charset="-122"/>
                <a:cs typeface="+mj-cs"/>
              </a:rPr>
              <a:t>班   级   学   情</a:t>
            </a:r>
          </a:p>
        </p:txBody>
      </p:sp>
      <p:sp>
        <p:nvSpPr>
          <p:cNvPr id="22530" name="内容占位符 2"/>
          <p:cNvSpPr>
            <a:spLocks noGrp="1"/>
          </p:cNvSpPr>
          <p:nvPr>
            <p:ph idx="1"/>
          </p:nvPr>
        </p:nvSpPr>
        <p:spPr>
          <a:xfrm>
            <a:off x="1481138" y="917575"/>
            <a:ext cx="4562475" cy="2252663"/>
          </a:xfrm>
        </p:spPr>
        <p:txBody>
          <a:bodyPr/>
          <a:lstStyle/>
          <a:p>
            <a:pPr eaLnBrk="1" hangingPunct="1">
              <a:lnSpc>
                <a:spcPct val="190000"/>
              </a:lnSpc>
            </a:pPr>
            <a:r>
              <a:rPr lang="zh-CN" altLang="en-US" b="1" smtClean="0">
                <a:latin typeface="新宋体" pitchFamily="49" charset="-122"/>
                <a:ea typeface="新宋体" pitchFamily="49" charset="-122"/>
              </a:rPr>
              <a:t>学员总数：</a:t>
            </a:r>
            <a:r>
              <a:rPr lang="en-US" altLang="zh-CN" b="1" smtClean="0">
                <a:solidFill>
                  <a:srgbClr val="FF0000"/>
                </a:solidFill>
                <a:latin typeface="新宋体" pitchFamily="49" charset="-122"/>
                <a:ea typeface="新宋体" pitchFamily="49" charset="-122"/>
              </a:rPr>
              <a:t>91</a:t>
            </a:r>
            <a:r>
              <a:rPr lang="zh-CN" altLang="en-US" b="1" smtClean="0">
                <a:latin typeface="新宋体" pitchFamily="49" charset="-122"/>
                <a:ea typeface="新宋体" pitchFamily="49" charset="-122"/>
              </a:rPr>
              <a:t>人</a:t>
            </a:r>
          </a:p>
          <a:p>
            <a:pPr eaLnBrk="1" hangingPunct="1">
              <a:lnSpc>
                <a:spcPct val="190000"/>
              </a:lnSpc>
            </a:pPr>
            <a:r>
              <a:rPr lang="zh-CN" altLang="en-US" b="1" smtClean="0">
                <a:latin typeface="新宋体" pitchFamily="49" charset="-122"/>
                <a:ea typeface="新宋体" pitchFamily="49" charset="-122"/>
              </a:rPr>
              <a:t>登录学习人数：</a:t>
            </a:r>
            <a:r>
              <a:rPr lang="en-US" altLang="zh-CN" b="1" smtClean="0">
                <a:latin typeface="新宋体" pitchFamily="49" charset="-122"/>
                <a:ea typeface="新宋体" pitchFamily="49" charset="-122"/>
              </a:rPr>
              <a:t>61</a:t>
            </a:r>
            <a:r>
              <a:rPr lang="zh-CN" altLang="en-US" b="1" smtClean="0">
                <a:latin typeface="新宋体" pitchFamily="49" charset="-122"/>
                <a:ea typeface="新宋体" pitchFamily="49" charset="-122"/>
              </a:rPr>
              <a:t>人</a:t>
            </a:r>
          </a:p>
        </p:txBody>
      </p:sp>
      <p:graphicFrame>
        <p:nvGraphicFramePr>
          <p:cNvPr id="21570" name="Group 66"/>
          <p:cNvGraphicFramePr>
            <a:graphicFrameLocks noGrp="1"/>
          </p:cNvGraphicFramePr>
          <p:nvPr/>
        </p:nvGraphicFramePr>
        <p:xfrm>
          <a:off x="6732588" y="1343025"/>
          <a:ext cx="4881562" cy="5003800"/>
        </p:xfrm>
        <a:graphic>
          <a:graphicData uri="http://schemas.openxmlformats.org/drawingml/2006/table">
            <a:tbl>
              <a:tblPr/>
              <a:tblGrid>
                <a:gridCol w="1770062"/>
                <a:gridCol w="1536700"/>
                <a:gridCol w="1574800"/>
              </a:tblGrid>
              <a:tr h="6762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FFFF00"/>
                          </a:solidFill>
                          <a:effectLst/>
                          <a:latin typeface="Franklin Gothic Book"/>
                          <a:ea typeface="黑体" pitchFamily="49" charset="-122"/>
                          <a:cs typeface="华文中宋"/>
                        </a:rPr>
                        <a:t>参与学习较好的学员（已得</a:t>
                      </a:r>
                      <a:r>
                        <a:rPr kumimoji="0" lang="en-US" altLang="zh-CN" sz="2400" b="1" i="0" u="none" strike="noStrike" cap="none" normalizeH="0" baseline="0" smtClean="0">
                          <a:ln>
                            <a:noFill/>
                          </a:ln>
                          <a:solidFill>
                            <a:srgbClr val="FFFF00"/>
                          </a:solidFill>
                          <a:effectLst/>
                          <a:latin typeface="Franklin Gothic Book"/>
                          <a:ea typeface="黑体" pitchFamily="49" charset="-122"/>
                          <a:cs typeface="华文中宋"/>
                        </a:rPr>
                        <a:t>70</a:t>
                      </a:r>
                      <a:r>
                        <a:rPr kumimoji="0" lang="zh-CN" altLang="en-US" sz="2400" b="1" i="0" u="none" strike="noStrike" cap="none" normalizeH="0" baseline="0" smtClean="0">
                          <a:ln>
                            <a:noFill/>
                          </a:ln>
                          <a:solidFill>
                            <a:srgbClr val="FFFF00"/>
                          </a:solidFill>
                          <a:effectLst/>
                          <a:latin typeface="Franklin Gothic Book"/>
                          <a:ea typeface="黑体" pitchFamily="49" charset="-122"/>
                          <a:cs typeface="华文中宋"/>
                        </a:rPr>
                        <a:t>分）</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c hMerge="1">
                  <a:txBody>
                    <a:bodyPr/>
                    <a:lstStyle/>
                    <a:p>
                      <a:endParaRPr lang="zh-CN" altLang="en-US"/>
                    </a:p>
                  </a:txBody>
                  <a:tcPr/>
                </a:tc>
              </a:tr>
              <a:tr h="585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Franklin Gothic Book"/>
                          <a:ea typeface="黑体" pitchFamily="49" charset="-122"/>
                          <a:cs typeface="华文中宋"/>
                        </a:rPr>
                        <a:t>明娜</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Franklin Gothic Book"/>
                          <a:ea typeface="黑体" pitchFamily="49" charset="-122"/>
                          <a:cs typeface="华文中宋"/>
                        </a:rPr>
                        <a:t>姓名</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Franklin Gothic Book"/>
                          <a:ea typeface="黑体" pitchFamily="49" charset="-122"/>
                          <a:cs typeface="华文中宋"/>
                        </a:rPr>
                        <a:t>姓    名</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李素萍</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张慧卿</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41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陈书建</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明娜</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焦亮</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李红芬</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41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贾林</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王瑞</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11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李文坡</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蔡丽君</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27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安永涛</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r h="541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rPr>
                        <a:t>刘华民</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Franklin Gothic Book"/>
                        <a:ea typeface="黑体" pitchFamily="49" charset="-122"/>
                        <a:cs typeface="华文中宋"/>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CC"/>
                    </a:solidFill>
                  </a:tcPr>
                </a:tc>
              </a:tr>
            </a:tbl>
          </a:graphicData>
        </a:graphic>
      </p:graphicFrame>
    </p:spTree>
    <p:custDataLst>
      <p:tags r:id="rId1"/>
    </p:custData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a:xfrm>
            <a:off x="0" y="177800"/>
            <a:ext cx="12192000" cy="1068388"/>
          </a:xfrm>
        </p:spPr>
        <p:txBody>
          <a:bodyPr>
            <a:noAutofit/>
          </a:bodyPr>
          <a:lstStyle/>
          <a:p>
            <a:pPr algn="ctr" eaLnBrk="1" fontAlgn="auto" hangingPunct="1">
              <a:spcAft>
                <a:spcPts val="0"/>
              </a:spcAft>
              <a:defRPr/>
            </a:pPr>
            <a:r>
              <a:rPr lang="zh-CN" altLang="en-US" sz="7200" b="1" dirty="0" smtClean="0">
                <a:solidFill>
                  <a:schemeClr val="tx2">
                    <a:satMod val="130000"/>
                  </a:schemeClr>
                </a:solidFill>
                <a:cs typeface="+mj-cs"/>
              </a:rPr>
              <a:t>学  情  通  报</a:t>
            </a:r>
          </a:p>
        </p:txBody>
      </p:sp>
      <p:sp>
        <p:nvSpPr>
          <p:cNvPr id="23554" name="内容占位符 2"/>
          <p:cNvSpPr>
            <a:spLocks noGrp="1"/>
          </p:cNvSpPr>
          <p:nvPr>
            <p:ph idx="1"/>
          </p:nvPr>
        </p:nvSpPr>
        <p:spPr>
          <a:xfrm>
            <a:off x="479425" y="1582738"/>
            <a:ext cx="11195050" cy="2852737"/>
          </a:xfrm>
        </p:spPr>
        <p:txBody>
          <a:bodyPr/>
          <a:lstStyle/>
          <a:p>
            <a:pPr eaLnBrk="1" hangingPunct="1">
              <a:lnSpc>
                <a:spcPct val="140000"/>
              </a:lnSpc>
              <a:buFont typeface="Wingdings 2" pitchFamily="18" charset="2"/>
              <a:buNone/>
            </a:pPr>
            <a:r>
              <a:rPr lang="zh-CN" altLang="en-US" sz="4600" b="1" smtClean="0"/>
              <a:t>还有</a:t>
            </a:r>
            <a:r>
              <a:rPr lang="en-US" altLang="zh-CN" sz="4600" b="1" smtClean="0"/>
              <a:t>30</a:t>
            </a:r>
            <a:r>
              <a:rPr lang="zh-CN" altLang="en-US" sz="4600" b="1" smtClean="0"/>
              <a:t>位老师没有登录平台进行视频学习，本月末还没登陆学习的要通报姓名啰！</a:t>
            </a:r>
            <a:endParaRPr lang="en-US" altLang="zh-CN" sz="4600" b="1" smtClean="0"/>
          </a:p>
          <a:p>
            <a:pPr eaLnBrk="1" hangingPunct="1">
              <a:lnSpc>
                <a:spcPct val="140000"/>
              </a:lnSpc>
              <a:buFont typeface="Wingdings 2" pitchFamily="18" charset="2"/>
              <a:buNone/>
            </a:pPr>
            <a:r>
              <a:rPr lang="zh-CN" altLang="en-US" sz="4600" b="1" smtClean="0"/>
              <a:t>请大家相互转告，积极参与！</a:t>
            </a:r>
            <a:endParaRPr lang="en-US" altLang="zh-CN" sz="4600" b="1" smtClean="0"/>
          </a:p>
          <a:p>
            <a:pPr eaLnBrk="1" hangingPunct="1">
              <a:lnSpc>
                <a:spcPct val="140000"/>
              </a:lnSpc>
            </a:pPr>
            <a:endParaRPr lang="zh-CN" altLang="en-US" sz="2800" b="1"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24578" name="矩形 1"/>
          <p:cNvSpPr>
            <a:spLocks noChangeArrowheads="1"/>
          </p:cNvSpPr>
          <p:nvPr/>
        </p:nvSpPr>
        <p:spPr bwMode="auto">
          <a:xfrm>
            <a:off x="1349375" y="261938"/>
            <a:ext cx="10842625" cy="4789487"/>
          </a:xfrm>
          <a:prstGeom prst="rect">
            <a:avLst/>
          </a:prstGeom>
          <a:noFill/>
          <a:ln w="9525">
            <a:noFill/>
            <a:miter lim="800000"/>
            <a:headEnd/>
            <a:tailEnd/>
          </a:ln>
        </p:spPr>
        <p:txBody>
          <a:bodyPr>
            <a:spAutoFit/>
          </a:bodyPr>
          <a:lstStyle/>
          <a:p>
            <a:r>
              <a:rPr lang="zh-CN" altLang="en-US" sz="2800" b="1"/>
              <a:t>研修一得</a:t>
            </a:r>
          </a:p>
          <a:p>
            <a:r>
              <a:rPr lang="zh-CN" altLang="en-US" sz="2800"/>
              <a:t>发布者：刘华民     所属单位：南高     发布时间：</a:t>
            </a:r>
            <a:r>
              <a:rPr lang="en-US" altLang="zh-CN" sz="2800"/>
              <a:t>2016-07-12    </a:t>
            </a:r>
            <a:r>
              <a:rPr lang="zh-CN" altLang="en-US" sz="2800"/>
              <a:t>浏览数：</a:t>
            </a:r>
            <a:r>
              <a:rPr lang="en-US" altLang="zh-CN" sz="2800" b="1"/>
              <a:t>7</a:t>
            </a:r>
            <a:endParaRPr lang="en-US" altLang="zh-CN" sz="2800"/>
          </a:p>
          <a:p>
            <a:r>
              <a:rPr lang="en-US" altLang="zh-CN" sz="2800" b="1"/>
              <a:t> </a:t>
            </a:r>
            <a:r>
              <a:rPr lang="zh-CN" altLang="en-US" sz="2800" b="1"/>
              <a:t>学校安排布置之后，我坚持每天进行网上学习，认真观看名师课堂实录和专家的视频讲座。通过学习，解决了我在实际教学中遇到的很多疑难问题，使自己在教育理念、教学方法、教学技巧等各方面有了很大的提升</a:t>
            </a:r>
            <a:r>
              <a:rPr lang="en-US" altLang="zh-CN" sz="2800" b="1"/>
              <a:t>,</a:t>
            </a:r>
            <a:r>
              <a:rPr lang="zh-CN" altLang="en-US" sz="2800" b="1"/>
              <a:t>驾驭课堂、把握教材、课堂管理、教学反思等方面的水平也有了很大的提高，同时提高了师德修养，更新了教育理论，丰富了教学经验</a:t>
            </a:r>
            <a:r>
              <a:rPr lang="en-US" altLang="zh-CN" sz="2800" b="1"/>
              <a:t>,</a:t>
            </a:r>
            <a:r>
              <a:rPr lang="zh-CN" altLang="en-US" sz="2800" b="1"/>
              <a:t>提升了教学反思能力，为今后的教育教学工作和班级管理提供了扎实基础。方便快捷的网络学习，开阔了我的视野，充实了自己，使自己插上了实现教育理想的翅膀。   </a:t>
            </a:r>
            <a:r>
              <a:rPr lang="zh-CN" altLang="en-US" sz="2800"/>
              <a:t> </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25602" name="矩形 1"/>
          <p:cNvSpPr>
            <a:spLocks noChangeArrowheads="1"/>
          </p:cNvSpPr>
          <p:nvPr/>
        </p:nvSpPr>
        <p:spPr bwMode="auto">
          <a:xfrm>
            <a:off x="1349375" y="261938"/>
            <a:ext cx="10842625" cy="6683375"/>
          </a:xfrm>
          <a:prstGeom prst="rect">
            <a:avLst/>
          </a:prstGeom>
          <a:noFill/>
          <a:ln w="9525">
            <a:noFill/>
            <a:miter lim="800000"/>
            <a:headEnd/>
            <a:tailEnd/>
          </a:ln>
        </p:spPr>
        <p:txBody>
          <a:bodyPr>
            <a:spAutoFit/>
          </a:bodyPr>
          <a:lstStyle/>
          <a:p>
            <a:r>
              <a:rPr lang="zh-CN" altLang="en-US" b="1"/>
              <a:t>高中语文个人校本研修计划</a:t>
            </a:r>
          </a:p>
          <a:p>
            <a:r>
              <a:rPr lang="zh-CN" altLang="en-US"/>
              <a:t>发布者：史晓鹏     发布时间：</a:t>
            </a:r>
            <a:r>
              <a:rPr lang="en-US" altLang="zh-CN"/>
              <a:t>2016-07-13     </a:t>
            </a:r>
            <a:r>
              <a:rPr lang="zh-CN" altLang="en-US"/>
              <a:t>浏览数：</a:t>
            </a:r>
            <a:r>
              <a:rPr lang="en-US" altLang="zh-CN" b="1"/>
              <a:t>8</a:t>
            </a:r>
            <a:r>
              <a:rPr lang="en-US" altLang="zh-CN"/>
              <a:t> </a:t>
            </a:r>
          </a:p>
          <a:p>
            <a:r>
              <a:rPr lang="zh-CN" altLang="en-US" b="1"/>
              <a:t>高中语文个人校本研修计划</a:t>
            </a:r>
            <a:br>
              <a:rPr lang="zh-CN" altLang="en-US" b="1"/>
            </a:br>
            <a:r>
              <a:rPr lang="zh-CN" altLang="en-US" b="1"/>
              <a:t> </a:t>
            </a:r>
            <a:br>
              <a:rPr lang="zh-CN" altLang="en-US" b="1"/>
            </a:br>
            <a:r>
              <a:rPr lang="zh-CN" altLang="en-US" b="1"/>
              <a:t>　　为了进一步加强教师个人的自我发展与完善，积极进取，努力工作，特制定教师个人研修计划。</a:t>
            </a:r>
            <a:br>
              <a:rPr lang="zh-CN" altLang="en-US" b="1"/>
            </a:br>
            <a:r>
              <a:rPr lang="zh-CN" altLang="en-US" b="1"/>
              <a:t> </a:t>
            </a:r>
            <a:br>
              <a:rPr lang="zh-CN" altLang="en-US" b="1"/>
            </a:br>
            <a:r>
              <a:rPr lang="zh-CN" altLang="en-US" b="1"/>
              <a:t>　　一、指导思想</a:t>
            </a:r>
            <a:br>
              <a:rPr lang="zh-CN" altLang="en-US" b="1"/>
            </a:br>
            <a:r>
              <a:rPr lang="zh-CN" altLang="en-US" b="1"/>
              <a:t> </a:t>
            </a:r>
            <a:br>
              <a:rPr lang="zh-CN" altLang="en-US" b="1"/>
            </a:br>
            <a:r>
              <a:rPr lang="zh-CN" altLang="en-US" b="1"/>
              <a:t>　　以“求真、求实、求效”的工作理念做后盾，以提高教师专业能力为重点，以提高教师综合素质为前提，开展个人研修。</a:t>
            </a:r>
            <a:br>
              <a:rPr lang="zh-CN" altLang="en-US" b="1"/>
            </a:br>
            <a:r>
              <a:rPr lang="zh-CN" altLang="en-US" b="1"/>
              <a:t> </a:t>
            </a:r>
            <a:br>
              <a:rPr lang="zh-CN" altLang="en-US" b="1"/>
            </a:br>
            <a:r>
              <a:rPr lang="zh-CN" altLang="en-US" b="1"/>
              <a:t>　　二、研修目标</a:t>
            </a:r>
            <a:br>
              <a:rPr lang="zh-CN" altLang="en-US" b="1"/>
            </a:br>
            <a:r>
              <a:rPr lang="zh-CN" altLang="en-US" b="1"/>
              <a:t> </a:t>
            </a:r>
            <a:br>
              <a:rPr lang="zh-CN" altLang="en-US" b="1"/>
            </a:br>
            <a:r>
              <a:rPr lang="zh-CN" altLang="en-US" b="1"/>
              <a:t>　　</a:t>
            </a:r>
            <a:r>
              <a:rPr lang="en-US" altLang="zh-CN" b="1"/>
              <a:t>1</a:t>
            </a:r>
            <a:r>
              <a:rPr lang="zh-CN" altLang="en-US" b="1"/>
              <a:t>．提高自身素质。</a:t>
            </a:r>
            <a:br>
              <a:rPr lang="zh-CN" altLang="en-US" b="1"/>
            </a:br>
            <a:r>
              <a:rPr lang="zh-CN" altLang="en-US" b="1"/>
              <a:t> </a:t>
            </a:r>
            <a:br>
              <a:rPr lang="zh-CN" altLang="en-US" b="1"/>
            </a:br>
            <a:r>
              <a:rPr lang="zh-CN" altLang="en-US" b="1"/>
              <a:t>　　具有高尚的道德情操，远大的理想和抱负，敬业爱岗，任劳任怨，淡泊名利、不求索取，把提高自身修养作为第一研修内容，从小事做起不断进取，超越自我。</a:t>
            </a:r>
            <a:br>
              <a:rPr lang="zh-CN" altLang="en-US" b="1"/>
            </a:br>
            <a:r>
              <a:rPr lang="zh-CN" altLang="en-US" b="1"/>
              <a:t> </a:t>
            </a:r>
            <a:br>
              <a:rPr lang="zh-CN" altLang="en-US" b="1"/>
            </a:br>
            <a:r>
              <a:rPr lang="zh-CN" altLang="en-US" b="1"/>
              <a:t>　　</a:t>
            </a:r>
            <a:r>
              <a:rPr lang="en-US" altLang="zh-CN" b="1"/>
              <a:t>2</a:t>
            </a:r>
            <a:r>
              <a:rPr lang="zh-CN" altLang="en-US" b="1"/>
              <a:t>．加强理论学习。</a:t>
            </a:r>
            <a:br>
              <a:rPr lang="zh-CN" altLang="en-US" b="1"/>
            </a:br>
            <a:r>
              <a:rPr lang="zh-CN" altLang="en-US" b="1"/>
              <a:t> </a:t>
            </a:r>
            <a:br>
              <a:rPr lang="zh-CN" altLang="en-US" b="1"/>
            </a:br>
            <a:r>
              <a:rPr lang="zh-CN" altLang="en-US" b="1"/>
              <a:t>　　通过参加集体学习及自学等方式认真学习新理念，及时把握课改的前沿信息，并努力运用于课堂教学实践之中。</a:t>
            </a:r>
            <a:br>
              <a:rPr lang="zh-CN" altLang="en-US" b="1"/>
            </a:br>
            <a:r>
              <a:rPr lang="zh-CN" altLang="en-US" b="1"/>
              <a:t> </a:t>
            </a:r>
            <a:br>
              <a:rPr lang="zh-CN" altLang="en-US" b="1"/>
            </a:br>
            <a:r>
              <a:rPr lang="zh-CN" altLang="en-US" b="1"/>
              <a:t>　　</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1"/>
          <p:cNvSpPr>
            <a:spLocks noChangeArrowheads="1"/>
          </p:cNvSpPr>
          <p:nvPr/>
        </p:nvSpPr>
        <p:spPr bwMode="auto">
          <a:xfrm>
            <a:off x="1539875" y="457200"/>
            <a:ext cx="10477500" cy="6408738"/>
          </a:xfrm>
          <a:prstGeom prst="rect">
            <a:avLst/>
          </a:prstGeom>
          <a:noFill/>
          <a:ln w="9525">
            <a:noFill/>
            <a:miter lim="800000"/>
            <a:headEnd/>
            <a:tailEnd/>
          </a:ln>
        </p:spPr>
        <p:txBody>
          <a:bodyPr>
            <a:spAutoFit/>
          </a:bodyPr>
          <a:lstStyle/>
          <a:p>
            <a:r>
              <a:rPr lang="en-US" altLang="zh-CN" b="1"/>
              <a:t>3</a:t>
            </a:r>
            <a:r>
              <a:rPr lang="zh-CN" altLang="en-US" b="1"/>
              <a:t>．立足常规教学。</a:t>
            </a:r>
            <a:br>
              <a:rPr lang="zh-CN" altLang="en-US" b="1"/>
            </a:br>
            <a:r>
              <a:rPr lang="zh-CN" altLang="en-US" b="1"/>
              <a:t> </a:t>
            </a:r>
            <a:br>
              <a:rPr lang="zh-CN" altLang="en-US" b="1"/>
            </a:br>
            <a:r>
              <a:rPr lang="zh-CN" altLang="en-US" b="1"/>
              <a:t>　　潜心钻研教材，以上好每一节课为前提，不断总结和反思自己的课堂教学，逐渐突显出个人的教学风格和教学特色。</a:t>
            </a:r>
            <a:br>
              <a:rPr lang="zh-CN" altLang="en-US" b="1"/>
            </a:br>
            <a:r>
              <a:rPr lang="zh-CN" altLang="en-US" b="1"/>
              <a:t> </a:t>
            </a:r>
            <a:br>
              <a:rPr lang="zh-CN" altLang="en-US" b="1"/>
            </a:br>
            <a:r>
              <a:rPr lang="zh-CN" altLang="en-US" b="1"/>
              <a:t>　　</a:t>
            </a:r>
            <a:r>
              <a:rPr lang="en-US" altLang="zh-CN" b="1"/>
              <a:t>4</a:t>
            </a:r>
            <a:r>
              <a:rPr lang="zh-CN" altLang="en-US" b="1"/>
              <a:t>．注重经验积累</a:t>
            </a:r>
            <a:br>
              <a:rPr lang="zh-CN" altLang="en-US" b="1"/>
            </a:br>
            <a:r>
              <a:rPr lang="zh-CN" altLang="en-US" b="1"/>
              <a:t> </a:t>
            </a:r>
            <a:br>
              <a:rPr lang="zh-CN" altLang="en-US" b="1"/>
            </a:br>
            <a:r>
              <a:rPr lang="zh-CN" altLang="en-US" b="1"/>
              <a:t>　　积极撰写教学反思、案例和论文，将教学过程中的点滴感悟记录下来，教师互助学习、探讨、彼此支持、资源共享。</a:t>
            </a:r>
            <a:br>
              <a:rPr lang="zh-CN" altLang="en-US" b="1"/>
            </a:br>
            <a:r>
              <a:rPr lang="zh-CN" altLang="en-US" b="1"/>
              <a:t> </a:t>
            </a:r>
            <a:br>
              <a:rPr lang="zh-CN" altLang="en-US" b="1"/>
            </a:br>
            <a:r>
              <a:rPr lang="zh-CN" altLang="en-US" b="1"/>
              <a:t>　　三、研修内容</a:t>
            </a:r>
            <a:br>
              <a:rPr lang="zh-CN" altLang="en-US" b="1"/>
            </a:br>
            <a:r>
              <a:rPr lang="zh-CN" altLang="en-US" b="1"/>
              <a:t> </a:t>
            </a:r>
            <a:br>
              <a:rPr lang="zh-CN" altLang="en-US" b="1"/>
            </a:br>
            <a:r>
              <a:rPr lang="zh-CN" altLang="en-US" b="1"/>
              <a:t>　　按照个人工作特点制定一年的发展研修计划，努力结合自己日常的教育教学工作，做到在学习中实践，在实践中学习；在工作中思考，在思考中实践；在反思中改进，在改进中提升，使研修、工作、发展同步推进。</a:t>
            </a:r>
            <a:br>
              <a:rPr lang="zh-CN" altLang="en-US" b="1"/>
            </a:br>
            <a:r>
              <a:rPr lang="zh-CN" altLang="en-US" b="1"/>
              <a:t> </a:t>
            </a:r>
            <a:br>
              <a:rPr lang="zh-CN" altLang="en-US" b="1"/>
            </a:br>
            <a:r>
              <a:rPr lang="zh-CN" altLang="en-US" b="1"/>
              <a:t>　　</a:t>
            </a:r>
            <a:r>
              <a:rPr lang="en-US" altLang="zh-CN" b="1"/>
              <a:t>1</a:t>
            </a:r>
            <a:r>
              <a:rPr lang="zh-CN" altLang="en-US" b="1"/>
              <a:t>、多读书，善思考，勤积累。</a:t>
            </a:r>
            <a:br>
              <a:rPr lang="zh-CN" altLang="en-US" b="1"/>
            </a:br>
            <a:r>
              <a:rPr lang="zh-CN" altLang="en-US" b="1"/>
              <a:t> </a:t>
            </a:r>
            <a:br>
              <a:rPr lang="zh-CN" altLang="en-US" b="1"/>
            </a:br>
            <a:r>
              <a:rPr lang="zh-CN" altLang="en-US" b="1"/>
              <a:t>　　读书是人们重要的学习方式，是人生奋斗的航灯，是文化传承的通道，是人类进步的阶梯。读一本教育方面的论著，做好读书笔记。并配合学校开展的读书活动，谈体会，谈心得，谈收获，互相学习，互相交流。以期得到共同发展，共同进步。</a:t>
            </a:r>
            <a:br>
              <a:rPr lang="zh-CN" altLang="en-US" b="1"/>
            </a:br>
            <a:r>
              <a:rPr lang="zh-CN" altLang="en-US" b="1"/>
              <a:t> </a:t>
            </a:r>
            <a:br>
              <a:rPr lang="zh-CN" altLang="en-US" b="1"/>
            </a:br>
            <a:r>
              <a:rPr lang="zh-CN" altLang="en-US" b="1"/>
              <a:t>　</a:t>
            </a:r>
          </a:p>
        </p:txBody>
      </p:sp>
      <p:sp>
        <p:nvSpPr>
          <p:cNvPr id="3" name="标题 1"/>
          <p:cNvSpPr>
            <a:spLocks noGrp="1"/>
          </p:cNvSpPr>
          <p:nvPr>
            <p:ph type="title"/>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27650" name="矩形 1"/>
          <p:cNvSpPr>
            <a:spLocks noChangeArrowheads="1"/>
          </p:cNvSpPr>
          <p:nvPr/>
        </p:nvSpPr>
        <p:spPr bwMode="auto">
          <a:xfrm>
            <a:off x="1349375" y="261938"/>
            <a:ext cx="10842625" cy="5859462"/>
          </a:xfrm>
          <a:prstGeom prst="rect">
            <a:avLst/>
          </a:prstGeom>
          <a:noFill/>
          <a:ln w="9525">
            <a:noFill/>
            <a:miter lim="800000"/>
            <a:headEnd/>
            <a:tailEnd/>
          </a:ln>
        </p:spPr>
        <p:txBody>
          <a:bodyPr>
            <a:spAutoFit/>
          </a:bodyPr>
          <a:lstStyle/>
          <a:p>
            <a:r>
              <a:rPr lang="zh-CN" altLang="en-US" b="1"/>
              <a:t>　</a:t>
            </a:r>
            <a:r>
              <a:rPr lang="en-US" altLang="zh-CN" b="1"/>
              <a:t>2</a:t>
            </a:r>
            <a:r>
              <a:rPr lang="zh-CN" altLang="en-US" b="1"/>
              <a:t>、小组集中研修</a:t>
            </a:r>
            <a:br>
              <a:rPr lang="zh-CN" altLang="en-US" b="1"/>
            </a:br>
            <a:r>
              <a:rPr lang="zh-CN" altLang="en-US" b="1"/>
              <a:t> </a:t>
            </a:r>
            <a:br>
              <a:rPr lang="zh-CN" altLang="en-US" b="1"/>
            </a:br>
            <a:r>
              <a:rPr lang="zh-CN" altLang="en-US" b="1"/>
              <a:t>　　充分发挥教研组的作用，并结合本组的具体实际开展“培养中学生文言文阅读兴趣”教学研究。</a:t>
            </a:r>
            <a:br>
              <a:rPr lang="zh-CN" altLang="en-US" b="1"/>
            </a:br>
            <a:r>
              <a:rPr lang="zh-CN" altLang="en-US" b="1"/>
              <a:t> </a:t>
            </a:r>
            <a:br>
              <a:rPr lang="zh-CN" altLang="en-US" b="1"/>
            </a:br>
            <a:r>
              <a:rPr lang="zh-CN" altLang="en-US" b="1"/>
              <a:t>　　学习教材、理解教材、探索教法。对课堂教学过程中出现的新问题，做到及时研究解决。不断积累课改工作经验。</a:t>
            </a:r>
            <a:br>
              <a:rPr lang="zh-CN" altLang="en-US" b="1"/>
            </a:br>
            <a:r>
              <a:rPr lang="zh-CN" altLang="en-US" b="1"/>
              <a:t> </a:t>
            </a:r>
            <a:br>
              <a:rPr lang="zh-CN" altLang="en-US" b="1"/>
            </a:br>
            <a:r>
              <a:rPr lang="zh-CN" altLang="en-US" b="1"/>
              <a:t>　　以典型课例和专题课教学教研为媒介进行“研”“训”，以提高自己的教育教学水平。</a:t>
            </a:r>
            <a:br>
              <a:rPr lang="zh-CN" altLang="en-US" b="1"/>
            </a:br>
            <a:r>
              <a:rPr lang="zh-CN" altLang="en-US" b="1"/>
              <a:t> </a:t>
            </a:r>
            <a:br>
              <a:rPr lang="zh-CN" altLang="en-US" b="1"/>
            </a:br>
            <a:r>
              <a:rPr lang="zh-CN" altLang="en-US" b="1"/>
              <a:t>　　</a:t>
            </a:r>
            <a:r>
              <a:rPr lang="en-US" altLang="zh-CN" b="1"/>
              <a:t>3</a:t>
            </a:r>
            <a:r>
              <a:rPr lang="zh-CN" altLang="en-US" b="1"/>
              <a:t>、注重自我反思，多向同行学习</a:t>
            </a:r>
            <a:br>
              <a:rPr lang="zh-CN" altLang="en-US" b="1"/>
            </a:br>
            <a:r>
              <a:rPr lang="zh-CN" altLang="en-US" b="1"/>
              <a:t> </a:t>
            </a:r>
            <a:br>
              <a:rPr lang="zh-CN" altLang="en-US" b="1"/>
            </a:br>
            <a:r>
              <a:rPr lang="zh-CN" altLang="en-US" b="1"/>
              <a:t>　　积极参加校本教研，积极承担教研任务。教研中做到“五勤”：勤听、勤思、勤写、勤说、勤评。</a:t>
            </a:r>
            <a:br>
              <a:rPr lang="zh-CN" altLang="en-US" b="1"/>
            </a:br>
            <a:r>
              <a:rPr lang="zh-CN" altLang="en-US" b="1"/>
              <a:t> </a:t>
            </a:r>
            <a:br>
              <a:rPr lang="zh-CN" altLang="en-US" b="1"/>
            </a:br>
            <a:r>
              <a:rPr lang="zh-CN" altLang="en-US" b="1"/>
              <a:t>　　</a:t>
            </a:r>
            <a:r>
              <a:rPr lang="en-US" altLang="zh-CN" b="1"/>
              <a:t>4</a:t>
            </a:r>
            <a:r>
              <a:rPr lang="zh-CN" altLang="en-US" b="1"/>
              <a:t>、积极参加校内外的语文教育教学教研活动，以提升自身的语文教学能力等的综合能力培养。</a:t>
            </a:r>
            <a:br>
              <a:rPr lang="zh-CN" altLang="en-US" b="1"/>
            </a:br>
            <a:r>
              <a:rPr lang="zh-CN" altLang="en-US" b="1"/>
              <a:t> </a:t>
            </a:r>
            <a:br>
              <a:rPr lang="zh-CN" altLang="en-US" b="1"/>
            </a:br>
            <a:r>
              <a:rPr lang="zh-CN" altLang="en-US" b="1"/>
              <a:t>　　</a:t>
            </a:r>
            <a:r>
              <a:rPr lang="en-US" altLang="zh-CN" b="1"/>
              <a:t>5</a:t>
            </a:r>
            <a:r>
              <a:rPr lang="zh-CN" altLang="en-US" b="1"/>
              <a:t>、研修总结</a:t>
            </a:r>
            <a:br>
              <a:rPr lang="zh-CN" altLang="en-US" b="1"/>
            </a:br>
            <a:r>
              <a:rPr lang="zh-CN" altLang="en-US" b="1"/>
              <a:t> </a:t>
            </a:r>
            <a:br>
              <a:rPr lang="zh-CN" altLang="en-US" b="1"/>
            </a:br>
            <a:r>
              <a:rPr lang="zh-CN" altLang="en-US" b="1"/>
              <a:t>　　在年末时把近一年的研修历程，把自己在研修过程中的学习、进步和体会结合起来写一篇个人研修分析与总结。</a:t>
            </a:r>
            <a:br>
              <a:rPr lang="zh-CN" altLang="en-US" b="1"/>
            </a:br>
            <a:r>
              <a:rPr lang="zh-CN" altLang="en-US" b="1"/>
              <a:t> </a:t>
            </a:r>
            <a:br>
              <a:rPr lang="zh-CN" altLang="en-US" b="1"/>
            </a:br>
            <a:r>
              <a:rPr lang="zh-CN" altLang="en-US" b="1"/>
              <a:t>　　最后，希望通过校本教研，不断提升自己，发展自己，成为一名适应时代发展教育者。</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214313" y="0"/>
            <a:ext cx="754062" cy="6694488"/>
          </a:xfrm>
        </p:spPr>
        <p:txBody>
          <a:bodyPr vert="eaVert">
            <a:noAutofit/>
          </a:bodyPr>
          <a:lstStyle/>
          <a:p>
            <a:pPr algn="ctr" eaLnBrk="1" fontAlgn="auto" hangingPunct="1">
              <a:spcAft>
                <a:spcPts val="0"/>
              </a:spcAft>
              <a:defRPr/>
            </a:pPr>
            <a:r>
              <a:rPr lang="zh-CN" altLang="en-US" sz="6000" dirty="0" smtClean="0">
                <a:solidFill>
                  <a:schemeClr val="tx2">
                    <a:satMod val="130000"/>
                  </a:schemeClr>
                </a:solidFill>
                <a:cs typeface="+mj-cs"/>
              </a:rPr>
              <a:t>优秀成果展示</a:t>
            </a:r>
          </a:p>
        </p:txBody>
      </p:sp>
      <p:sp>
        <p:nvSpPr>
          <p:cNvPr id="28674" name="矩形 1"/>
          <p:cNvSpPr>
            <a:spLocks noChangeArrowheads="1"/>
          </p:cNvSpPr>
          <p:nvPr/>
        </p:nvSpPr>
        <p:spPr bwMode="auto">
          <a:xfrm>
            <a:off x="1349375" y="261938"/>
            <a:ext cx="10842625" cy="6188075"/>
          </a:xfrm>
          <a:prstGeom prst="rect">
            <a:avLst/>
          </a:prstGeom>
          <a:noFill/>
          <a:ln w="9525">
            <a:noFill/>
            <a:miter lim="800000"/>
            <a:headEnd/>
            <a:tailEnd/>
          </a:ln>
        </p:spPr>
        <p:txBody>
          <a:bodyPr>
            <a:spAutoFit/>
          </a:bodyPr>
          <a:lstStyle/>
          <a:p>
            <a:r>
              <a:rPr lang="zh-CN" altLang="en-US" sz="2000" b="1"/>
              <a:t>学生阅读课前准备学习日志</a:t>
            </a:r>
          </a:p>
          <a:p>
            <a:r>
              <a:rPr lang="zh-CN" altLang="en-US" sz="2000"/>
              <a:t>发布者：张华     所属单位：临颍县一高     发布时间：</a:t>
            </a:r>
            <a:r>
              <a:rPr lang="en-US" altLang="zh-CN" sz="2000"/>
              <a:t>2016-07-13    </a:t>
            </a:r>
            <a:r>
              <a:rPr lang="zh-CN" altLang="en-US" sz="2000"/>
              <a:t>浏览数：</a:t>
            </a:r>
            <a:r>
              <a:rPr lang="en-US" altLang="zh-CN" sz="2000" b="1"/>
              <a:t>1</a:t>
            </a:r>
            <a:endParaRPr lang="en-US" altLang="zh-CN" sz="2000"/>
          </a:p>
          <a:p>
            <a:r>
              <a:rPr lang="zh-CN" altLang="en-US" sz="2000" b="1"/>
              <a:t>通过对本节课的学习，我明白了要想提高学生的阅读水平，一定要利用好学生的生理、心理及其已有的关于阅读的知识储备等宝贵资源。鉴于此，在了解学生学情的基础上有必要对学生的阅读方法加以指导： </a:t>
            </a:r>
          </a:p>
          <a:p>
            <a:r>
              <a:rPr lang="zh-CN" altLang="en-US" sz="2000" b="1"/>
              <a:t>（１）泛读 泛读即广泛阅读，指读书的面要广，要广泛涉猎各方面的知识，具备一般常识。不仅要读自然科学方面的书，也要读社会科学方面的书，古今中外各种不同风格的优秀作品都应广泛地阅读，以博采众家之长，开拓思路。马克思写</a:t>
            </a:r>
            <a:r>
              <a:rPr lang="en-US" altLang="zh-CN" sz="2000" b="1"/>
              <a:t>《</a:t>
            </a:r>
            <a:r>
              <a:rPr lang="zh-CN" altLang="en-US" sz="2000" b="1"/>
              <a:t>资本论</a:t>
            </a:r>
            <a:r>
              <a:rPr lang="en-US" altLang="zh-CN" sz="2000" b="1"/>
              <a:t>》</a:t>
            </a:r>
            <a:r>
              <a:rPr lang="zh-CN" altLang="en-US" sz="2000" b="1"/>
              <a:t>曾钻研过１５００种书，通过阅读来搜集大量的准备资料。 （２）精读 朱熹在</a:t>
            </a:r>
            <a:r>
              <a:rPr lang="en-US" altLang="zh-CN" sz="2000" b="1"/>
              <a:t>《</a:t>
            </a:r>
            <a:r>
              <a:rPr lang="zh-CN" altLang="en-US" sz="2000" b="1"/>
              <a:t>读书之要</a:t>
            </a:r>
            <a:r>
              <a:rPr lang="en-US" altLang="zh-CN" sz="2000" b="1"/>
              <a:t>》</a:t>
            </a:r>
            <a:r>
              <a:rPr lang="zh-CN" altLang="en-US" sz="2000" b="1"/>
              <a:t>中说：“大抵读书，须先熟读，使其言皆若出于吾之口；继以精思，使其言皆若出于吾之心，然后可以省得尔。”这里“熟读而精思”，即是精读的含义。也就是说，要细读多思，反复琢磨，反复研究，边分析边评价，务求明白透彻，了解于心，以便吸取精华。对本专业的书籍及名篇佳作应该采取这种方法。只有精心研究，细细咀嚼，文章的“微言精义”，才能“愈挖愈出，愈研愈精”。可以说，精读是最重要的一种读书方法</a:t>
            </a:r>
            <a:r>
              <a:rPr lang="en-US" altLang="zh-CN" sz="2000" b="1"/>
              <a:t>. </a:t>
            </a:r>
            <a:r>
              <a:rPr lang="zh-CN" altLang="en-US" sz="2000" b="1"/>
              <a:t>（３）通读 即对书报杂志从头到尾阅读，通览一遍，意在读懂，读通，了解全貌，以求一个完整的印象，取得“鸟瞰全景”的效果。对比较重要的书报杂志可采取这种方法。 （４）跳读 这是一种跳跃式的读书方法。可以把书中无关紧要的内容放在一边，抓住书的筋骨脉络阅读，重点掌握各个段落的观点。有时读书遇到疑问处，反复思考不得其解时，也可以跳过去，向后继续读，就可前后贯通了。 （５）速读 这是一种快速读书的方法，即陶渊明提倡的“好读书，不求甚解”。可以采劝扫描法”，一目十行，对文章迅速浏览一遍，只了解文章大意即可。这种方法可以加快阅读速度，扩大阅读量，适用于阅读同类的书籍或参考书等。</a:t>
            </a:r>
            <a:endParaRPr lang="zh-CN" altLang="en-US" sz="2000"/>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69*i*1"/>
  <p:tag name="KSO_WM_UNIT_TEMPLATE_CATEGORY" val="custom"/>
  <p:tag name="KSO_WM_UNIT_TEMPLATE_INDEX" val="8"/>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08"/>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08"/>
</p:tagLst>
</file>

<file path=ppt/tags/tag2.xml><?xml version="1.0" encoding="utf-8"?>
<p:tagLst xmlns:a="http://schemas.openxmlformats.org/drawingml/2006/main" xmlns:r="http://schemas.openxmlformats.org/officeDocument/2006/relationships" xmlns:p="http://schemas.openxmlformats.org/presentationml/2006/main">
  <p:tag name="KSO_WM_UNIT_TEMPLATE_CATEGORY" val="custom"/>
  <p:tag name="KSO_WM_UNIT_TEMPLATE_INDEX" val="8"/>
  <p:tag name="KSO_WM_UNIT_TYPE" val="a"/>
  <p:tag name="KSO_WM_UNIT_INDEX" val="1"/>
  <p:tag name="KSO_WM_UNIT_CLEAR" val="1"/>
  <p:tag name="KSO_WM_UNIT_LAYERLEVEL" val="1"/>
  <p:tag name="KSO_WM_UNIT_VALUE" val="12"/>
  <p:tag name="KSO_WM_UNIT_ISCONTENTSTITLE" val="0"/>
  <p:tag name="KSO_WM_UNIT_HIGHLIGHT" val="0"/>
  <p:tag name="KSO_WM_UNIT_COMPATIBLE" val="0"/>
  <p:tag name="KSO_WM_BEAUTIFY_FLAG" val="#wm#"/>
  <p:tag name="KSO_WM_UNIT_ID" val="269*a*1"/>
  <p:tag name="KSO_WM_UNIT_PRESET_TEXT" val="THANKS"/>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69*i*5"/>
  <p:tag name="KSO_WM_UNIT_TEMPLATE_CATEGORY" val="custom"/>
  <p:tag name="KSO_WM_UNIT_TEMPLATE_INDEX" val="8"/>
</p:tagLst>
</file>

<file path=ppt/tags/tag4.xml><?xml version="1.0" encoding="utf-8"?>
<p:tagLst xmlns:a="http://schemas.openxmlformats.org/drawingml/2006/main" xmlns:r="http://schemas.openxmlformats.org/officeDocument/2006/relationships" xmlns:p="http://schemas.openxmlformats.org/presentationml/2006/main">
  <p:tag name="KSO_WM_TEMPLATE_THUMBS_INDEX" val="1、5、8、13、16、22、23、24、25"/>
  <p:tag name="KSO_WM_TEMPLATE_CATEGORY" val="custom"/>
  <p:tag name="KSO_WM_TEMPLATE_INDEX" val="160008"/>
  <p:tag name="KSO_WM_TAG_VERSION" val="1.0"/>
  <p:tag name="KSO_WM_SLIDE_ID" val="custom160211_1"/>
  <p:tag name="KSO_WM_SLIDE_INDEX" val="1"/>
  <p:tag name="KSO_WM_SLIDE_ITEM_CNT" val="2"/>
  <p:tag name="KSO_WM_SLIDE_LAYOUT" val="a_b"/>
  <p:tag name="KSO_WM_SLIDE_LAYOUT_CNT" val="1_1"/>
  <p:tag name="KSO_WM_SLIDE_TYPE" val="title"/>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1"/>
  <p:tag name="KSO_WM_UNIT_TYPE" val="a"/>
  <p:tag name="KSO_WM_UNIT_INDEX" val="1"/>
  <p:tag name="KSO_WM_UNIT_ID" val="custom160211_1*a*1"/>
  <p:tag name="KSO_WM_UNIT_CLEAR" val="1"/>
  <p:tag name="KSO_WM_UNIT_LAYERLEVEL" val="1"/>
  <p:tag name="KSO_WM_UNIT_VALUE" val="16"/>
  <p:tag name="KSO_WM_UNIT_ISCONTENTSTITLE" val="0"/>
  <p:tag name="KSO_WM_UNIT_HIGHLIGHT" val="0"/>
  <p:tag name="KSO_WM_UNIT_COMPATIBLE" val="0"/>
  <p:tag name="KSO_WM_UNIT_PRESET_TEXT_INDEX" val="3"/>
  <p:tag name="KSO_WM_UNIT_PRESET_TEXT_LEN" val="17"/>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211"/>
  <p:tag name="KSO_WM_UNIT_TYPE" val="b"/>
  <p:tag name="KSO_WM_UNIT_INDEX" val="1"/>
  <p:tag name="KSO_WM_UNIT_ID" val="custom160211_1*b*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24"/>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08"/>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08"/>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0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258</TotalTime>
  <Words>3806</Words>
  <Application>Microsoft Office PowerPoint</Application>
  <PresentationFormat>自定义</PresentationFormat>
  <Paragraphs>107</Paragraphs>
  <Slides>14</Slides>
  <Notes>1</Notes>
  <HiddenSlides>0</HiddenSlides>
  <MMClips>0</MMClips>
  <ScaleCrop>false</ScaleCrop>
  <HeadingPairs>
    <vt:vector size="6" baseType="variant">
      <vt:variant>
        <vt:lpstr>已用的字体</vt:lpstr>
      </vt:variant>
      <vt:variant>
        <vt:i4>12</vt:i4>
      </vt:variant>
      <vt:variant>
        <vt:lpstr>演示文稿设计模板</vt:lpstr>
      </vt:variant>
      <vt:variant>
        <vt:i4>9</vt:i4>
      </vt:variant>
      <vt:variant>
        <vt:lpstr>幻灯片标题</vt:lpstr>
      </vt:variant>
      <vt:variant>
        <vt:i4>14</vt:i4>
      </vt:variant>
    </vt:vector>
  </HeadingPairs>
  <TitlesOfParts>
    <vt:vector size="35" baseType="lpstr">
      <vt:lpstr>Arial</vt:lpstr>
      <vt:lpstr>宋体</vt:lpstr>
      <vt:lpstr>Gill Sans MT</vt:lpstr>
      <vt:lpstr>华文中宋</vt:lpstr>
      <vt:lpstr>Wingdings 2</vt:lpstr>
      <vt:lpstr>Verdana</vt:lpstr>
      <vt:lpstr>Calibri</vt:lpstr>
      <vt:lpstr>方正静蕾简体</vt:lpstr>
      <vt:lpstr>新宋体</vt:lpstr>
      <vt:lpstr>+mn-lt</vt:lpstr>
      <vt:lpstr>Franklin Gothic Book</vt:lpstr>
      <vt:lpstr>黑体</vt:lpstr>
      <vt:lpstr>夏至</vt:lpstr>
      <vt:lpstr>夏至</vt:lpstr>
      <vt:lpstr>夏至</vt:lpstr>
      <vt:lpstr>夏至</vt:lpstr>
      <vt:lpstr>夏至</vt:lpstr>
      <vt:lpstr>夏至</vt:lpstr>
      <vt:lpstr>夏至</vt:lpstr>
      <vt:lpstr>夏至</vt:lpstr>
      <vt:lpstr>夏至</vt:lpstr>
      <vt:lpstr>高中语文(5)班简报 第1期</vt:lpstr>
      <vt:lpstr>幻灯片 2</vt:lpstr>
      <vt:lpstr>班   级   学   情</vt:lpstr>
      <vt:lpstr>学  情  通  报</vt:lpstr>
      <vt:lpstr>优秀成果展示</vt:lpstr>
      <vt:lpstr>优秀成果展示</vt:lpstr>
      <vt:lpstr>优秀成果展示</vt:lpstr>
      <vt:lpstr>优秀成果展示</vt:lpstr>
      <vt:lpstr>优秀成果展示</vt:lpstr>
      <vt:lpstr>优秀成果展示</vt:lpstr>
      <vt:lpstr>优秀成果展示</vt:lpstr>
      <vt:lpstr>优秀成果展示</vt:lpstr>
      <vt:lpstr>温馨提醒</vt:lpstr>
      <vt:lpstr>结束语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lenovo</cp:lastModifiedBy>
  <cp:revision>37</cp:revision>
  <dcterms:created xsi:type="dcterms:W3CDTF">2016-04-19T02:55:00Z</dcterms:created>
  <dcterms:modified xsi:type="dcterms:W3CDTF">2016-07-21T09:45:44Z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2052-10.1.0.5457</vt:lpwstr>
  </property>
</Properties>
</file>