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ppt/media/image1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0" r:id="rId4"/>
    <p:sldId id="284" r:id="rId5"/>
    <p:sldId id="271" r:id="rId6"/>
    <p:sldId id="291" r:id="rId7"/>
    <p:sldId id="290" r:id="rId8"/>
    <p:sldId id="289" r:id="rId9"/>
    <p:sldId id="288" r:id="rId10"/>
    <p:sldId id="287" r:id="rId11"/>
    <p:sldId id="286" r:id="rId12"/>
    <p:sldId id="277" r:id="rId13"/>
    <p:sldId id="268" r:id="rId14"/>
    <p:sldId id="267" r:id="rId15"/>
    <p:sldId id="266" r:id="rId16"/>
    <p:sldId id="265" r:id="rId17"/>
    <p:sldId id="279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3630" autoAdjust="0"/>
  </p:normalViewPr>
  <p:slideViewPr>
    <p:cSldViewPr>
      <p:cViewPr varScale="1">
        <p:scale>
          <a:sx n="83" d="100"/>
          <a:sy n="83" d="100"/>
        </p:scale>
        <p:origin x="-160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97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30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14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07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88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83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5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36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34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02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87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CF02D-498D-4FC4-83A0-662AC9A541DD}" type="datetimeFigureOut">
              <a:rPr lang="zh-CN" altLang="en-US" smtClean="0"/>
              <a:t>2016/11/16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C03FE-9105-4C42-9432-D1128F2513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74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赵玉敏照片\照片\u=2160732346,3449955501&amp;fm=21&amp;gp=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" y="19426"/>
            <a:ext cx="1153757" cy="112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10745" y="321297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第二</a:t>
            </a:r>
            <a:r>
              <a:rPr lang="zh-CN" altLang="en-US" sz="4000" b="1" i="1" dirty="0">
                <a:solidFill>
                  <a:schemeClr val="accent3">
                    <a:lumMod val="50000"/>
                  </a:schemeClr>
                </a:solidFill>
              </a:rPr>
              <a:t>期简报</a:t>
            </a:r>
            <a:endParaRPr lang="zh-CN" altLang="en-US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1187" y="4725144"/>
            <a:ext cx="4013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i="1" dirty="0" smtClean="0">
                <a:solidFill>
                  <a:schemeClr val="accent3">
                    <a:lumMod val="50000"/>
                  </a:schemeClr>
                </a:solidFill>
              </a:rPr>
              <a:t>小学数学</a:t>
            </a:r>
            <a:r>
              <a:rPr lang="en-US" altLang="zh-CN" sz="3200" b="1" i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CN" altLang="en-US" sz="3200" b="1" i="1" dirty="0" smtClean="0">
                <a:solidFill>
                  <a:schemeClr val="accent3">
                    <a:lumMod val="50000"/>
                  </a:schemeClr>
                </a:solidFill>
              </a:rPr>
              <a:t>班</a:t>
            </a:r>
            <a:endParaRPr lang="zh-CN" altLang="en-US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477811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i="1" dirty="0">
                <a:solidFill>
                  <a:schemeClr val="accent3">
                    <a:lumMod val="50000"/>
                  </a:schemeClr>
                </a:solidFill>
              </a:rPr>
              <a:t>长岭县小学非骨干教师远程培训 </a:t>
            </a:r>
            <a:endParaRPr lang="zh-CN" altLang="en-US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21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075" name="Picture 3" descr="E:\幻灯片\新建文件夹\u=1979216613,3683547134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4491"/>
            <a:ext cx="9177654" cy="168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00808"/>
            <a:ext cx="693670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69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8" name="Picture 3" descr="E:\幻灯片\新建文件夹\u=2772912197,1801431982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47625"/>
            <a:ext cx="9177654" cy="186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060848"/>
            <a:ext cx="700871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03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" y="37351"/>
            <a:ext cx="9141708" cy="14485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4988" y="3140968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      </a:t>
            </a:r>
            <a:r>
              <a:rPr lang="zh-CN" altLang="en-US" sz="4000" b="1" dirty="0" smtClean="0"/>
              <a:t>杨桂英                 肖丽娇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      </a:t>
            </a:r>
            <a:r>
              <a:rPr lang="zh-CN" altLang="en-US" sz="4000" b="1" dirty="0" smtClean="0"/>
              <a:t>王志军                  王迎红</a:t>
            </a:r>
            <a:endParaRPr lang="en-US" altLang="zh-CN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33774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赵玉敏照片\照片\u=2160732346,3449955501&amp;fm=21&amp;gp=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" y="19426"/>
            <a:ext cx="1153757" cy="112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8" name="Picture 3" descr="E:\幻灯片\新建文件夹\u=2772912197,1801431982&amp;fm=21&amp;gp=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022867"/>
            <a:ext cx="9219579" cy="186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03648" y="-6816"/>
            <a:ext cx="5256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solidFill>
                  <a:schemeClr val="accent3">
                    <a:lumMod val="75000"/>
                  </a:schemeClr>
                </a:solidFill>
              </a:rPr>
              <a:t>研修总结</a:t>
            </a:r>
            <a:endParaRPr lang="zh-CN" altLang="en-US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3654" y="2908078"/>
            <a:ext cx="71979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         </a:t>
            </a:r>
            <a:r>
              <a:rPr lang="zh-CN" altLang="zh-CN" b="1" dirty="0" smtClean="0"/>
              <a:t>在</a:t>
            </a:r>
            <a:r>
              <a:rPr lang="zh-CN" altLang="zh-CN" b="1" dirty="0"/>
              <a:t>这</a:t>
            </a:r>
            <a:r>
              <a:rPr lang="zh-CN" altLang="zh-CN" b="1" dirty="0" smtClean="0"/>
              <a:t>近</a:t>
            </a:r>
            <a:r>
              <a:rPr lang="zh-CN" altLang="en-US" b="1" dirty="0" smtClean="0"/>
              <a:t>八</a:t>
            </a:r>
            <a:r>
              <a:rPr lang="zh-CN" altLang="zh-CN" b="1" dirty="0" smtClean="0"/>
              <a:t>月</a:t>
            </a:r>
            <a:r>
              <a:rPr lang="zh-CN" altLang="zh-CN" b="1" dirty="0"/>
              <a:t>日日夜夜里，犹如春日晴阳的</a:t>
            </a:r>
            <a:r>
              <a:rPr lang="en-US" altLang="zh-CN" b="1" dirty="0"/>
              <a:t>“</a:t>
            </a:r>
            <a:r>
              <a:rPr lang="zh-CN" altLang="zh-CN" b="1" dirty="0"/>
              <a:t>国培</a:t>
            </a:r>
            <a:r>
              <a:rPr lang="en-US" altLang="zh-CN" b="1" dirty="0"/>
              <a:t>”</a:t>
            </a:r>
            <a:r>
              <a:rPr lang="zh-CN" altLang="zh-CN" b="1" dirty="0"/>
              <a:t>指引着我们一路高歌远航，给我们指明了方向，带来了希望，让</a:t>
            </a:r>
            <a:r>
              <a:rPr lang="zh-CN" altLang="zh-CN" b="1" dirty="0" smtClean="0"/>
              <a:t>我</a:t>
            </a:r>
            <a:r>
              <a:rPr lang="zh-CN" altLang="en-US" b="1" dirty="0" smtClean="0"/>
              <a:t>和我坊</a:t>
            </a:r>
            <a:r>
              <a:rPr lang="zh-CN" altLang="zh-CN" b="1" dirty="0" smtClean="0"/>
              <a:t>坊</a:t>
            </a:r>
            <a:r>
              <a:rPr lang="zh-CN" altLang="zh-CN" b="1" dirty="0"/>
              <a:t>的学员共同进步，一起成长。我们工作坊由</a:t>
            </a:r>
            <a:r>
              <a:rPr lang="en-US" altLang="zh-CN" b="1" dirty="0"/>
              <a:t>85</a:t>
            </a:r>
            <a:r>
              <a:rPr lang="zh-CN" altLang="zh-CN" b="1" dirty="0"/>
              <a:t>位小学专科教师组成，这些</a:t>
            </a:r>
            <a:r>
              <a:rPr lang="zh-CN" altLang="zh-CN" b="1" dirty="0" smtClean="0"/>
              <a:t>老师，</a:t>
            </a:r>
            <a:r>
              <a:rPr lang="zh-CN" altLang="zh-CN" b="1" dirty="0"/>
              <a:t>教风严谨，管理精细；坊内教师业务能力强，有着很强的敬业精神，有着应用信息技术优化课堂教学的良好基础。由于项目整校推进和良好师资因素，我在指导研修时能快速沟通，高效指导，确保参训率和各阶段的合格率都能达到</a:t>
            </a:r>
            <a:r>
              <a:rPr lang="en-US" altLang="zh-CN" b="1" dirty="0"/>
              <a:t>100%</a:t>
            </a:r>
            <a:r>
              <a:rPr lang="zh-CN" altLang="zh-CN" b="1" dirty="0"/>
              <a:t>。在此，</a:t>
            </a:r>
            <a:r>
              <a:rPr lang="zh-CN" altLang="zh-CN" b="1" dirty="0" smtClean="0"/>
              <a:t>我向</a:t>
            </a:r>
            <a:r>
              <a:rPr lang="zh-CN" altLang="zh-CN" b="1" dirty="0"/>
              <a:t>辛勤工作的专家、领导、积极上进的学员，道一声 </a:t>
            </a:r>
            <a:r>
              <a:rPr lang="en-US" altLang="zh-CN" b="1" dirty="0"/>
              <a:t>“</a:t>
            </a:r>
            <a:r>
              <a:rPr lang="zh-CN" altLang="zh-CN" b="1" dirty="0"/>
              <a:t>你们辛苦了</a:t>
            </a:r>
            <a:r>
              <a:rPr lang="zh-CN" altLang="zh-CN" b="1" dirty="0" smtClean="0"/>
              <a:t>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6395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135" y="11054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赵玉敏照片\照片\u=2160732346,3449955501&amp;fm=21&amp;gp=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" y="19426"/>
            <a:ext cx="1153757" cy="112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20788" y="47625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 smtClean="0">
                <a:solidFill>
                  <a:schemeClr val="accent6">
                    <a:lumMod val="50000"/>
                  </a:schemeClr>
                </a:solidFill>
              </a:rPr>
              <a:t>研修总结</a:t>
            </a:r>
            <a:endParaRPr lang="zh-CN" altLang="en-US" sz="7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3" descr="E:\幻灯片\新建文件夹\u=2772912197,1801431982&amp;fm=21&amp;gp=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135" y="1112183"/>
            <a:ext cx="9219579" cy="186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45908" y="2981390"/>
            <a:ext cx="91354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         </a:t>
            </a:r>
            <a:r>
              <a:rPr lang="zh-CN" altLang="zh-CN" sz="3200" b="1" dirty="0" smtClean="0"/>
              <a:t>我</a:t>
            </a:r>
            <a:r>
              <a:rPr lang="zh-CN" altLang="en-US" sz="3200" b="1" dirty="0" smtClean="0"/>
              <a:t>们</a:t>
            </a:r>
            <a:r>
              <a:rPr lang="zh-CN" altLang="en-US" sz="3200" b="1" dirty="0"/>
              <a:t>都</a:t>
            </a:r>
            <a:r>
              <a:rPr lang="zh-CN" altLang="zh-CN" sz="3200" b="1" dirty="0" smtClean="0"/>
              <a:t>是国培</a:t>
            </a:r>
            <a:r>
              <a:rPr lang="zh-CN" altLang="en-US" sz="3200" b="1" dirty="0" smtClean="0"/>
              <a:t>的</a:t>
            </a:r>
            <a:r>
              <a:rPr lang="zh-CN" altLang="zh-CN" sz="3200" b="1" dirty="0" smtClean="0"/>
              <a:t>受益者，在</a:t>
            </a:r>
            <a:r>
              <a:rPr lang="zh-CN" altLang="zh-CN" sz="3200" b="1" dirty="0"/>
              <a:t>本次培训中稳抓实效，领会国培精髓，与国培共同成长。所以，我想说，能参与国培，体验国培，是一种缘分；能在国培工作中做一点实事，是</a:t>
            </a:r>
            <a:r>
              <a:rPr lang="zh-CN" altLang="zh-CN" sz="3200" b="1" dirty="0" smtClean="0"/>
              <a:t>我</a:t>
            </a:r>
            <a:r>
              <a:rPr lang="zh-CN" altLang="en-US" sz="3200" b="1" dirty="0" smtClean="0"/>
              <a:t>们</a:t>
            </a:r>
            <a:r>
              <a:rPr lang="zh-CN" altLang="zh-CN" sz="3200" b="1" dirty="0" smtClean="0"/>
              <a:t>的</a:t>
            </a:r>
            <a:r>
              <a:rPr lang="zh-CN" altLang="zh-CN" sz="3200" b="1" dirty="0"/>
              <a:t>本分；而在做事的过程中分享成功，收获经验，这已经成为了</a:t>
            </a:r>
            <a:r>
              <a:rPr lang="zh-CN" altLang="zh-CN" sz="3200" b="1" dirty="0" smtClean="0"/>
              <a:t>我</a:t>
            </a:r>
            <a:r>
              <a:rPr lang="zh-CN" altLang="en-US" sz="3200" b="1" dirty="0" smtClean="0"/>
              <a:t>们</a:t>
            </a:r>
            <a:r>
              <a:rPr lang="zh-CN" altLang="zh-CN" sz="3200" b="1" dirty="0" smtClean="0"/>
              <a:t>的</a:t>
            </a:r>
            <a:r>
              <a:rPr lang="zh-CN" altLang="zh-CN" sz="3200" b="1" dirty="0"/>
              <a:t>宝贵财富。最后希望我们携手国培，共同提高，</a:t>
            </a:r>
            <a:r>
              <a:rPr lang="en-US" altLang="zh-CN" sz="3200" b="1" dirty="0"/>
              <a:t>  </a:t>
            </a:r>
            <a:r>
              <a:rPr lang="zh-CN" altLang="zh-CN" sz="3200" b="1" dirty="0"/>
              <a:t>谢谢大家！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536636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6147" name="Picture 3" descr="E:\幻灯片\新建文件夹\u=115402587,217184751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"/>
            <a:ext cx="9144000" cy="647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5575" y="980728"/>
            <a:ext cx="8448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87639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5" y="-86539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11560" y="2041426"/>
            <a:ext cx="7056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i="1" dirty="0" smtClean="0"/>
              <a:t>参与      才会知道精彩纷呈</a:t>
            </a:r>
            <a:endParaRPr lang="en-US" altLang="zh-CN" sz="4400" b="1" i="1" dirty="0" smtClean="0"/>
          </a:p>
          <a:p>
            <a:r>
              <a:rPr lang="zh-CN" altLang="en-US" sz="4400" b="1" i="1" dirty="0" smtClean="0"/>
              <a:t>交流     才会知道收获提升</a:t>
            </a:r>
            <a:endParaRPr lang="en-US" altLang="zh-CN" sz="4400" b="1" i="1" dirty="0" smtClean="0"/>
          </a:p>
          <a:p>
            <a:r>
              <a:rPr lang="zh-CN" altLang="en-US" sz="4400" b="1" i="1" dirty="0" smtClean="0"/>
              <a:t>付出   才会</a:t>
            </a:r>
            <a:r>
              <a:rPr lang="zh-CN" altLang="en-US" sz="4400" b="1" i="1" dirty="0"/>
              <a:t>知道累并</a:t>
            </a:r>
            <a:r>
              <a:rPr lang="zh-CN" altLang="en-US" sz="4400" b="1" i="1" dirty="0" smtClean="0"/>
              <a:t>快乐</a:t>
            </a:r>
            <a:endParaRPr lang="en-US" altLang="zh-CN" sz="4400" b="1" i="1" dirty="0" smtClean="0"/>
          </a:p>
          <a:p>
            <a:r>
              <a:rPr lang="zh-CN" altLang="en-US" sz="4400" b="1" i="1" dirty="0" smtClean="0"/>
              <a:t>探索  才</a:t>
            </a:r>
            <a:r>
              <a:rPr lang="zh-CN" altLang="en-US" sz="4400" b="1" i="1" dirty="0"/>
              <a:t>会知道</a:t>
            </a:r>
            <a:r>
              <a:rPr lang="zh-CN" altLang="en-US" sz="4400" b="1" i="1" dirty="0" smtClean="0"/>
              <a:t>任重道远</a:t>
            </a:r>
            <a:endParaRPr lang="en-US" altLang="zh-CN" sz="4400" b="1" i="1" dirty="0" smtClean="0"/>
          </a:p>
          <a:p>
            <a:r>
              <a:rPr lang="zh-CN" altLang="en-US" sz="4400" b="1" i="1" dirty="0"/>
              <a:t>进取才会知道研训辉煌</a:t>
            </a:r>
          </a:p>
        </p:txBody>
      </p:sp>
      <p:sp>
        <p:nvSpPr>
          <p:cNvPr id="8" name="矩形 7"/>
          <p:cNvSpPr/>
          <p:nvPr/>
        </p:nvSpPr>
        <p:spPr>
          <a:xfrm>
            <a:off x="323528" y="235546"/>
            <a:ext cx="34563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结束语</a:t>
            </a:r>
            <a:endParaRPr lang="zh-CN" alt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5351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6" y="-99095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6044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i="1" dirty="0"/>
              <a:t>参与“国培”让我们</a:t>
            </a:r>
            <a:endParaRPr lang="en-US" altLang="zh-CN" sz="4000" b="1" i="1" dirty="0"/>
          </a:p>
          <a:p>
            <a:r>
              <a:rPr lang="en-US" altLang="zh-CN" sz="4000" b="1" i="1" dirty="0"/>
              <a:t>             </a:t>
            </a:r>
            <a:r>
              <a:rPr lang="zh-CN" altLang="en-US" sz="4000" b="1" i="1" dirty="0"/>
              <a:t>在学习中收获</a:t>
            </a:r>
            <a:endParaRPr lang="en-US" altLang="zh-CN" sz="4000" b="1" i="1" dirty="0"/>
          </a:p>
          <a:p>
            <a:r>
              <a:rPr lang="zh-CN" altLang="en-US" sz="4000" b="1" i="1" dirty="0"/>
              <a:t>             在交流中解惑</a:t>
            </a:r>
            <a:endParaRPr lang="en-US" altLang="zh-CN" sz="4000" b="1" i="1" dirty="0"/>
          </a:p>
          <a:p>
            <a:r>
              <a:rPr lang="zh-CN" altLang="en-US" sz="4000" b="1" i="1" dirty="0"/>
              <a:t>             在探索中感悟</a:t>
            </a:r>
            <a:endParaRPr lang="en-US" altLang="zh-CN" sz="4000" b="1" i="1" dirty="0"/>
          </a:p>
          <a:p>
            <a:r>
              <a:rPr lang="zh-CN" altLang="en-US" sz="4000" b="1" i="1" dirty="0"/>
              <a:t>             在研修中提高</a:t>
            </a:r>
            <a:endParaRPr lang="en-US" altLang="zh-CN" sz="4000" b="1" i="1" dirty="0"/>
          </a:p>
          <a:p>
            <a:r>
              <a:rPr lang="zh-CN" altLang="en-US" sz="4000" b="1" i="1" dirty="0"/>
              <a:t>             在反思中成长</a:t>
            </a:r>
          </a:p>
        </p:txBody>
      </p:sp>
    </p:spTree>
    <p:extLst>
      <p:ext uri="{BB962C8B-B14F-4D97-AF65-F5344CB8AC3E}">
        <p14:creationId xmlns:p14="http://schemas.microsoft.com/office/powerpoint/2010/main" val="214695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赵玉敏照片\照片\u=2160732346,3449955501&amp;fm=21&amp;gp=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16" y="5445224"/>
            <a:ext cx="1153757" cy="112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54" y="47625"/>
            <a:ext cx="9144000" cy="1860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1907704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行楷" pitchFamily="2" charset="-122"/>
                <a:ea typeface="华文行楷" pitchFamily="2" charset="-122"/>
              </a:rPr>
              <a:t>茫茫人海中，借助网络，借助国培，我们相遇。佛说，百年修得同船渡，温暖的问候，温和的建议，温馨的鼓励，乐着相同的乐，苦着相同的苦，共享一个志同道合的家园，不再觉得孤单，可不可以说这是国培的现实意义？</a:t>
            </a:r>
          </a:p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国</a:t>
            </a:r>
            <a:r>
              <a:rPr lang="zh-CN" altLang="en-US" sz="2800" b="1" dirty="0">
                <a:latin typeface="华文行楷" pitchFamily="2" charset="-122"/>
                <a:ea typeface="华文行楷" pitchFamily="2" charset="-122"/>
              </a:rPr>
              <a:t>培不仅仅是</a:t>
            </a:r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你我人生</a:t>
            </a:r>
            <a:r>
              <a:rPr lang="zh-CN" altLang="en-US" sz="2800" b="1" dirty="0">
                <a:latin typeface="华文行楷" pitchFamily="2" charset="-122"/>
                <a:ea typeface="华文行楷" pitchFamily="2" charset="-122"/>
              </a:rPr>
              <a:t>路过的风景，</a:t>
            </a:r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更是我们人生</a:t>
            </a:r>
            <a:r>
              <a:rPr lang="zh-CN" altLang="en-US" sz="2800" b="1" dirty="0">
                <a:latin typeface="华文行楷" pitchFamily="2" charset="-122"/>
                <a:ea typeface="华文行楷" pitchFamily="2" charset="-122"/>
              </a:rPr>
              <a:t>路上的永恒站点。</a:t>
            </a:r>
          </a:p>
        </p:txBody>
      </p:sp>
    </p:spTree>
    <p:extLst>
      <p:ext uri="{BB962C8B-B14F-4D97-AF65-F5344CB8AC3E}">
        <p14:creationId xmlns:p14="http://schemas.microsoft.com/office/powerpoint/2010/main" val="330108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赵玉敏照片\照片\u=2160732346,3449955501&amp;fm=21&amp;gp=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16" y="5445224"/>
            <a:ext cx="1153757" cy="112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54" y="47625"/>
            <a:ext cx="9144000" cy="1860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1907704"/>
            <a:ext cx="7272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60705" algn="just">
              <a:spcAft>
                <a:spcPts val="0"/>
              </a:spcAft>
            </a:pPr>
            <a:r>
              <a:rPr lang="zh-CN" altLang="zh-CN" sz="2800" b="1" kern="100" dirty="0">
                <a:latin typeface="华文行楷" pitchFamily="2" charset="-122"/>
                <a:ea typeface="华文行楷" pitchFamily="2" charset="-122"/>
                <a:cs typeface="Times New Roman"/>
              </a:rPr>
              <a:t>培训</a:t>
            </a:r>
            <a:r>
              <a:rPr lang="zh-CN" altLang="en-US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已经</a:t>
            </a:r>
            <a:r>
              <a:rPr lang="zh-CN" altLang="en-US" sz="2800" b="1" kern="100" dirty="0">
                <a:latin typeface="华文行楷" pitchFamily="2" charset="-122"/>
                <a:ea typeface="华文行楷" pitchFamily="2" charset="-122"/>
                <a:cs typeface="Times New Roman"/>
              </a:rPr>
              <a:t>接近尾声</a:t>
            </a:r>
            <a:r>
              <a:rPr lang="zh-CN" altLang="en-US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了</a:t>
            </a:r>
            <a:r>
              <a:rPr lang="zh-CN" altLang="zh-CN" sz="2800" b="1" kern="100" dirty="0">
                <a:latin typeface="华文行楷" pitchFamily="2" charset="-122"/>
                <a:ea typeface="华文行楷" pitchFamily="2" charset="-122"/>
                <a:cs typeface="Times New Roman"/>
              </a:rPr>
              <a:t>，</a:t>
            </a:r>
            <a:r>
              <a:rPr lang="zh-CN" altLang="zh-CN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我们</a:t>
            </a:r>
            <a:r>
              <a:rPr lang="zh-CN" altLang="en-US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学习</a:t>
            </a:r>
            <a:r>
              <a:rPr lang="zh-CN" altLang="zh-CN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着</a:t>
            </a:r>
            <a:r>
              <a:rPr lang="zh-CN" altLang="zh-CN" sz="2800" b="1" kern="100" dirty="0">
                <a:latin typeface="华文行楷" pitchFamily="2" charset="-122"/>
                <a:ea typeface="华文行楷" pitchFamily="2" charset="-122"/>
                <a:cs typeface="Times New Roman"/>
              </a:rPr>
              <a:t>，我们碰撞着，我们交流着我们挥洒着</a:t>
            </a:r>
            <a:r>
              <a:rPr lang="zh-CN" altLang="zh-CN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，</a:t>
            </a:r>
            <a:r>
              <a:rPr lang="zh-CN" altLang="en-US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我们共同学习，共同提升。我们在</a:t>
            </a:r>
            <a:r>
              <a:rPr lang="zh-CN" altLang="zh-CN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学习</a:t>
            </a:r>
            <a:r>
              <a:rPr lang="zh-CN" altLang="en-US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中</a:t>
            </a:r>
            <a:r>
              <a:rPr lang="zh-CN" altLang="zh-CN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，</a:t>
            </a:r>
            <a:r>
              <a:rPr lang="zh-CN" altLang="zh-CN" sz="2800" b="1" kern="100" dirty="0">
                <a:latin typeface="华文行楷" pitchFamily="2" charset="-122"/>
                <a:ea typeface="华文行楷" pitchFamily="2" charset="-122"/>
                <a:cs typeface="Times New Roman"/>
              </a:rPr>
              <a:t>碰撞着心灵的火花，</a:t>
            </a:r>
            <a:r>
              <a:rPr lang="zh-CN" altLang="zh-CN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交</a:t>
            </a:r>
            <a:r>
              <a:rPr lang="zh-CN" altLang="en-US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流</a:t>
            </a:r>
            <a:r>
              <a:rPr lang="zh-CN" altLang="zh-CN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着</a:t>
            </a:r>
            <a:r>
              <a:rPr lang="zh-CN" altLang="zh-CN" sz="2800" b="1" kern="100" dirty="0">
                <a:latin typeface="华文行楷" pitchFamily="2" charset="-122"/>
                <a:ea typeface="华文行楷" pitchFamily="2" charset="-122"/>
                <a:cs typeface="Times New Roman"/>
              </a:rPr>
              <a:t>彼此的观点，挥洒着学习的汗滴</a:t>
            </a:r>
            <a:r>
              <a:rPr lang="zh-CN" altLang="zh-CN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。</a:t>
            </a:r>
            <a:endParaRPr lang="en-US" altLang="zh-CN" sz="2800" b="1" kern="100" dirty="0" smtClean="0">
              <a:latin typeface="华文行楷" pitchFamily="2" charset="-122"/>
              <a:ea typeface="华文行楷" pitchFamily="2" charset="-122"/>
              <a:cs typeface="Times New Roman"/>
            </a:endParaRPr>
          </a:p>
          <a:p>
            <a:pPr indent="560705" algn="just">
              <a:spcAft>
                <a:spcPts val="0"/>
              </a:spcAft>
            </a:pPr>
            <a:r>
              <a:rPr lang="zh-CN" altLang="en-US" sz="2800" b="1" kern="100" dirty="0">
                <a:latin typeface="华文行楷" pitchFamily="2" charset="-122"/>
                <a:ea typeface="华文行楷" pitchFamily="2" charset="-122"/>
                <a:cs typeface="Times New Roman"/>
              </a:rPr>
              <a:t>在各位同仁的努力下</a:t>
            </a:r>
            <a:r>
              <a:rPr lang="zh-CN" altLang="en-US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，</a:t>
            </a:r>
            <a:r>
              <a:rPr lang="zh-CN" altLang="en-US" sz="2800" b="1" kern="100" dirty="0">
                <a:latin typeface="华文行楷" pitchFamily="2" charset="-122"/>
                <a:ea typeface="华文行楷" pitchFamily="2" charset="-122"/>
                <a:cs typeface="Times New Roman"/>
              </a:rPr>
              <a:t>都取得了好的成绩</a:t>
            </a:r>
            <a:r>
              <a:rPr lang="zh-CN" altLang="en-US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，大家学习着，快乐着</a:t>
            </a:r>
            <a:r>
              <a:rPr lang="en-US" altLang="zh-CN" sz="2800" b="1" kern="100" dirty="0" smtClean="0">
                <a:latin typeface="华文行楷" pitchFamily="2" charset="-122"/>
                <a:ea typeface="华文行楷" pitchFamily="2" charset="-122"/>
                <a:cs typeface="Times New Roman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97878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589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142"/>
            <a:ext cx="9144000" cy="138909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50" y="1272950"/>
            <a:ext cx="8392697" cy="518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2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075" name="Picture 3" descr="E:\幻灯片\新建文件夹\u=1979216613,3683547134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4491"/>
            <a:ext cx="9177654" cy="168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9666" y="1676822"/>
            <a:ext cx="9173666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优秀作业</a:t>
            </a:r>
            <a:endParaRPr lang="zh-CN" altLang="en-US" sz="32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53" y="2261596"/>
            <a:ext cx="7413966" cy="433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27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075" name="Picture 3" descr="E:\幻灯片\新建文件夹\u=1979216613,3683547134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4491"/>
            <a:ext cx="9177654" cy="168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44148" y="1346865"/>
            <a:ext cx="27718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优秀作业</a:t>
            </a:r>
            <a:endParaRPr lang="zh-CN" altLang="en-US" sz="40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2054751"/>
            <a:ext cx="7474473" cy="439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7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075" name="Picture 3" descr="E:\幻灯片\新建文件夹\u=1979216613,3683547134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4491"/>
            <a:ext cx="9177654" cy="168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33654" y="6093296"/>
            <a:ext cx="395758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优秀作业</a:t>
            </a:r>
            <a:endParaRPr lang="zh-CN" altLang="en-US" sz="40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9738"/>
            <a:ext cx="8136904" cy="409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42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075" name="Picture 3" descr="E:\幻灯片\新建文件夹\u=1979216613,3683547134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4491"/>
            <a:ext cx="9177654" cy="168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676875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432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200912801023514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9426"/>
            <a:ext cx="9177654" cy="69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http://img2.imgtn.bdimg.com/it/u=1187130725,888660141&amp;fm=21&amp;gp=0.jpg"/>
          <p:cNvSpPr>
            <a:spLocks noChangeAspect="1" noChangeArrowheads="1"/>
          </p:cNvSpPr>
          <p:nvPr/>
        </p:nvSpPr>
        <p:spPr bwMode="auto">
          <a:xfrm>
            <a:off x="155575" y="-1390650"/>
            <a:ext cx="59912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3075" name="Picture 3" descr="E:\幻灯片\新建文件夹\u=1979216613,3683547134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4" y="14491"/>
            <a:ext cx="9177654" cy="168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00808"/>
            <a:ext cx="693670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84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502</Words>
  <Application>Microsoft Office PowerPoint</Application>
  <PresentationFormat>全屏显示(4:3)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jifang</dc:creator>
  <cp:lastModifiedBy>hp</cp:lastModifiedBy>
  <cp:revision>94</cp:revision>
  <dcterms:created xsi:type="dcterms:W3CDTF">2015-11-05T00:24:26Z</dcterms:created>
  <dcterms:modified xsi:type="dcterms:W3CDTF">2016-11-16T07:07:47Z</dcterms:modified>
</cp:coreProperties>
</file>