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6.xml" ContentType="application/vnd.openxmlformats-officedocument.presentationml.tags+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tags/tag5.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Default Extension="jpeg" ContentType="image/jpeg"/>
  <Override PartName="/ppt/tags/tag3.xml" ContentType="application/vnd.openxmlformats-officedocument.presentationml.tags+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9" r:id="rId4"/>
    <p:sldId id="258" r:id="rId5"/>
    <p:sldId id="259" r:id="rId6"/>
    <p:sldId id="260" r:id="rId7"/>
    <p:sldId id="281" r:id="rId8"/>
    <p:sldId id="261" r:id="rId9"/>
    <p:sldId id="270" r:id="rId10"/>
    <p:sldId id="280" r:id="rId11"/>
    <p:sldId id="272" r:id="rId12"/>
    <p:sldId id="269" r:id="rId13"/>
    <p:sldId id="265" r:id="rId14"/>
    <p:sldId id="282" r:id="rId15"/>
    <p:sldId id="266" r:id="rId16"/>
    <p:sldId id="267" r:id="rId17"/>
    <p:sldId id="268" r:id="rId18"/>
  </p:sldIdLst>
  <p:sldSz cx="12192000" cy="6858000"/>
  <p:notesSz cx="7104063" cy="10234613"/>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00FF00"/>
    <a:srgbClr val="CAE13F"/>
    <a:srgbClr val="FA4032"/>
    <a:srgbClr val="66FF99"/>
    <a:srgbClr val="511C0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5" d="100"/>
          <a:sy n="95" d="100"/>
        </p:scale>
        <p:origin x="-330" y="-96"/>
      </p:cViewPr>
      <p:guideLst>
        <p:guide orient="horz" pos="2151"/>
        <p:guide pos="3836"/>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4470400"/>
            <a:ext cx="9144000" cy="1176421"/>
          </a:xfrm>
        </p:spPr>
        <p:txBody>
          <a:bodyPr anchor="b">
            <a:normAutofit/>
          </a:bodyPr>
          <a:lstStyle>
            <a:lvl1pPr algn="ctr">
              <a:defRPr sz="5400">
                <a:solidFill>
                  <a:schemeClr val="accent1">
                    <a:lumMod val="50000"/>
                  </a:schemeClr>
                </a:solidFill>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524000" y="5669006"/>
            <a:ext cx="9144000" cy="687344"/>
          </a:xfrm>
        </p:spPr>
        <p:txBody>
          <a:bodyPr>
            <a:normAutofit/>
          </a:bodyPr>
          <a:lstStyle>
            <a:lvl1pPr marL="0" indent="0" algn="ctr">
              <a:buNone/>
              <a:defRPr sz="3200">
                <a:solidFill>
                  <a:schemeClr val="accent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84A96C9B-7EDD-480E-BF58-938EC3455B09}" type="datetimeFigureOut">
              <a:rPr lang="zh-CN" altLang="en-US"/>
              <a:pPr>
                <a:defRPr/>
              </a:pPr>
              <a:t>2016-12-23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DA0495C-B5DF-4A93-858F-D6E988DF8952}"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639F51FD-A909-4E01-83D0-24DC276D532F}" type="datetimeFigureOut">
              <a:rPr lang="zh-CN" altLang="en-US"/>
              <a:pPr>
                <a:defRPr/>
              </a:pPr>
              <a:t>2016-12-23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D279ECA-DA76-41E0-BAED-A71166DECD1B}"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矩形 6"/>
          <p:cNvSpPr/>
          <p:nvPr/>
        </p:nvSpPr>
        <p:spPr bwMode="auto">
          <a:xfrm>
            <a:off x="2566988" y="3162300"/>
            <a:ext cx="7118350" cy="925513"/>
          </a:xfrm>
          <a:prstGeom prst="rect">
            <a:avLst/>
          </a:prstGeom>
          <a:gradFill flip="none" rotWithShape="1">
            <a:gsLst>
              <a:gs pos="53000">
                <a:schemeClr val="accent2"/>
              </a:gs>
              <a:gs pos="100000">
                <a:schemeClr val="accent2">
                  <a:lumMod val="7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fontAlgn="auto">
              <a:spcBef>
                <a:spcPts val="0"/>
              </a:spcBef>
              <a:spcAft>
                <a:spcPts val="0"/>
              </a:spcAft>
              <a:defRPr/>
            </a:pPr>
            <a:endParaRPr lang="zh-CN" altLang="en-US" sz="2000"/>
          </a:p>
        </p:txBody>
      </p:sp>
      <p:sp>
        <p:nvSpPr>
          <p:cNvPr id="5" name="矩形 7"/>
          <p:cNvSpPr/>
          <p:nvPr/>
        </p:nvSpPr>
        <p:spPr bwMode="auto">
          <a:xfrm>
            <a:off x="2600325" y="3203575"/>
            <a:ext cx="7053263" cy="850900"/>
          </a:xfrm>
          <a:prstGeom prst="rect">
            <a:avLst/>
          </a:prstGeom>
          <a:gradFill flip="none" rotWithShape="1">
            <a:gsLst>
              <a:gs pos="100000">
                <a:schemeClr val="accent1"/>
              </a:gs>
              <a:gs pos="74000">
                <a:schemeClr val="accent1">
                  <a:lumMod val="75000"/>
                </a:schemeClr>
              </a:gs>
              <a:gs pos="0">
                <a:schemeClr val="accent1">
                  <a:lumMod val="60000"/>
                  <a:lumOff val="40000"/>
                </a:schemeClr>
              </a:gs>
              <a:gs pos="31000">
                <a:schemeClr val="accent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fontAlgn="auto">
              <a:spcBef>
                <a:spcPts val="0"/>
              </a:spcBef>
              <a:spcAft>
                <a:spcPts val="0"/>
              </a:spcAft>
              <a:defRPr/>
            </a:pPr>
            <a:endParaRPr lang="zh-CN" altLang="en-US" sz="3600" b="1" dirty="0">
              <a:solidFill>
                <a:schemeClr val="accent2"/>
              </a:solidFill>
            </a:endParaRPr>
          </a:p>
        </p:txBody>
      </p:sp>
      <p:sp>
        <p:nvSpPr>
          <p:cNvPr id="6" name="任意多边形 8"/>
          <p:cNvSpPr/>
          <p:nvPr/>
        </p:nvSpPr>
        <p:spPr bwMode="auto">
          <a:xfrm>
            <a:off x="2624138" y="3221038"/>
            <a:ext cx="428625" cy="427037"/>
          </a:xfrm>
          <a:custGeom>
            <a:avLst/>
            <a:gdLst>
              <a:gd name="connsiteX0" fmla="*/ 586469 w 5423364"/>
              <a:gd name="connsiteY0" fmla="*/ 3778531 h 5416741"/>
              <a:gd name="connsiteX1" fmla="*/ 586469 w 5423364"/>
              <a:gd name="connsiteY1" fmla="*/ 4093221 h 5416741"/>
              <a:gd name="connsiteX2" fmla="*/ 901159 w 5423364"/>
              <a:gd name="connsiteY2" fmla="*/ 4093221 h 5416741"/>
              <a:gd name="connsiteX3" fmla="*/ 901159 w 5423364"/>
              <a:gd name="connsiteY3" fmla="*/ 3778531 h 5416741"/>
              <a:gd name="connsiteX4" fmla="*/ 941931 w 5423364"/>
              <a:gd name="connsiteY4" fmla="*/ 1734100 h 5416741"/>
              <a:gd name="connsiteX5" fmla="*/ 941931 w 5423364"/>
              <a:gd name="connsiteY5" fmla="*/ 2362054 h 5416741"/>
              <a:gd name="connsiteX6" fmla="*/ 1569884 w 5423364"/>
              <a:gd name="connsiteY6" fmla="*/ 2362054 h 5416741"/>
              <a:gd name="connsiteX7" fmla="*/ 1569884 w 5423364"/>
              <a:gd name="connsiteY7" fmla="*/ 1734100 h 5416741"/>
              <a:gd name="connsiteX8" fmla="*/ 947912 w 5423364"/>
              <a:gd name="connsiteY8" fmla="*/ 945546 h 5416741"/>
              <a:gd name="connsiteX9" fmla="*/ 947912 w 5423364"/>
              <a:gd name="connsiteY9" fmla="*/ 1573498 h 5416741"/>
              <a:gd name="connsiteX10" fmla="*/ 1575865 w 5423364"/>
              <a:gd name="connsiteY10" fmla="*/ 1573498 h 5416741"/>
              <a:gd name="connsiteX11" fmla="*/ 1575865 w 5423364"/>
              <a:gd name="connsiteY11" fmla="*/ 945546 h 5416741"/>
              <a:gd name="connsiteX12" fmla="*/ 1738596 w 5423364"/>
              <a:gd name="connsiteY12" fmla="*/ 945546 h 5416741"/>
              <a:gd name="connsiteX13" fmla="*/ 1738596 w 5423364"/>
              <a:gd name="connsiteY13" fmla="*/ 1573498 h 5416741"/>
              <a:gd name="connsiteX14" fmla="*/ 2366549 w 5423364"/>
              <a:gd name="connsiteY14" fmla="*/ 1573498 h 5416741"/>
              <a:gd name="connsiteX15" fmla="*/ 2366549 w 5423364"/>
              <a:gd name="connsiteY15" fmla="*/ 945546 h 5416741"/>
              <a:gd name="connsiteX16" fmla="*/ 3785154 w 5423364"/>
              <a:gd name="connsiteY16" fmla="*/ 579766 h 5416741"/>
              <a:gd name="connsiteX17" fmla="*/ 3785154 w 5423364"/>
              <a:gd name="connsiteY17" fmla="*/ 894456 h 5416741"/>
              <a:gd name="connsiteX18" fmla="*/ 4099844 w 5423364"/>
              <a:gd name="connsiteY18" fmla="*/ 894456 h 5416741"/>
              <a:gd name="connsiteX19" fmla="*/ 4099844 w 5423364"/>
              <a:gd name="connsiteY19" fmla="*/ 579766 h 5416741"/>
              <a:gd name="connsiteX20" fmla="*/ 156988 w 5423364"/>
              <a:gd name="connsiteY20" fmla="*/ 156989 h 5416741"/>
              <a:gd name="connsiteX21" fmla="*/ 156988 w 5423364"/>
              <a:gd name="connsiteY21" fmla="*/ 784943 h 5416741"/>
              <a:gd name="connsiteX22" fmla="*/ 784942 w 5423364"/>
              <a:gd name="connsiteY22" fmla="*/ 784943 h 5416741"/>
              <a:gd name="connsiteX23" fmla="*/ 784942 w 5423364"/>
              <a:gd name="connsiteY23" fmla="*/ 156989 h 5416741"/>
              <a:gd name="connsiteX24" fmla="*/ 3314221 w 5423364"/>
              <a:gd name="connsiteY24" fmla="*/ 0 h 5416741"/>
              <a:gd name="connsiteX25" fmla="*/ 3471209 w 5423364"/>
              <a:gd name="connsiteY25" fmla="*/ 0 h 5416741"/>
              <a:gd name="connsiteX26" fmla="*/ 3471209 w 5423364"/>
              <a:gd name="connsiteY26" fmla="*/ 1287546 h 5416741"/>
              <a:gd name="connsiteX27" fmla="*/ 4102777 w 5423364"/>
              <a:gd name="connsiteY27" fmla="*/ 1287546 h 5416741"/>
              <a:gd name="connsiteX28" fmla="*/ 4102777 w 5423364"/>
              <a:gd name="connsiteY28" fmla="*/ 1054378 h 5416741"/>
              <a:gd name="connsiteX29" fmla="*/ 3625233 w 5423364"/>
              <a:gd name="connsiteY29" fmla="*/ 1054378 h 5416741"/>
              <a:gd name="connsiteX30" fmla="*/ 3625233 w 5423364"/>
              <a:gd name="connsiteY30" fmla="*/ 419845 h 5416741"/>
              <a:gd name="connsiteX31" fmla="*/ 4259765 w 5423364"/>
              <a:gd name="connsiteY31" fmla="*/ 419845 h 5416741"/>
              <a:gd name="connsiteX32" fmla="*/ 4259765 w 5423364"/>
              <a:gd name="connsiteY32" fmla="*/ 723813 h 5416741"/>
              <a:gd name="connsiteX33" fmla="*/ 4259765 w 5423364"/>
              <a:gd name="connsiteY33" fmla="*/ 897390 h 5416741"/>
              <a:gd name="connsiteX34" fmla="*/ 4474599 w 5423364"/>
              <a:gd name="connsiteY34" fmla="*/ 897390 h 5416741"/>
              <a:gd name="connsiteX35" fmla="*/ 4474599 w 5423364"/>
              <a:gd name="connsiteY35" fmla="*/ 10377 h 5416741"/>
              <a:gd name="connsiteX36" fmla="*/ 4480164 w 5423364"/>
              <a:gd name="connsiteY36" fmla="*/ 10377 h 5416741"/>
              <a:gd name="connsiteX37" fmla="*/ 4480164 w 5423364"/>
              <a:gd name="connsiteY37" fmla="*/ 1 h 5416741"/>
              <a:gd name="connsiteX38" fmla="*/ 5423364 w 5423364"/>
              <a:gd name="connsiteY38" fmla="*/ 1 h 5416741"/>
              <a:gd name="connsiteX39" fmla="*/ 5423364 w 5423364"/>
              <a:gd name="connsiteY39" fmla="*/ 156268 h 5416741"/>
              <a:gd name="connsiteX40" fmla="*/ 4631587 w 5423364"/>
              <a:gd name="connsiteY40" fmla="*/ 156268 h 5416741"/>
              <a:gd name="connsiteX41" fmla="*/ 4631587 w 5423364"/>
              <a:gd name="connsiteY41" fmla="*/ 1054377 h 5416741"/>
              <a:gd name="connsiteX42" fmla="*/ 4474599 w 5423364"/>
              <a:gd name="connsiteY42" fmla="*/ 1054377 h 5416741"/>
              <a:gd name="connsiteX43" fmla="*/ 4474599 w 5423364"/>
              <a:gd name="connsiteY43" fmla="*/ 1053657 h 5416741"/>
              <a:gd name="connsiteX44" fmla="*/ 4259765 w 5423364"/>
              <a:gd name="connsiteY44" fmla="*/ 1053657 h 5416741"/>
              <a:gd name="connsiteX45" fmla="*/ 4259765 w 5423364"/>
              <a:gd name="connsiteY45" fmla="*/ 1054378 h 5416741"/>
              <a:gd name="connsiteX46" fmla="*/ 4259765 w 5423364"/>
              <a:gd name="connsiteY46" fmla="*/ 1287546 h 5416741"/>
              <a:gd name="connsiteX47" fmla="*/ 4259766 w 5423364"/>
              <a:gd name="connsiteY47" fmla="*/ 1287546 h 5416741"/>
              <a:gd name="connsiteX48" fmla="*/ 4259766 w 5423364"/>
              <a:gd name="connsiteY48" fmla="*/ 1443813 h 5416741"/>
              <a:gd name="connsiteX49" fmla="*/ 3323766 w 5423364"/>
              <a:gd name="connsiteY49" fmla="*/ 1443813 h 5416741"/>
              <a:gd name="connsiteX50" fmla="*/ 3323766 w 5423364"/>
              <a:gd name="connsiteY50" fmla="*/ 1440000 h 5416741"/>
              <a:gd name="connsiteX51" fmla="*/ 3314221 w 5423364"/>
              <a:gd name="connsiteY51" fmla="*/ 1440000 h 5416741"/>
              <a:gd name="connsiteX52" fmla="*/ 3314221 w 5423364"/>
              <a:gd name="connsiteY52" fmla="*/ 156989 h 5416741"/>
              <a:gd name="connsiteX53" fmla="*/ 1737874 w 5423364"/>
              <a:gd name="connsiteY53" fmla="*/ 156989 h 5416741"/>
              <a:gd name="connsiteX54" fmla="*/ 1737874 w 5423364"/>
              <a:gd name="connsiteY54" fmla="*/ 788557 h 5416741"/>
              <a:gd name="connsiteX55" fmla="*/ 2523537 w 5423364"/>
              <a:gd name="connsiteY55" fmla="*/ 788557 h 5416741"/>
              <a:gd name="connsiteX56" fmla="*/ 2523537 w 5423364"/>
              <a:gd name="connsiteY56" fmla="*/ 1730486 h 5416741"/>
              <a:gd name="connsiteX57" fmla="*/ 1732853 w 5423364"/>
              <a:gd name="connsiteY57" fmla="*/ 1730486 h 5416741"/>
              <a:gd name="connsiteX58" fmla="*/ 1726872 w 5423364"/>
              <a:gd name="connsiteY58" fmla="*/ 1730486 h 5416741"/>
              <a:gd name="connsiteX59" fmla="*/ 1726872 w 5423364"/>
              <a:gd name="connsiteY59" fmla="*/ 2519042 h 5416741"/>
              <a:gd name="connsiteX60" fmla="*/ 784942 w 5423364"/>
              <a:gd name="connsiteY60" fmla="*/ 2519042 h 5416741"/>
              <a:gd name="connsiteX61" fmla="*/ 784942 w 5423364"/>
              <a:gd name="connsiteY61" fmla="*/ 1734100 h 5416741"/>
              <a:gd name="connsiteX62" fmla="*/ 162970 w 5423364"/>
              <a:gd name="connsiteY62" fmla="*/ 1734100 h 5416741"/>
              <a:gd name="connsiteX63" fmla="*/ 162970 w 5423364"/>
              <a:gd name="connsiteY63" fmla="*/ 3307598 h 5416741"/>
              <a:gd name="connsiteX64" fmla="*/ 1446703 w 5423364"/>
              <a:gd name="connsiteY64" fmla="*/ 3307598 h 5416741"/>
              <a:gd name="connsiteX65" fmla="*/ 1446703 w 5423364"/>
              <a:gd name="connsiteY65" fmla="*/ 3317142 h 5416741"/>
              <a:gd name="connsiteX66" fmla="*/ 1450516 w 5423364"/>
              <a:gd name="connsiteY66" fmla="*/ 3317142 h 5416741"/>
              <a:gd name="connsiteX67" fmla="*/ 1450516 w 5423364"/>
              <a:gd name="connsiteY67" fmla="*/ 4096154 h 5416741"/>
              <a:gd name="connsiteX68" fmla="*/ 1450516 w 5423364"/>
              <a:gd name="connsiteY68" fmla="*/ 4253142 h 5416741"/>
              <a:gd name="connsiteX69" fmla="*/ 1294249 w 5423364"/>
              <a:gd name="connsiteY69" fmla="*/ 4253142 h 5416741"/>
              <a:gd name="connsiteX70" fmla="*/ 1061080 w 5423364"/>
              <a:gd name="connsiteY70" fmla="*/ 4253142 h 5416741"/>
              <a:gd name="connsiteX71" fmla="*/ 1060359 w 5423364"/>
              <a:gd name="connsiteY71" fmla="*/ 4253142 h 5416741"/>
              <a:gd name="connsiteX72" fmla="*/ 1060359 w 5423364"/>
              <a:gd name="connsiteY72" fmla="*/ 4467976 h 5416741"/>
              <a:gd name="connsiteX73" fmla="*/ 1061080 w 5423364"/>
              <a:gd name="connsiteY73" fmla="*/ 4467976 h 5416741"/>
              <a:gd name="connsiteX74" fmla="*/ 1061080 w 5423364"/>
              <a:gd name="connsiteY74" fmla="*/ 4624964 h 5416741"/>
              <a:gd name="connsiteX75" fmla="*/ 162970 w 5423364"/>
              <a:gd name="connsiteY75" fmla="*/ 4624964 h 5416741"/>
              <a:gd name="connsiteX76" fmla="*/ 162970 w 5423364"/>
              <a:gd name="connsiteY76" fmla="*/ 5416741 h 5416741"/>
              <a:gd name="connsiteX77" fmla="*/ 6703 w 5423364"/>
              <a:gd name="connsiteY77" fmla="*/ 5416741 h 5416741"/>
              <a:gd name="connsiteX78" fmla="*/ 6703 w 5423364"/>
              <a:gd name="connsiteY78" fmla="*/ 4473541 h 5416741"/>
              <a:gd name="connsiteX79" fmla="*/ 17080 w 5423364"/>
              <a:gd name="connsiteY79" fmla="*/ 4473541 h 5416741"/>
              <a:gd name="connsiteX80" fmla="*/ 17080 w 5423364"/>
              <a:gd name="connsiteY80" fmla="*/ 4467976 h 5416741"/>
              <a:gd name="connsiteX81" fmla="*/ 904092 w 5423364"/>
              <a:gd name="connsiteY81" fmla="*/ 4467976 h 5416741"/>
              <a:gd name="connsiteX82" fmla="*/ 904092 w 5423364"/>
              <a:gd name="connsiteY82" fmla="*/ 4253142 h 5416741"/>
              <a:gd name="connsiteX83" fmla="*/ 730516 w 5423364"/>
              <a:gd name="connsiteY83" fmla="*/ 4253142 h 5416741"/>
              <a:gd name="connsiteX84" fmla="*/ 426548 w 5423364"/>
              <a:gd name="connsiteY84" fmla="*/ 4253142 h 5416741"/>
              <a:gd name="connsiteX85" fmla="*/ 426548 w 5423364"/>
              <a:gd name="connsiteY85" fmla="*/ 3618610 h 5416741"/>
              <a:gd name="connsiteX86" fmla="*/ 1061080 w 5423364"/>
              <a:gd name="connsiteY86" fmla="*/ 3618610 h 5416741"/>
              <a:gd name="connsiteX87" fmla="*/ 1061080 w 5423364"/>
              <a:gd name="connsiteY87" fmla="*/ 4096154 h 5416741"/>
              <a:gd name="connsiteX88" fmla="*/ 1294249 w 5423364"/>
              <a:gd name="connsiteY88" fmla="*/ 4096154 h 5416741"/>
              <a:gd name="connsiteX89" fmla="*/ 1294249 w 5423364"/>
              <a:gd name="connsiteY89" fmla="*/ 3464586 h 5416741"/>
              <a:gd name="connsiteX90" fmla="*/ 6703 w 5423364"/>
              <a:gd name="connsiteY90" fmla="*/ 3464586 h 5416741"/>
              <a:gd name="connsiteX91" fmla="*/ 6703 w 5423364"/>
              <a:gd name="connsiteY91" fmla="*/ 3449112 h 5416741"/>
              <a:gd name="connsiteX92" fmla="*/ 6703 w 5423364"/>
              <a:gd name="connsiteY92" fmla="*/ 3307598 h 5416741"/>
              <a:gd name="connsiteX93" fmla="*/ 6703 w 5423364"/>
              <a:gd name="connsiteY93" fmla="*/ 1734100 h 5416741"/>
              <a:gd name="connsiteX94" fmla="*/ 5981 w 5423364"/>
              <a:gd name="connsiteY94" fmla="*/ 1734100 h 5416741"/>
              <a:gd name="connsiteX95" fmla="*/ 5981 w 5423364"/>
              <a:gd name="connsiteY95" fmla="*/ 1577112 h 5416741"/>
              <a:gd name="connsiteX96" fmla="*/ 6703 w 5423364"/>
              <a:gd name="connsiteY96" fmla="*/ 1577112 h 5416741"/>
              <a:gd name="connsiteX97" fmla="*/ 162970 w 5423364"/>
              <a:gd name="connsiteY97" fmla="*/ 1577112 h 5416741"/>
              <a:gd name="connsiteX98" fmla="*/ 784942 w 5423364"/>
              <a:gd name="connsiteY98" fmla="*/ 1577112 h 5416741"/>
              <a:gd name="connsiteX99" fmla="*/ 790923 w 5423364"/>
              <a:gd name="connsiteY99" fmla="*/ 1577112 h 5416741"/>
              <a:gd name="connsiteX100" fmla="*/ 790923 w 5423364"/>
              <a:gd name="connsiteY100" fmla="*/ 941931 h 5416741"/>
              <a:gd name="connsiteX101" fmla="*/ 0 w 5423364"/>
              <a:gd name="connsiteY101" fmla="*/ 941931 h 5416741"/>
              <a:gd name="connsiteX102" fmla="*/ 0 w 5423364"/>
              <a:gd name="connsiteY102" fmla="*/ 1 h 5416741"/>
              <a:gd name="connsiteX103" fmla="*/ 941930 w 5423364"/>
              <a:gd name="connsiteY103" fmla="*/ 1 h 5416741"/>
              <a:gd name="connsiteX104" fmla="*/ 941930 w 5423364"/>
              <a:gd name="connsiteY104" fmla="*/ 788557 h 5416741"/>
              <a:gd name="connsiteX105" fmla="*/ 1581607 w 5423364"/>
              <a:gd name="connsiteY105" fmla="*/ 788557 h 5416741"/>
              <a:gd name="connsiteX106" fmla="*/ 1581607 w 5423364"/>
              <a:gd name="connsiteY106" fmla="*/ 156989 h 5416741"/>
              <a:gd name="connsiteX107" fmla="*/ 1581607 w 5423364"/>
              <a:gd name="connsiteY107" fmla="*/ 1 h 5416741"/>
              <a:gd name="connsiteX108" fmla="*/ 1581607 w 5423364"/>
              <a:gd name="connsiteY108" fmla="*/ 1 h 5416741"/>
              <a:gd name="connsiteX109" fmla="*/ 1737874 w 5423364"/>
              <a:gd name="connsiteY109" fmla="*/ 1 h 5416741"/>
              <a:gd name="connsiteX110" fmla="*/ 1737874 w 5423364"/>
              <a:gd name="connsiteY110" fmla="*/ 1 h 5416741"/>
              <a:gd name="connsiteX111" fmla="*/ 3314221 w 5423364"/>
              <a:gd name="connsiteY111" fmla="*/ 1 h 541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423364" h="5416741">
                <a:moveTo>
                  <a:pt x="586469" y="3778531"/>
                </a:moveTo>
                <a:lnTo>
                  <a:pt x="586469" y="4093221"/>
                </a:lnTo>
                <a:lnTo>
                  <a:pt x="901159" y="4093221"/>
                </a:lnTo>
                <a:lnTo>
                  <a:pt x="901159" y="3778531"/>
                </a:lnTo>
                <a:close/>
                <a:moveTo>
                  <a:pt x="941931" y="1734100"/>
                </a:moveTo>
                <a:lnTo>
                  <a:pt x="941931" y="2362054"/>
                </a:lnTo>
                <a:lnTo>
                  <a:pt x="1569884" y="2362054"/>
                </a:lnTo>
                <a:lnTo>
                  <a:pt x="1569884" y="1734100"/>
                </a:lnTo>
                <a:close/>
                <a:moveTo>
                  <a:pt x="947912" y="945546"/>
                </a:moveTo>
                <a:lnTo>
                  <a:pt x="947912" y="1573498"/>
                </a:lnTo>
                <a:lnTo>
                  <a:pt x="1575865" y="1573498"/>
                </a:lnTo>
                <a:lnTo>
                  <a:pt x="1575865" y="945546"/>
                </a:lnTo>
                <a:close/>
                <a:moveTo>
                  <a:pt x="1738596" y="945546"/>
                </a:moveTo>
                <a:lnTo>
                  <a:pt x="1738596" y="1573498"/>
                </a:lnTo>
                <a:lnTo>
                  <a:pt x="2366549" y="1573498"/>
                </a:lnTo>
                <a:lnTo>
                  <a:pt x="2366549" y="945546"/>
                </a:lnTo>
                <a:close/>
                <a:moveTo>
                  <a:pt x="3785154" y="579766"/>
                </a:moveTo>
                <a:lnTo>
                  <a:pt x="3785154" y="894456"/>
                </a:lnTo>
                <a:lnTo>
                  <a:pt x="4099844" y="894456"/>
                </a:lnTo>
                <a:lnTo>
                  <a:pt x="4099844" y="579766"/>
                </a:lnTo>
                <a:close/>
                <a:moveTo>
                  <a:pt x="156988" y="156989"/>
                </a:moveTo>
                <a:lnTo>
                  <a:pt x="156988" y="784943"/>
                </a:lnTo>
                <a:lnTo>
                  <a:pt x="784942" y="784943"/>
                </a:lnTo>
                <a:lnTo>
                  <a:pt x="784942" y="156989"/>
                </a:lnTo>
                <a:close/>
                <a:moveTo>
                  <a:pt x="3314221" y="0"/>
                </a:moveTo>
                <a:lnTo>
                  <a:pt x="3471209" y="0"/>
                </a:lnTo>
                <a:lnTo>
                  <a:pt x="3471209" y="1287546"/>
                </a:lnTo>
                <a:lnTo>
                  <a:pt x="4102777" y="1287546"/>
                </a:lnTo>
                <a:lnTo>
                  <a:pt x="4102777" y="1054378"/>
                </a:lnTo>
                <a:lnTo>
                  <a:pt x="3625233" y="1054378"/>
                </a:lnTo>
                <a:lnTo>
                  <a:pt x="3625233" y="419845"/>
                </a:lnTo>
                <a:lnTo>
                  <a:pt x="4259765" y="419845"/>
                </a:lnTo>
                <a:lnTo>
                  <a:pt x="4259765" y="723813"/>
                </a:lnTo>
                <a:lnTo>
                  <a:pt x="4259765" y="897390"/>
                </a:lnTo>
                <a:lnTo>
                  <a:pt x="4474599" y="897390"/>
                </a:lnTo>
                <a:lnTo>
                  <a:pt x="4474599" y="10377"/>
                </a:lnTo>
                <a:lnTo>
                  <a:pt x="4480164" y="10377"/>
                </a:lnTo>
                <a:lnTo>
                  <a:pt x="4480164" y="1"/>
                </a:lnTo>
                <a:lnTo>
                  <a:pt x="5423364" y="1"/>
                </a:lnTo>
                <a:lnTo>
                  <a:pt x="5423364" y="156268"/>
                </a:lnTo>
                <a:lnTo>
                  <a:pt x="4631587" y="156268"/>
                </a:lnTo>
                <a:lnTo>
                  <a:pt x="4631587" y="1054377"/>
                </a:lnTo>
                <a:lnTo>
                  <a:pt x="4474599" y="1054377"/>
                </a:lnTo>
                <a:lnTo>
                  <a:pt x="4474599" y="1053657"/>
                </a:lnTo>
                <a:lnTo>
                  <a:pt x="4259765" y="1053657"/>
                </a:lnTo>
                <a:lnTo>
                  <a:pt x="4259765" y="1054378"/>
                </a:lnTo>
                <a:lnTo>
                  <a:pt x="4259765" y="1287546"/>
                </a:lnTo>
                <a:lnTo>
                  <a:pt x="4259766" y="1287546"/>
                </a:lnTo>
                <a:lnTo>
                  <a:pt x="4259766" y="1443813"/>
                </a:lnTo>
                <a:lnTo>
                  <a:pt x="3323766" y="1443813"/>
                </a:lnTo>
                <a:lnTo>
                  <a:pt x="3323766" y="1440000"/>
                </a:lnTo>
                <a:lnTo>
                  <a:pt x="3314221" y="1440000"/>
                </a:lnTo>
                <a:lnTo>
                  <a:pt x="3314221" y="156989"/>
                </a:lnTo>
                <a:lnTo>
                  <a:pt x="1737874" y="156989"/>
                </a:lnTo>
                <a:lnTo>
                  <a:pt x="1737874" y="788557"/>
                </a:lnTo>
                <a:lnTo>
                  <a:pt x="2523537" y="788557"/>
                </a:lnTo>
                <a:lnTo>
                  <a:pt x="2523537" y="1730486"/>
                </a:lnTo>
                <a:lnTo>
                  <a:pt x="1732853" y="1730486"/>
                </a:lnTo>
                <a:lnTo>
                  <a:pt x="1726872" y="1730486"/>
                </a:lnTo>
                <a:lnTo>
                  <a:pt x="1726872" y="2519042"/>
                </a:lnTo>
                <a:lnTo>
                  <a:pt x="784942" y="2519042"/>
                </a:lnTo>
                <a:lnTo>
                  <a:pt x="784942" y="1734100"/>
                </a:lnTo>
                <a:lnTo>
                  <a:pt x="162970" y="1734100"/>
                </a:lnTo>
                <a:lnTo>
                  <a:pt x="162970" y="3307598"/>
                </a:lnTo>
                <a:lnTo>
                  <a:pt x="1446703" y="3307598"/>
                </a:lnTo>
                <a:lnTo>
                  <a:pt x="1446703" y="3317142"/>
                </a:lnTo>
                <a:lnTo>
                  <a:pt x="1450516" y="3317142"/>
                </a:lnTo>
                <a:lnTo>
                  <a:pt x="1450516" y="4096154"/>
                </a:lnTo>
                <a:lnTo>
                  <a:pt x="1450516" y="4253142"/>
                </a:lnTo>
                <a:lnTo>
                  <a:pt x="1294249" y="4253142"/>
                </a:lnTo>
                <a:lnTo>
                  <a:pt x="1061080" y="4253142"/>
                </a:lnTo>
                <a:lnTo>
                  <a:pt x="1060359" y="4253142"/>
                </a:lnTo>
                <a:lnTo>
                  <a:pt x="1060359" y="4467976"/>
                </a:lnTo>
                <a:lnTo>
                  <a:pt x="1061080" y="4467976"/>
                </a:lnTo>
                <a:lnTo>
                  <a:pt x="1061080" y="4624964"/>
                </a:lnTo>
                <a:lnTo>
                  <a:pt x="162970" y="4624964"/>
                </a:lnTo>
                <a:lnTo>
                  <a:pt x="162970" y="5416741"/>
                </a:lnTo>
                <a:lnTo>
                  <a:pt x="6703" y="5416741"/>
                </a:lnTo>
                <a:lnTo>
                  <a:pt x="6703" y="4473541"/>
                </a:lnTo>
                <a:lnTo>
                  <a:pt x="17080" y="4473541"/>
                </a:lnTo>
                <a:lnTo>
                  <a:pt x="17080" y="4467976"/>
                </a:lnTo>
                <a:lnTo>
                  <a:pt x="904092" y="4467976"/>
                </a:lnTo>
                <a:lnTo>
                  <a:pt x="904092" y="4253142"/>
                </a:lnTo>
                <a:lnTo>
                  <a:pt x="730516" y="4253142"/>
                </a:lnTo>
                <a:lnTo>
                  <a:pt x="426548" y="4253142"/>
                </a:lnTo>
                <a:lnTo>
                  <a:pt x="426548" y="3618610"/>
                </a:lnTo>
                <a:lnTo>
                  <a:pt x="1061080" y="3618610"/>
                </a:lnTo>
                <a:lnTo>
                  <a:pt x="1061080" y="4096154"/>
                </a:lnTo>
                <a:lnTo>
                  <a:pt x="1294249" y="4096154"/>
                </a:lnTo>
                <a:lnTo>
                  <a:pt x="1294249" y="3464586"/>
                </a:lnTo>
                <a:lnTo>
                  <a:pt x="6703" y="3464586"/>
                </a:lnTo>
                <a:lnTo>
                  <a:pt x="6703" y="3449112"/>
                </a:lnTo>
                <a:lnTo>
                  <a:pt x="6703" y="3307598"/>
                </a:lnTo>
                <a:lnTo>
                  <a:pt x="6703" y="1734100"/>
                </a:lnTo>
                <a:lnTo>
                  <a:pt x="5981" y="1734100"/>
                </a:lnTo>
                <a:lnTo>
                  <a:pt x="5981" y="1577112"/>
                </a:lnTo>
                <a:lnTo>
                  <a:pt x="6703" y="1577112"/>
                </a:lnTo>
                <a:lnTo>
                  <a:pt x="162970" y="1577112"/>
                </a:lnTo>
                <a:lnTo>
                  <a:pt x="784942" y="1577112"/>
                </a:lnTo>
                <a:lnTo>
                  <a:pt x="790923" y="1577112"/>
                </a:lnTo>
                <a:lnTo>
                  <a:pt x="790923" y="941931"/>
                </a:lnTo>
                <a:lnTo>
                  <a:pt x="0" y="941931"/>
                </a:lnTo>
                <a:lnTo>
                  <a:pt x="0" y="1"/>
                </a:lnTo>
                <a:lnTo>
                  <a:pt x="941930" y="1"/>
                </a:lnTo>
                <a:lnTo>
                  <a:pt x="941930" y="788557"/>
                </a:lnTo>
                <a:lnTo>
                  <a:pt x="1581607" y="788557"/>
                </a:lnTo>
                <a:lnTo>
                  <a:pt x="1581607" y="156989"/>
                </a:lnTo>
                <a:lnTo>
                  <a:pt x="1581607" y="1"/>
                </a:lnTo>
                <a:lnTo>
                  <a:pt x="1581607" y="1"/>
                </a:lnTo>
                <a:lnTo>
                  <a:pt x="1737874" y="1"/>
                </a:lnTo>
                <a:lnTo>
                  <a:pt x="1737874" y="1"/>
                </a:lnTo>
                <a:lnTo>
                  <a:pt x="3314221" y="1"/>
                </a:lnTo>
                <a:close/>
              </a:path>
            </a:pathLst>
          </a:custGeom>
          <a:gradFill>
            <a:gsLst>
              <a:gs pos="53000">
                <a:schemeClr val="accent2"/>
              </a:gs>
              <a:gs pos="100000">
                <a:schemeClr val="accent2">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fontAlgn="auto">
              <a:spcBef>
                <a:spcPts val="0"/>
              </a:spcBef>
              <a:spcAft>
                <a:spcPts val="0"/>
              </a:spcAft>
              <a:defRPr/>
            </a:pPr>
            <a:endParaRPr lang="zh-CN" altLang="en-US" sz="2000"/>
          </a:p>
        </p:txBody>
      </p:sp>
      <p:sp>
        <p:nvSpPr>
          <p:cNvPr id="7" name="任意多边形 9"/>
          <p:cNvSpPr/>
          <p:nvPr/>
        </p:nvSpPr>
        <p:spPr bwMode="auto">
          <a:xfrm rot="10800000">
            <a:off x="9183688" y="3573463"/>
            <a:ext cx="447675" cy="446087"/>
          </a:xfrm>
          <a:custGeom>
            <a:avLst/>
            <a:gdLst>
              <a:gd name="connsiteX0" fmla="*/ 586469 w 5423364"/>
              <a:gd name="connsiteY0" fmla="*/ 3778531 h 5416741"/>
              <a:gd name="connsiteX1" fmla="*/ 586469 w 5423364"/>
              <a:gd name="connsiteY1" fmla="*/ 4093221 h 5416741"/>
              <a:gd name="connsiteX2" fmla="*/ 901159 w 5423364"/>
              <a:gd name="connsiteY2" fmla="*/ 4093221 h 5416741"/>
              <a:gd name="connsiteX3" fmla="*/ 901159 w 5423364"/>
              <a:gd name="connsiteY3" fmla="*/ 3778531 h 5416741"/>
              <a:gd name="connsiteX4" fmla="*/ 941931 w 5423364"/>
              <a:gd name="connsiteY4" fmla="*/ 1734100 h 5416741"/>
              <a:gd name="connsiteX5" fmla="*/ 941931 w 5423364"/>
              <a:gd name="connsiteY5" fmla="*/ 2362054 h 5416741"/>
              <a:gd name="connsiteX6" fmla="*/ 1569884 w 5423364"/>
              <a:gd name="connsiteY6" fmla="*/ 2362054 h 5416741"/>
              <a:gd name="connsiteX7" fmla="*/ 1569884 w 5423364"/>
              <a:gd name="connsiteY7" fmla="*/ 1734100 h 5416741"/>
              <a:gd name="connsiteX8" fmla="*/ 947912 w 5423364"/>
              <a:gd name="connsiteY8" fmla="*/ 945546 h 5416741"/>
              <a:gd name="connsiteX9" fmla="*/ 947912 w 5423364"/>
              <a:gd name="connsiteY9" fmla="*/ 1573498 h 5416741"/>
              <a:gd name="connsiteX10" fmla="*/ 1575865 w 5423364"/>
              <a:gd name="connsiteY10" fmla="*/ 1573498 h 5416741"/>
              <a:gd name="connsiteX11" fmla="*/ 1575865 w 5423364"/>
              <a:gd name="connsiteY11" fmla="*/ 945546 h 5416741"/>
              <a:gd name="connsiteX12" fmla="*/ 1738596 w 5423364"/>
              <a:gd name="connsiteY12" fmla="*/ 945546 h 5416741"/>
              <a:gd name="connsiteX13" fmla="*/ 1738596 w 5423364"/>
              <a:gd name="connsiteY13" fmla="*/ 1573498 h 5416741"/>
              <a:gd name="connsiteX14" fmla="*/ 2366549 w 5423364"/>
              <a:gd name="connsiteY14" fmla="*/ 1573498 h 5416741"/>
              <a:gd name="connsiteX15" fmla="*/ 2366549 w 5423364"/>
              <a:gd name="connsiteY15" fmla="*/ 945546 h 5416741"/>
              <a:gd name="connsiteX16" fmla="*/ 3785154 w 5423364"/>
              <a:gd name="connsiteY16" fmla="*/ 579766 h 5416741"/>
              <a:gd name="connsiteX17" fmla="*/ 3785154 w 5423364"/>
              <a:gd name="connsiteY17" fmla="*/ 894456 h 5416741"/>
              <a:gd name="connsiteX18" fmla="*/ 4099844 w 5423364"/>
              <a:gd name="connsiteY18" fmla="*/ 894456 h 5416741"/>
              <a:gd name="connsiteX19" fmla="*/ 4099844 w 5423364"/>
              <a:gd name="connsiteY19" fmla="*/ 579766 h 5416741"/>
              <a:gd name="connsiteX20" fmla="*/ 156988 w 5423364"/>
              <a:gd name="connsiteY20" fmla="*/ 156989 h 5416741"/>
              <a:gd name="connsiteX21" fmla="*/ 156988 w 5423364"/>
              <a:gd name="connsiteY21" fmla="*/ 784943 h 5416741"/>
              <a:gd name="connsiteX22" fmla="*/ 784942 w 5423364"/>
              <a:gd name="connsiteY22" fmla="*/ 784943 h 5416741"/>
              <a:gd name="connsiteX23" fmla="*/ 784942 w 5423364"/>
              <a:gd name="connsiteY23" fmla="*/ 156989 h 5416741"/>
              <a:gd name="connsiteX24" fmla="*/ 3314221 w 5423364"/>
              <a:gd name="connsiteY24" fmla="*/ 0 h 5416741"/>
              <a:gd name="connsiteX25" fmla="*/ 3471209 w 5423364"/>
              <a:gd name="connsiteY25" fmla="*/ 0 h 5416741"/>
              <a:gd name="connsiteX26" fmla="*/ 3471209 w 5423364"/>
              <a:gd name="connsiteY26" fmla="*/ 1287546 h 5416741"/>
              <a:gd name="connsiteX27" fmla="*/ 4102777 w 5423364"/>
              <a:gd name="connsiteY27" fmla="*/ 1287546 h 5416741"/>
              <a:gd name="connsiteX28" fmla="*/ 4102777 w 5423364"/>
              <a:gd name="connsiteY28" fmla="*/ 1054378 h 5416741"/>
              <a:gd name="connsiteX29" fmla="*/ 3625233 w 5423364"/>
              <a:gd name="connsiteY29" fmla="*/ 1054378 h 5416741"/>
              <a:gd name="connsiteX30" fmla="*/ 3625233 w 5423364"/>
              <a:gd name="connsiteY30" fmla="*/ 419845 h 5416741"/>
              <a:gd name="connsiteX31" fmla="*/ 4259765 w 5423364"/>
              <a:gd name="connsiteY31" fmla="*/ 419845 h 5416741"/>
              <a:gd name="connsiteX32" fmla="*/ 4259765 w 5423364"/>
              <a:gd name="connsiteY32" fmla="*/ 723813 h 5416741"/>
              <a:gd name="connsiteX33" fmla="*/ 4259765 w 5423364"/>
              <a:gd name="connsiteY33" fmla="*/ 897390 h 5416741"/>
              <a:gd name="connsiteX34" fmla="*/ 4474599 w 5423364"/>
              <a:gd name="connsiteY34" fmla="*/ 897390 h 5416741"/>
              <a:gd name="connsiteX35" fmla="*/ 4474599 w 5423364"/>
              <a:gd name="connsiteY35" fmla="*/ 10377 h 5416741"/>
              <a:gd name="connsiteX36" fmla="*/ 4480164 w 5423364"/>
              <a:gd name="connsiteY36" fmla="*/ 10377 h 5416741"/>
              <a:gd name="connsiteX37" fmla="*/ 4480164 w 5423364"/>
              <a:gd name="connsiteY37" fmla="*/ 1 h 5416741"/>
              <a:gd name="connsiteX38" fmla="*/ 5423364 w 5423364"/>
              <a:gd name="connsiteY38" fmla="*/ 1 h 5416741"/>
              <a:gd name="connsiteX39" fmla="*/ 5423364 w 5423364"/>
              <a:gd name="connsiteY39" fmla="*/ 156268 h 5416741"/>
              <a:gd name="connsiteX40" fmla="*/ 4631587 w 5423364"/>
              <a:gd name="connsiteY40" fmla="*/ 156268 h 5416741"/>
              <a:gd name="connsiteX41" fmla="*/ 4631587 w 5423364"/>
              <a:gd name="connsiteY41" fmla="*/ 1054377 h 5416741"/>
              <a:gd name="connsiteX42" fmla="*/ 4474599 w 5423364"/>
              <a:gd name="connsiteY42" fmla="*/ 1054377 h 5416741"/>
              <a:gd name="connsiteX43" fmla="*/ 4474599 w 5423364"/>
              <a:gd name="connsiteY43" fmla="*/ 1053657 h 5416741"/>
              <a:gd name="connsiteX44" fmla="*/ 4259765 w 5423364"/>
              <a:gd name="connsiteY44" fmla="*/ 1053657 h 5416741"/>
              <a:gd name="connsiteX45" fmla="*/ 4259765 w 5423364"/>
              <a:gd name="connsiteY45" fmla="*/ 1054378 h 5416741"/>
              <a:gd name="connsiteX46" fmla="*/ 4259765 w 5423364"/>
              <a:gd name="connsiteY46" fmla="*/ 1287546 h 5416741"/>
              <a:gd name="connsiteX47" fmla="*/ 4259766 w 5423364"/>
              <a:gd name="connsiteY47" fmla="*/ 1287546 h 5416741"/>
              <a:gd name="connsiteX48" fmla="*/ 4259766 w 5423364"/>
              <a:gd name="connsiteY48" fmla="*/ 1443813 h 5416741"/>
              <a:gd name="connsiteX49" fmla="*/ 3323766 w 5423364"/>
              <a:gd name="connsiteY49" fmla="*/ 1443813 h 5416741"/>
              <a:gd name="connsiteX50" fmla="*/ 3323766 w 5423364"/>
              <a:gd name="connsiteY50" fmla="*/ 1440000 h 5416741"/>
              <a:gd name="connsiteX51" fmla="*/ 3314221 w 5423364"/>
              <a:gd name="connsiteY51" fmla="*/ 1440000 h 5416741"/>
              <a:gd name="connsiteX52" fmla="*/ 3314221 w 5423364"/>
              <a:gd name="connsiteY52" fmla="*/ 156989 h 5416741"/>
              <a:gd name="connsiteX53" fmla="*/ 1737874 w 5423364"/>
              <a:gd name="connsiteY53" fmla="*/ 156989 h 5416741"/>
              <a:gd name="connsiteX54" fmla="*/ 1737874 w 5423364"/>
              <a:gd name="connsiteY54" fmla="*/ 788557 h 5416741"/>
              <a:gd name="connsiteX55" fmla="*/ 2523537 w 5423364"/>
              <a:gd name="connsiteY55" fmla="*/ 788557 h 5416741"/>
              <a:gd name="connsiteX56" fmla="*/ 2523537 w 5423364"/>
              <a:gd name="connsiteY56" fmla="*/ 1730486 h 5416741"/>
              <a:gd name="connsiteX57" fmla="*/ 1732853 w 5423364"/>
              <a:gd name="connsiteY57" fmla="*/ 1730486 h 5416741"/>
              <a:gd name="connsiteX58" fmla="*/ 1726872 w 5423364"/>
              <a:gd name="connsiteY58" fmla="*/ 1730486 h 5416741"/>
              <a:gd name="connsiteX59" fmla="*/ 1726872 w 5423364"/>
              <a:gd name="connsiteY59" fmla="*/ 2519042 h 5416741"/>
              <a:gd name="connsiteX60" fmla="*/ 784942 w 5423364"/>
              <a:gd name="connsiteY60" fmla="*/ 2519042 h 5416741"/>
              <a:gd name="connsiteX61" fmla="*/ 784942 w 5423364"/>
              <a:gd name="connsiteY61" fmla="*/ 1734100 h 5416741"/>
              <a:gd name="connsiteX62" fmla="*/ 162970 w 5423364"/>
              <a:gd name="connsiteY62" fmla="*/ 1734100 h 5416741"/>
              <a:gd name="connsiteX63" fmla="*/ 162970 w 5423364"/>
              <a:gd name="connsiteY63" fmla="*/ 3307598 h 5416741"/>
              <a:gd name="connsiteX64" fmla="*/ 1446703 w 5423364"/>
              <a:gd name="connsiteY64" fmla="*/ 3307598 h 5416741"/>
              <a:gd name="connsiteX65" fmla="*/ 1446703 w 5423364"/>
              <a:gd name="connsiteY65" fmla="*/ 3317142 h 5416741"/>
              <a:gd name="connsiteX66" fmla="*/ 1450516 w 5423364"/>
              <a:gd name="connsiteY66" fmla="*/ 3317142 h 5416741"/>
              <a:gd name="connsiteX67" fmla="*/ 1450516 w 5423364"/>
              <a:gd name="connsiteY67" fmla="*/ 4096154 h 5416741"/>
              <a:gd name="connsiteX68" fmla="*/ 1450516 w 5423364"/>
              <a:gd name="connsiteY68" fmla="*/ 4253142 h 5416741"/>
              <a:gd name="connsiteX69" fmla="*/ 1294249 w 5423364"/>
              <a:gd name="connsiteY69" fmla="*/ 4253142 h 5416741"/>
              <a:gd name="connsiteX70" fmla="*/ 1061080 w 5423364"/>
              <a:gd name="connsiteY70" fmla="*/ 4253142 h 5416741"/>
              <a:gd name="connsiteX71" fmla="*/ 1060359 w 5423364"/>
              <a:gd name="connsiteY71" fmla="*/ 4253142 h 5416741"/>
              <a:gd name="connsiteX72" fmla="*/ 1060359 w 5423364"/>
              <a:gd name="connsiteY72" fmla="*/ 4467976 h 5416741"/>
              <a:gd name="connsiteX73" fmla="*/ 1061080 w 5423364"/>
              <a:gd name="connsiteY73" fmla="*/ 4467976 h 5416741"/>
              <a:gd name="connsiteX74" fmla="*/ 1061080 w 5423364"/>
              <a:gd name="connsiteY74" fmla="*/ 4624964 h 5416741"/>
              <a:gd name="connsiteX75" fmla="*/ 162970 w 5423364"/>
              <a:gd name="connsiteY75" fmla="*/ 4624964 h 5416741"/>
              <a:gd name="connsiteX76" fmla="*/ 162970 w 5423364"/>
              <a:gd name="connsiteY76" fmla="*/ 5416741 h 5416741"/>
              <a:gd name="connsiteX77" fmla="*/ 6703 w 5423364"/>
              <a:gd name="connsiteY77" fmla="*/ 5416741 h 5416741"/>
              <a:gd name="connsiteX78" fmla="*/ 6703 w 5423364"/>
              <a:gd name="connsiteY78" fmla="*/ 4473541 h 5416741"/>
              <a:gd name="connsiteX79" fmla="*/ 17080 w 5423364"/>
              <a:gd name="connsiteY79" fmla="*/ 4473541 h 5416741"/>
              <a:gd name="connsiteX80" fmla="*/ 17080 w 5423364"/>
              <a:gd name="connsiteY80" fmla="*/ 4467976 h 5416741"/>
              <a:gd name="connsiteX81" fmla="*/ 904092 w 5423364"/>
              <a:gd name="connsiteY81" fmla="*/ 4467976 h 5416741"/>
              <a:gd name="connsiteX82" fmla="*/ 904092 w 5423364"/>
              <a:gd name="connsiteY82" fmla="*/ 4253142 h 5416741"/>
              <a:gd name="connsiteX83" fmla="*/ 730516 w 5423364"/>
              <a:gd name="connsiteY83" fmla="*/ 4253142 h 5416741"/>
              <a:gd name="connsiteX84" fmla="*/ 426548 w 5423364"/>
              <a:gd name="connsiteY84" fmla="*/ 4253142 h 5416741"/>
              <a:gd name="connsiteX85" fmla="*/ 426548 w 5423364"/>
              <a:gd name="connsiteY85" fmla="*/ 3618610 h 5416741"/>
              <a:gd name="connsiteX86" fmla="*/ 1061080 w 5423364"/>
              <a:gd name="connsiteY86" fmla="*/ 3618610 h 5416741"/>
              <a:gd name="connsiteX87" fmla="*/ 1061080 w 5423364"/>
              <a:gd name="connsiteY87" fmla="*/ 4096154 h 5416741"/>
              <a:gd name="connsiteX88" fmla="*/ 1294249 w 5423364"/>
              <a:gd name="connsiteY88" fmla="*/ 4096154 h 5416741"/>
              <a:gd name="connsiteX89" fmla="*/ 1294249 w 5423364"/>
              <a:gd name="connsiteY89" fmla="*/ 3464586 h 5416741"/>
              <a:gd name="connsiteX90" fmla="*/ 6703 w 5423364"/>
              <a:gd name="connsiteY90" fmla="*/ 3464586 h 5416741"/>
              <a:gd name="connsiteX91" fmla="*/ 6703 w 5423364"/>
              <a:gd name="connsiteY91" fmla="*/ 3449112 h 5416741"/>
              <a:gd name="connsiteX92" fmla="*/ 6703 w 5423364"/>
              <a:gd name="connsiteY92" fmla="*/ 3307598 h 5416741"/>
              <a:gd name="connsiteX93" fmla="*/ 6703 w 5423364"/>
              <a:gd name="connsiteY93" fmla="*/ 1734100 h 5416741"/>
              <a:gd name="connsiteX94" fmla="*/ 5981 w 5423364"/>
              <a:gd name="connsiteY94" fmla="*/ 1734100 h 5416741"/>
              <a:gd name="connsiteX95" fmla="*/ 5981 w 5423364"/>
              <a:gd name="connsiteY95" fmla="*/ 1577112 h 5416741"/>
              <a:gd name="connsiteX96" fmla="*/ 6703 w 5423364"/>
              <a:gd name="connsiteY96" fmla="*/ 1577112 h 5416741"/>
              <a:gd name="connsiteX97" fmla="*/ 162970 w 5423364"/>
              <a:gd name="connsiteY97" fmla="*/ 1577112 h 5416741"/>
              <a:gd name="connsiteX98" fmla="*/ 784942 w 5423364"/>
              <a:gd name="connsiteY98" fmla="*/ 1577112 h 5416741"/>
              <a:gd name="connsiteX99" fmla="*/ 790923 w 5423364"/>
              <a:gd name="connsiteY99" fmla="*/ 1577112 h 5416741"/>
              <a:gd name="connsiteX100" fmla="*/ 790923 w 5423364"/>
              <a:gd name="connsiteY100" fmla="*/ 941931 h 5416741"/>
              <a:gd name="connsiteX101" fmla="*/ 0 w 5423364"/>
              <a:gd name="connsiteY101" fmla="*/ 941931 h 5416741"/>
              <a:gd name="connsiteX102" fmla="*/ 0 w 5423364"/>
              <a:gd name="connsiteY102" fmla="*/ 1 h 5416741"/>
              <a:gd name="connsiteX103" fmla="*/ 941930 w 5423364"/>
              <a:gd name="connsiteY103" fmla="*/ 1 h 5416741"/>
              <a:gd name="connsiteX104" fmla="*/ 941930 w 5423364"/>
              <a:gd name="connsiteY104" fmla="*/ 788557 h 5416741"/>
              <a:gd name="connsiteX105" fmla="*/ 1581607 w 5423364"/>
              <a:gd name="connsiteY105" fmla="*/ 788557 h 5416741"/>
              <a:gd name="connsiteX106" fmla="*/ 1581607 w 5423364"/>
              <a:gd name="connsiteY106" fmla="*/ 156989 h 5416741"/>
              <a:gd name="connsiteX107" fmla="*/ 1581607 w 5423364"/>
              <a:gd name="connsiteY107" fmla="*/ 1 h 5416741"/>
              <a:gd name="connsiteX108" fmla="*/ 1581607 w 5423364"/>
              <a:gd name="connsiteY108" fmla="*/ 1 h 5416741"/>
              <a:gd name="connsiteX109" fmla="*/ 1737874 w 5423364"/>
              <a:gd name="connsiteY109" fmla="*/ 1 h 5416741"/>
              <a:gd name="connsiteX110" fmla="*/ 1737874 w 5423364"/>
              <a:gd name="connsiteY110" fmla="*/ 1 h 5416741"/>
              <a:gd name="connsiteX111" fmla="*/ 3314221 w 5423364"/>
              <a:gd name="connsiteY111" fmla="*/ 1 h 541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423364" h="5416741">
                <a:moveTo>
                  <a:pt x="586469" y="3778531"/>
                </a:moveTo>
                <a:lnTo>
                  <a:pt x="586469" y="4093221"/>
                </a:lnTo>
                <a:lnTo>
                  <a:pt x="901159" y="4093221"/>
                </a:lnTo>
                <a:lnTo>
                  <a:pt x="901159" y="3778531"/>
                </a:lnTo>
                <a:close/>
                <a:moveTo>
                  <a:pt x="941931" y="1734100"/>
                </a:moveTo>
                <a:lnTo>
                  <a:pt x="941931" y="2362054"/>
                </a:lnTo>
                <a:lnTo>
                  <a:pt x="1569884" y="2362054"/>
                </a:lnTo>
                <a:lnTo>
                  <a:pt x="1569884" y="1734100"/>
                </a:lnTo>
                <a:close/>
                <a:moveTo>
                  <a:pt x="947912" y="945546"/>
                </a:moveTo>
                <a:lnTo>
                  <a:pt x="947912" y="1573498"/>
                </a:lnTo>
                <a:lnTo>
                  <a:pt x="1575865" y="1573498"/>
                </a:lnTo>
                <a:lnTo>
                  <a:pt x="1575865" y="945546"/>
                </a:lnTo>
                <a:close/>
                <a:moveTo>
                  <a:pt x="1738596" y="945546"/>
                </a:moveTo>
                <a:lnTo>
                  <a:pt x="1738596" y="1573498"/>
                </a:lnTo>
                <a:lnTo>
                  <a:pt x="2366549" y="1573498"/>
                </a:lnTo>
                <a:lnTo>
                  <a:pt x="2366549" y="945546"/>
                </a:lnTo>
                <a:close/>
                <a:moveTo>
                  <a:pt x="3785154" y="579766"/>
                </a:moveTo>
                <a:lnTo>
                  <a:pt x="3785154" y="894456"/>
                </a:lnTo>
                <a:lnTo>
                  <a:pt x="4099844" y="894456"/>
                </a:lnTo>
                <a:lnTo>
                  <a:pt x="4099844" y="579766"/>
                </a:lnTo>
                <a:close/>
                <a:moveTo>
                  <a:pt x="156988" y="156989"/>
                </a:moveTo>
                <a:lnTo>
                  <a:pt x="156988" y="784943"/>
                </a:lnTo>
                <a:lnTo>
                  <a:pt x="784942" y="784943"/>
                </a:lnTo>
                <a:lnTo>
                  <a:pt x="784942" y="156989"/>
                </a:lnTo>
                <a:close/>
                <a:moveTo>
                  <a:pt x="3314221" y="0"/>
                </a:moveTo>
                <a:lnTo>
                  <a:pt x="3471209" y="0"/>
                </a:lnTo>
                <a:lnTo>
                  <a:pt x="3471209" y="1287546"/>
                </a:lnTo>
                <a:lnTo>
                  <a:pt x="4102777" y="1287546"/>
                </a:lnTo>
                <a:lnTo>
                  <a:pt x="4102777" y="1054378"/>
                </a:lnTo>
                <a:lnTo>
                  <a:pt x="3625233" y="1054378"/>
                </a:lnTo>
                <a:lnTo>
                  <a:pt x="3625233" y="419845"/>
                </a:lnTo>
                <a:lnTo>
                  <a:pt x="4259765" y="419845"/>
                </a:lnTo>
                <a:lnTo>
                  <a:pt x="4259765" y="723813"/>
                </a:lnTo>
                <a:lnTo>
                  <a:pt x="4259765" y="897390"/>
                </a:lnTo>
                <a:lnTo>
                  <a:pt x="4474599" y="897390"/>
                </a:lnTo>
                <a:lnTo>
                  <a:pt x="4474599" y="10377"/>
                </a:lnTo>
                <a:lnTo>
                  <a:pt x="4480164" y="10377"/>
                </a:lnTo>
                <a:lnTo>
                  <a:pt x="4480164" y="1"/>
                </a:lnTo>
                <a:lnTo>
                  <a:pt x="5423364" y="1"/>
                </a:lnTo>
                <a:lnTo>
                  <a:pt x="5423364" y="156268"/>
                </a:lnTo>
                <a:lnTo>
                  <a:pt x="4631587" y="156268"/>
                </a:lnTo>
                <a:lnTo>
                  <a:pt x="4631587" y="1054377"/>
                </a:lnTo>
                <a:lnTo>
                  <a:pt x="4474599" y="1054377"/>
                </a:lnTo>
                <a:lnTo>
                  <a:pt x="4474599" y="1053657"/>
                </a:lnTo>
                <a:lnTo>
                  <a:pt x="4259765" y="1053657"/>
                </a:lnTo>
                <a:lnTo>
                  <a:pt x="4259765" y="1054378"/>
                </a:lnTo>
                <a:lnTo>
                  <a:pt x="4259765" y="1287546"/>
                </a:lnTo>
                <a:lnTo>
                  <a:pt x="4259766" y="1287546"/>
                </a:lnTo>
                <a:lnTo>
                  <a:pt x="4259766" y="1443813"/>
                </a:lnTo>
                <a:lnTo>
                  <a:pt x="3323766" y="1443813"/>
                </a:lnTo>
                <a:lnTo>
                  <a:pt x="3323766" y="1440000"/>
                </a:lnTo>
                <a:lnTo>
                  <a:pt x="3314221" y="1440000"/>
                </a:lnTo>
                <a:lnTo>
                  <a:pt x="3314221" y="156989"/>
                </a:lnTo>
                <a:lnTo>
                  <a:pt x="1737874" y="156989"/>
                </a:lnTo>
                <a:lnTo>
                  <a:pt x="1737874" y="788557"/>
                </a:lnTo>
                <a:lnTo>
                  <a:pt x="2523537" y="788557"/>
                </a:lnTo>
                <a:lnTo>
                  <a:pt x="2523537" y="1730486"/>
                </a:lnTo>
                <a:lnTo>
                  <a:pt x="1732853" y="1730486"/>
                </a:lnTo>
                <a:lnTo>
                  <a:pt x="1726872" y="1730486"/>
                </a:lnTo>
                <a:lnTo>
                  <a:pt x="1726872" y="2519042"/>
                </a:lnTo>
                <a:lnTo>
                  <a:pt x="784942" y="2519042"/>
                </a:lnTo>
                <a:lnTo>
                  <a:pt x="784942" y="1734100"/>
                </a:lnTo>
                <a:lnTo>
                  <a:pt x="162970" y="1734100"/>
                </a:lnTo>
                <a:lnTo>
                  <a:pt x="162970" y="3307598"/>
                </a:lnTo>
                <a:lnTo>
                  <a:pt x="1446703" y="3307598"/>
                </a:lnTo>
                <a:lnTo>
                  <a:pt x="1446703" y="3317142"/>
                </a:lnTo>
                <a:lnTo>
                  <a:pt x="1450516" y="3317142"/>
                </a:lnTo>
                <a:lnTo>
                  <a:pt x="1450516" y="4096154"/>
                </a:lnTo>
                <a:lnTo>
                  <a:pt x="1450516" y="4253142"/>
                </a:lnTo>
                <a:lnTo>
                  <a:pt x="1294249" y="4253142"/>
                </a:lnTo>
                <a:lnTo>
                  <a:pt x="1061080" y="4253142"/>
                </a:lnTo>
                <a:lnTo>
                  <a:pt x="1060359" y="4253142"/>
                </a:lnTo>
                <a:lnTo>
                  <a:pt x="1060359" y="4467976"/>
                </a:lnTo>
                <a:lnTo>
                  <a:pt x="1061080" y="4467976"/>
                </a:lnTo>
                <a:lnTo>
                  <a:pt x="1061080" y="4624964"/>
                </a:lnTo>
                <a:lnTo>
                  <a:pt x="162970" y="4624964"/>
                </a:lnTo>
                <a:lnTo>
                  <a:pt x="162970" y="5416741"/>
                </a:lnTo>
                <a:lnTo>
                  <a:pt x="6703" y="5416741"/>
                </a:lnTo>
                <a:lnTo>
                  <a:pt x="6703" y="4473541"/>
                </a:lnTo>
                <a:lnTo>
                  <a:pt x="17080" y="4473541"/>
                </a:lnTo>
                <a:lnTo>
                  <a:pt x="17080" y="4467976"/>
                </a:lnTo>
                <a:lnTo>
                  <a:pt x="904092" y="4467976"/>
                </a:lnTo>
                <a:lnTo>
                  <a:pt x="904092" y="4253142"/>
                </a:lnTo>
                <a:lnTo>
                  <a:pt x="730516" y="4253142"/>
                </a:lnTo>
                <a:lnTo>
                  <a:pt x="426548" y="4253142"/>
                </a:lnTo>
                <a:lnTo>
                  <a:pt x="426548" y="3618610"/>
                </a:lnTo>
                <a:lnTo>
                  <a:pt x="1061080" y="3618610"/>
                </a:lnTo>
                <a:lnTo>
                  <a:pt x="1061080" y="4096154"/>
                </a:lnTo>
                <a:lnTo>
                  <a:pt x="1294249" y="4096154"/>
                </a:lnTo>
                <a:lnTo>
                  <a:pt x="1294249" y="3464586"/>
                </a:lnTo>
                <a:lnTo>
                  <a:pt x="6703" y="3464586"/>
                </a:lnTo>
                <a:lnTo>
                  <a:pt x="6703" y="3449112"/>
                </a:lnTo>
                <a:lnTo>
                  <a:pt x="6703" y="3307598"/>
                </a:lnTo>
                <a:lnTo>
                  <a:pt x="6703" y="1734100"/>
                </a:lnTo>
                <a:lnTo>
                  <a:pt x="5981" y="1734100"/>
                </a:lnTo>
                <a:lnTo>
                  <a:pt x="5981" y="1577112"/>
                </a:lnTo>
                <a:lnTo>
                  <a:pt x="6703" y="1577112"/>
                </a:lnTo>
                <a:lnTo>
                  <a:pt x="162970" y="1577112"/>
                </a:lnTo>
                <a:lnTo>
                  <a:pt x="784942" y="1577112"/>
                </a:lnTo>
                <a:lnTo>
                  <a:pt x="790923" y="1577112"/>
                </a:lnTo>
                <a:lnTo>
                  <a:pt x="790923" y="941931"/>
                </a:lnTo>
                <a:lnTo>
                  <a:pt x="0" y="941931"/>
                </a:lnTo>
                <a:lnTo>
                  <a:pt x="0" y="1"/>
                </a:lnTo>
                <a:lnTo>
                  <a:pt x="941930" y="1"/>
                </a:lnTo>
                <a:lnTo>
                  <a:pt x="941930" y="788557"/>
                </a:lnTo>
                <a:lnTo>
                  <a:pt x="1581607" y="788557"/>
                </a:lnTo>
                <a:lnTo>
                  <a:pt x="1581607" y="156989"/>
                </a:lnTo>
                <a:lnTo>
                  <a:pt x="1581607" y="1"/>
                </a:lnTo>
                <a:lnTo>
                  <a:pt x="1581607" y="1"/>
                </a:lnTo>
                <a:lnTo>
                  <a:pt x="1737874" y="1"/>
                </a:lnTo>
                <a:lnTo>
                  <a:pt x="1737874" y="1"/>
                </a:lnTo>
                <a:lnTo>
                  <a:pt x="3314221" y="1"/>
                </a:lnTo>
                <a:close/>
              </a:path>
            </a:pathLst>
          </a:custGeom>
          <a:gradFill flip="none" rotWithShape="1">
            <a:gsLst>
              <a:gs pos="53000">
                <a:schemeClr val="accent2"/>
              </a:gs>
              <a:gs pos="100000">
                <a:schemeClr val="accent2">
                  <a:lumMod val="7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fontAlgn="auto">
              <a:spcBef>
                <a:spcPts val="0"/>
              </a:spcBef>
              <a:spcAft>
                <a:spcPts val="0"/>
              </a:spcAft>
              <a:defRPr/>
            </a:pPr>
            <a:endParaRPr lang="zh-CN" altLang="en-US" sz="2000"/>
          </a:p>
        </p:txBody>
      </p:sp>
      <p:sp>
        <p:nvSpPr>
          <p:cNvPr id="8" name="椭圆 10"/>
          <p:cNvSpPr/>
          <p:nvPr/>
        </p:nvSpPr>
        <p:spPr bwMode="auto">
          <a:xfrm>
            <a:off x="4810708" y="3024188"/>
            <a:ext cx="2794038" cy="162107"/>
          </a:xfrm>
          <a:prstGeom prst="ellipse">
            <a:avLst/>
          </a:prstGeom>
          <a:gradFill flip="none" rotWithShape="1">
            <a:gsLst>
              <a:gs pos="35000">
                <a:srgbClr val="FEF6E2">
                  <a:alpha val="60000"/>
                </a:srgbClr>
              </a:gs>
              <a:gs pos="100000">
                <a:srgbClr val="E1F8F6">
                  <a:alpha val="0"/>
                </a:srgbClr>
              </a:gs>
              <a:gs pos="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fontAlgn="auto">
              <a:spcBef>
                <a:spcPts val="0"/>
              </a:spcBef>
              <a:spcAft>
                <a:spcPts val="0"/>
              </a:spcAft>
              <a:defRPr/>
            </a:pPr>
            <a:endParaRPr lang="zh-CN" altLang="en-US" sz="2000"/>
          </a:p>
        </p:txBody>
      </p:sp>
      <p:sp>
        <p:nvSpPr>
          <p:cNvPr id="9" name="椭圆 11"/>
          <p:cNvSpPr/>
          <p:nvPr/>
        </p:nvSpPr>
        <p:spPr bwMode="auto">
          <a:xfrm>
            <a:off x="3390035" y="4009568"/>
            <a:ext cx="5040679" cy="295732"/>
          </a:xfrm>
          <a:prstGeom prst="ellipse">
            <a:avLst/>
          </a:prstGeom>
          <a:gradFill flip="none" rotWithShape="1">
            <a:gsLst>
              <a:gs pos="35000">
                <a:srgbClr val="FEF6E2">
                  <a:alpha val="60000"/>
                </a:srgbClr>
              </a:gs>
              <a:gs pos="100000">
                <a:srgbClr val="E1F8F6">
                  <a:alpha val="0"/>
                </a:srgbClr>
              </a:gs>
              <a:gs pos="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0000" lnSpcReduction="20000"/>
          </a:bodyPr>
          <a:lstStyle/>
          <a:p>
            <a:pPr algn="ctr" fontAlgn="auto">
              <a:spcBef>
                <a:spcPts val="0"/>
              </a:spcBef>
              <a:spcAft>
                <a:spcPts val="0"/>
              </a:spcAft>
              <a:defRPr/>
            </a:pPr>
            <a:endParaRPr lang="zh-CN" altLang="en-US" sz="2000"/>
          </a:p>
        </p:txBody>
      </p:sp>
      <p:sp>
        <p:nvSpPr>
          <p:cNvPr id="2" name="标题 1"/>
          <p:cNvSpPr>
            <a:spLocks noGrp="1"/>
          </p:cNvSpPr>
          <p:nvPr>
            <p:ph type="title"/>
          </p:nvPr>
        </p:nvSpPr>
        <p:spPr>
          <a:xfrm>
            <a:off x="2566230" y="3186295"/>
            <a:ext cx="7119866" cy="867410"/>
          </a:xfrm>
        </p:spPr>
        <p:txBody>
          <a:bodyPr>
            <a:normAutofit/>
          </a:bodyPr>
          <a:lstStyle>
            <a:lvl1pPr algn="ctr">
              <a:defRPr sz="3600">
                <a:solidFill>
                  <a:schemeClr val="accent2"/>
                </a:solidFill>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2566230" y="4105600"/>
            <a:ext cx="7119866" cy="754188"/>
          </a:xfrm>
        </p:spPr>
        <p:txBody>
          <a:bodyPr>
            <a:normAutofit/>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10" name="日期占位符 3"/>
          <p:cNvSpPr>
            <a:spLocks noGrp="1"/>
          </p:cNvSpPr>
          <p:nvPr>
            <p:ph type="dt" sz="half" idx="10"/>
          </p:nvPr>
        </p:nvSpPr>
        <p:spPr/>
        <p:txBody>
          <a:bodyPr/>
          <a:lstStyle>
            <a:lvl1pPr>
              <a:defRPr/>
            </a:lvl1pPr>
          </a:lstStyle>
          <a:p>
            <a:pPr>
              <a:defRPr/>
            </a:pPr>
            <a:fld id="{108ACDF4-2582-4EF6-B19B-7DE31EF54FB6}" type="datetimeFigureOut">
              <a:rPr lang="zh-CN" altLang="en-US"/>
              <a:pPr>
                <a:defRPr/>
              </a:pPr>
              <a:t>2016-12-23</a:t>
            </a:fld>
            <a:endParaRPr lang="zh-CN" altLang="en-US"/>
          </a:p>
        </p:txBody>
      </p:sp>
      <p:sp>
        <p:nvSpPr>
          <p:cNvPr id="11" name="页脚占位符 4"/>
          <p:cNvSpPr>
            <a:spLocks noGrp="1"/>
          </p:cNvSpPr>
          <p:nvPr>
            <p:ph type="ftr" sz="quarter" idx="11"/>
          </p:nvPr>
        </p:nvSpPr>
        <p:spPr/>
        <p:txBody>
          <a:bodyPr/>
          <a:lstStyle>
            <a:lvl1pPr>
              <a:defRPr/>
            </a:lvl1pPr>
          </a:lstStyle>
          <a:p>
            <a:pPr>
              <a:defRPr/>
            </a:pPr>
            <a:endParaRPr lang="zh-CN" altLang="en-US"/>
          </a:p>
        </p:txBody>
      </p:sp>
      <p:sp>
        <p:nvSpPr>
          <p:cNvPr id="12" name="灯片编号占位符 5"/>
          <p:cNvSpPr>
            <a:spLocks noGrp="1"/>
          </p:cNvSpPr>
          <p:nvPr>
            <p:ph type="sldNum" sz="quarter" idx="12"/>
          </p:nvPr>
        </p:nvSpPr>
        <p:spPr/>
        <p:txBody>
          <a:bodyPr/>
          <a:lstStyle>
            <a:lvl1pPr>
              <a:defRPr/>
            </a:lvl1pPr>
          </a:lstStyle>
          <a:p>
            <a:pPr>
              <a:defRPr/>
            </a:pPr>
            <a:fld id="{C5849928-5C0F-4A0D-90F8-EB1C7AB1AB61}"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日期占位符 3"/>
          <p:cNvSpPr>
            <a:spLocks noGrp="1"/>
          </p:cNvSpPr>
          <p:nvPr>
            <p:ph type="dt" sz="half" idx="10"/>
          </p:nvPr>
        </p:nvSpPr>
        <p:spPr/>
        <p:txBody>
          <a:bodyPr/>
          <a:lstStyle>
            <a:lvl1pPr>
              <a:defRPr/>
            </a:lvl1pPr>
          </a:lstStyle>
          <a:p>
            <a:pPr>
              <a:defRPr/>
            </a:pPr>
            <a:fld id="{D8C6353E-231C-4AEF-9618-D87C5B8D985F}" type="datetimeFigureOut">
              <a:rPr lang="zh-CN" altLang="en-US"/>
              <a:pPr>
                <a:defRPr/>
              </a:pPr>
              <a:t>2016-12-23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9F5F7CC8-85D6-4239-BE1A-6FA27BB1F294}"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9788" y="1681163"/>
            <a:ext cx="5157787" cy="823912"/>
          </a:xfrm>
        </p:spPr>
        <p:txBody>
          <a:bodyPr anchor="b">
            <a:norm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72200" y="1681163"/>
            <a:ext cx="5183188" cy="823912"/>
          </a:xfrm>
        </p:spPr>
        <p:txBody>
          <a:bodyPr anchor="b">
            <a:norm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 name="标题 9"/>
          <p:cNvSpPr>
            <a:spLocks noGrp="1"/>
          </p:cNvSpPr>
          <p:nvPr>
            <p:ph type="title"/>
          </p:nvPr>
        </p:nvSpPr>
        <p:spPr/>
        <p:txBody>
          <a:bodyPr/>
          <a:lstStyle/>
          <a:p>
            <a:r>
              <a:rPr lang="zh-CN" altLang="en-US" smtClean="0"/>
              <a:t>单击此处编辑母版标题样式</a:t>
            </a:r>
            <a:endParaRPr lang="zh-CN" altLang="en-US"/>
          </a:p>
        </p:txBody>
      </p:sp>
      <p:sp>
        <p:nvSpPr>
          <p:cNvPr id="7" name="日期占位符 3"/>
          <p:cNvSpPr>
            <a:spLocks noGrp="1"/>
          </p:cNvSpPr>
          <p:nvPr>
            <p:ph type="dt" sz="half" idx="10"/>
          </p:nvPr>
        </p:nvSpPr>
        <p:spPr/>
        <p:txBody>
          <a:bodyPr/>
          <a:lstStyle>
            <a:lvl1pPr>
              <a:defRPr/>
            </a:lvl1pPr>
          </a:lstStyle>
          <a:p>
            <a:pPr>
              <a:defRPr/>
            </a:pPr>
            <a:fld id="{8E4F3A7E-A6C0-42FF-A092-AD5D0D1EB898}" type="datetimeFigureOut">
              <a:rPr lang="zh-CN" altLang="en-US"/>
              <a:pPr>
                <a:defRPr/>
              </a:pPr>
              <a:t>2016-12-23</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F6F4FFE8-BB7D-422C-9374-30C5794CAC20}"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668880" y="4430044"/>
            <a:ext cx="8854240" cy="1329072"/>
          </a:xfrm>
        </p:spPr>
        <p:txBody>
          <a:bodyPr anchor="b">
            <a:normAutofit/>
          </a:bodyPr>
          <a:lstStyle>
            <a:lvl1pPr algn="ctr">
              <a:defRPr sz="5400"/>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pPr>
              <a:defRPr/>
            </a:pPr>
            <a:fld id="{3022DD0E-4EAC-407D-9274-31DC8CEE3AAB}" type="datetimeFigureOut">
              <a:rPr lang="zh-CN" altLang="en-US"/>
              <a:pPr>
                <a:defRPr/>
              </a:pPr>
              <a:t>2016-12-23</a:t>
            </a:fld>
            <a:endParaRPr lang="zh-CN" altLang="en-US"/>
          </a:p>
        </p:txBody>
      </p:sp>
      <p:sp>
        <p:nvSpPr>
          <p:cNvPr id="4" name="页脚占位符 3"/>
          <p:cNvSpPr>
            <a:spLocks noGrp="1"/>
          </p:cNvSpPr>
          <p:nvPr>
            <p:ph type="ftr" sz="quarter" idx="11"/>
          </p:nvPr>
        </p:nvSpPr>
        <p:spPr/>
        <p:txBody>
          <a:bodyPr/>
          <a:lstStyle>
            <a:lvl1pPr>
              <a:defRPr/>
            </a:lvl1pPr>
          </a:lstStyle>
          <a:p>
            <a:pPr>
              <a:defRPr/>
            </a:pPr>
            <a:endParaRPr lang="zh-CN" altLang="en-US"/>
          </a:p>
        </p:txBody>
      </p:sp>
      <p:sp>
        <p:nvSpPr>
          <p:cNvPr id="5" name="灯片编号占位符 4"/>
          <p:cNvSpPr>
            <a:spLocks noGrp="1"/>
          </p:cNvSpPr>
          <p:nvPr>
            <p:ph type="sldNum" sz="quarter" idx="12"/>
          </p:nvPr>
        </p:nvSpPr>
        <p:spPr/>
        <p:txBody>
          <a:bodyPr/>
          <a:lstStyle>
            <a:lvl1pPr>
              <a:defRPr/>
            </a:lvl1pPr>
          </a:lstStyle>
          <a:p>
            <a:pPr>
              <a:defRPr/>
            </a:pPr>
            <a:fld id="{BC4CDBF9-0102-4CE7-82C9-559928E41236}"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024B37F-4329-40CC-909F-BDE38D25B441}" type="datetimeFigureOut">
              <a:rPr lang="zh-CN" altLang="en-US"/>
              <a:pPr>
                <a:defRPr/>
              </a:pPr>
              <a:t>2016-12-23</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1744E399-6400-46A0-8E97-412F93AD01DB}"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491916" y="709362"/>
            <a:ext cx="4165200" cy="1518902"/>
          </a:xfrm>
        </p:spPr>
        <p:txBody>
          <a:bodyPr anchor="t"/>
          <a:lstStyle>
            <a:lvl1pPr>
              <a:defRPr sz="3200"/>
            </a:lvl1pPr>
          </a:lstStyle>
          <a:p>
            <a:r>
              <a:rPr lang="zh-CN" altLang="en-US" dirty="0" smtClean="0"/>
              <a:t>单击此处编辑母版标题样式</a:t>
            </a:r>
            <a:endParaRPr lang="zh-CN" altLang="en-US" dirty="0"/>
          </a:p>
        </p:txBody>
      </p:sp>
      <p:sp>
        <p:nvSpPr>
          <p:cNvPr id="3" name="图片占位符 2"/>
          <p:cNvSpPr>
            <a:spLocks noGrp="1" noChangeAspect="1"/>
          </p:cNvSpPr>
          <p:nvPr>
            <p:ph type="pic" idx="1"/>
          </p:nvPr>
        </p:nvSpPr>
        <p:spPr>
          <a:xfrm>
            <a:off x="5837716" y="709362"/>
            <a:ext cx="5516084" cy="4830596"/>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493503" y="2232108"/>
            <a:ext cx="4165200" cy="331603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5179A3E0-3AAF-4A56-B5C9-2723A117E368}" type="datetimeFigureOut">
              <a:rPr lang="zh-CN" altLang="en-US"/>
              <a:pPr>
                <a:defRPr/>
              </a:pPr>
              <a:t>2016-12-23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E363530-17FA-4211-B90A-9AF13DFAC0A3}"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443788" y="657725"/>
            <a:ext cx="1744579" cy="551923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412957" y="657725"/>
            <a:ext cx="7940843" cy="551923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31E0D36-E73C-4975-BEF2-0D9ECB118296}" type="datetimeFigureOut">
              <a:rPr lang="zh-CN" altLang="en-US"/>
              <a:pPr>
                <a:defRPr/>
              </a:pPr>
              <a:t>2016-12-23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078E9BF-8243-41AD-A70C-BB28E5EEA7F1}"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1459832" y="673769"/>
            <a:ext cx="9893968" cy="5430394"/>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3" name="日期占位符 3"/>
          <p:cNvSpPr>
            <a:spLocks noGrp="1"/>
          </p:cNvSpPr>
          <p:nvPr>
            <p:ph type="dt" sz="half" idx="14"/>
          </p:nvPr>
        </p:nvSpPr>
        <p:spPr/>
        <p:txBody>
          <a:bodyPr/>
          <a:lstStyle>
            <a:lvl1pPr>
              <a:defRPr/>
            </a:lvl1pPr>
          </a:lstStyle>
          <a:p>
            <a:pPr>
              <a:defRPr/>
            </a:pPr>
            <a:fld id="{89D53A84-41EA-4FFA-9C0E-809CA79A714C}" type="datetimeFigureOut">
              <a:rPr lang="zh-CN" altLang="en-US"/>
              <a:pPr>
                <a:defRPr/>
              </a:pPr>
              <a:t>2016-12-23</a:t>
            </a:fld>
            <a:endParaRPr lang="zh-CN" altLang="en-US"/>
          </a:p>
        </p:txBody>
      </p:sp>
      <p:sp>
        <p:nvSpPr>
          <p:cNvPr id="4" name="页脚占位符 4"/>
          <p:cNvSpPr>
            <a:spLocks noGrp="1"/>
          </p:cNvSpPr>
          <p:nvPr>
            <p:ph type="ftr" sz="quarter" idx="15"/>
          </p:nvPr>
        </p:nvSpPr>
        <p:spPr/>
        <p:txBody>
          <a:bodyPr/>
          <a:lstStyle>
            <a:lvl1pPr>
              <a:defRPr/>
            </a:lvl1pPr>
          </a:lstStyle>
          <a:p>
            <a:pPr>
              <a:defRPr/>
            </a:pPr>
            <a:endParaRPr lang="zh-CN" altLang="en-US"/>
          </a:p>
        </p:txBody>
      </p:sp>
      <p:sp>
        <p:nvSpPr>
          <p:cNvPr id="5" name="灯片编号占位符 5"/>
          <p:cNvSpPr>
            <a:spLocks noGrp="1"/>
          </p:cNvSpPr>
          <p:nvPr>
            <p:ph type="sldNum" sz="quarter" idx="16"/>
          </p:nvPr>
        </p:nvSpPr>
        <p:spPr/>
        <p:txBody>
          <a:bodyPr/>
          <a:lstStyle>
            <a:lvl1pPr>
              <a:defRPr/>
            </a:lvl1pPr>
          </a:lstStyle>
          <a:p>
            <a:pPr>
              <a:defRPr/>
            </a:pPr>
            <a:fld id="{1105ACBD-99FD-4A35-BD58-36C119BC28FE}"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custDataLst>
              <p:tags r:id="rId12"/>
            </p:custDataLst>
          </p:nvPr>
        </p:nvSpPr>
        <p:spPr bwMode="auto">
          <a:xfrm>
            <a:off x="1428750" y="450850"/>
            <a:ext cx="9925050" cy="9286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custDataLst>
              <p:tags r:id="rId13"/>
            </p:custDataLst>
          </p:nvPr>
        </p:nvSpPr>
        <p:spPr bwMode="auto">
          <a:xfrm>
            <a:off x="1428750" y="1587500"/>
            <a:ext cx="9925050" cy="4589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fontAlgn="auto">
              <a:spcBef>
                <a:spcPts val="0"/>
              </a:spcBef>
              <a:spcAft>
                <a:spcPts val="0"/>
              </a:spcAft>
              <a:defRPr sz="1200">
                <a:solidFill>
                  <a:schemeClr val="tx1"/>
                </a:solidFill>
                <a:latin typeface="+mn-lt"/>
                <a:ea typeface="+mn-ea"/>
              </a:defRPr>
            </a:lvl1pPr>
          </a:lstStyle>
          <a:p>
            <a:pPr>
              <a:defRPr/>
            </a:pPr>
            <a:fld id="{998FD047-6501-4AE2-914A-49B20AC7541F}" type="datetimeFigureOut">
              <a:rPr lang="zh-CN" altLang="en-US"/>
              <a:pPr>
                <a:defRPr/>
              </a:pPr>
              <a:t>2016-12-23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fontAlgn="auto">
              <a:spcBef>
                <a:spcPts val="0"/>
              </a:spcBef>
              <a:spcAft>
                <a:spcPts val="0"/>
              </a:spcAft>
              <a:defRPr sz="1200">
                <a:solidFill>
                  <a:schemeClr val="tx1"/>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fontAlgn="auto">
              <a:spcBef>
                <a:spcPts val="0"/>
              </a:spcBef>
              <a:spcAft>
                <a:spcPts val="0"/>
              </a:spcAft>
              <a:defRPr sz="1200">
                <a:solidFill>
                  <a:schemeClr val="tx1"/>
                </a:solidFill>
                <a:latin typeface="+mn-lt"/>
                <a:ea typeface="+mn-ea"/>
              </a:defRPr>
            </a:lvl1pPr>
          </a:lstStyle>
          <a:p>
            <a:pPr>
              <a:defRPr/>
            </a:pPr>
            <a:fld id="{1348671F-7E49-46BD-BB22-0C35D63CFAC5}"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59" r:id="rId1"/>
    <p:sldLayoutId id="2147483652" r:id="rId2"/>
    <p:sldLayoutId id="2147483660" r:id="rId3"/>
    <p:sldLayoutId id="2147483653" r:id="rId4"/>
    <p:sldLayoutId id="2147483654" r:id="rId5"/>
    <p:sldLayoutId id="2147483661" r:id="rId6"/>
    <p:sldLayoutId id="2147483655" r:id="rId7"/>
    <p:sldLayoutId id="2147483656" r:id="rId8"/>
    <p:sldLayoutId id="2147483657" r:id="rId9"/>
    <p:sldLayoutId id="2147483658" r:id="rId10"/>
  </p:sldLayoutIdLst>
  <p:txStyles>
    <p:titleStyle>
      <a:lvl1pPr algn="l" rtl="0" eaLnBrk="0" fontAlgn="base" hangingPunct="0">
        <a:lnSpc>
          <a:spcPct val="90000"/>
        </a:lnSpc>
        <a:spcBef>
          <a:spcPct val="0"/>
        </a:spcBef>
        <a:spcAft>
          <a:spcPct val="0"/>
        </a:spcAft>
        <a:defRPr sz="4400" b="1" kern="1200">
          <a:solidFill>
            <a:srgbClr val="134844"/>
          </a:solidFill>
          <a:latin typeface="+mj-lt"/>
          <a:ea typeface="+mj-ea"/>
          <a:cs typeface="+mj-cs"/>
        </a:defRPr>
      </a:lvl1pPr>
      <a:lvl2pPr algn="l" rtl="0" eaLnBrk="0" fontAlgn="base" hangingPunct="0">
        <a:lnSpc>
          <a:spcPct val="90000"/>
        </a:lnSpc>
        <a:spcBef>
          <a:spcPct val="0"/>
        </a:spcBef>
        <a:spcAft>
          <a:spcPct val="0"/>
        </a:spcAft>
        <a:defRPr sz="4400" b="1">
          <a:solidFill>
            <a:srgbClr val="134844"/>
          </a:solidFill>
          <a:latin typeface="Arial" panose="020B0604020202020204" pitchFamily="34" charset="0"/>
          <a:ea typeface="黑体" panose="02010609060101010101" pitchFamily="2" charset="-122"/>
        </a:defRPr>
      </a:lvl2pPr>
      <a:lvl3pPr algn="l" rtl="0" eaLnBrk="0" fontAlgn="base" hangingPunct="0">
        <a:lnSpc>
          <a:spcPct val="90000"/>
        </a:lnSpc>
        <a:spcBef>
          <a:spcPct val="0"/>
        </a:spcBef>
        <a:spcAft>
          <a:spcPct val="0"/>
        </a:spcAft>
        <a:defRPr sz="4400" b="1">
          <a:solidFill>
            <a:srgbClr val="134844"/>
          </a:solidFill>
          <a:latin typeface="Arial" panose="020B0604020202020204" pitchFamily="34" charset="0"/>
          <a:ea typeface="黑体" panose="02010609060101010101" pitchFamily="2" charset="-122"/>
        </a:defRPr>
      </a:lvl3pPr>
      <a:lvl4pPr algn="l" rtl="0" eaLnBrk="0" fontAlgn="base" hangingPunct="0">
        <a:lnSpc>
          <a:spcPct val="90000"/>
        </a:lnSpc>
        <a:spcBef>
          <a:spcPct val="0"/>
        </a:spcBef>
        <a:spcAft>
          <a:spcPct val="0"/>
        </a:spcAft>
        <a:defRPr sz="4400" b="1">
          <a:solidFill>
            <a:srgbClr val="134844"/>
          </a:solidFill>
          <a:latin typeface="Arial" panose="020B0604020202020204" pitchFamily="34" charset="0"/>
          <a:ea typeface="黑体" panose="02010609060101010101" pitchFamily="2" charset="-122"/>
        </a:defRPr>
      </a:lvl4pPr>
      <a:lvl5pPr algn="l" rtl="0" eaLnBrk="0" fontAlgn="base" hangingPunct="0">
        <a:lnSpc>
          <a:spcPct val="90000"/>
        </a:lnSpc>
        <a:spcBef>
          <a:spcPct val="0"/>
        </a:spcBef>
        <a:spcAft>
          <a:spcPct val="0"/>
        </a:spcAft>
        <a:defRPr sz="4400" b="1">
          <a:solidFill>
            <a:srgbClr val="134844"/>
          </a:solidFill>
          <a:latin typeface="Arial" panose="020B0604020202020204" pitchFamily="34" charset="0"/>
          <a:ea typeface="黑体" panose="02010609060101010101" pitchFamily="2" charset="-122"/>
        </a:defRPr>
      </a:lvl5pPr>
      <a:lvl6pPr marL="457200" algn="l" rtl="0" fontAlgn="base">
        <a:lnSpc>
          <a:spcPct val="90000"/>
        </a:lnSpc>
        <a:spcBef>
          <a:spcPct val="0"/>
        </a:spcBef>
        <a:spcAft>
          <a:spcPct val="0"/>
        </a:spcAft>
        <a:defRPr sz="4400" b="1">
          <a:solidFill>
            <a:srgbClr val="134844"/>
          </a:solidFill>
          <a:latin typeface="Arial" panose="020B0604020202020204" pitchFamily="34" charset="0"/>
          <a:ea typeface="黑体" panose="02010609060101010101" pitchFamily="2" charset="-122"/>
        </a:defRPr>
      </a:lvl6pPr>
      <a:lvl7pPr marL="914400" algn="l" rtl="0" fontAlgn="base">
        <a:lnSpc>
          <a:spcPct val="90000"/>
        </a:lnSpc>
        <a:spcBef>
          <a:spcPct val="0"/>
        </a:spcBef>
        <a:spcAft>
          <a:spcPct val="0"/>
        </a:spcAft>
        <a:defRPr sz="4400" b="1">
          <a:solidFill>
            <a:srgbClr val="134844"/>
          </a:solidFill>
          <a:latin typeface="Arial" panose="020B0604020202020204" pitchFamily="34" charset="0"/>
          <a:ea typeface="黑体" panose="02010609060101010101" pitchFamily="2" charset="-122"/>
        </a:defRPr>
      </a:lvl7pPr>
      <a:lvl8pPr marL="1371600" algn="l" rtl="0" fontAlgn="base">
        <a:lnSpc>
          <a:spcPct val="90000"/>
        </a:lnSpc>
        <a:spcBef>
          <a:spcPct val="0"/>
        </a:spcBef>
        <a:spcAft>
          <a:spcPct val="0"/>
        </a:spcAft>
        <a:defRPr sz="4400" b="1">
          <a:solidFill>
            <a:srgbClr val="134844"/>
          </a:solidFill>
          <a:latin typeface="Arial" panose="020B0604020202020204" pitchFamily="34" charset="0"/>
          <a:ea typeface="黑体" panose="02010609060101010101" pitchFamily="2" charset="-122"/>
        </a:defRPr>
      </a:lvl8pPr>
      <a:lvl9pPr marL="1828800" algn="l" rtl="0" fontAlgn="base">
        <a:lnSpc>
          <a:spcPct val="90000"/>
        </a:lnSpc>
        <a:spcBef>
          <a:spcPct val="0"/>
        </a:spcBef>
        <a:spcAft>
          <a:spcPct val="0"/>
        </a:spcAft>
        <a:defRPr sz="4400" b="1">
          <a:solidFill>
            <a:srgbClr val="134844"/>
          </a:solidFill>
          <a:latin typeface="Arial" panose="020B0604020202020204" pitchFamily="34" charset="0"/>
          <a:ea typeface="黑体" panose="02010609060101010101" pitchFamily="2" charset="-122"/>
        </a:defRPr>
      </a:lvl9pPr>
    </p:titleStyle>
    <p:bodyStyle>
      <a:lvl1pPr marL="228600" indent="-228600" algn="just" rtl="0" eaLnBrk="0" fontAlgn="base" hangingPunct="0">
        <a:lnSpc>
          <a:spcPct val="130000"/>
        </a:lnSpc>
        <a:spcBef>
          <a:spcPts val="1000"/>
        </a:spcBef>
        <a:spcAft>
          <a:spcPct val="0"/>
        </a:spcAft>
        <a:buFont typeface="Arial" charset="0"/>
        <a:buChar char="•"/>
        <a:defRPr sz="2400" kern="1200">
          <a:solidFill>
            <a:schemeClr val="tx1"/>
          </a:solidFill>
          <a:latin typeface="+mn-lt"/>
          <a:ea typeface="+mn-ea"/>
          <a:cs typeface="+mn-cs"/>
        </a:defRPr>
      </a:lvl1pPr>
      <a:lvl2pPr marL="685800" indent="-228600" algn="just" rtl="0" eaLnBrk="0" fontAlgn="base" hangingPunct="0">
        <a:lnSpc>
          <a:spcPct val="130000"/>
        </a:lnSpc>
        <a:spcBef>
          <a:spcPts val="500"/>
        </a:spcBef>
        <a:spcAft>
          <a:spcPct val="0"/>
        </a:spcAft>
        <a:buFont typeface="Arial" charset="0"/>
        <a:buChar char="•"/>
        <a:defRPr sz="2000" kern="1200">
          <a:solidFill>
            <a:schemeClr val="tx1"/>
          </a:solidFill>
          <a:latin typeface="+mn-lt"/>
          <a:ea typeface="+mn-ea"/>
          <a:cs typeface="+mn-cs"/>
        </a:defRPr>
      </a:lvl2pPr>
      <a:lvl3pPr marL="1143000" indent="-228600" algn="just" rtl="0" eaLnBrk="0" fontAlgn="base" hangingPunct="0">
        <a:lnSpc>
          <a:spcPct val="130000"/>
        </a:lnSpc>
        <a:spcBef>
          <a:spcPts val="500"/>
        </a:spcBef>
        <a:spcAft>
          <a:spcPct val="0"/>
        </a:spcAft>
        <a:buFont typeface="Arial" charset="0"/>
        <a:buChar char="•"/>
        <a:defRPr sz="2400" kern="1200">
          <a:solidFill>
            <a:schemeClr val="tx1"/>
          </a:solidFill>
          <a:latin typeface="+mn-lt"/>
          <a:ea typeface="+mn-ea"/>
          <a:cs typeface="+mn-cs"/>
        </a:defRPr>
      </a:lvl3pPr>
      <a:lvl4pPr marL="1600200" indent="-228600" algn="just" rtl="0" eaLnBrk="0" fontAlgn="base" hangingPunct="0">
        <a:lnSpc>
          <a:spcPct val="13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just" rtl="0" eaLnBrk="0" fontAlgn="base" hangingPunct="0">
        <a:lnSpc>
          <a:spcPct val="13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2290" name="图片 5" descr="C:\Users\hp\Desktop\wangjifan\16b1OOOPICd9.jpg16b1OOOPICd9"/>
          <p:cNvPicPr>
            <a:picLocks noChangeAspect="1"/>
          </p:cNvPicPr>
          <p:nvPr/>
        </p:nvPicPr>
        <p:blipFill>
          <a:blip r:embed="rId4"/>
          <a:srcRect/>
          <a:stretch>
            <a:fillRect/>
          </a:stretch>
        </p:blipFill>
        <p:spPr bwMode="auto">
          <a:xfrm>
            <a:off x="1692275" y="938213"/>
            <a:ext cx="8831263" cy="5373687"/>
          </a:xfrm>
          <a:prstGeom prst="rect">
            <a:avLst/>
          </a:prstGeom>
          <a:noFill/>
          <a:ln w="9525">
            <a:noFill/>
            <a:miter lim="800000"/>
            <a:headEnd/>
            <a:tailEnd/>
          </a:ln>
        </p:spPr>
      </p:pic>
      <p:sp>
        <p:nvSpPr>
          <p:cNvPr id="7" name="文本框 6"/>
          <p:cNvSpPr txBox="1"/>
          <p:nvPr/>
        </p:nvSpPr>
        <p:spPr>
          <a:xfrm>
            <a:off x="1290320" y="2216150"/>
            <a:ext cx="10019665" cy="1005840"/>
          </a:xfrm>
          <a:prstGeom prst="rect">
            <a:avLst/>
          </a:prstGeom>
          <a:noFill/>
        </p:spPr>
        <p:txBody>
          <a:bodyPr>
            <a:spAutoFit/>
            <a:scene3d>
              <a:camera prst="orthographicFront"/>
              <a:lightRig rig="threePt" dir="t"/>
            </a:scene3d>
          </a:bodyPr>
          <a:lstStyle/>
          <a:p>
            <a:pPr algn="ctr" fontAlgn="auto">
              <a:spcBef>
                <a:spcPts val="0"/>
              </a:spcBef>
              <a:spcAft>
                <a:spcPts val="0"/>
              </a:spcAft>
              <a:defRPr/>
            </a:pPr>
            <a:r>
              <a:rPr lang="zh-CN" altLang="en-US" sz="4800" b="1">
                <a:latin typeface="+mn-lt"/>
                <a:ea typeface="+mn-ea"/>
              </a:rPr>
              <a:t> </a:t>
            </a:r>
            <a:r>
              <a:rPr lang="zh-CN" altLang="en-US" sz="6000" b="1">
                <a:ln w="12700">
                  <a:solidFill>
                    <a:schemeClr val="tx2">
                      <a:lumMod val="75000"/>
                    </a:schemeClr>
                  </a:solidFill>
                  <a:prstDash val="solid"/>
                </a:ln>
                <a:effectLst>
                  <a:outerShdw dist="38100" dir="2640000" algn="bl" rotWithShape="0">
                    <a:schemeClr val="tx2">
                      <a:lumMod val="75000"/>
                    </a:schemeClr>
                  </a:outerShdw>
                </a:effectLst>
                <a:latin typeface="+mn-lt"/>
                <a:ea typeface="+mn-ea"/>
              </a:rPr>
              <a:t>祖国有多大</a:t>
            </a:r>
          </a:p>
        </p:txBody>
      </p:sp>
      <p:sp>
        <p:nvSpPr>
          <p:cNvPr id="12293" name="文本框 9"/>
          <p:cNvSpPr txBox="1">
            <a:spLocks noChangeArrowheads="1"/>
          </p:cNvSpPr>
          <p:nvPr/>
        </p:nvSpPr>
        <p:spPr bwMode="auto">
          <a:xfrm>
            <a:off x="1290638" y="542925"/>
            <a:ext cx="6443662" cy="639763"/>
          </a:xfrm>
          <a:prstGeom prst="rect">
            <a:avLst/>
          </a:prstGeom>
          <a:noFill/>
          <a:ln w="9525">
            <a:noFill/>
            <a:miter lim="800000"/>
            <a:headEnd/>
            <a:tailEnd/>
          </a:ln>
        </p:spPr>
        <p:txBody>
          <a:bodyPr>
            <a:spAutoFit/>
          </a:bodyPr>
          <a:lstStyle/>
          <a:p>
            <a:r>
              <a:rPr lang="zh-CN" altLang="en-US" sz="3600">
                <a:latin typeface="华文行楷"/>
                <a:ea typeface="华文行楷"/>
                <a:cs typeface="华文行楷"/>
                <a:sym typeface="+mn-ea"/>
              </a:rPr>
              <a:t>人教版品德与社会五年级上册</a:t>
            </a: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文本框 4"/>
          <p:cNvSpPr txBox="1">
            <a:spLocks noChangeArrowheads="1"/>
          </p:cNvSpPr>
          <p:nvPr/>
        </p:nvSpPr>
        <p:spPr bwMode="auto">
          <a:xfrm>
            <a:off x="1349375" y="633413"/>
            <a:ext cx="4611688" cy="639762"/>
          </a:xfrm>
          <a:prstGeom prst="rect">
            <a:avLst/>
          </a:prstGeom>
          <a:noFill/>
          <a:ln w="9525">
            <a:noFill/>
            <a:miter lim="800000"/>
            <a:headEnd/>
            <a:tailEnd/>
          </a:ln>
        </p:spPr>
        <p:txBody>
          <a:bodyPr>
            <a:spAutoFit/>
          </a:bodyPr>
          <a:lstStyle/>
          <a:p>
            <a:r>
              <a:rPr lang="zh-CN" altLang="en-US" sz="3600" b="1">
                <a:solidFill>
                  <a:schemeClr val="accent1"/>
                </a:solidFill>
                <a:ea typeface="黑体" pitchFamily="2" charset="-122"/>
              </a:rPr>
              <a:t>一、说教材</a:t>
            </a:r>
          </a:p>
        </p:txBody>
      </p:sp>
      <p:sp>
        <p:nvSpPr>
          <p:cNvPr id="13314" name="文本框 5"/>
          <p:cNvSpPr txBox="1">
            <a:spLocks noChangeArrowheads="1"/>
          </p:cNvSpPr>
          <p:nvPr/>
        </p:nvSpPr>
        <p:spPr bwMode="auto">
          <a:xfrm>
            <a:off x="1436688" y="2122488"/>
            <a:ext cx="9318625" cy="3017837"/>
          </a:xfrm>
          <a:prstGeom prst="rect">
            <a:avLst/>
          </a:prstGeom>
          <a:noFill/>
          <a:ln w="9525">
            <a:noFill/>
            <a:miter lim="800000"/>
            <a:headEnd/>
            <a:tailEnd/>
          </a:ln>
        </p:spPr>
        <p:txBody>
          <a:bodyPr>
            <a:spAutoFit/>
          </a:bodyPr>
          <a:lstStyle/>
          <a:p>
            <a:r>
              <a:rPr lang="en-US" altLang="zh-CN" sz="3200">
                <a:ea typeface="黑体" pitchFamily="2" charset="-122"/>
              </a:rPr>
              <a:t>      </a:t>
            </a:r>
            <a:r>
              <a:rPr lang="zh-CN" altLang="en-US" sz="3200">
                <a:latin typeface="华文行楷"/>
                <a:ea typeface="黑体" pitchFamily="2" charset="-122"/>
              </a:rPr>
              <a:t>《祖国有多大》是人教版《品德与社会》五年级上册第三单元《我爱祖国山和水》中的第一个主题。本课以中国行政区图和文字介绍相结合的形式引导学生借助相关知识，了解我国海陆疆域，知道我国幅员辽阔，懂得热爱祖国家乡，并为自己是一名中国人而感到骄傲和自豪。</a:t>
            </a:r>
            <a:r>
              <a:rPr lang="zh-CN" altLang="en-US" sz="3200" b="1">
                <a:latin typeface="华文行楷"/>
              </a:rPr>
              <a:t> </a:t>
            </a:r>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1231900" y="450850"/>
            <a:ext cx="9925050" cy="928688"/>
          </a:xfrm>
        </p:spPr>
        <p:txBody>
          <a:bodyPr/>
          <a:lstStyle/>
          <a:p>
            <a:pPr eaLnBrk="1" hangingPunct="1"/>
            <a:r>
              <a:rPr lang="zh-CN" altLang="en-US" sz="3600" smtClean="0">
                <a:solidFill>
                  <a:schemeClr val="accent1"/>
                </a:solidFill>
              </a:rPr>
              <a:t>二、说目标</a:t>
            </a:r>
          </a:p>
        </p:txBody>
      </p:sp>
      <p:sp>
        <p:nvSpPr>
          <p:cNvPr id="14338" name="内容占位符 2"/>
          <p:cNvSpPr>
            <a:spLocks noGrp="1"/>
          </p:cNvSpPr>
          <p:nvPr>
            <p:ph idx="1"/>
          </p:nvPr>
        </p:nvSpPr>
        <p:spPr>
          <a:xfrm>
            <a:off x="1409700" y="1593850"/>
            <a:ext cx="9925050" cy="4587875"/>
          </a:xfrm>
        </p:spPr>
        <p:txBody>
          <a:bodyPr/>
          <a:lstStyle/>
          <a:p>
            <a:pPr marL="0" indent="0" eaLnBrk="1" hangingPunct="1">
              <a:buFont typeface="Arial" charset="0"/>
              <a:buNone/>
            </a:pPr>
            <a:endParaRPr lang="zh-CN" altLang="en-US" smtClean="0"/>
          </a:p>
          <a:p>
            <a:pPr marL="0" indent="0" eaLnBrk="1" hangingPunct="1">
              <a:buFont typeface="Arial" charset="0"/>
              <a:buNone/>
            </a:pPr>
            <a:r>
              <a:rPr lang="zh-CN" altLang="en-US" sz="3200" smtClean="0">
                <a:sym typeface="+mn-ea"/>
              </a:rPr>
              <a:t>1、通过活动和各种途径了解我国海陆疆域，充分感受我国幅员辽阔，为祖国感到自豪。</a:t>
            </a:r>
            <a:endParaRPr lang="zh-CN" altLang="en-US" sz="3200" smtClean="0"/>
          </a:p>
          <a:p>
            <a:pPr marL="0" indent="0" eaLnBrk="1" hangingPunct="1">
              <a:buFont typeface="Arial" charset="0"/>
              <a:buNone/>
            </a:pPr>
            <a:r>
              <a:rPr lang="zh-CN" altLang="en-US" sz="3200" smtClean="0">
                <a:sym typeface="+mn-ea"/>
              </a:rPr>
              <a:t>2、知道图例和比例尺的含义，学会看中国地图。</a:t>
            </a:r>
            <a:endParaRPr lang="zh-CN" altLang="en-US" sz="3200" smtClean="0"/>
          </a:p>
          <a:p>
            <a:pPr marL="0" indent="0" eaLnBrk="1" hangingPunct="1">
              <a:buFont typeface="Arial" charset="0"/>
              <a:buNone/>
            </a:pPr>
            <a:r>
              <a:rPr lang="en-US" altLang="zh-CN" sz="3200" smtClean="0">
                <a:sym typeface="+mn-ea"/>
              </a:rPr>
              <a:t>3</a:t>
            </a:r>
            <a:r>
              <a:rPr lang="zh-CN" altLang="en-US" sz="3200" smtClean="0">
                <a:sym typeface="+mn-ea"/>
              </a:rPr>
              <a:t>、培养学生热爱祖国的情感。</a:t>
            </a:r>
            <a:endParaRPr lang="zh-CN" altLang="en-US" sz="3200" smtClean="0"/>
          </a:p>
          <a:p>
            <a:pPr marL="0" indent="0" eaLnBrk="1" hangingPunct="1"/>
            <a:endParaRPr lang="zh-CN" alt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文本框 4"/>
          <p:cNvSpPr txBox="1">
            <a:spLocks noChangeArrowheads="1"/>
          </p:cNvSpPr>
          <p:nvPr/>
        </p:nvSpPr>
        <p:spPr bwMode="auto">
          <a:xfrm>
            <a:off x="1327150" y="666750"/>
            <a:ext cx="3592513" cy="639763"/>
          </a:xfrm>
          <a:prstGeom prst="rect">
            <a:avLst/>
          </a:prstGeom>
          <a:noFill/>
          <a:ln w="9525">
            <a:noFill/>
            <a:miter lim="800000"/>
            <a:headEnd/>
            <a:tailEnd/>
          </a:ln>
        </p:spPr>
        <p:txBody>
          <a:bodyPr>
            <a:spAutoFit/>
          </a:bodyPr>
          <a:lstStyle/>
          <a:p>
            <a:r>
              <a:rPr lang="zh-CN" altLang="en-US" sz="3600" b="1">
                <a:solidFill>
                  <a:schemeClr val="accent1"/>
                </a:solidFill>
                <a:ea typeface="黑体" pitchFamily="2" charset="-122"/>
              </a:rPr>
              <a:t>三、说学情</a:t>
            </a:r>
          </a:p>
        </p:txBody>
      </p:sp>
      <p:sp>
        <p:nvSpPr>
          <p:cNvPr id="15362" name="文本框 5"/>
          <p:cNvSpPr txBox="1">
            <a:spLocks noChangeArrowheads="1"/>
          </p:cNvSpPr>
          <p:nvPr/>
        </p:nvSpPr>
        <p:spPr bwMode="auto">
          <a:xfrm>
            <a:off x="1219200" y="2219325"/>
            <a:ext cx="9753600" cy="2530475"/>
          </a:xfrm>
          <a:prstGeom prst="rect">
            <a:avLst/>
          </a:prstGeom>
          <a:noFill/>
          <a:ln w="9525">
            <a:noFill/>
            <a:miter lim="800000"/>
            <a:headEnd/>
            <a:tailEnd/>
          </a:ln>
        </p:spPr>
        <p:txBody>
          <a:bodyPr>
            <a:spAutoFit/>
          </a:bodyPr>
          <a:lstStyle/>
          <a:p>
            <a:r>
              <a:rPr lang="zh-CN" altLang="en-US" sz="2800">
                <a:ea typeface="黑体" pitchFamily="2" charset="-122"/>
              </a:rPr>
              <a:t>       </a:t>
            </a:r>
            <a:r>
              <a:rPr lang="zh-CN" altLang="en-US" sz="3200">
                <a:ea typeface="黑体" pitchFamily="2" charset="-122"/>
              </a:rPr>
              <a:t>因为祖国的幅员辽阔对五年级的学生而言是抽象概念，学生很难把教材提供的“南方穿彩裙，北方飘雪花”这个现象和祖国的幅员辽阔相联系。因此，我通过课堂教学从不同的层面去引导学生逐步认识祖国的广大，解释这种现象。</a:t>
            </a:r>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文本框 4"/>
          <p:cNvSpPr txBox="1">
            <a:spLocks noChangeArrowheads="1"/>
          </p:cNvSpPr>
          <p:nvPr/>
        </p:nvSpPr>
        <p:spPr bwMode="auto">
          <a:xfrm>
            <a:off x="1225550" y="614363"/>
            <a:ext cx="3914775" cy="639762"/>
          </a:xfrm>
          <a:prstGeom prst="rect">
            <a:avLst/>
          </a:prstGeom>
          <a:noFill/>
          <a:ln w="9525">
            <a:noFill/>
            <a:miter lim="800000"/>
            <a:headEnd/>
            <a:tailEnd/>
          </a:ln>
        </p:spPr>
        <p:txBody>
          <a:bodyPr>
            <a:spAutoFit/>
          </a:bodyPr>
          <a:lstStyle/>
          <a:p>
            <a:r>
              <a:rPr lang="zh-CN" altLang="en-US" sz="3600" b="1">
                <a:solidFill>
                  <a:schemeClr val="accent1"/>
                </a:solidFill>
                <a:ea typeface="黑体" pitchFamily="2" charset="-122"/>
              </a:rPr>
              <a:t>四、说教法学法</a:t>
            </a:r>
          </a:p>
        </p:txBody>
      </p:sp>
      <p:sp>
        <p:nvSpPr>
          <p:cNvPr id="16386" name="内容占位符 6"/>
          <p:cNvSpPr>
            <a:spLocks noGrp="1"/>
          </p:cNvSpPr>
          <p:nvPr>
            <p:ph idx="1"/>
          </p:nvPr>
        </p:nvSpPr>
        <p:spPr>
          <a:xfrm>
            <a:off x="1330325" y="2005013"/>
            <a:ext cx="9499600" cy="4852987"/>
          </a:xfrm>
        </p:spPr>
        <p:txBody>
          <a:bodyPr/>
          <a:lstStyle/>
          <a:p>
            <a:pPr marL="0" indent="0" eaLnBrk="1" hangingPunct="1">
              <a:buFont typeface="Arial" charset="0"/>
              <a:buNone/>
            </a:pPr>
            <a:r>
              <a:rPr lang="zh-CN" altLang="en-US" smtClean="0"/>
              <a:t>         </a:t>
            </a:r>
            <a:r>
              <a:rPr lang="zh-CN" altLang="en-US" sz="3200" smtClean="0"/>
              <a:t>在教学中，学生作为学习的主体，通过交流合作探究来亲身体验本课所倡导的爱国主义情怀，从徒步旅行边境线、调查比较、了解行政区域划分、模拟旅行这四个方面进行活动探究。用活动的方式亲身体验，真切地感受祖国之大，从而为祖国感到自豪。 </a:t>
            </a:r>
            <a:r>
              <a:rPr lang="zh-CN" altLang="en-US" sz="3200" smtClean="0">
                <a:sym typeface="+mn-ea"/>
              </a:rPr>
              <a:t> </a:t>
            </a:r>
            <a:endParaRPr lang="zh-CN" altLang="en-US" sz="3200" smtClean="0"/>
          </a:p>
          <a:p>
            <a:pPr marL="0" indent="0" eaLnBrk="1" hangingPunct="1">
              <a:buFont typeface="Arial" charset="0"/>
              <a:buNone/>
            </a:pPr>
            <a:endParaRPr lang="zh-CN" altLang="en-US" sz="3200" smtClean="0"/>
          </a:p>
        </p:txBody>
      </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标题 1"/>
          <p:cNvSpPr>
            <a:spLocks noGrp="1"/>
          </p:cNvSpPr>
          <p:nvPr>
            <p:ph type="title"/>
          </p:nvPr>
        </p:nvSpPr>
        <p:spPr>
          <a:xfrm>
            <a:off x="1422400" y="495300"/>
            <a:ext cx="9925050" cy="928688"/>
          </a:xfrm>
        </p:spPr>
        <p:txBody>
          <a:bodyPr/>
          <a:lstStyle/>
          <a:p>
            <a:pPr eaLnBrk="1" hangingPunct="1"/>
            <a:r>
              <a:rPr lang="zh-CN" altLang="en-US" sz="3600" smtClean="0">
                <a:solidFill>
                  <a:schemeClr val="accent1"/>
                </a:solidFill>
              </a:rPr>
              <a:t>五、说教学过程</a:t>
            </a:r>
          </a:p>
        </p:txBody>
      </p:sp>
      <p:sp>
        <p:nvSpPr>
          <p:cNvPr id="17410" name="内容占位符 2"/>
          <p:cNvSpPr>
            <a:spLocks noGrp="1"/>
          </p:cNvSpPr>
          <p:nvPr>
            <p:ph idx="1"/>
          </p:nvPr>
        </p:nvSpPr>
        <p:spPr>
          <a:xfrm>
            <a:off x="1042988" y="1593850"/>
            <a:ext cx="10136187" cy="4587875"/>
          </a:xfrm>
        </p:spPr>
        <p:txBody>
          <a:bodyPr/>
          <a:lstStyle/>
          <a:p>
            <a:pPr marL="0" indent="0" eaLnBrk="1" hangingPunct="1">
              <a:buFont typeface="Arial" charset="0"/>
              <a:buNone/>
            </a:pPr>
            <a:r>
              <a:rPr lang="zh-CN" altLang="en-US" sz="2800" smtClean="0"/>
              <a:t>（一）课前准备活动：</a:t>
            </a:r>
          </a:p>
        </p:txBody>
      </p:sp>
      <p:pic>
        <p:nvPicPr>
          <p:cNvPr id="17417" name="Picture 9" descr="019043CF6B7D187BB62972676A8B463C"/>
          <p:cNvPicPr>
            <a:picLocks noChangeAspect="1" noChangeArrowheads="1"/>
          </p:cNvPicPr>
          <p:nvPr/>
        </p:nvPicPr>
        <p:blipFill>
          <a:blip r:embed="rId2"/>
          <a:srcRect/>
          <a:stretch>
            <a:fillRect/>
          </a:stretch>
        </p:blipFill>
        <p:spPr bwMode="auto">
          <a:xfrm>
            <a:off x="7667625" y="1423988"/>
            <a:ext cx="4121150" cy="4137025"/>
          </a:xfrm>
          <a:prstGeom prst="rect">
            <a:avLst/>
          </a:prstGeom>
          <a:noFill/>
          <a:ln w="9525">
            <a:noFill/>
            <a:miter lim="800000"/>
            <a:headEnd/>
            <a:tailEnd/>
          </a:ln>
        </p:spPr>
      </p:pic>
      <p:sp>
        <p:nvSpPr>
          <p:cNvPr id="17412" name="文本框 1"/>
          <p:cNvSpPr txBox="1">
            <a:spLocks noChangeArrowheads="1"/>
          </p:cNvSpPr>
          <p:nvPr/>
        </p:nvSpPr>
        <p:spPr bwMode="auto">
          <a:xfrm>
            <a:off x="1042988" y="2678113"/>
            <a:ext cx="6315075" cy="3078162"/>
          </a:xfrm>
          <a:prstGeom prst="rect">
            <a:avLst/>
          </a:prstGeom>
          <a:noFill/>
          <a:ln w="9525">
            <a:noFill/>
            <a:miter lim="800000"/>
            <a:headEnd/>
            <a:tailEnd/>
          </a:ln>
        </p:spPr>
        <p:txBody>
          <a:bodyPr>
            <a:spAutoFit/>
          </a:bodyPr>
          <a:lstStyle/>
          <a:p>
            <a:r>
              <a:rPr lang="en-US" altLang="zh-CN" sz="2800"/>
              <a:t>1</a:t>
            </a:r>
            <a:r>
              <a:rPr lang="zh-CN" altLang="en-US" sz="2800"/>
              <a:t>、了解本市和其他国家的面积，并将其与祖国面积作比较。</a:t>
            </a:r>
          </a:p>
          <a:p>
            <a:r>
              <a:rPr lang="en-US" altLang="zh-CN" sz="2800"/>
              <a:t>2</a:t>
            </a:r>
            <a:r>
              <a:rPr lang="zh-CN" altLang="en-US" sz="2800"/>
              <a:t>、调查南北两地的温差，东西两地的时差以及距离。</a:t>
            </a:r>
          </a:p>
          <a:p>
            <a:r>
              <a:rPr lang="en-US" altLang="zh-CN" sz="2800"/>
              <a:t>3</a:t>
            </a:r>
            <a:r>
              <a:rPr lang="zh-CN" altLang="en-US" sz="2800"/>
              <a:t>、分组查找去旅游的城市离本地的距离，那儿的气候、时差等情况，考虑去那里旅游该做什么准备。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7417"/>
                                        </p:tgtEl>
                                        <p:attrNameLst>
                                          <p:attrName>style.visibility</p:attrName>
                                        </p:attrNameLst>
                                      </p:cBhvr>
                                      <p:to>
                                        <p:strVal val="visible"/>
                                      </p:to>
                                    </p:set>
                                    <p:animEffect transition="in" filter="box(in)">
                                      <p:cBhvr>
                                        <p:cTn id="7" dur="500"/>
                                        <p:tgtEl>
                                          <p:spTgt spid="174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1196975" y="781050"/>
            <a:ext cx="9925050" cy="928688"/>
          </a:xfrm>
        </p:spPr>
        <p:txBody>
          <a:bodyPr/>
          <a:lstStyle/>
          <a:p>
            <a:pPr eaLnBrk="1" hangingPunct="1"/>
            <a:r>
              <a:rPr lang="zh-CN" altLang="en-US" sz="3600" smtClean="0"/>
              <a:t>（二）课堂学习活动：</a:t>
            </a:r>
            <a:r>
              <a:rPr lang="zh-CN" altLang="en-US" smtClean="0"/>
              <a:t/>
            </a:r>
            <a:br>
              <a:rPr lang="zh-CN" altLang="en-US" smtClean="0"/>
            </a:br>
            <a:endParaRPr lang="zh-CN" altLang="en-US" smtClean="0"/>
          </a:p>
        </p:txBody>
      </p:sp>
      <p:sp>
        <p:nvSpPr>
          <p:cNvPr id="18434" name="Rectangle 3"/>
          <p:cNvSpPr>
            <a:spLocks noGrp="1"/>
          </p:cNvSpPr>
          <p:nvPr>
            <p:ph type="body" idx="1"/>
          </p:nvPr>
        </p:nvSpPr>
        <p:spPr>
          <a:xfrm>
            <a:off x="1293813" y="2035175"/>
            <a:ext cx="9925050" cy="4589463"/>
          </a:xfrm>
        </p:spPr>
        <p:txBody>
          <a:bodyPr/>
          <a:lstStyle/>
          <a:p>
            <a:pPr eaLnBrk="1" hangingPunct="1">
              <a:buFont typeface="Arial" charset="0"/>
              <a:buNone/>
            </a:pPr>
            <a:r>
              <a:rPr lang="en-US" altLang="zh-CN" sz="2800" smtClean="0"/>
              <a:t>1</a:t>
            </a:r>
            <a:r>
              <a:rPr lang="zh-CN" altLang="en-US" sz="2800" smtClean="0"/>
              <a:t>、音乐欣赏，导入新课</a:t>
            </a:r>
          </a:p>
        </p:txBody>
      </p:sp>
      <p:sp>
        <p:nvSpPr>
          <p:cNvPr id="18435" name="Text Box 4"/>
          <p:cNvSpPr txBox="1">
            <a:spLocks noChangeArrowheads="1"/>
          </p:cNvSpPr>
          <p:nvPr/>
        </p:nvSpPr>
        <p:spPr bwMode="auto">
          <a:xfrm>
            <a:off x="1265238" y="3773488"/>
            <a:ext cx="5603875" cy="884237"/>
          </a:xfrm>
          <a:prstGeom prst="rect">
            <a:avLst/>
          </a:prstGeom>
          <a:noFill/>
          <a:ln w="9525">
            <a:noFill/>
            <a:miter lim="800000"/>
            <a:headEnd/>
            <a:tailEnd/>
          </a:ln>
        </p:spPr>
        <p:txBody>
          <a:bodyPr>
            <a:spAutoFit/>
          </a:bodyPr>
          <a:lstStyle/>
          <a:p>
            <a:pPr>
              <a:spcBef>
                <a:spcPct val="50000"/>
              </a:spcBef>
            </a:pPr>
            <a:r>
              <a:rPr lang="en-US" altLang="zh-CN" sz="2800" b="1"/>
              <a:t>2</a:t>
            </a:r>
            <a:r>
              <a:rPr lang="zh-CN" altLang="en-US" sz="2800" b="1"/>
              <a:t>、</a:t>
            </a:r>
            <a:r>
              <a:rPr lang="zh-CN" altLang="en-US" sz="2400" b="1"/>
              <a:t>通过四种不同形式的活动，感受祖国之大</a:t>
            </a:r>
          </a:p>
        </p:txBody>
      </p:sp>
      <p:pic>
        <p:nvPicPr>
          <p:cNvPr id="18441" name="Picture 9" descr="8391EC55FEC1EDAD12CDCCA575E4D1B1"/>
          <p:cNvPicPr>
            <a:picLocks noChangeAspect="1" noChangeArrowheads="1"/>
          </p:cNvPicPr>
          <p:nvPr/>
        </p:nvPicPr>
        <p:blipFill>
          <a:blip r:embed="rId2"/>
          <a:srcRect/>
          <a:stretch>
            <a:fillRect/>
          </a:stretch>
        </p:blipFill>
        <p:spPr bwMode="auto">
          <a:xfrm>
            <a:off x="6715125" y="1828800"/>
            <a:ext cx="4789488" cy="35925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8441"/>
                                        </p:tgtEl>
                                        <p:attrNameLst>
                                          <p:attrName>style.visibility</p:attrName>
                                        </p:attrNameLst>
                                      </p:cBhvr>
                                      <p:to>
                                        <p:strVal val="visible"/>
                                      </p:to>
                                    </p:set>
                                    <p:animEffect transition="in" filter="diamond(in)">
                                      <p:cBhvr>
                                        <p:cTn id="7" dur="2000"/>
                                        <p:tgtEl>
                                          <p:spTgt spid="1844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3" nodeType="clickEffect">
                                  <p:stCondLst>
                                    <p:cond delay="0"/>
                                  </p:stCondLst>
                                  <p:childTnLst>
                                    <p:set>
                                      <p:cBhvr>
                                        <p:cTn id="11" dur="1" fill="hold">
                                          <p:stCondLst>
                                            <p:cond delay="0"/>
                                          </p:stCondLst>
                                        </p:cTn>
                                        <p:tgtEl>
                                          <p:spTgt spid="18435"/>
                                        </p:tgtEl>
                                        <p:attrNameLst>
                                          <p:attrName>style.visibility</p:attrName>
                                        </p:attrNameLst>
                                      </p:cBhvr>
                                      <p:to>
                                        <p:strVal val="visible"/>
                                      </p:to>
                                    </p:set>
                                    <p:animEffect transition="in" filter="strips(downLeft)">
                                      <p:cBhvr>
                                        <p:cTn id="12" dur="5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p:bldP spid="18435" grpId="1"/>
      <p:bldP spid="18435" grpId="2"/>
      <p:bldP spid="18435" grpId="3"/>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标题 1"/>
          <p:cNvSpPr>
            <a:spLocks noGrp="1"/>
          </p:cNvSpPr>
          <p:nvPr>
            <p:ph type="title"/>
          </p:nvPr>
        </p:nvSpPr>
        <p:spPr>
          <a:xfrm>
            <a:off x="1268413" y="501650"/>
            <a:ext cx="9925050" cy="927100"/>
          </a:xfrm>
        </p:spPr>
        <p:txBody>
          <a:bodyPr/>
          <a:lstStyle/>
          <a:p>
            <a:pPr eaLnBrk="1" hangingPunct="1"/>
            <a:r>
              <a:rPr lang="zh-CN" altLang="en-US" sz="2800" smtClean="0"/>
              <a:t>活动一：模拟旅行，感受祖国边界线的漫长</a:t>
            </a:r>
            <a:r>
              <a:rPr lang="zh-CN" altLang="en-US" smtClean="0"/>
              <a:t>  </a:t>
            </a:r>
          </a:p>
        </p:txBody>
      </p:sp>
      <p:sp>
        <p:nvSpPr>
          <p:cNvPr id="19458" name="内容占位符 2"/>
          <p:cNvSpPr>
            <a:spLocks noGrp="1"/>
          </p:cNvSpPr>
          <p:nvPr>
            <p:ph idx="1"/>
          </p:nvPr>
        </p:nvSpPr>
        <p:spPr>
          <a:xfrm>
            <a:off x="1268413" y="2085975"/>
            <a:ext cx="8761412" cy="4587875"/>
          </a:xfrm>
        </p:spPr>
        <p:txBody>
          <a:bodyPr/>
          <a:lstStyle/>
          <a:p>
            <a:pPr marL="0" indent="0" eaLnBrk="1" hangingPunct="1">
              <a:buFont typeface="Arial" charset="0"/>
              <a:buNone/>
            </a:pPr>
            <a:r>
              <a:rPr lang="en-US" altLang="zh-CN" smtClean="0"/>
              <a:t>    1</a:t>
            </a:r>
            <a:r>
              <a:rPr lang="zh-CN" altLang="en-US" smtClean="0"/>
              <a:t>、学生看图例，能简单看懂地图，通过观察地图，了解什么是国界线、大陆海岸线和一些图例符号的含义。</a:t>
            </a:r>
          </a:p>
          <a:p>
            <a:pPr marL="0" indent="0" eaLnBrk="1" hangingPunct="1">
              <a:buFont typeface="Arial" charset="0"/>
              <a:buNone/>
            </a:pPr>
            <a:r>
              <a:rPr lang="en-US" altLang="zh-CN" smtClean="0"/>
              <a:t>    2</a:t>
            </a:r>
            <a:r>
              <a:rPr lang="zh-CN" altLang="en-US" smtClean="0"/>
              <a:t>、徒步旅行开始，从家乡出发找最近边界线，并将与我国接壤和隔海相望的这些国家找出。走完之后，学生计算国界线和海岸线加起来的长度，通过一系列的数字计算让学生直接感受祖国的大。</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图片 3" descr="200892153051626"/>
          <p:cNvPicPr>
            <a:picLocks noChangeAspect="1"/>
          </p:cNvPicPr>
          <p:nvPr/>
        </p:nvPicPr>
        <p:blipFill>
          <a:blip r:embed="rId2">
            <a:lum contrast="30000"/>
          </a:blip>
          <a:srcRect/>
          <a:stretch>
            <a:fillRect/>
          </a:stretch>
        </p:blipFill>
        <p:spPr bwMode="auto">
          <a:xfrm>
            <a:off x="0" y="0"/>
            <a:ext cx="12188825" cy="6958013"/>
          </a:xfrm>
          <a:prstGeom prst="rect">
            <a:avLst/>
          </a:prstGeom>
          <a:noFill/>
          <a:ln w="9525">
            <a:noFill/>
            <a:miter lim="800000"/>
            <a:headEnd/>
            <a:tailEnd/>
          </a:ln>
        </p:spPr>
      </p:pic>
      <p:sp>
        <p:nvSpPr>
          <p:cNvPr id="90115" name="任意多边形 90114"/>
          <p:cNvSpPr>
            <a:spLocks noChangeArrowheads="1"/>
          </p:cNvSpPr>
          <p:nvPr/>
        </p:nvSpPr>
        <p:spPr bwMode="auto">
          <a:xfrm>
            <a:off x="663575" y="358775"/>
            <a:ext cx="9836150" cy="4162425"/>
          </a:xfrm>
          <a:custGeom>
            <a:avLst/>
            <a:gdLst>
              <a:gd name="T0" fmla="*/ 2147483647 w 4748"/>
              <a:gd name="T1" fmla="*/ 2147483647 h 2622"/>
              <a:gd name="T2" fmla="*/ 2147483647 w 4748"/>
              <a:gd name="T3" fmla="*/ 2147483647 h 2622"/>
              <a:gd name="T4" fmla="*/ 2147483647 w 4748"/>
              <a:gd name="T5" fmla="*/ 2147483647 h 2622"/>
              <a:gd name="T6" fmla="*/ 2147483647 w 4748"/>
              <a:gd name="T7" fmla="*/ 2147483647 h 2622"/>
              <a:gd name="T8" fmla="*/ 2147483647 w 4748"/>
              <a:gd name="T9" fmla="*/ 2147483647 h 2622"/>
              <a:gd name="T10" fmla="*/ 2147483647 w 4748"/>
              <a:gd name="T11" fmla="*/ 2147483647 h 2622"/>
              <a:gd name="T12" fmla="*/ 2147483647 w 4748"/>
              <a:gd name="T13" fmla="*/ 2147483647 h 2622"/>
              <a:gd name="T14" fmla="*/ 2147483647 w 4748"/>
              <a:gd name="T15" fmla="*/ 2147483647 h 2622"/>
              <a:gd name="T16" fmla="*/ 2147483647 w 4748"/>
              <a:gd name="T17" fmla="*/ 2147483647 h 2622"/>
              <a:gd name="T18" fmla="*/ 2147483647 w 4748"/>
              <a:gd name="T19" fmla="*/ 2147483647 h 2622"/>
              <a:gd name="T20" fmla="*/ 2147483647 w 4748"/>
              <a:gd name="T21" fmla="*/ 2147483647 h 2622"/>
              <a:gd name="T22" fmla="*/ 2147483647 w 4748"/>
              <a:gd name="T23" fmla="*/ 2147483647 h 2622"/>
              <a:gd name="T24" fmla="*/ 2147483647 w 4748"/>
              <a:gd name="T25" fmla="*/ 2147483647 h 2622"/>
              <a:gd name="T26" fmla="*/ 2147483647 w 4748"/>
              <a:gd name="T27" fmla="*/ 2147483647 h 2622"/>
              <a:gd name="T28" fmla="*/ 2147483647 w 4748"/>
              <a:gd name="T29" fmla="*/ 2147483647 h 2622"/>
              <a:gd name="T30" fmla="*/ 2147483647 w 4748"/>
              <a:gd name="T31" fmla="*/ 2147483647 h 2622"/>
              <a:gd name="T32" fmla="*/ 2147483647 w 4748"/>
              <a:gd name="T33" fmla="*/ 2147483647 h 2622"/>
              <a:gd name="T34" fmla="*/ 2147483647 w 4748"/>
              <a:gd name="T35" fmla="*/ 2147483647 h 2622"/>
              <a:gd name="T36" fmla="*/ 2147483647 w 4748"/>
              <a:gd name="T37" fmla="*/ 2147483647 h 2622"/>
              <a:gd name="T38" fmla="*/ 2147483647 w 4748"/>
              <a:gd name="T39" fmla="*/ 2147483647 h 2622"/>
              <a:gd name="T40" fmla="*/ 2147483647 w 4748"/>
              <a:gd name="T41" fmla="*/ 2147483647 h 2622"/>
              <a:gd name="T42" fmla="*/ 2147483647 w 4748"/>
              <a:gd name="T43" fmla="*/ 2147483647 h 2622"/>
              <a:gd name="T44" fmla="*/ 2147483647 w 4748"/>
              <a:gd name="T45" fmla="*/ 2147483647 h 2622"/>
              <a:gd name="T46" fmla="*/ 2147483647 w 4748"/>
              <a:gd name="T47" fmla="*/ 2147483647 h 2622"/>
              <a:gd name="T48" fmla="*/ 2147483647 w 4748"/>
              <a:gd name="T49" fmla="*/ 2147483647 h 2622"/>
              <a:gd name="T50" fmla="*/ 2147483647 w 4748"/>
              <a:gd name="T51" fmla="*/ 2147483647 h 2622"/>
              <a:gd name="T52" fmla="*/ 2147483647 w 4748"/>
              <a:gd name="T53" fmla="*/ 2147483647 h 2622"/>
              <a:gd name="T54" fmla="*/ 2147483647 w 4748"/>
              <a:gd name="T55" fmla="*/ 2147483647 h 2622"/>
              <a:gd name="T56" fmla="*/ 2147483647 w 4748"/>
              <a:gd name="T57" fmla="*/ 2147483647 h 2622"/>
              <a:gd name="T58" fmla="*/ 2147483647 w 4748"/>
              <a:gd name="T59" fmla="*/ 2147483647 h 2622"/>
              <a:gd name="T60" fmla="*/ 2147483647 w 4748"/>
              <a:gd name="T61" fmla="*/ 2147483647 h 2622"/>
              <a:gd name="T62" fmla="*/ 2147483647 w 4748"/>
              <a:gd name="T63" fmla="*/ 2147483647 h 2622"/>
              <a:gd name="T64" fmla="*/ 2147483647 w 4748"/>
              <a:gd name="T65" fmla="*/ 2147483647 h 2622"/>
              <a:gd name="T66" fmla="*/ 2147483647 w 4748"/>
              <a:gd name="T67" fmla="*/ 2147483647 h 2622"/>
              <a:gd name="T68" fmla="*/ 2147483647 w 4748"/>
              <a:gd name="T69" fmla="*/ 2147483647 h 2622"/>
              <a:gd name="T70" fmla="*/ 2147483647 w 4748"/>
              <a:gd name="T71" fmla="*/ 2147483647 h 2622"/>
              <a:gd name="T72" fmla="*/ 2147483647 w 4748"/>
              <a:gd name="T73" fmla="*/ 2147483647 h 2622"/>
              <a:gd name="T74" fmla="*/ 2147483647 w 4748"/>
              <a:gd name="T75" fmla="*/ 2147483647 h 2622"/>
              <a:gd name="T76" fmla="*/ 2147483647 w 4748"/>
              <a:gd name="T77" fmla="*/ 2147483647 h 2622"/>
              <a:gd name="T78" fmla="*/ 2147483647 w 4748"/>
              <a:gd name="T79" fmla="*/ 2147483647 h 2622"/>
              <a:gd name="T80" fmla="*/ 2147483647 w 4748"/>
              <a:gd name="T81" fmla="*/ 2147483647 h 2622"/>
              <a:gd name="T82" fmla="*/ 2147483647 w 4748"/>
              <a:gd name="T83" fmla="*/ 2147483647 h 262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748"/>
              <a:gd name="T127" fmla="*/ 0 h 2622"/>
              <a:gd name="T128" fmla="*/ 4748 w 4748"/>
              <a:gd name="T129" fmla="*/ 2622 h 262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748" h="2622">
                <a:moveTo>
                  <a:pt x="4172" y="1040"/>
                </a:moveTo>
                <a:cubicBezTo>
                  <a:pt x="4189" y="991"/>
                  <a:pt x="4208" y="994"/>
                  <a:pt x="4259" y="986"/>
                </a:cubicBezTo>
                <a:cubicBezTo>
                  <a:pt x="4271" y="975"/>
                  <a:pt x="4289" y="972"/>
                  <a:pt x="4299" y="959"/>
                </a:cubicBezTo>
                <a:cubicBezTo>
                  <a:pt x="4339" y="905"/>
                  <a:pt x="4288" y="927"/>
                  <a:pt x="4333" y="913"/>
                </a:cubicBezTo>
                <a:cubicBezTo>
                  <a:pt x="4384" y="921"/>
                  <a:pt x="4393" y="926"/>
                  <a:pt x="4447" y="919"/>
                </a:cubicBezTo>
                <a:cubicBezTo>
                  <a:pt x="4445" y="903"/>
                  <a:pt x="4443" y="888"/>
                  <a:pt x="4440" y="872"/>
                </a:cubicBezTo>
                <a:cubicBezTo>
                  <a:pt x="4439" y="865"/>
                  <a:pt x="4430" y="858"/>
                  <a:pt x="4433" y="852"/>
                </a:cubicBezTo>
                <a:cubicBezTo>
                  <a:pt x="4434" y="850"/>
                  <a:pt x="4496" y="836"/>
                  <a:pt x="4507" y="832"/>
                </a:cubicBezTo>
                <a:cubicBezTo>
                  <a:pt x="4546" y="794"/>
                  <a:pt x="4526" y="804"/>
                  <a:pt x="4561" y="792"/>
                </a:cubicBezTo>
                <a:cubicBezTo>
                  <a:pt x="4586" y="754"/>
                  <a:pt x="4559" y="787"/>
                  <a:pt x="4601" y="759"/>
                </a:cubicBezTo>
                <a:cubicBezTo>
                  <a:pt x="4615" y="750"/>
                  <a:pt x="4629" y="730"/>
                  <a:pt x="4641" y="718"/>
                </a:cubicBezTo>
                <a:cubicBezTo>
                  <a:pt x="4629" y="700"/>
                  <a:pt x="4610" y="685"/>
                  <a:pt x="4601" y="665"/>
                </a:cubicBezTo>
                <a:cubicBezTo>
                  <a:pt x="4595" y="652"/>
                  <a:pt x="4587" y="625"/>
                  <a:pt x="4587" y="625"/>
                </a:cubicBezTo>
                <a:cubicBezTo>
                  <a:pt x="4599" y="580"/>
                  <a:pt x="4620" y="590"/>
                  <a:pt x="4668" y="584"/>
                </a:cubicBezTo>
                <a:cubicBezTo>
                  <a:pt x="4694" y="576"/>
                  <a:pt x="4699" y="570"/>
                  <a:pt x="4708" y="544"/>
                </a:cubicBezTo>
                <a:cubicBezTo>
                  <a:pt x="4717" y="467"/>
                  <a:pt x="4722" y="390"/>
                  <a:pt x="4748" y="317"/>
                </a:cubicBezTo>
                <a:cubicBezTo>
                  <a:pt x="4738" y="250"/>
                  <a:pt x="4743" y="254"/>
                  <a:pt x="4674" y="263"/>
                </a:cubicBezTo>
                <a:cubicBezTo>
                  <a:pt x="4635" y="277"/>
                  <a:pt x="4633" y="299"/>
                  <a:pt x="4601" y="310"/>
                </a:cubicBezTo>
                <a:cubicBezTo>
                  <a:pt x="4571" y="338"/>
                  <a:pt x="4545" y="352"/>
                  <a:pt x="4507" y="363"/>
                </a:cubicBezTo>
                <a:cubicBezTo>
                  <a:pt x="4474" y="358"/>
                  <a:pt x="4470" y="366"/>
                  <a:pt x="4453" y="343"/>
                </a:cubicBezTo>
                <a:cubicBezTo>
                  <a:pt x="4440" y="325"/>
                  <a:pt x="4435" y="293"/>
                  <a:pt x="4413" y="290"/>
                </a:cubicBezTo>
                <a:cubicBezTo>
                  <a:pt x="4340" y="282"/>
                  <a:pt x="4192" y="276"/>
                  <a:pt x="4192" y="276"/>
                </a:cubicBezTo>
                <a:cubicBezTo>
                  <a:pt x="4141" y="261"/>
                  <a:pt x="4153" y="229"/>
                  <a:pt x="4112" y="203"/>
                </a:cubicBezTo>
                <a:cubicBezTo>
                  <a:pt x="4094" y="178"/>
                  <a:pt x="4078" y="153"/>
                  <a:pt x="4052" y="136"/>
                </a:cubicBezTo>
                <a:cubicBezTo>
                  <a:pt x="4032" y="107"/>
                  <a:pt x="4029" y="82"/>
                  <a:pt x="3998" y="62"/>
                </a:cubicBezTo>
                <a:cubicBezTo>
                  <a:pt x="3958" y="0"/>
                  <a:pt x="3951" y="28"/>
                  <a:pt x="3844" y="22"/>
                </a:cubicBezTo>
                <a:cubicBezTo>
                  <a:pt x="3694" y="27"/>
                  <a:pt x="3655" y="3"/>
                  <a:pt x="3569" y="89"/>
                </a:cubicBezTo>
                <a:cubicBezTo>
                  <a:pt x="3560" y="131"/>
                  <a:pt x="3558" y="157"/>
                  <a:pt x="3603" y="169"/>
                </a:cubicBezTo>
                <a:cubicBezTo>
                  <a:pt x="3595" y="191"/>
                  <a:pt x="3583" y="203"/>
                  <a:pt x="3569" y="223"/>
                </a:cubicBezTo>
                <a:cubicBezTo>
                  <a:pt x="3567" y="254"/>
                  <a:pt x="3570" y="286"/>
                  <a:pt x="3563" y="317"/>
                </a:cubicBezTo>
                <a:cubicBezTo>
                  <a:pt x="3561" y="325"/>
                  <a:pt x="3549" y="325"/>
                  <a:pt x="3543" y="330"/>
                </a:cubicBezTo>
                <a:cubicBezTo>
                  <a:pt x="3465" y="390"/>
                  <a:pt x="3517" y="375"/>
                  <a:pt x="3375" y="383"/>
                </a:cubicBezTo>
                <a:cubicBezTo>
                  <a:pt x="3358" y="402"/>
                  <a:pt x="3356" y="423"/>
                  <a:pt x="3342" y="444"/>
                </a:cubicBezTo>
                <a:cubicBezTo>
                  <a:pt x="3345" y="481"/>
                  <a:pt x="3330" y="551"/>
                  <a:pt x="3375" y="564"/>
                </a:cubicBezTo>
                <a:cubicBezTo>
                  <a:pt x="3417" y="551"/>
                  <a:pt x="3464" y="564"/>
                  <a:pt x="3509" y="558"/>
                </a:cubicBezTo>
                <a:cubicBezTo>
                  <a:pt x="3553" y="546"/>
                  <a:pt x="3551" y="544"/>
                  <a:pt x="3616" y="558"/>
                </a:cubicBezTo>
                <a:cubicBezTo>
                  <a:pt x="3623" y="559"/>
                  <a:pt x="3603" y="562"/>
                  <a:pt x="3596" y="564"/>
                </a:cubicBezTo>
                <a:cubicBezTo>
                  <a:pt x="3587" y="566"/>
                  <a:pt x="3578" y="569"/>
                  <a:pt x="3569" y="571"/>
                </a:cubicBezTo>
                <a:cubicBezTo>
                  <a:pt x="3556" y="580"/>
                  <a:pt x="3508" y="630"/>
                  <a:pt x="3502" y="631"/>
                </a:cubicBezTo>
                <a:cubicBezTo>
                  <a:pt x="3446" y="639"/>
                  <a:pt x="3470" y="634"/>
                  <a:pt x="3429" y="645"/>
                </a:cubicBezTo>
                <a:cubicBezTo>
                  <a:pt x="3408" y="659"/>
                  <a:pt x="3390" y="687"/>
                  <a:pt x="3368" y="698"/>
                </a:cubicBezTo>
                <a:cubicBezTo>
                  <a:pt x="3333" y="715"/>
                  <a:pt x="3293" y="720"/>
                  <a:pt x="3255" y="725"/>
                </a:cubicBezTo>
                <a:cubicBezTo>
                  <a:pt x="3248" y="727"/>
                  <a:pt x="3241" y="729"/>
                  <a:pt x="3234" y="732"/>
                </a:cubicBezTo>
                <a:cubicBezTo>
                  <a:pt x="3227" y="735"/>
                  <a:pt x="3222" y="745"/>
                  <a:pt x="3214" y="745"/>
                </a:cubicBezTo>
                <a:cubicBezTo>
                  <a:pt x="3203" y="745"/>
                  <a:pt x="3164" y="731"/>
                  <a:pt x="3147" y="725"/>
                </a:cubicBezTo>
                <a:cubicBezTo>
                  <a:pt x="3085" y="730"/>
                  <a:pt x="3059" y="717"/>
                  <a:pt x="3040" y="772"/>
                </a:cubicBezTo>
                <a:cubicBezTo>
                  <a:pt x="3046" y="824"/>
                  <a:pt x="3042" y="834"/>
                  <a:pt x="3074" y="866"/>
                </a:cubicBezTo>
                <a:cubicBezTo>
                  <a:pt x="3057" y="882"/>
                  <a:pt x="3035" y="910"/>
                  <a:pt x="3013" y="919"/>
                </a:cubicBezTo>
                <a:cubicBezTo>
                  <a:pt x="2879" y="973"/>
                  <a:pt x="2722" y="932"/>
                  <a:pt x="2585" y="980"/>
                </a:cubicBezTo>
                <a:cubicBezTo>
                  <a:pt x="2527" y="978"/>
                  <a:pt x="2469" y="979"/>
                  <a:pt x="2411" y="973"/>
                </a:cubicBezTo>
                <a:cubicBezTo>
                  <a:pt x="2388" y="970"/>
                  <a:pt x="2359" y="928"/>
                  <a:pt x="2330" y="926"/>
                </a:cubicBezTo>
                <a:cubicBezTo>
                  <a:pt x="2227" y="920"/>
                  <a:pt x="2125" y="921"/>
                  <a:pt x="2022" y="919"/>
                </a:cubicBezTo>
                <a:cubicBezTo>
                  <a:pt x="2015" y="917"/>
                  <a:pt x="2009" y="914"/>
                  <a:pt x="2002" y="913"/>
                </a:cubicBezTo>
                <a:cubicBezTo>
                  <a:pt x="1975" y="910"/>
                  <a:pt x="1948" y="913"/>
                  <a:pt x="1922" y="906"/>
                </a:cubicBezTo>
                <a:cubicBezTo>
                  <a:pt x="1912" y="903"/>
                  <a:pt x="1889" y="860"/>
                  <a:pt x="1882" y="852"/>
                </a:cubicBezTo>
                <a:cubicBezTo>
                  <a:pt x="1860" y="825"/>
                  <a:pt x="1837" y="791"/>
                  <a:pt x="1808" y="772"/>
                </a:cubicBezTo>
                <a:cubicBezTo>
                  <a:pt x="1757" y="699"/>
                  <a:pt x="1676" y="688"/>
                  <a:pt x="1594" y="678"/>
                </a:cubicBezTo>
                <a:cubicBezTo>
                  <a:pt x="1574" y="660"/>
                  <a:pt x="1565" y="659"/>
                  <a:pt x="1573" y="631"/>
                </a:cubicBezTo>
                <a:cubicBezTo>
                  <a:pt x="1582" y="556"/>
                  <a:pt x="1580" y="472"/>
                  <a:pt x="1493" y="450"/>
                </a:cubicBezTo>
                <a:cubicBezTo>
                  <a:pt x="1473" y="437"/>
                  <a:pt x="1453" y="430"/>
                  <a:pt x="1433" y="417"/>
                </a:cubicBezTo>
                <a:cubicBezTo>
                  <a:pt x="1411" y="384"/>
                  <a:pt x="1404" y="370"/>
                  <a:pt x="1373" y="350"/>
                </a:cubicBezTo>
                <a:cubicBezTo>
                  <a:pt x="1337" y="354"/>
                  <a:pt x="1299" y="350"/>
                  <a:pt x="1265" y="363"/>
                </a:cubicBezTo>
                <a:cubicBezTo>
                  <a:pt x="1259" y="365"/>
                  <a:pt x="1257" y="373"/>
                  <a:pt x="1252" y="377"/>
                </a:cubicBezTo>
                <a:cubicBezTo>
                  <a:pt x="1234" y="392"/>
                  <a:pt x="1212" y="397"/>
                  <a:pt x="1192" y="410"/>
                </a:cubicBezTo>
                <a:cubicBezTo>
                  <a:pt x="1177" y="431"/>
                  <a:pt x="1150" y="459"/>
                  <a:pt x="1131" y="477"/>
                </a:cubicBezTo>
                <a:cubicBezTo>
                  <a:pt x="1040" y="441"/>
                  <a:pt x="1133" y="447"/>
                  <a:pt x="957" y="457"/>
                </a:cubicBezTo>
                <a:cubicBezTo>
                  <a:pt x="926" y="503"/>
                  <a:pt x="945" y="492"/>
                  <a:pt x="910" y="504"/>
                </a:cubicBezTo>
                <a:cubicBezTo>
                  <a:pt x="900" y="519"/>
                  <a:pt x="876" y="563"/>
                  <a:pt x="863" y="571"/>
                </a:cubicBezTo>
                <a:cubicBezTo>
                  <a:pt x="825" y="593"/>
                  <a:pt x="753" y="595"/>
                  <a:pt x="716" y="598"/>
                </a:cubicBezTo>
                <a:cubicBezTo>
                  <a:pt x="709" y="600"/>
                  <a:pt x="698" y="598"/>
                  <a:pt x="696" y="605"/>
                </a:cubicBezTo>
                <a:lnTo>
                  <a:pt x="716" y="698"/>
                </a:lnTo>
                <a:cubicBezTo>
                  <a:pt x="627" y="835"/>
                  <a:pt x="529" y="814"/>
                  <a:pt x="368" y="826"/>
                </a:cubicBezTo>
                <a:cubicBezTo>
                  <a:pt x="277" y="833"/>
                  <a:pt x="185" y="830"/>
                  <a:pt x="93" y="832"/>
                </a:cubicBezTo>
                <a:cubicBezTo>
                  <a:pt x="65" y="862"/>
                  <a:pt x="40" y="880"/>
                  <a:pt x="26" y="919"/>
                </a:cubicBezTo>
                <a:cubicBezTo>
                  <a:pt x="34" y="941"/>
                  <a:pt x="43" y="950"/>
                  <a:pt x="60" y="966"/>
                </a:cubicBezTo>
                <a:cubicBezTo>
                  <a:pt x="67" y="999"/>
                  <a:pt x="86" y="1007"/>
                  <a:pt x="93" y="1040"/>
                </a:cubicBezTo>
                <a:cubicBezTo>
                  <a:pt x="86" y="1044"/>
                  <a:pt x="81" y="1051"/>
                  <a:pt x="73" y="1053"/>
                </a:cubicBezTo>
                <a:cubicBezTo>
                  <a:pt x="58" y="1058"/>
                  <a:pt x="35" y="1047"/>
                  <a:pt x="26" y="1060"/>
                </a:cubicBezTo>
                <a:cubicBezTo>
                  <a:pt x="0" y="1097"/>
                  <a:pt x="48" y="1100"/>
                  <a:pt x="60" y="1107"/>
                </a:cubicBezTo>
                <a:cubicBezTo>
                  <a:pt x="74" y="1115"/>
                  <a:pt x="100" y="1134"/>
                  <a:pt x="100" y="1134"/>
                </a:cubicBezTo>
                <a:cubicBezTo>
                  <a:pt x="122" y="1167"/>
                  <a:pt x="131" y="1153"/>
                  <a:pt x="120" y="1194"/>
                </a:cubicBezTo>
                <a:cubicBezTo>
                  <a:pt x="140" y="1252"/>
                  <a:pt x="130" y="1246"/>
                  <a:pt x="194" y="1268"/>
                </a:cubicBezTo>
                <a:cubicBezTo>
                  <a:pt x="217" y="1276"/>
                  <a:pt x="267" y="1281"/>
                  <a:pt x="267" y="1281"/>
                </a:cubicBezTo>
                <a:cubicBezTo>
                  <a:pt x="279" y="1316"/>
                  <a:pt x="258" y="1309"/>
                  <a:pt x="281" y="1341"/>
                </a:cubicBezTo>
                <a:cubicBezTo>
                  <a:pt x="283" y="1350"/>
                  <a:pt x="283" y="1360"/>
                  <a:pt x="287" y="1368"/>
                </a:cubicBezTo>
                <a:cubicBezTo>
                  <a:pt x="300" y="1398"/>
                  <a:pt x="311" y="1378"/>
                  <a:pt x="287" y="1402"/>
                </a:cubicBezTo>
                <a:cubicBezTo>
                  <a:pt x="314" y="1478"/>
                  <a:pt x="327" y="1459"/>
                  <a:pt x="261" y="1475"/>
                </a:cubicBezTo>
                <a:cubicBezTo>
                  <a:pt x="252" y="1477"/>
                  <a:pt x="243" y="1480"/>
                  <a:pt x="234" y="1482"/>
                </a:cubicBezTo>
                <a:cubicBezTo>
                  <a:pt x="236" y="1507"/>
                  <a:pt x="241" y="1531"/>
                  <a:pt x="241" y="1556"/>
                </a:cubicBezTo>
                <a:cubicBezTo>
                  <a:pt x="241" y="1563"/>
                  <a:pt x="233" y="1569"/>
                  <a:pt x="234" y="1576"/>
                </a:cubicBezTo>
                <a:cubicBezTo>
                  <a:pt x="239" y="1630"/>
                  <a:pt x="267" y="1644"/>
                  <a:pt x="314" y="1656"/>
                </a:cubicBezTo>
                <a:cubicBezTo>
                  <a:pt x="346" y="1686"/>
                  <a:pt x="305" y="1650"/>
                  <a:pt x="354" y="1683"/>
                </a:cubicBezTo>
                <a:cubicBezTo>
                  <a:pt x="365" y="1690"/>
                  <a:pt x="370" y="1703"/>
                  <a:pt x="381" y="1710"/>
                </a:cubicBezTo>
                <a:cubicBezTo>
                  <a:pt x="393" y="1717"/>
                  <a:pt x="408" y="1718"/>
                  <a:pt x="421" y="1723"/>
                </a:cubicBezTo>
                <a:cubicBezTo>
                  <a:pt x="462" y="1761"/>
                  <a:pt x="524" y="1752"/>
                  <a:pt x="575" y="1770"/>
                </a:cubicBezTo>
                <a:cubicBezTo>
                  <a:pt x="602" y="1795"/>
                  <a:pt x="621" y="1818"/>
                  <a:pt x="642" y="1850"/>
                </a:cubicBezTo>
                <a:cubicBezTo>
                  <a:pt x="650" y="1863"/>
                  <a:pt x="670" y="1866"/>
                  <a:pt x="683" y="1870"/>
                </a:cubicBezTo>
                <a:cubicBezTo>
                  <a:pt x="712" y="1879"/>
                  <a:pt x="741" y="1887"/>
                  <a:pt x="770" y="1897"/>
                </a:cubicBezTo>
                <a:cubicBezTo>
                  <a:pt x="807" y="1937"/>
                  <a:pt x="818" y="1948"/>
                  <a:pt x="870" y="1957"/>
                </a:cubicBezTo>
                <a:cubicBezTo>
                  <a:pt x="892" y="2023"/>
                  <a:pt x="1017" y="2014"/>
                  <a:pt x="1071" y="2018"/>
                </a:cubicBezTo>
                <a:cubicBezTo>
                  <a:pt x="1134" y="2059"/>
                  <a:pt x="1210" y="2042"/>
                  <a:pt x="1285" y="2045"/>
                </a:cubicBezTo>
                <a:cubicBezTo>
                  <a:pt x="1350" y="2105"/>
                  <a:pt x="1246" y="2005"/>
                  <a:pt x="1306" y="2078"/>
                </a:cubicBezTo>
                <a:cubicBezTo>
                  <a:pt x="1389" y="2179"/>
                  <a:pt x="1490" y="2141"/>
                  <a:pt x="1627" y="2145"/>
                </a:cubicBezTo>
                <a:cubicBezTo>
                  <a:pt x="1670" y="2130"/>
                  <a:pt x="1698" y="2093"/>
                  <a:pt x="1741" y="2078"/>
                </a:cubicBezTo>
                <a:cubicBezTo>
                  <a:pt x="1750" y="2071"/>
                  <a:pt x="1757" y="2061"/>
                  <a:pt x="1768" y="2058"/>
                </a:cubicBezTo>
                <a:cubicBezTo>
                  <a:pt x="1774" y="2057"/>
                  <a:pt x="1838" y="2083"/>
                  <a:pt x="1848" y="2085"/>
                </a:cubicBezTo>
                <a:cubicBezTo>
                  <a:pt x="1881" y="2078"/>
                  <a:pt x="1910" y="2067"/>
                  <a:pt x="1942" y="2078"/>
                </a:cubicBezTo>
                <a:cubicBezTo>
                  <a:pt x="1944" y="2091"/>
                  <a:pt x="1950" y="2105"/>
                  <a:pt x="1949" y="2118"/>
                </a:cubicBezTo>
                <a:cubicBezTo>
                  <a:pt x="1945" y="2173"/>
                  <a:pt x="1924" y="2181"/>
                  <a:pt x="1895" y="2219"/>
                </a:cubicBezTo>
                <a:cubicBezTo>
                  <a:pt x="1878" y="2242"/>
                  <a:pt x="1861" y="2266"/>
                  <a:pt x="1841" y="2286"/>
                </a:cubicBezTo>
                <a:cubicBezTo>
                  <a:pt x="1851" y="2379"/>
                  <a:pt x="1839" y="2371"/>
                  <a:pt x="1935" y="2379"/>
                </a:cubicBezTo>
                <a:cubicBezTo>
                  <a:pt x="1948" y="2381"/>
                  <a:pt x="1969" y="2374"/>
                  <a:pt x="1975" y="2386"/>
                </a:cubicBezTo>
                <a:cubicBezTo>
                  <a:pt x="1988" y="2412"/>
                  <a:pt x="1977" y="2444"/>
                  <a:pt x="1982" y="2473"/>
                </a:cubicBezTo>
                <a:cubicBezTo>
                  <a:pt x="1983" y="2481"/>
                  <a:pt x="1991" y="2486"/>
                  <a:pt x="1995" y="2493"/>
                </a:cubicBezTo>
                <a:cubicBezTo>
                  <a:pt x="1997" y="2504"/>
                  <a:pt x="1996" y="2517"/>
                  <a:pt x="2002" y="2527"/>
                </a:cubicBezTo>
                <a:cubicBezTo>
                  <a:pt x="2006" y="2533"/>
                  <a:pt x="2015" y="2532"/>
                  <a:pt x="2022" y="2533"/>
                </a:cubicBezTo>
                <a:cubicBezTo>
                  <a:pt x="2052" y="2540"/>
                  <a:pt x="2080" y="2544"/>
                  <a:pt x="2109" y="2554"/>
                </a:cubicBezTo>
                <a:cubicBezTo>
                  <a:pt x="2115" y="2562"/>
                  <a:pt x="2133" y="2591"/>
                  <a:pt x="2143" y="2594"/>
                </a:cubicBezTo>
                <a:cubicBezTo>
                  <a:pt x="2184" y="2606"/>
                  <a:pt x="2228" y="2599"/>
                  <a:pt x="2270" y="2614"/>
                </a:cubicBezTo>
                <a:cubicBezTo>
                  <a:pt x="2290" y="2612"/>
                  <a:pt x="2317" y="2622"/>
                  <a:pt x="2330" y="2607"/>
                </a:cubicBezTo>
                <a:cubicBezTo>
                  <a:pt x="2368" y="2562"/>
                  <a:pt x="2316" y="2520"/>
                  <a:pt x="2377" y="2500"/>
                </a:cubicBezTo>
                <a:cubicBezTo>
                  <a:pt x="2390" y="2496"/>
                  <a:pt x="2404" y="2495"/>
                  <a:pt x="2417" y="2493"/>
                </a:cubicBezTo>
                <a:cubicBezTo>
                  <a:pt x="2449" y="2495"/>
                  <a:pt x="2614" y="2507"/>
                  <a:pt x="2638" y="2507"/>
                </a:cubicBezTo>
                <a:cubicBezTo>
                  <a:pt x="2662" y="2507"/>
                  <a:pt x="2589" y="2502"/>
                  <a:pt x="2565" y="2500"/>
                </a:cubicBezTo>
                <a:cubicBezTo>
                  <a:pt x="2572" y="2496"/>
                  <a:pt x="2578" y="2490"/>
                  <a:pt x="2585" y="2487"/>
                </a:cubicBezTo>
                <a:cubicBezTo>
                  <a:pt x="2598" y="2481"/>
                  <a:pt x="2625" y="2473"/>
                  <a:pt x="2625" y="2473"/>
                </a:cubicBezTo>
                <a:cubicBezTo>
                  <a:pt x="2649" y="2449"/>
                  <a:pt x="2666" y="2441"/>
                  <a:pt x="2699" y="2453"/>
                </a:cubicBezTo>
                <a:cubicBezTo>
                  <a:pt x="2729" y="2499"/>
                  <a:pt x="2786" y="2560"/>
                  <a:pt x="2846" y="2560"/>
                </a:cubicBezTo>
              </a:path>
            </a:pathLst>
          </a:custGeom>
          <a:noFill/>
          <a:ln w="50800">
            <a:solidFill>
              <a:srgbClr val="FF0000"/>
            </a:solidFill>
            <a:round/>
            <a:headEnd/>
            <a:tailEnd/>
          </a:ln>
        </p:spPr>
        <p:txBody>
          <a:bodyPr/>
          <a:lstStyle/>
          <a:p>
            <a:endParaRPr lang="zh-CN" altLang="en-US"/>
          </a:p>
        </p:txBody>
      </p:sp>
      <p:sp>
        <p:nvSpPr>
          <p:cNvPr id="90117" name="任意多边形 90116"/>
          <p:cNvSpPr>
            <a:spLocks noChangeArrowheads="1"/>
          </p:cNvSpPr>
          <p:nvPr/>
        </p:nvSpPr>
        <p:spPr bwMode="auto">
          <a:xfrm>
            <a:off x="6594475" y="1993900"/>
            <a:ext cx="2671763" cy="2606675"/>
          </a:xfrm>
          <a:custGeom>
            <a:avLst/>
            <a:gdLst>
              <a:gd name="T0" fmla="*/ 2147483647 w 1305"/>
              <a:gd name="T1" fmla="*/ 2147483647 h 1665"/>
              <a:gd name="T2" fmla="*/ 2147483647 w 1305"/>
              <a:gd name="T3" fmla="*/ 2147483647 h 1665"/>
              <a:gd name="T4" fmla="*/ 2147483647 w 1305"/>
              <a:gd name="T5" fmla="*/ 2147483647 h 1665"/>
              <a:gd name="T6" fmla="*/ 2147483647 w 1305"/>
              <a:gd name="T7" fmla="*/ 2147483647 h 1665"/>
              <a:gd name="T8" fmla="*/ 2147483647 w 1305"/>
              <a:gd name="T9" fmla="*/ 2147483647 h 1665"/>
              <a:gd name="T10" fmla="*/ 2147483647 w 1305"/>
              <a:gd name="T11" fmla="*/ 2147483647 h 1665"/>
              <a:gd name="T12" fmla="*/ 2147483647 w 1305"/>
              <a:gd name="T13" fmla="*/ 2147483647 h 1665"/>
              <a:gd name="T14" fmla="*/ 2147483647 w 1305"/>
              <a:gd name="T15" fmla="*/ 2147483647 h 1665"/>
              <a:gd name="T16" fmla="*/ 2147483647 w 1305"/>
              <a:gd name="T17" fmla="*/ 2147483647 h 1665"/>
              <a:gd name="T18" fmla="*/ 2147483647 w 1305"/>
              <a:gd name="T19" fmla="*/ 2147483647 h 1665"/>
              <a:gd name="T20" fmla="*/ 2147483647 w 1305"/>
              <a:gd name="T21" fmla="*/ 2147483647 h 1665"/>
              <a:gd name="T22" fmla="*/ 2147483647 w 1305"/>
              <a:gd name="T23" fmla="*/ 2147483647 h 1665"/>
              <a:gd name="T24" fmla="*/ 2147483647 w 1305"/>
              <a:gd name="T25" fmla="*/ 2147483647 h 1665"/>
              <a:gd name="T26" fmla="*/ 2147483647 w 1305"/>
              <a:gd name="T27" fmla="*/ 2147483647 h 1665"/>
              <a:gd name="T28" fmla="*/ 2147483647 w 1305"/>
              <a:gd name="T29" fmla="*/ 2147483647 h 1665"/>
              <a:gd name="T30" fmla="*/ 2147483647 w 1305"/>
              <a:gd name="T31" fmla="*/ 2147483647 h 1665"/>
              <a:gd name="T32" fmla="*/ 2147483647 w 1305"/>
              <a:gd name="T33" fmla="*/ 2147483647 h 1665"/>
              <a:gd name="T34" fmla="*/ 2147483647 w 1305"/>
              <a:gd name="T35" fmla="*/ 2147483647 h 1665"/>
              <a:gd name="T36" fmla="*/ 2147483647 w 1305"/>
              <a:gd name="T37" fmla="*/ 2147483647 h 1665"/>
              <a:gd name="T38" fmla="*/ 2147483647 w 1305"/>
              <a:gd name="T39" fmla="*/ 2147483647 h 1665"/>
              <a:gd name="T40" fmla="*/ 2147483647 w 1305"/>
              <a:gd name="T41" fmla="*/ 2147483647 h 1665"/>
              <a:gd name="T42" fmla="*/ 2147483647 w 1305"/>
              <a:gd name="T43" fmla="*/ 2147483647 h 1665"/>
              <a:gd name="T44" fmla="*/ 2147483647 w 1305"/>
              <a:gd name="T45" fmla="*/ 2147483647 h 1665"/>
              <a:gd name="T46" fmla="*/ 2147483647 w 1305"/>
              <a:gd name="T47" fmla="*/ 2147483647 h 1665"/>
              <a:gd name="T48" fmla="*/ 2147483647 w 1305"/>
              <a:gd name="T49" fmla="*/ 2147483647 h 1665"/>
              <a:gd name="T50" fmla="*/ 2147483647 w 1305"/>
              <a:gd name="T51" fmla="*/ 2147483647 h 1665"/>
              <a:gd name="T52" fmla="*/ 2147483647 w 1305"/>
              <a:gd name="T53" fmla="*/ 2147483647 h 1665"/>
              <a:gd name="T54" fmla="*/ 2147483647 w 1305"/>
              <a:gd name="T55" fmla="*/ 2147483647 h 1665"/>
              <a:gd name="T56" fmla="*/ 2147483647 w 1305"/>
              <a:gd name="T57" fmla="*/ 2147483647 h 1665"/>
              <a:gd name="T58" fmla="*/ 2147483647 w 1305"/>
              <a:gd name="T59" fmla="*/ 2147483647 h 1665"/>
              <a:gd name="T60" fmla="*/ 2147483647 w 1305"/>
              <a:gd name="T61" fmla="*/ 2147483647 h 1665"/>
              <a:gd name="T62" fmla="*/ 2147483647 w 1305"/>
              <a:gd name="T63" fmla="*/ 2147483647 h 1665"/>
              <a:gd name="T64" fmla="*/ 2147483647 w 1305"/>
              <a:gd name="T65" fmla="*/ 2147483647 h 1665"/>
              <a:gd name="T66" fmla="*/ 2147483647 w 1305"/>
              <a:gd name="T67" fmla="*/ 2147483647 h 1665"/>
              <a:gd name="T68" fmla="*/ 2147483647 w 1305"/>
              <a:gd name="T69" fmla="*/ 2147483647 h 1665"/>
              <a:gd name="T70" fmla="*/ 2147483647 w 1305"/>
              <a:gd name="T71" fmla="*/ 2147483647 h 1665"/>
              <a:gd name="T72" fmla="*/ 2147483647 w 1305"/>
              <a:gd name="T73" fmla="*/ 2147483647 h 1665"/>
              <a:gd name="T74" fmla="*/ 2147483647 w 1305"/>
              <a:gd name="T75" fmla="*/ 2147483647 h 1665"/>
              <a:gd name="T76" fmla="*/ 2147483647 w 1305"/>
              <a:gd name="T77" fmla="*/ 2147483647 h 1665"/>
              <a:gd name="T78" fmla="*/ 2147483647 w 1305"/>
              <a:gd name="T79" fmla="*/ 2147483647 h 1665"/>
              <a:gd name="T80" fmla="*/ 2147483647 w 1305"/>
              <a:gd name="T81" fmla="*/ 2147483647 h 1665"/>
              <a:gd name="T82" fmla="*/ 2147483647 w 1305"/>
              <a:gd name="T83" fmla="*/ 2147483647 h 1665"/>
              <a:gd name="T84" fmla="*/ 2147483647 w 1305"/>
              <a:gd name="T85" fmla="*/ 2147483647 h 1665"/>
              <a:gd name="T86" fmla="*/ 2147483647 w 1305"/>
              <a:gd name="T87" fmla="*/ 2147483647 h 1665"/>
              <a:gd name="T88" fmla="*/ 2147483647 w 1305"/>
              <a:gd name="T89" fmla="*/ 2147483647 h 1665"/>
              <a:gd name="T90" fmla="*/ 2147483647 w 1305"/>
              <a:gd name="T91" fmla="*/ 2147483647 h 1665"/>
              <a:gd name="T92" fmla="*/ 2147483647 w 1305"/>
              <a:gd name="T93" fmla="*/ 2147483647 h 1665"/>
              <a:gd name="T94" fmla="*/ 2147483647 w 1305"/>
              <a:gd name="T95" fmla="*/ 2147483647 h 1665"/>
              <a:gd name="T96" fmla="*/ 2147483647 w 1305"/>
              <a:gd name="T97" fmla="*/ 2147483647 h 1665"/>
              <a:gd name="T98" fmla="*/ 2147483647 w 1305"/>
              <a:gd name="T99" fmla="*/ 2147483647 h 1665"/>
              <a:gd name="T100" fmla="*/ 0 w 1305"/>
              <a:gd name="T101" fmla="*/ 2147483647 h 166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05"/>
              <a:gd name="T154" fmla="*/ 0 h 1665"/>
              <a:gd name="T155" fmla="*/ 1305 w 1305"/>
              <a:gd name="T156" fmla="*/ 1665 h 166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05" h="1665">
                <a:moveTo>
                  <a:pt x="1299" y="77"/>
                </a:moveTo>
                <a:cubicBezTo>
                  <a:pt x="1271" y="83"/>
                  <a:pt x="1238" y="84"/>
                  <a:pt x="1212" y="97"/>
                </a:cubicBezTo>
                <a:cubicBezTo>
                  <a:pt x="1186" y="110"/>
                  <a:pt x="1167" y="134"/>
                  <a:pt x="1145" y="151"/>
                </a:cubicBezTo>
                <a:cubicBezTo>
                  <a:pt x="1132" y="161"/>
                  <a:pt x="1120" y="172"/>
                  <a:pt x="1105" y="177"/>
                </a:cubicBezTo>
                <a:cubicBezTo>
                  <a:pt x="1092" y="182"/>
                  <a:pt x="1065" y="191"/>
                  <a:pt x="1065" y="191"/>
                </a:cubicBezTo>
                <a:cubicBezTo>
                  <a:pt x="1086" y="158"/>
                  <a:pt x="1070" y="165"/>
                  <a:pt x="1058" y="131"/>
                </a:cubicBezTo>
                <a:cubicBezTo>
                  <a:pt x="1063" y="117"/>
                  <a:pt x="1064" y="102"/>
                  <a:pt x="1071" y="90"/>
                </a:cubicBezTo>
                <a:cubicBezTo>
                  <a:pt x="1074" y="85"/>
                  <a:pt x="1081" y="82"/>
                  <a:pt x="1085" y="77"/>
                </a:cubicBezTo>
                <a:cubicBezTo>
                  <a:pt x="1101" y="57"/>
                  <a:pt x="1111" y="34"/>
                  <a:pt x="1118" y="10"/>
                </a:cubicBezTo>
                <a:cubicBezTo>
                  <a:pt x="1090" y="0"/>
                  <a:pt x="1092" y="14"/>
                  <a:pt x="1065" y="23"/>
                </a:cubicBezTo>
                <a:cubicBezTo>
                  <a:pt x="1051" y="27"/>
                  <a:pt x="1038" y="33"/>
                  <a:pt x="1024" y="37"/>
                </a:cubicBezTo>
                <a:cubicBezTo>
                  <a:pt x="1017" y="39"/>
                  <a:pt x="1004" y="43"/>
                  <a:pt x="1004" y="43"/>
                </a:cubicBezTo>
                <a:cubicBezTo>
                  <a:pt x="975" y="74"/>
                  <a:pt x="940" y="100"/>
                  <a:pt x="911" y="131"/>
                </a:cubicBezTo>
                <a:cubicBezTo>
                  <a:pt x="893" y="181"/>
                  <a:pt x="836" y="190"/>
                  <a:pt x="790" y="204"/>
                </a:cubicBezTo>
                <a:cubicBezTo>
                  <a:pt x="784" y="222"/>
                  <a:pt x="775" y="230"/>
                  <a:pt x="797" y="244"/>
                </a:cubicBezTo>
                <a:cubicBezTo>
                  <a:pt x="816" y="257"/>
                  <a:pt x="854" y="264"/>
                  <a:pt x="877" y="271"/>
                </a:cubicBezTo>
                <a:cubicBezTo>
                  <a:pt x="901" y="278"/>
                  <a:pt x="920" y="299"/>
                  <a:pt x="944" y="305"/>
                </a:cubicBezTo>
                <a:cubicBezTo>
                  <a:pt x="962" y="309"/>
                  <a:pt x="980" y="309"/>
                  <a:pt x="998" y="311"/>
                </a:cubicBezTo>
                <a:cubicBezTo>
                  <a:pt x="1023" y="295"/>
                  <a:pt x="1020" y="281"/>
                  <a:pt x="1045" y="264"/>
                </a:cubicBezTo>
                <a:cubicBezTo>
                  <a:pt x="1104" y="273"/>
                  <a:pt x="1142" y="280"/>
                  <a:pt x="1205" y="285"/>
                </a:cubicBezTo>
                <a:cubicBezTo>
                  <a:pt x="1197" y="312"/>
                  <a:pt x="1184" y="316"/>
                  <a:pt x="1158" y="325"/>
                </a:cubicBezTo>
                <a:cubicBezTo>
                  <a:pt x="1134" y="349"/>
                  <a:pt x="1111" y="368"/>
                  <a:pt x="1078" y="378"/>
                </a:cubicBezTo>
                <a:cubicBezTo>
                  <a:pt x="1059" y="399"/>
                  <a:pt x="1035" y="417"/>
                  <a:pt x="1011" y="432"/>
                </a:cubicBezTo>
                <a:cubicBezTo>
                  <a:pt x="999" y="457"/>
                  <a:pt x="986" y="470"/>
                  <a:pt x="971" y="492"/>
                </a:cubicBezTo>
                <a:cubicBezTo>
                  <a:pt x="1004" y="503"/>
                  <a:pt x="1004" y="519"/>
                  <a:pt x="1011" y="552"/>
                </a:cubicBezTo>
                <a:cubicBezTo>
                  <a:pt x="1081" y="537"/>
                  <a:pt x="1066" y="574"/>
                  <a:pt x="1118" y="599"/>
                </a:cubicBezTo>
                <a:cubicBezTo>
                  <a:pt x="1154" y="650"/>
                  <a:pt x="1169" y="640"/>
                  <a:pt x="1225" y="660"/>
                </a:cubicBezTo>
                <a:cubicBezTo>
                  <a:pt x="1243" y="676"/>
                  <a:pt x="1263" y="682"/>
                  <a:pt x="1279" y="700"/>
                </a:cubicBezTo>
                <a:cubicBezTo>
                  <a:pt x="1269" y="729"/>
                  <a:pt x="1276" y="758"/>
                  <a:pt x="1252" y="780"/>
                </a:cubicBezTo>
                <a:cubicBezTo>
                  <a:pt x="1241" y="813"/>
                  <a:pt x="1252" y="809"/>
                  <a:pt x="1279" y="827"/>
                </a:cubicBezTo>
                <a:cubicBezTo>
                  <a:pt x="1303" y="876"/>
                  <a:pt x="1305" y="886"/>
                  <a:pt x="1266" y="928"/>
                </a:cubicBezTo>
                <a:cubicBezTo>
                  <a:pt x="1255" y="1013"/>
                  <a:pt x="1270" y="960"/>
                  <a:pt x="1225" y="1001"/>
                </a:cubicBezTo>
                <a:cubicBezTo>
                  <a:pt x="1212" y="1044"/>
                  <a:pt x="1217" y="1084"/>
                  <a:pt x="1192" y="1122"/>
                </a:cubicBezTo>
                <a:cubicBezTo>
                  <a:pt x="1184" y="1155"/>
                  <a:pt x="1175" y="1189"/>
                  <a:pt x="1145" y="1209"/>
                </a:cubicBezTo>
                <a:cubicBezTo>
                  <a:pt x="1139" y="1213"/>
                  <a:pt x="1131" y="1213"/>
                  <a:pt x="1125" y="1216"/>
                </a:cubicBezTo>
                <a:cubicBezTo>
                  <a:pt x="1118" y="1220"/>
                  <a:pt x="1111" y="1224"/>
                  <a:pt x="1105" y="1229"/>
                </a:cubicBezTo>
                <a:cubicBezTo>
                  <a:pt x="1040" y="1278"/>
                  <a:pt x="980" y="1361"/>
                  <a:pt x="897" y="1376"/>
                </a:cubicBezTo>
                <a:cubicBezTo>
                  <a:pt x="887" y="1387"/>
                  <a:pt x="868" y="1416"/>
                  <a:pt x="857" y="1423"/>
                </a:cubicBezTo>
                <a:cubicBezTo>
                  <a:pt x="808" y="1454"/>
                  <a:pt x="690" y="1448"/>
                  <a:pt x="656" y="1450"/>
                </a:cubicBezTo>
                <a:cubicBezTo>
                  <a:pt x="636" y="1452"/>
                  <a:pt x="615" y="1449"/>
                  <a:pt x="596" y="1457"/>
                </a:cubicBezTo>
                <a:cubicBezTo>
                  <a:pt x="576" y="1466"/>
                  <a:pt x="571" y="1499"/>
                  <a:pt x="549" y="1504"/>
                </a:cubicBezTo>
                <a:cubicBezTo>
                  <a:pt x="490" y="1517"/>
                  <a:pt x="435" y="1525"/>
                  <a:pt x="375" y="1530"/>
                </a:cubicBezTo>
                <a:cubicBezTo>
                  <a:pt x="314" y="1546"/>
                  <a:pt x="339" y="1539"/>
                  <a:pt x="301" y="1550"/>
                </a:cubicBezTo>
                <a:cubicBezTo>
                  <a:pt x="292" y="1559"/>
                  <a:pt x="277" y="1565"/>
                  <a:pt x="274" y="1577"/>
                </a:cubicBezTo>
                <a:cubicBezTo>
                  <a:pt x="271" y="1593"/>
                  <a:pt x="300" y="1620"/>
                  <a:pt x="308" y="1631"/>
                </a:cubicBezTo>
                <a:cubicBezTo>
                  <a:pt x="306" y="1638"/>
                  <a:pt x="308" y="1650"/>
                  <a:pt x="301" y="1651"/>
                </a:cubicBezTo>
                <a:cubicBezTo>
                  <a:pt x="216" y="1665"/>
                  <a:pt x="228" y="1645"/>
                  <a:pt x="214" y="1591"/>
                </a:cubicBezTo>
                <a:cubicBezTo>
                  <a:pt x="211" y="1580"/>
                  <a:pt x="217" y="1563"/>
                  <a:pt x="207" y="1557"/>
                </a:cubicBezTo>
                <a:cubicBezTo>
                  <a:pt x="180" y="1541"/>
                  <a:pt x="144" y="1547"/>
                  <a:pt x="114" y="1537"/>
                </a:cubicBezTo>
                <a:cubicBezTo>
                  <a:pt x="100" y="1542"/>
                  <a:pt x="87" y="1552"/>
                  <a:pt x="73" y="1557"/>
                </a:cubicBezTo>
                <a:cubicBezTo>
                  <a:pt x="47" y="1566"/>
                  <a:pt x="25" y="1566"/>
                  <a:pt x="0" y="1577"/>
                </a:cubicBezTo>
              </a:path>
            </a:pathLst>
          </a:custGeom>
          <a:noFill/>
          <a:ln w="63500">
            <a:solidFill>
              <a:srgbClr val="FF00FF"/>
            </a:solidFill>
            <a:round/>
            <a:headEnd/>
            <a:tailEnd/>
          </a:ln>
        </p:spPr>
        <p:txBody>
          <a:bodyPr/>
          <a:lstStyle/>
          <a:p>
            <a:endParaRPr lang="zh-CN" altLang="en-US"/>
          </a:p>
        </p:txBody>
      </p:sp>
      <p:pic>
        <p:nvPicPr>
          <p:cNvPr id="90116" name="图片 90115" descr="445ddcb6d86e0a34-9cea30ebc0a4e682-61f2ba40e56ae3c693d2fd25de279b6f"/>
          <p:cNvPicPr>
            <a:picLocks noChangeAspect="1"/>
          </p:cNvPicPr>
          <p:nvPr/>
        </p:nvPicPr>
        <p:blipFill>
          <a:blip r:embed="rId3"/>
          <a:srcRect/>
          <a:stretch>
            <a:fillRect/>
          </a:stretch>
        </p:blipFill>
        <p:spPr bwMode="auto">
          <a:xfrm>
            <a:off x="1549400" y="358775"/>
            <a:ext cx="728663" cy="1341438"/>
          </a:xfrm>
          <a:prstGeom prst="rect">
            <a:avLst/>
          </a:prstGeom>
          <a:noFill/>
          <a:ln w="9525">
            <a:noFill/>
            <a:miter lim="800000"/>
            <a:headEnd/>
            <a:tailEnd/>
          </a:ln>
        </p:spPr>
      </p:pic>
      <p:sp>
        <p:nvSpPr>
          <p:cNvPr id="19462" name="Text Box 6"/>
          <p:cNvSpPr txBox="1">
            <a:spLocks noChangeArrowheads="1"/>
          </p:cNvSpPr>
          <p:nvPr/>
        </p:nvSpPr>
        <p:spPr bwMode="auto">
          <a:xfrm>
            <a:off x="0" y="1773238"/>
            <a:ext cx="1889125" cy="457200"/>
          </a:xfrm>
          <a:prstGeom prst="rect">
            <a:avLst/>
          </a:prstGeom>
          <a:noFill/>
          <a:ln w="9525">
            <a:noFill/>
            <a:miter lim="800000"/>
            <a:headEnd/>
            <a:tailEnd/>
          </a:ln>
        </p:spPr>
        <p:txBody>
          <a:bodyPr>
            <a:spAutoFit/>
          </a:bodyPr>
          <a:lstStyle/>
          <a:p>
            <a:r>
              <a:rPr lang="zh-CN" altLang="en-US" sz="2400" b="1"/>
              <a:t>帕米尔高原</a:t>
            </a:r>
          </a:p>
        </p:txBody>
      </p:sp>
      <p:sp>
        <p:nvSpPr>
          <p:cNvPr id="19463" name="Text Box 7"/>
          <p:cNvSpPr txBox="1">
            <a:spLocks noChangeArrowheads="1"/>
          </p:cNvSpPr>
          <p:nvPr/>
        </p:nvSpPr>
        <p:spPr bwMode="auto">
          <a:xfrm>
            <a:off x="6862763" y="6153150"/>
            <a:ext cx="1646237" cy="457200"/>
          </a:xfrm>
          <a:prstGeom prst="rect">
            <a:avLst/>
          </a:prstGeom>
          <a:noFill/>
          <a:ln w="9525">
            <a:noFill/>
            <a:miter lim="800000"/>
            <a:headEnd/>
            <a:tailEnd/>
          </a:ln>
        </p:spPr>
        <p:txBody>
          <a:bodyPr>
            <a:spAutoFit/>
          </a:bodyPr>
          <a:lstStyle/>
          <a:p>
            <a:r>
              <a:rPr lang="zh-CN" altLang="en-US" sz="2400" b="1">
                <a:ea typeface="楷体_GB2312" pitchFamily="49" charset="-122"/>
              </a:rPr>
              <a:t>曾母暗沙</a:t>
            </a:r>
          </a:p>
        </p:txBody>
      </p:sp>
      <p:sp>
        <p:nvSpPr>
          <p:cNvPr id="19464" name="Text Box 8"/>
          <p:cNvSpPr txBox="1">
            <a:spLocks noChangeArrowheads="1"/>
          </p:cNvSpPr>
          <p:nvPr/>
        </p:nvSpPr>
        <p:spPr bwMode="auto">
          <a:xfrm>
            <a:off x="9413875" y="1208088"/>
            <a:ext cx="1798638" cy="2282825"/>
          </a:xfrm>
          <a:prstGeom prst="rect">
            <a:avLst/>
          </a:prstGeom>
          <a:noFill/>
          <a:ln w="9525">
            <a:noFill/>
            <a:miter lim="800000"/>
            <a:headEnd/>
            <a:tailEnd/>
          </a:ln>
        </p:spPr>
        <p:txBody>
          <a:bodyPr>
            <a:spAutoFit/>
          </a:bodyPr>
          <a:lstStyle/>
          <a:p>
            <a:pPr>
              <a:spcBef>
                <a:spcPct val="50000"/>
              </a:spcBef>
            </a:pPr>
            <a:r>
              <a:rPr lang="zh-CN" altLang="en-US" sz="2400" b="1">
                <a:ea typeface="楷体_GB2312" pitchFamily="49" charset="-122"/>
              </a:rPr>
              <a:t>黑龙江和</a:t>
            </a:r>
          </a:p>
          <a:p>
            <a:pPr>
              <a:spcBef>
                <a:spcPct val="50000"/>
              </a:spcBef>
            </a:pPr>
            <a:r>
              <a:rPr lang="zh-CN" altLang="en-US" sz="2400" b="1">
                <a:ea typeface="楷体_GB2312" pitchFamily="49" charset="-122"/>
              </a:rPr>
              <a:t>乌苏里江</a:t>
            </a:r>
          </a:p>
          <a:p>
            <a:pPr>
              <a:spcBef>
                <a:spcPct val="50000"/>
              </a:spcBef>
            </a:pPr>
            <a:r>
              <a:rPr lang="zh-CN" altLang="en-US" sz="2400" b="1">
                <a:ea typeface="楷体_GB2312" pitchFamily="49" charset="-122"/>
              </a:rPr>
              <a:t>的主航道中心线</a:t>
            </a:r>
          </a:p>
          <a:p>
            <a:endParaRPr lang="zh-CN" altLang="en-US" sz="2400" b="1">
              <a:ea typeface="楷体_GB2312" pitchFamily="49" charset="-122"/>
            </a:endParaRPr>
          </a:p>
        </p:txBody>
      </p:sp>
      <p:sp>
        <p:nvSpPr>
          <p:cNvPr id="19465" name="Text Box 9"/>
          <p:cNvSpPr txBox="1">
            <a:spLocks noChangeArrowheads="1"/>
          </p:cNvSpPr>
          <p:nvPr/>
        </p:nvSpPr>
        <p:spPr bwMode="auto">
          <a:xfrm>
            <a:off x="6980238" y="344488"/>
            <a:ext cx="982662" cy="457200"/>
          </a:xfrm>
          <a:prstGeom prst="rect">
            <a:avLst/>
          </a:prstGeom>
          <a:noFill/>
          <a:ln w="9525">
            <a:noFill/>
            <a:miter lim="800000"/>
            <a:headEnd/>
            <a:tailEnd/>
          </a:ln>
        </p:spPr>
        <p:txBody>
          <a:bodyPr>
            <a:spAutoFit/>
          </a:bodyPr>
          <a:lstStyle/>
          <a:p>
            <a:r>
              <a:rPr lang="zh-CN" altLang="en-US" sz="2400" b="1">
                <a:ea typeface="楷体_GB2312" pitchFamily="49" charset="-122"/>
              </a:rPr>
              <a:t>漠河</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2000" tmFilter="0, 0; .2, .5; .8, .5; 1, 0"/>
                                        <p:tgtEl>
                                          <p:spTgt spid="90115"/>
                                        </p:tgtEl>
                                      </p:cBhvr>
                                    </p:animEffect>
                                    <p:animScale>
                                      <p:cBhvr>
                                        <p:cTn id="7" dur="1000" autoRev="1" fill="hold"/>
                                        <p:tgtEl>
                                          <p:spTgt spid="90115"/>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35" presetClass="emph" presetSubtype="0" fill="hold" grpId="0" nodeType="clickEffect">
                                  <p:stCondLst>
                                    <p:cond delay="0"/>
                                  </p:stCondLst>
                                  <p:childTnLst>
                                    <p:anim calcmode="discrete" valueType="str">
                                      <p:cBhvr>
                                        <p:cTn id="11" dur="2000" fill="hold"/>
                                        <p:tgtEl>
                                          <p:spTgt spid="90117"/>
                                        </p:tgtEl>
                                        <p:attrNameLst>
                                          <p:attrName>style.visibility</p:attrName>
                                        </p:attrNameLst>
                                      </p:cBhvr>
                                      <p:tavLst>
                                        <p:tav tm="0">
                                          <p:val>
                                            <p:strVal val="hidden"/>
                                          </p:val>
                                        </p:tav>
                                        <p:tav tm="50000">
                                          <p:val>
                                            <p:strVal val="visible"/>
                                          </p:val>
                                        </p:tav>
                                      </p:tavLst>
                                    </p:anim>
                                  </p:childTnLst>
                                </p:cTn>
                              </p:par>
                            </p:childTnLst>
                          </p:cTn>
                        </p:par>
                      </p:childTnLst>
                    </p:cTn>
                  </p:par>
                  <p:par>
                    <p:cTn id="12" fill="hold">
                      <p:stCondLst>
                        <p:cond delay="indefinite"/>
                      </p:stCondLst>
                      <p:childTnLst>
                        <p:par>
                          <p:cTn id="13" fill="hold">
                            <p:stCondLst>
                              <p:cond delay="0"/>
                            </p:stCondLst>
                            <p:childTnLst>
                              <p:par>
                                <p:cTn id="14" presetID="0" presetClass="path" presetSubtype="0" accel="50000" decel="50000" fill="hold" nodeType="clickEffect">
                                  <p:stCondLst>
                                    <p:cond delay="0"/>
                                  </p:stCondLst>
                                  <p:childTnLst>
                                    <p:animMotion origin="layout" path="M -3.05556E-6 4.44444E-6 C 0.0007 0.00949 0.00295 0.02754 -3.05556E-6 0.03703 C -0.00173 0.04236 -0.01753 0.04398 -0.01944 0.04444 C -0.03177 0.05 -0.03906 0.04884 -0.05416 0.05 C -0.07118 0.05578 -0.08593 0.05625 -0.10416 0.0574 C -0.1118 0.06412 -0.11389 0.06481 -0.11666 0.07592 C -0.1151 0.08217 -0.11527 0.07963 -0.11527 0.08333 " pathEditMode="relative" rAng="0" ptsTypes="ffffffA">
                                      <p:cBhvr>
                                        <p:cTn id="15" dur="2000" fill="hold"/>
                                        <p:tgtEl>
                                          <p:spTgt spid="90116"/>
                                        </p:tgtEl>
                                        <p:attrNameLst>
                                          <p:attrName>ppt_x</p:attrName>
                                          <p:attrName>ppt_y</p:attrName>
                                        </p:attrNameLst>
                                      </p:cBhvr>
                                      <p:rCtr x="-5700" y="4200"/>
                                    </p:animMotion>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9462"/>
                                        </p:tgtEl>
                                        <p:attrNameLst>
                                          <p:attrName>style.visibility</p:attrName>
                                        </p:attrNameLst>
                                      </p:cBhvr>
                                      <p:to>
                                        <p:strVal val="visible"/>
                                      </p:to>
                                    </p:set>
                                    <p:anim calcmode="lin" valueType="num">
                                      <p:cBhvr additive="base">
                                        <p:cTn id="20" dur="3000" fill="hold"/>
                                        <p:tgtEl>
                                          <p:spTgt spid="19462"/>
                                        </p:tgtEl>
                                        <p:attrNameLst>
                                          <p:attrName>ppt_x</p:attrName>
                                        </p:attrNameLst>
                                      </p:cBhvr>
                                      <p:tavLst>
                                        <p:tav tm="0">
                                          <p:val>
                                            <p:strVal val="0-#ppt_w/2"/>
                                          </p:val>
                                        </p:tav>
                                        <p:tav tm="100000">
                                          <p:val>
                                            <p:strVal val="#ppt_x"/>
                                          </p:val>
                                        </p:tav>
                                      </p:tavLst>
                                    </p:anim>
                                    <p:anim calcmode="lin" valueType="num">
                                      <p:cBhvr additive="base">
                                        <p:cTn id="21" dur="3000" fill="hold"/>
                                        <p:tgtEl>
                                          <p:spTgt spid="19462"/>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9463"/>
                                        </p:tgtEl>
                                        <p:attrNameLst>
                                          <p:attrName>style.visibility</p:attrName>
                                        </p:attrNameLst>
                                      </p:cBhvr>
                                      <p:to>
                                        <p:strVal val="visible"/>
                                      </p:to>
                                    </p:set>
                                    <p:anim calcmode="lin" valueType="num">
                                      <p:cBhvr additive="base">
                                        <p:cTn id="26" dur="3000" fill="hold"/>
                                        <p:tgtEl>
                                          <p:spTgt spid="19463"/>
                                        </p:tgtEl>
                                        <p:attrNameLst>
                                          <p:attrName>ppt_x</p:attrName>
                                        </p:attrNameLst>
                                      </p:cBhvr>
                                      <p:tavLst>
                                        <p:tav tm="0">
                                          <p:val>
                                            <p:strVal val="#ppt_x"/>
                                          </p:val>
                                        </p:tav>
                                        <p:tav tm="100000">
                                          <p:val>
                                            <p:strVal val="#ppt_x"/>
                                          </p:val>
                                        </p:tav>
                                      </p:tavLst>
                                    </p:anim>
                                    <p:anim calcmode="lin" valueType="num">
                                      <p:cBhvr additive="base">
                                        <p:cTn id="27" dur="3000" fill="hold"/>
                                        <p:tgtEl>
                                          <p:spTgt spid="1946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19464"/>
                                        </p:tgtEl>
                                        <p:attrNameLst>
                                          <p:attrName>style.visibility</p:attrName>
                                        </p:attrNameLst>
                                      </p:cBhvr>
                                      <p:to>
                                        <p:strVal val="visible"/>
                                      </p:to>
                                    </p:set>
                                    <p:anim calcmode="lin" valueType="num">
                                      <p:cBhvr additive="base">
                                        <p:cTn id="32" dur="3000" fill="hold"/>
                                        <p:tgtEl>
                                          <p:spTgt spid="19464"/>
                                        </p:tgtEl>
                                        <p:attrNameLst>
                                          <p:attrName>ppt_x</p:attrName>
                                        </p:attrNameLst>
                                      </p:cBhvr>
                                      <p:tavLst>
                                        <p:tav tm="0">
                                          <p:val>
                                            <p:strVal val="1+#ppt_w/2"/>
                                          </p:val>
                                        </p:tav>
                                        <p:tav tm="100000">
                                          <p:val>
                                            <p:strVal val="#ppt_x"/>
                                          </p:val>
                                        </p:tav>
                                      </p:tavLst>
                                    </p:anim>
                                    <p:anim calcmode="lin" valueType="num">
                                      <p:cBhvr additive="base">
                                        <p:cTn id="33" dur="3000" fill="hold"/>
                                        <p:tgtEl>
                                          <p:spTgt spid="19464"/>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0" presetClass="path" presetSubtype="0" accel="50000" decel="50000" fill="hold" nodeType="clickEffect">
                                  <p:stCondLst>
                                    <p:cond delay="0"/>
                                  </p:stCondLst>
                                  <p:childTnLst>
                                    <p:animMotion origin="layout" path="M 0.50278 -0.10132 C 0.49983 -0.08582 0.504 -0.1004 0.49723 -0.09022 C 0.49723 -0.08999 0.49028 -0.07634 0.48889 -0.07356 C 0.48802 -0.07171 0.48698 -0.06986 0.48612 -0.06801 C 0.48455 -0.06477 0.48334 -0.05691 0.48334 -0.05668 C 0.48386 -0.05437 0.48473 -0.05205 0.48473 -0.04951 C 0.48473 -0.01481 0.48212 -0.02013 0.45695 -0.01805 C 0.45313 -0.00764 0.45052 0.00138 0.45417 0.01341 C 0.45469 0.0148 0.46407 0.01665 0.46667 0.01711 C 0.47605 0.02197 0.48455 0.02613 0.49445 0.02822 C 0.48664 0.03169 0.47917 0.03261 0.47084 0.03377 C 0.46789 0.03516 0.46337 0.03678 0.46112 0.03932 C 0.45539 0.0458 0.45296 0.0569 0.44584 0.06153 C 0.43612 0.068 0.41476 0.06638 0.40695 0.06708 C 0.40608 0.06893 0.40487 0.07055 0.40417 0.07263 C 0.40296 0.0761 0.40139 0.08373 0.40139 0.08396 C 0.39827 0.11658 0.38889 0.10432 0.35973 0.10594 C 0.329 0.11959 0.35434 0.10964 0.28056 0.10779 C 0.24792 0.09322 0.25 0.09646 0.20139 0.09484 C 0.19098 0.09137 0.19983 0.09622 0.19306 0.08558 C 0.1908 0.08188 0.18733 0.0798 0.18473 0.07633 C 0.18195 0.06546 0.17466 0.05644 0.16667 0.05227 C 0.16389 0.05089 0.15834 0.04857 0.15834 0.0488 C 0.154 0.04001 0.15191 0.03331 0.14445 0.03007 C 0.14167 0.02637 0.13785 0.02359 0.13612 0.01896 C 0.13004 0.00277 0.13143 -0.00556 0.11806 -0.01435 C 0.11285 -0.02452 0.11823 -0.01643 0.11112 -0.02175 C 0.10816 -0.02383 0.10278 -0.02915 0.10278 -0.02892 C 0.09549 -0.02799 0.08785 -0.02823 0.08195 -0.02175 C 0.07917 -0.01874 0.07865 -0.01134 0.075 -0.01065 C 0.06302 -0.00833 0.05087 -0.00949 0.03889 -0.00879 C 0.03612 -0.00625 0.03334 -0.00394 0.03056 -0.00139 C 0.02917 -0.00024 0.029 0.00254 0.02778 0.00416 C 0.02657 0.00578 0.025 0.0067 0.02362 0.00786 C 0.02275 0.00971 0.02223 0.01202 0.02084 0.01341 C 0.01962 0.01457 0.01667 0.01526 0.01667 0.01549 " pathEditMode="relative" rAng="0" ptsTypes="fffffffffffffffffffffffffffffffffffA">
                                      <p:cBhvr>
                                        <p:cTn id="37" dur="5000" fill="hold"/>
                                        <p:tgtEl>
                                          <p:spTgt spid="90116"/>
                                        </p:tgtEl>
                                        <p:attrNameLst>
                                          <p:attrName>ppt_x</p:attrName>
                                          <p:attrName>ppt_y</p:attrName>
                                        </p:attrNameLst>
                                      </p:cBhvr>
                                      <p:rCtr x="-24300" y="11000"/>
                                    </p:animMotion>
                                  </p:childTnLst>
                                </p:cTn>
                              </p:par>
                            </p:childTnLst>
                          </p:cTn>
                        </p:par>
                      </p:childTnLst>
                    </p:cTn>
                  </p:par>
                  <p:par>
                    <p:cTn id="38" fill="hold">
                      <p:stCondLst>
                        <p:cond delay="indefinite"/>
                      </p:stCondLst>
                      <p:childTnLst>
                        <p:par>
                          <p:cTn id="39" fill="hold">
                            <p:stCondLst>
                              <p:cond delay="0"/>
                            </p:stCondLst>
                            <p:childTnLst>
                              <p:par>
                                <p:cTn id="40" presetID="2" presetClass="entr" presetSubtype="1" fill="hold" nodeType="clickEffect">
                                  <p:stCondLst>
                                    <p:cond delay="0"/>
                                  </p:stCondLst>
                                  <p:childTnLst>
                                    <p:set>
                                      <p:cBhvr>
                                        <p:cTn id="41" dur="1" fill="hold">
                                          <p:stCondLst>
                                            <p:cond delay="0"/>
                                          </p:stCondLst>
                                        </p:cTn>
                                        <p:tgtEl>
                                          <p:spTgt spid="19465">
                                            <p:txEl>
                                              <p:pRg st="0" end="0"/>
                                            </p:txEl>
                                          </p:spTgt>
                                        </p:tgtEl>
                                        <p:attrNameLst>
                                          <p:attrName>style.visibility</p:attrName>
                                        </p:attrNameLst>
                                      </p:cBhvr>
                                      <p:to>
                                        <p:strVal val="visible"/>
                                      </p:to>
                                    </p:set>
                                    <p:anim calcmode="lin" valueType="num">
                                      <p:cBhvr additive="base">
                                        <p:cTn id="42" dur="3000" fill="hold"/>
                                        <p:tgtEl>
                                          <p:spTgt spid="19465">
                                            <p:txEl>
                                              <p:pRg st="0" end="0"/>
                                            </p:txEl>
                                          </p:spTgt>
                                        </p:tgtEl>
                                        <p:attrNameLst>
                                          <p:attrName>ppt_x</p:attrName>
                                        </p:attrNameLst>
                                      </p:cBhvr>
                                      <p:tavLst>
                                        <p:tav tm="0">
                                          <p:val>
                                            <p:strVal val="#ppt_x"/>
                                          </p:val>
                                        </p:tav>
                                        <p:tav tm="100000">
                                          <p:val>
                                            <p:strVal val="#ppt_x"/>
                                          </p:val>
                                        </p:tav>
                                      </p:tavLst>
                                    </p:anim>
                                    <p:anim calcmode="lin" valueType="num">
                                      <p:cBhvr additive="base">
                                        <p:cTn id="43" dur="3000" fill="hold"/>
                                        <p:tgtEl>
                                          <p:spTgt spid="19465">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animBg="1"/>
      <p:bldP spid="90117" grpId="0" animBg="1"/>
      <p:bldP spid="19462" grpId="0"/>
      <p:bldP spid="19463" grpId="0"/>
      <p:bldP spid="1946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4" descr="9e9250297d05c3775243c10b"/>
          <p:cNvPicPr>
            <a:picLocks noChangeAspect="1" noChangeArrowheads="1"/>
          </p:cNvPicPr>
          <p:nvPr/>
        </p:nvPicPr>
        <p:blipFill>
          <a:blip r:embed="rId2"/>
          <a:srcRect/>
          <a:stretch>
            <a:fillRect/>
          </a:stretch>
        </p:blipFill>
        <p:spPr bwMode="auto">
          <a:xfrm>
            <a:off x="3990975" y="2278063"/>
            <a:ext cx="3662363" cy="3413125"/>
          </a:xfrm>
          <a:prstGeom prst="rect">
            <a:avLst/>
          </a:prstGeom>
          <a:noFill/>
          <a:ln w="9525">
            <a:noFill/>
            <a:miter lim="800000"/>
            <a:headEnd/>
            <a:tailEnd/>
          </a:ln>
        </p:spPr>
      </p:pic>
      <p:pic>
        <p:nvPicPr>
          <p:cNvPr id="21506" name="Picture 5" descr="ribenmap"/>
          <p:cNvPicPr>
            <a:picLocks noChangeAspect="1" noChangeArrowheads="1"/>
          </p:cNvPicPr>
          <p:nvPr/>
        </p:nvPicPr>
        <p:blipFill>
          <a:blip r:embed="rId3"/>
          <a:srcRect/>
          <a:stretch>
            <a:fillRect/>
          </a:stretch>
        </p:blipFill>
        <p:spPr bwMode="auto">
          <a:xfrm>
            <a:off x="7931150" y="2217738"/>
            <a:ext cx="3794125" cy="3586162"/>
          </a:xfrm>
          <a:prstGeom prst="rect">
            <a:avLst/>
          </a:prstGeom>
          <a:noFill/>
          <a:ln w="9525">
            <a:noFill/>
            <a:miter lim="800000"/>
            <a:headEnd/>
            <a:tailEnd/>
          </a:ln>
        </p:spPr>
      </p:pic>
      <p:sp>
        <p:nvSpPr>
          <p:cNvPr id="21507" name="Text Box 6"/>
          <p:cNvSpPr txBox="1">
            <a:spLocks noChangeArrowheads="1"/>
          </p:cNvSpPr>
          <p:nvPr/>
        </p:nvSpPr>
        <p:spPr bwMode="auto">
          <a:xfrm>
            <a:off x="4627563" y="4240213"/>
            <a:ext cx="1870075" cy="1098550"/>
          </a:xfrm>
          <a:prstGeom prst="rect">
            <a:avLst/>
          </a:prstGeom>
          <a:noFill/>
          <a:ln w="9525">
            <a:noFill/>
            <a:miter lim="800000"/>
            <a:headEnd/>
            <a:tailEnd/>
          </a:ln>
        </p:spPr>
        <p:txBody>
          <a:bodyPr wrap="none">
            <a:spAutoFit/>
          </a:bodyPr>
          <a:lstStyle/>
          <a:p>
            <a:r>
              <a:rPr lang="en-US" altLang="zh-CN" sz="6600" b="1">
                <a:solidFill>
                  <a:srgbClr val="FF3300"/>
                </a:solidFill>
                <a:latin typeface="黑体" pitchFamily="2" charset="-122"/>
                <a:ea typeface="黑体" pitchFamily="2" charset="-122"/>
              </a:rPr>
              <a:t>97</a:t>
            </a:r>
            <a:r>
              <a:rPr lang="zh-CN" altLang="en-US" sz="6600" b="1">
                <a:solidFill>
                  <a:srgbClr val="FF3300"/>
                </a:solidFill>
                <a:latin typeface="黑体" pitchFamily="2" charset="-122"/>
                <a:ea typeface="黑体" pitchFamily="2" charset="-122"/>
              </a:rPr>
              <a:t>倍</a:t>
            </a:r>
          </a:p>
        </p:txBody>
      </p:sp>
      <p:sp>
        <p:nvSpPr>
          <p:cNvPr id="21508" name="Text Box 7"/>
          <p:cNvSpPr txBox="1">
            <a:spLocks noChangeArrowheads="1"/>
          </p:cNvSpPr>
          <p:nvPr/>
        </p:nvSpPr>
        <p:spPr bwMode="auto">
          <a:xfrm>
            <a:off x="4819650" y="5445125"/>
            <a:ext cx="2663825" cy="762000"/>
          </a:xfrm>
          <a:prstGeom prst="rect">
            <a:avLst/>
          </a:prstGeom>
          <a:noFill/>
          <a:ln w="9525">
            <a:noFill/>
            <a:miter lim="800000"/>
            <a:headEnd/>
            <a:tailEnd/>
          </a:ln>
        </p:spPr>
        <p:txBody>
          <a:bodyPr>
            <a:spAutoFit/>
          </a:bodyPr>
          <a:lstStyle/>
          <a:p>
            <a:r>
              <a:rPr lang="zh-CN" altLang="en-US" sz="4400" b="1">
                <a:solidFill>
                  <a:srgbClr val="511C0B"/>
                </a:solidFill>
                <a:latin typeface="黑体" pitchFamily="2" charset="-122"/>
                <a:ea typeface="黑体" pitchFamily="2" charset="-122"/>
              </a:rPr>
              <a:t>韩 国</a:t>
            </a:r>
          </a:p>
        </p:txBody>
      </p:sp>
      <p:sp>
        <p:nvSpPr>
          <p:cNvPr id="21509" name="Text Box 9"/>
          <p:cNvSpPr txBox="1">
            <a:spLocks noChangeArrowheads="1"/>
          </p:cNvSpPr>
          <p:nvPr/>
        </p:nvSpPr>
        <p:spPr bwMode="auto">
          <a:xfrm>
            <a:off x="8572500" y="3255963"/>
            <a:ext cx="1316038" cy="823912"/>
          </a:xfrm>
          <a:prstGeom prst="rect">
            <a:avLst/>
          </a:prstGeom>
          <a:noFill/>
          <a:ln w="9525">
            <a:noFill/>
            <a:miter lim="800000"/>
            <a:headEnd/>
            <a:tailEnd/>
          </a:ln>
        </p:spPr>
        <p:txBody>
          <a:bodyPr>
            <a:spAutoFit/>
          </a:bodyPr>
          <a:lstStyle/>
          <a:p>
            <a:r>
              <a:rPr lang="zh-CN" altLang="en-US" sz="4800" b="1">
                <a:solidFill>
                  <a:srgbClr val="FF3300"/>
                </a:solidFill>
                <a:ea typeface="黑体" pitchFamily="2" charset="-122"/>
              </a:rPr>
              <a:t>日</a:t>
            </a:r>
          </a:p>
        </p:txBody>
      </p:sp>
      <p:sp>
        <p:nvSpPr>
          <p:cNvPr id="21510" name="Text Box 10"/>
          <p:cNvSpPr txBox="1">
            <a:spLocks noChangeArrowheads="1"/>
          </p:cNvSpPr>
          <p:nvPr/>
        </p:nvSpPr>
        <p:spPr bwMode="auto">
          <a:xfrm>
            <a:off x="10904538" y="4240213"/>
            <a:ext cx="595312" cy="823912"/>
          </a:xfrm>
          <a:prstGeom prst="rect">
            <a:avLst/>
          </a:prstGeom>
          <a:noFill/>
          <a:ln w="9525">
            <a:noFill/>
            <a:miter lim="800000"/>
            <a:headEnd/>
            <a:tailEnd/>
          </a:ln>
        </p:spPr>
        <p:txBody>
          <a:bodyPr>
            <a:spAutoFit/>
          </a:bodyPr>
          <a:lstStyle/>
          <a:p>
            <a:r>
              <a:rPr lang="zh-CN" altLang="en-US" sz="4800" b="1">
                <a:solidFill>
                  <a:srgbClr val="FF3300"/>
                </a:solidFill>
                <a:ea typeface="黑体" pitchFamily="2" charset="-122"/>
              </a:rPr>
              <a:t>本</a:t>
            </a:r>
          </a:p>
        </p:txBody>
      </p:sp>
      <p:sp>
        <p:nvSpPr>
          <p:cNvPr id="21511" name="Text Box 11"/>
          <p:cNvSpPr txBox="1">
            <a:spLocks noChangeArrowheads="1"/>
          </p:cNvSpPr>
          <p:nvPr/>
        </p:nvSpPr>
        <p:spPr bwMode="auto">
          <a:xfrm>
            <a:off x="8896350" y="1970088"/>
            <a:ext cx="1717675" cy="1006475"/>
          </a:xfrm>
          <a:prstGeom prst="rect">
            <a:avLst/>
          </a:prstGeom>
          <a:noFill/>
          <a:ln w="9525">
            <a:noFill/>
            <a:miter lim="800000"/>
            <a:headEnd/>
            <a:tailEnd/>
          </a:ln>
        </p:spPr>
        <p:txBody>
          <a:bodyPr wrap="none">
            <a:spAutoFit/>
          </a:bodyPr>
          <a:lstStyle/>
          <a:p>
            <a:r>
              <a:rPr lang="en-US" altLang="zh-CN" sz="6000" b="1">
                <a:solidFill>
                  <a:srgbClr val="FF3300"/>
                </a:solidFill>
                <a:latin typeface="黑体" pitchFamily="2" charset="-122"/>
                <a:ea typeface="黑体" pitchFamily="2" charset="-122"/>
              </a:rPr>
              <a:t>26</a:t>
            </a:r>
            <a:r>
              <a:rPr lang="zh-CN" altLang="en-US" sz="6000" b="1">
                <a:solidFill>
                  <a:srgbClr val="FF3300"/>
                </a:solidFill>
                <a:latin typeface="黑体" pitchFamily="2" charset="-122"/>
                <a:ea typeface="黑体" pitchFamily="2" charset="-122"/>
              </a:rPr>
              <a:t>倍</a:t>
            </a:r>
          </a:p>
        </p:txBody>
      </p:sp>
      <p:sp>
        <p:nvSpPr>
          <p:cNvPr id="21512" name="Text Box 12"/>
          <p:cNvSpPr txBox="1">
            <a:spLocks noChangeArrowheads="1"/>
          </p:cNvSpPr>
          <p:nvPr/>
        </p:nvSpPr>
        <p:spPr bwMode="auto">
          <a:xfrm>
            <a:off x="3986213" y="1892300"/>
            <a:ext cx="5683250" cy="701675"/>
          </a:xfrm>
          <a:prstGeom prst="rect">
            <a:avLst/>
          </a:prstGeom>
          <a:noFill/>
          <a:ln w="9525">
            <a:noFill/>
            <a:miter lim="800000"/>
            <a:headEnd/>
            <a:tailEnd/>
          </a:ln>
        </p:spPr>
        <p:txBody>
          <a:bodyPr>
            <a:spAutoFit/>
          </a:bodyPr>
          <a:lstStyle/>
          <a:p>
            <a:r>
              <a:rPr lang="en-US" altLang="zh-CN" sz="4000">
                <a:latin typeface="黑体" pitchFamily="2" charset="-122"/>
                <a:ea typeface="黑体" pitchFamily="2" charset="-122"/>
              </a:rPr>
              <a:t>9.9</a:t>
            </a:r>
            <a:r>
              <a:rPr lang="zh-CN" altLang="en-US" sz="4000">
                <a:latin typeface="黑体" pitchFamily="2" charset="-122"/>
                <a:ea typeface="黑体" pitchFamily="2" charset="-122"/>
              </a:rPr>
              <a:t>万平方千米</a:t>
            </a:r>
          </a:p>
        </p:txBody>
      </p:sp>
      <p:sp>
        <p:nvSpPr>
          <p:cNvPr id="21513" name="Rectangle 13"/>
          <p:cNvSpPr>
            <a:spLocks noChangeArrowheads="1"/>
          </p:cNvSpPr>
          <p:nvPr/>
        </p:nvSpPr>
        <p:spPr bwMode="auto">
          <a:xfrm>
            <a:off x="8258175" y="5530850"/>
            <a:ext cx="3529013" cy="641350"/>
          </a:xfrm>
          <a:prstGeom prst="rect">
            <a:avLst/>
          </a:prstGeom>
          <a:noFill/>
          <a:ln w="9525">
            <a:noFill/>
            <a:miter lim="800000"/>
            <a:headEnd/>
            <a:tailEnd/>
          </a:ln>
        </p:spPr>
        <p:txBody>
          <a:bodyPr>
            <a:spAutoFit/>
          </a:bodyPr>
          <a:lstStyle/>
          <a:p>
            <a:r>
              <a:rPr lang="en-US" altLang="zh-CN" sz="3600">
                <a:latin typeface="黑体" pitchFamily="2" charset="-122"/>
                <a:ea typeface="黑体" pitchFamily="2" charset="-122"/>
              </a:rPr>
              <a:t>38</a:t>
            </a:r>
            <a:r>
              <a:rPr lang="zh-CN" altLang="en-US" sz="3600">
                <a:latin typeface="黑体" pitchFamily="2" charset="-122"/>
                <a:ea typeface="黑体" pitchFamily="2" charset="-122"/>
              </a:rPr>
              <a:t>万平方千米</a:t>
            </a:r>
          </a:p>
        </p:txBody>
      </p:sp>
      <p:sp>
        <p:nvSpPr>
          <p:cNvPr id="31758" name="Text Box 14"/>
          <p:cNvSpPr txBox="1">
            <a:spLocks noChangeArrowheads="1"/>
          </p:cNvSpPr>
          <p:nvPr/>
        </p:nvSpPr>
        <p:spPr bwMode="auto">
          <a:xfrm>
            <a:off x="8158163" y="447675"/>
            <a:ext cx="5162550" cy="1798638"/>
          </a:xfrm>
          <a:prstGeom prst="rect">
            <a:avLst/>
          </a:prstGeom>
          <a:noFill/>
          <a:ln w="9525">
            <a:noFill/>
            <a:miter lim="800000"/>
            <a:headEnd/>
            <a:tailEnd/>
          </a:ln>
        </p:spPr>
        <p:txBody>
          <a:bodyPr>
            <a:spAutoFit/>
          </a:bodyPr>
          <a:lstStyle/>
          <a:p>
            <a:r>
              <a:rPr lang="zh-CN" altLang="en-US" sz="3200" b="1"/>
              <a:t>中国领土面积：</a:t>
            </a:r>
          </a:p>
          <a:p>
            <a:r>
              <a:rPr lang="en-US" altLang="zh-CN" sz="3200" b="1"/>
              <a:t>960</a:t>
            </a:r>
            <a:r>
              <a:rPr lang="zh-CN" altLang="en-US" sz="3200" b="1"/>
              <a:t>万平方千米</a:t>
            </a:r>
          </a:p>
          <a:p>
            <a:pPr>
              <a:spcBef>
                <a:spcPct val="50000"/>
              </a:spcBef>
            </a:pPr>
            <a:endParaRPr lang="zh-CN" altLang="en-US" sz="3200"/>
          </a:p>
        </p:txBody>
      </p:sp>
      <p:pic>
        <p:nvPicPr>
          <p:cNvPr id="21515" name="Picture 15" descr="2013042112222977"/>
          <p:cNvPicPr>
            <a:picLocks noChangeAspect="1" noChangeArrowheads="1"/>
          </p:cNvPicPr>
          <p:nvPr/>
        </p:nvPicPr>
        <p:blipFill>
          <a:blip r:embed="rId4"/>
          <a:srcRect/>
          <a:stretch>
            <a:fillRect/>
          </a:stretch>
        </p:blipFill>
        <p:spPr bwMode="auto">
          <a:xfrm>
            <a:off x="311150" y="2297113"/>
            <a:ext cx="3386138" cy="3386137"/>
          </a:xfrm>
          <a:prstGeom prst="rect">
            <a:avLst/>
          </a:prstGeom>
          <a:solidFill>
            <a:srgbClr val="3333CC"/>
          </a:solidFill>
          <a:ln w="9525">
            <a:solidFill>
              <a:srgbClr val="FF0066"/>
            </a:solidFill>
            <a:miter lim="800000"/>
            <a:headEnd/>
            <a:tailEnd/>
          </a:ln>
        </p:spPr>
      </p:pic>
      <p:sp>
        <p:nvSpPr>
          <p:cNvPr id="21516" name="Text Box 16"/>
          <p:cNvSpPr txBox="1">
            <a:spLocks noChangeArrowheads="1"/>
          </p:cNvSpPr>
          <p:nvPr/>
        </p:nvSpPr>
        <p:spPr bwMode="auto">
          <a:xfrm>
            <a:off x="1185863" y="5446713"/>
            <a:ext cx="1789112" cy="701675"/>
          </a:xfrm>
          <a:prstGeom prst="rect">
            <a:avLst/>
          </a:prstGeom>
          <a:noFill/>
          <a:ln w="9525">
            <a:noFill/>
            <a:miter lim="800000"/>
            <a:headEnd/>
            <a:tailEnd/>
          </a:ln>
        </p:spPr>
        <p:txBody>
          <a:bodyPr>
            <a:spAutoFit/>
          </a:bodyPr>
          <a:lstStyle/>
          <a:p>
            <a:pPr>
              <a:spcBef>
                <a:spcPct val="50000"/>
              </a:spcBef>
            </a:pPr>
            <a:r>
              <a:rPr lang="zh-CN" altLang="en-US" sz="4000" b="1"/>
              <a:t>塔城</a:t>
            </a:r>
            <a:endParaRPr lang="zh-CN" altLang="en-US" sz="3200" b="1"/>
          </a:p>
        </p:txBody>
      </p:sp>
      <p:sp>
        <p:nvSpPr>
          <p:cNvPr id="21517" name="Text Box 17"/>
          <p:cNvSpPr txBox="1">
            <a:spLocks noChangeArrowheads="1"/>
          </p:cNvSpPr>
          <p:nvPr/>
        </p:nvSpPr>
        <p:spPr bwMode="auto">
          <a:xfrm>
            <a:off x="503238" y="1946275"/>
            <a:ext cx="3756025" cy="1160463"/>
          </a:xfrm>
          <a:prstGeom prst="rect">
            <a:avLst/>
          </a:prstGeom>
          <a:noFill/>
          <a:ln w="9525">
            <a:noFill/>
            <a:miter lim="800000"/>
            <a:headEnd/>
            <a:tailEnd/>
          </a:ln>
        </p:spPr>
        <p:txBody>
          <a:bodyPr>
            <a:spAutoFit/>
          </a:bodyPr>
          <a:lstStyle/>
          <a:p>
            <a:pPr>
              <a:spcBef>
                <a:spcPct val="50000"/>
              </a:spcBef>
            </a:pPr>
            <a:r>
              <a:rPr lang="zh-CN" altLang="en-US" sz="2800" b="1"/>
              <a:t>十万多平方千米</a:t>
            </a:r>
          </a:p>
          <a:p>
            <a:pPr>
              <a:spcBef>
                <a:spcPct val="50000"/>
              </a:spcBef>
            </a:pPr>
            <a:endParaRPr lang="zh-CN" altLang="en-US" sz="2800"/>
          </a:p>
        </p:txBody>
      </p:sp>
      <p:sp>
        <p:nvSpPr>
          <p:cNvPr id="21518" name="标题 1"/>
          <p:cNvSpPr>
            <a:spLocks noChangeArrowheads="1"/>
          </p:cNvSpPr>
          <p:nvPr/>
        </p:nvSpPr>
        <p:spPr bwMode="auto">
          <a:xfrm>
            <a:off x="933450" y="298450"/>
            <a:ext cx="9925050" cy="927100"/>
          </a:xfrm>
          <a:prstGeom prst="rect">
            <a:avLst/>
          </a:prstGeom>
          <a:noFill/>
          <a:ln w="9525">
            <a:noFill/>
            <a:miter lim="800000"/>
            <a:headEnd/>
            <a:tailEnd/>
          </a:ln>
        </p:spPr>
        <p:txBody>
          <a:bodyPr anchor="ctr"/>
          <a:lstStyle/>
          <a:p>
            <a:pPr>
              <a:lnSpc>
                <a:spcPct val="90000"/>
              </a:lnSpc>
            </a:pPr>
            <a:r>
              <a:rPr lang="zh-CN" altLang="en-US" sz="2800" b="1">
                <a:solidFill>
                  <a:srgbClr val="134844"/>
                </a:solidFill>
                <a:ea typeface="黑体" pitchFamily="2" charset="-122"/>
                <a:sym typeface="+mn-ea"/>
              </a:rPr>
              <a:t>活动二：调查比较，体会祖国面积之广</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1758"/>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1517"/>
                                        </p:tgtEl>
                                        <p:attrNameLst>
                                          <p:attrName>style.visibility</p:attrName>
                                        </p:attrNameLst>
                                      </p:cBhvr>
                                      <p:to>
                                        <p:strVal val="visible"/>
                                      </p:to>
                                    </p:set>
                                    <p:anim calcmode="lin" valueType="num">
                                      <p:cBhvr additive="base">
                                        <p:cTn id="11" dur="500" fill="hold"/>
                                        <p:tgtEl>
                                          <p:spTgt spid="21517"/>
                                        </p:tgtEl>
                                        <p:attrNameLst>
                                          <p:attrName>ppt_x</p:attrName>
                                        </p:attrNameLst>
                                      </p:cBhvr>
                                      <p:tavLst>
                                        <p:tav tm="0">
                                          <p:val>
                                            <p:strVal val="#ppt_x"/>
                                          </p:val>
                                        </p:tav>
                                        <p:tav tm="100000">
                                          <p:val>
                                            <p:strVal val="#ppt_x"/>
                                          </p:val>
                                        </p:tav>
                                      </p:tavLst>
                                    </p:anim>
                                    <p:anim calcmode="lin" valueType="num">
                                      <p:cBhvr additive="base">
                                        <p:cTn id="12" dur="500" fill="hold"/>
                                        <p:tgtEl>
                                          <p:spTgt spid="2151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1512"/>
                                        </p:tgtEl>
                                        <p:attrNameLst>
                                          <p:attrName>style.visibility</p:attrName>
                                        </p:attrNameLst>
                                      </p:cBhvr>
                                      <p:to>
                                        <p:strVal val="visible"/>
                                      </p:to>
                                    </p:set>
                                    <p:animEffect transition="in" filter="checkerboard(across)">
                                      <p:cBhvr>
                                        <p:cTn id="17" dur="500"/>
                                        <p:tgtEl>
                                          <p:spTgt spid="21512"/>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21513"/>
                                        </p:tgtEl>
                                        <p:attrNameLst>
                                          <p:attrName>style.visibility</p:attrName>
                                        </p:attrNameLst>
                                      </p:cBhvr>
                                      <p:to>
                                        <p:strVal val="visible"/>
                                      </p:to>
                                    </p:set>
                                    <p:animEffect transition="in" filter="diamond(in)">
                                      <p:cBhvr>
                                        <p:cTn id="22" dur="2000"/>
                                        <p:tgtEl>
                                          <p:spTgt spid="215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2" grpId="0"/>
      <p:bldP spid="21513" grpId="0"/>
      <p:bldP spid="31758" grpId="0"/>
      <p:bldP spid="215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p:cNvSpPr>
          <p:nvPr>
            <p:ph type="title"/>
          </p:nvPr>
        </p:nvSpPr>
        <p:spPr/>
        <p:txBody>
          <a:bodyPr/>
          <a:lstStyle/>
          <a:p>
            <a:pPr eaLnBrk="1" hangingPunct="1"/>
            <a:endParaRPr lang="zh-CN" altLang="en-US" smtClean="0"/>
          </a:p>
        </p:txBody>
      </p:sp>
      <p:pic>
        <p:nvPicPr>
          <p:cNvPr id="22530" name="Picture 10" descr="fd6c9e39b64a75fe3b87ce73"/>
          <p:cNvPicPr>
            <a:picLocks noChangeAspect="1" noChangeArrowheads="1"/>
          </p:cNvPicPr>
          <p:nvPr/>
        </p:nvPicPr>
        <p:blipFill>
          <a:blip r:embed="rId2"/>
          <a:srcRect l="11441" t="6557" r="37071" b="31247"/>
          <a:stretch>
            <a:fillRect/>
          </a:stretch>
        </p:blipFill>
        <p:spPr bwMode="auto">
          <a:xfrm>
            <a:off x="0" y="0"/>
            <a:ext cx="12192000" cy="6813550"/>
          </a:xfrm>
          <a:prstGeom prst="rect">
            <a:avLst/>
          </a:prstGeom>
          <a:noFill/>
          <a:ln w="9525">
            <a:noFill/>
            <a:miter lim="800000"/>
            <a:headEnd/>
            <a:tailEnd/>
          </a:ln>
        </p:spPr>
      </p:pic>
      <p:sp>
        <p:nvSpPr>
          <p:cNvPr id="21515" name="Rectangle 11"/>
          <p:cNvSpPr>
            <a:spLocks noChangeArrowheads="1"/>
          </p:cNvSpPr>
          <p:nvPr/>
        </p:nvSpPr>
        <p:spPr bwMode="auto">
          <a:xfrm>
            <a:off x="1952625" y="4373563"/>
            <a:ext cx="6480175" cy="1190625"/>
          </a:xfrm>
          <a:prstGeom prst="rect">
            <a:avLst/>
          </a:prstGeom>
          <a:noFill/>
          <a:ln w="9525">
            <a:noFill/>
            <a:miter lim="800000"/>
            <a:headEnd/>
            <a:tailEnd/>
          </a:ln>
        </p:spPr>
        <p:txBody>
          <a:bodyPr anchor="ctr">
            <a:spAutoFit/>
          </a:bodyPr>
          <a:lstStyle/>
          <a:p>
            <a:r>
              <a:rPr lang="zh-CN" altLang="en-US" sz="3600" b="1"/>
              <a:t>欧洲面积约</a:t>
            </a:r>
            <a:r>
              <a:rPr lang="en-US" altLang="zh-CN" sz="3600" b="1"/>
              <a:t>1016</a:t>
            </a:r>
            <a:r>
              <a:rPr lang="zh-CN" altLang="en-US" sz="3600" b="1"/>
              <a:t>万平方千米，共</a:t>
            </a:r>
            <a:r>
              <a:rPr lang="en-US" altLang="zh-CN" sz="3600" b="1"/>
              <a:t>40</a:t>
            </a:r>
            <a:r>
              <a:rPr lang="zh-CN" altLang="en-US" sz="3600" b="1"/>
              <a:t>多个国家和地区。</a:t>
            </a:r>
            <a:r>
              <a:rPr lang="zh-CN" altLang="en-US" sz="2400" b="1">
                <a:solidFill>
                  <a:schemeClr val="tx2"/>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15"/>
                                        </p:tgtEl>
                                        <p:attrNameLst>
                                          <p:attrName>style.visibility</p:attrName>
                                        </p:attrNameLst>
                                      </p:cBhvr>
                                      <p:to>
                                        <p:strVal val="visible"/>
                                      </p:to>
                                    </p:set>
                                    <p:anim calcmode="lin" valueType="num">
                                      <p:cBhvr additive="base">
                                        <p:cTn id="7" dur="2000" fill="hold"/>
                                        <p:tgtEl>
                                          <p:spTgt spid="21515"/>
                                        </p:tgtEl>
                                        <p:attrNameLst>
                                          <p:attrName>ppt_x</p:attrName>
                                        </p:attrNameLst>
                                      </p:cBhvr>
                                      <p:tavLst>
                                        <p:tav tm="0">
                                          <p:val>
                                            <p:strVal val="0-#ppt_w/2"/>
                                          </p:val>
                                        </p:tav>
                                        <p:tav tm="100000">
                                          <p:val>
                                            <p:strVal val="#ppt_x"/>
                                          </p:val>
                                        </p:tav>
                                      </p:tavLst>
                                    </p:anim>
                                    <p:anim calcmode="lin" valueType="num">
                                      <p:cBhvr additive="base">
                                        <p:cTn id="8" dur="2000" fill="hold"/>
                                        <p:tgtEl>
                                          <p:spTgt spid="215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1"/>
          <p:cNvSpPr>
            <a:spLocks noGrp="1"/>
          </p:cNvSpPr>
          <p:nvPr>
            <p:ph type="title"/>
          </p:nvPr>
        </p:nvSpPr>
        <p:spPr/>
        <p:txBody>
          <a:bodyPr/>
          <a:lstStyle/>
          <a:p>
            <a:pPr eaLnBrk="1" hangingPunct="1"/>
            <a:endParaRPr lang="zh-CN" altLang="en-US" smtClean="0"/>
          </a:p>
        </p:txBody>
      </p:sp>
      <p:pic>
        <p:nvPicPr>
          <p:cNvPr id="23554" name="文本占位符 107523" descr="129edb0020374bd309fa932e"/>
          <p:cNvPicPr>
            <a:picLocks noChangeAspect="1"/>
          </p:cNvPicPr>
          <p:nvPr/>
        </p:nvPicPr>
        <p:blipFill>
          <a:blip r:embed="rId2"/>
          <a:srcRect/>
          <a:stretch>
            <a:fillRect/>
          </a:stretch>
        </p:blipFill>
        <p:spPr bwMode="auto">
          <a:xfrm>
            <a:off x="0" y="0"/>
            <a:ext cx="12207875" cy="6867525"/>
          </a:xfrm>
          <a:prstGeom prst="rect">
            <a:avLst/>
          </a:prstGeom>
          <a:noFill/>
          <a:ln w="9525">
            <a:noFill/>
            <a:miter lim="800000"/>
            <a:headEnd/>
            <a:tailEnd/>
          </a:ln>
        </p:spPr>
      </p:pic>
      <p:sp>
        <p:nvSpPr>
          <p:cNvPr id="23555" name="文本框 9"/>
          <p:cNvSpPr txBox="1">
            <a:spLocks noChangeArrowheads="1"/>
          </p:cNvSpPr>
          <p:nvPr/>
        </p:nvSpPr>
        <p:spPr bwMode="auto">
          <a:xfrm>
            <a:off x="4068763" y="6003925"/>
            <a:ext cx="3708400" cy="854075"/>
          </a:xfrm>
          <a:prstGeom prst="rect">
            <a:avLst/>
          </a:prstGeom>
          <a:noFill/>
          <a:ln w="9525">
            <a:noFill/>
            <a:miter lim="800000"/>
            <a:headEnd/>
            <a:tailEnd/>
          </a:ln>
        </p:spPr>
        <p:txBody>
          <a:bodyPr>
            <a:spAutoFit/>
          </a:bodyPr>
          <a:lstStyle/>
          <a:p>
            <a:r>
              <a:rPr lang="zh-CN" altLang="en-US" sz="3200" b="1">
                <a:ea typeface="楷体_GB2312" pitchFamily="49" charset="-122"/>
                <a:sym typeface="+mn-ea"/>
              </a:rPr>
              <a:t>中国政区图</a:t>
            </a:r>
          </a:p>
          <a:p>
            <a:endParaRPr lang="zh-CN" altLang="en-US">
              <a:ea typeface="黑体" pitchFamily="2" charset="-122"/>
            </a:endParaRPr>
          </a:p>
        </p:txBody>
      </p:sp>
      <p:sp>
        <p:nvSpPr>
          <p:cNvPr id="23556" name="标题 1"/>
          <p:cNvSpPr>
            <a:spLocks noChangeArrowheads="1"/>
          </p:cNvSpPr>
          <p:nvPr/>
        </p:nvSpPr>
        <p:spPr bwMode="auto">
          <a:xfrm>
            <a:off x="541338" y="382588"/>
            <a:ext cx="9925050" cy="927100"/>
          </a:xfrm>
          <a:prstGeom prst="rect">
            <a:avLst/>
          </a:prstGeom>
          <a:noFill/>
          <a:ln w="9525">
            <a:noFill/>
            <a:miter lim="800000"/>
            <a:headEnd/>
            <a:tailEnd/>
          </a:ln>
        </p:spPr>
        <p:txBody>
          <a:bodyPr anchor="ctr"/>
          <a:lstStyle/>
          <a:p>
            <a:pPr>
              <a:lnSpc>
                <a:spcPct val="90000"/>
              </a:lnSpc>
            </a:pPr>
            <a:r>
              <a:rPr lang="zh-CN" altLang="en-US" sz="2900" b="1">
                <a:ea typeface="黑体" pitchFamily="2" charset="-122"/>
                <a:sym typeface="+mn-ea"/>
              </a:rPr>
              <a:t>活动三：了解行政区划，进一步感受祖国的辽阔 </a:t>
            </a:r>
            <a:r>
              <a:rPr lang="zh-CN" altLang="en-US" sz="4000" b="1">
                <a:ea typeface="黑体" pitchFamily="2" charset="-122"/>
              </a:rPr>
              <a:t/>
            </a:r>
            <a:br>
              <a:rPr lang="zh-CN" altLang="en-US" sz="4000" b="1">
                <a:ea typeface="黑体" pitchFamily="2" charset="-122"/>
              </a:rPr>
            </a:br>
            <a:endParaRPr lang="zh-CN" altLang="en-US" sz="4000" b="1">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355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a:xfrm>
            <a:off x="1208088" y="660400"/>
            <a:ext cx="9925050" cy="927100"/>
          </a:xfrm>
        </p:spPr>
        <p:txBody>
          <a:bodyPr/>
          <a:lstStyle/>
          <a:p>
            <a:pPr eaLnBrk="1" hangingPunct="1"/>
            <a:r>
              <a:rPr lang="zh-CN" altLang="en-US" sz="2800" smtClean="0">
                <a:sym typeface="+mn-ea"/>
              </a:rPr>
              <a:t>活动四：联系生活，增进感受祖国的美丽富饶</a:t>
            </a:r>
            <a:r>
              <a:rPr lang="zh-CN" altLang="en-US" smtClean="0">
                <a:sym typeface="+mn-ea"/>
              </a:rPr>
              <a:t> </a:t>
            </a:r>
          </a:p>
        </p:txBody>
      </p:sp>
      <p:sp>
        <p:nvSpPr>
          <p:cNvPr id="5" name="流程图: 可选过程 4"/>
          <p:cNvSpPr/>
          <p:nvPr/>
        </p:nvSpPr>
        <p:spPr>
          <a:xfrm>
            <a:off x="1390650" y="2027238"/>
            <a:ext cx="3513138" cy="477837"/>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a:t>模拟旅行</a:t>
            </a:r>
          </a:p>
        </p:txBody>
      </p:sp>
      <p:cxnSp>
        <p:nvCxnSpPr>
          <p:cNvPr id="6" name="直接连接符 5"/>
          <p:cNvCxnSpPr/>
          <p:nvPr/>
        </p:nvCxnSpPr>
        <p:spPr>
          <a:xfrm flipH="1">
            <a:off x="1162050" y="3041650"/>
            <a:ext cx="376238" cy="7477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148013" y="3041650"/>
            <a:ext cx="0" cy="8318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584700" y="3041650"/>
            <a:ext cx="319088" cy="784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流程图: 可选过程 9"/>
          <p:cNvSpPr/>
          <p:nvPr/>
        </p:nvSpPr>
        <p:spPr>
          <a:xfrm>
            <a:off x="644525" y="4022725"/>
            <a:ext cx="1163638" cy="62388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a:t>距离</a:t>
            </a:r>
          </a:p>
        </p:txBody>
      </p:sp>
      <p:sp>
        <p:nvSpPr>
          <p:cNvPr id="11" name="流程图: 可选过程 10"/>
          <p:cNvSpPr/>
          <p:nvPr/>
        </p:nvSpPr>
        <p:spPr>
          <a:xfrm>
            <a:off x="2565400" y="4022725"/>
            <a:ext cx="1163638" cy="62388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a:t>温差</a:t>
            </a:r>
          </a:p>
        </p:txBody>
      </p:sp>
      <p:sp>
        <p:nvSpPr>
          <p:cNvPr id="12" name="流程图: 可选过程 11"/>
          <p:cNvSpPr/>
          <p:nvPr/>
        </p:nvSpPr>
        <p:spPr>
          <a:xfrm>
            <a:off x="4357688" y="4022725"/>
            <a:ext cx="1163637" cy="62388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a:t>时差</a:t>
            </a:r>
          </a:p>
        </p:txBody>
      </p:sp>
      <p:sp>
        <p:nvSpPr>
          <p:cNvPr id="24585" name="Rectangle 12"/>
          <p:cNvSpPr>
            <a:spLocks noChangeArrowheads="1"/>
          </p:cNvSpPr>
          <p:nvPr/>
        </p:nvSpPr>
        <p:spPr bwMode="auto">
          <a:xfrm>
            <a:off x="6089650" y="2486025"/>
            <a:ext cx="5565775" cy="1858963"/>
          </a:xfrm>
          <a:prstGeom prst="rect">
            <a:avLst/>
          </a:prstGeom>
          <a:noFill/>
          <a:ln w="9525">
            <a:noFill/>
            <a:miter lim="800000"/>
            <a:headEnd/>
            <a:tailEnd/>
          </a:ln>
        </p:spPr>
        <p:txBody>
          <a:bodyPr anchor="ctr">
            <a:spAutoFit/>
          </a:bodyPr>
          <a:lstStyle/>
          <a:p>
            <a:pPr algn="ctr"/>
            <a:r>
              <a:rPr lang="en-US" altLang="zh-CN" sz="3200"/>
              <a:t>11</a:t>
            </a:r>
            <a:r>
              <a:rPr lang="zh-CN" altLang="en-US" sz="3200"/>
              <a:t>月</a:t>
            </a:r>
            <a:r>
              <a:rPr lang="en-US" altLang="zh-CN" sz="3200"/>
              <a:t>18</a:t>
            </a:r>
            <a:r>
              <a:rPr lang="zh-CN" altLang="en-US" sz="3200"/>
              <a:t>日</a:t>
            </a:r>
          </a:p>
          <a:p>
            <a:pPr algn="ctr"/>
            <a:r>
              <a:rPr lang="zh-CN" altLang="en-US" sz="2800">
                <a:latin typeface="宋体" charset="-122"/>
              </a:rPr>
              <a:t>塔城气温：</a:t>
            </a:r>
            <a:r>
              <a:rPr lang="en-US" altLang="zh-CN" sz="2800">
                <a:latin typeface="宋体" charset="-122"/>
              </a:rPr>
              <a:t>-6℃-</a:t>
            </a:r>
            <a:r>
              <a:rPr lang="zh-CN" altLang="en-US" sz="2800">
                <a:latin typeface="宋体" charset="-122"/>
              </a:rPr>
              <a:t>零下</a:t>
            </a:r>
            <a:r>
              <a:rPr lang="en-US" altLang="zh-CN" sz="2800">
                <a:latin typeface="宋体" charset="-122"/>
              </a:rPr>
              <a:t>16℃         </a:t>
            </a:r>
          </a:p>
          <a:p>
            <a:pPr algn="ctr"/>
            <a:r>
              <a:rPr lang="zh-CN" altLang="en-US" sz="2800">
                <a:latin typeface="宋体" charset="-122"/>
              </a:rPr>
              <a:t>海南气温：</a:t>
            </a:r>
            <a:r>
              <a:rPr lang="en-US" altLang="zh-CN" sz="2800">
                <a:latin typeface="宋体" charset="-122"/>
              </a:rPr>
              <a:t>23℃--</a:t>
            </a:r>
            <a:r>
              <a:rPr lang="zh-CN" altLang="en-US" sz="2800">
                <a:latin typeface="宋体" charset="-122"/>
              </a:rPr>
              <a:t>零下</a:t>
            </a:r>
            <a:r>
              <a:rPr lang="en-US" altLang="zh-CN" sz="2800">
                <a:latin typeface="宋体" charset="-122"/>
              </a:rPr>
              <a:t>5℃                 </a:t>
            </a:r>
          </a:p>
          <a:p>
            <a:pPr algn="ctr"/>
            <a:r>
              <a:rPr lang="zh-CN" altLang="en-US" sz="2800">
                <a:latin typeface="宋体" charset="-122"/>
              </a:rPr>
              <a:t>哈尔滨气温：零下</a:t>
            </a:r>
            <a:r>
              <a:rPr lang="en-US" altLang="zh-CN" sz="2800">
                <a:latin typeface="宋体" charset="-122"/>
              </a:rPr>
              <a:t>11℃-</a:t>
            </a:r>
            <a:r>
              <a:rPr lang="zh-CN" altLang="en-US" sz="2800">
                <a:latin typeface="宋体" charset="-122"/>
              </a:rPr>
              <a:t>零下</a:t>
            </a:r>
            <a:r>
              <a:rPr lang="en-US" altLang="zh-CN" sz="2800">
                <a:latin typeface="宋体" charset="-122"/>
              </a:rPr>
              <a:t>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bldLvl="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descr="68DF53C26EFB465D9C2710E85CC89D5E"/>
          <p:cNvPicPr>
            <a:picLocks noChangeAspect="1" noChangeArrowheads="1"/>
          </p:cNvPicPr>
          <p:nvPr/>
        </p:nvPicPr>
        <p:blipFill>
          <a:blip r:embed="rId2"/>
          <a:srcRect/>
          <a:stretch>
            <a:fillRect/>
          </a:stretch>
        </p:blipFill>
        <p:spPr bwMode="auto">
          <a:xfrm>
            <a:off x="1030288" y="1427163"/>
            <a:ext cx="4910137" cy="3683000"/>
          </a:xfrm>
          <a:prstGeom prst="rect">
            <a:avLst/>
          </a:prstGeom>
          <a:noFill/>
          <a:ln w="9525">
            <a:noFill/>
            <a:miter lim="800000"/>
            <a:headEnd/>
            <a:tailEnd/>
          </a:ln>
        </p:spPr>
      </p:pic>
      <p:pic>
        <p:nvPicPr>
          <p:cNvPr id="32773" name="Picture 5" descr="35A0C5FA52DDE56DBF83A54541CF516E"/>
          <p:cNvPicPr>
            <a:picLocks noGrp="1" noChangeAspect="1" noChangeArrowheads="1"/>
          </p:cNvPicPr>
          <p:nvPr>
            <p:ph type="body" idx="1"/>
          </p:nvPr>
        </p:nvPicPr>
        <p:blipFill>
          <a:blip r:embed="rId3"/>
          <a:srcRect/>
          <a:stretch>
            <a:fillRect/>
          </a:stretch>
        </p:blipFill>
        <p:spPr>
          <a:xfrm>
            <a:off x="6832600" y="1427163"/>
            <a:ext cx="4919663" cy="3681412"/>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anim calcmode="lin" valueType="num">
                                      <p:cBhvr additive="base">
                                        <p:cTn id="7" dur="5000" fill="hold"/>
                                        <p:tgtEl>
                                          <p:spTgt spid="32772"/>
                                        </p:tgtEl>
                                        <p:attrNameLst>
                                          <p:attrName>ppt_x</p:attrName>
                                        </p:attrNameLst>
                                      </p:cBhvr>
                                      <p:tavLst>
                                        <p:tav tm="0">
                                          <p:val>
                                            <p:strVal val="#ppt_x"/>
                                          </p:val>
                                        </p:tav>
                                        <p:tav tm="100000">
                                          <p:val>
                                            <p:strVal val="#ppt_x"/>
                                          </p:val>
                                        </p:tav>
                                      </p:tavLst>
                                    </p:anim>
                                    <p:anim calcmode="lin" valueType="num">
                                      <p:cBhvr additive="base">
                                        <p:cTn id="8" dur="5000" fill="hold"/>
                                        <p:tgtEl>
                                          <p:spTgt spid="3277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nodeType="clickEffect">
                                  <p:stCondLst>
                                    <p:cond delay="0"/>
                                  </p:stCondLst>
                                  <p:childTnLst>
                                    <p:set>
                                      <p:cBhvr>
                                        <p:cTn id="12" dur="1" fill="hold">
                                          <p:stCondLst>
                                            <p:cond delay="0"/>
                                          </p:stCondLst>
                                        </p:cTn>
                                        <p:tgtEl>
                                          <p:spTgt spid="32773"/>
                                        </p:tgtEl>
                                        <p:attrNameLst>
                                          <p:attrName>style.visibility</p:attrName>
                                        </p:attrNameLst>
                                      </p:cBhvr>
                                      <p:to>
                                        <p:strVal val="visible"/>
                                      </p:to>
                                    </p:set>
                                    <p:animEffect transition="in" filter="wedge">
                                      <p:cBhvr>
                                        <p:cTn id="13" dur="2000"/>
                                        <p:tgtEl>
                                          <p:spTgt spid="32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标题 1"/>
          <p:cNvSpPr>
            <a:spLocks noGrp="1"/>
          </p:cNvSpPr>
          <p:nvPr>
            <p:ph type="title"/>
          </p:nvPr>
        </p:nvSpPr>
        <p:spPr>
          <a:xfrm>
            <a:off x="1428750" y="622300"/>
            <a:ext cx="9925050" cy="928688"/>
          </a:xfrm>
        </p:spPr>
        <p:txBody>
          <a:bodyPr/>
          <a:lstStyle/>
          <a:p>
            <a:pPr eaLnBrk="1" hangingPunct="1"/>
            <a:r>
              <a:rPr lang="zh-CN" altLang="en-US" sz="3600" smtClean="0"/>
              <a:t>五、总结提升，歌曲激情</a:t>
            </a:r>
          </a:p>
        </p:txBody>
      </p:sp>
      <p:sp>
        <p:nvSpPr>
          <p:cNvPr id="26626" name="内容占位符 2"/>
          <p:cNvSpPr>
            <a:spLocks noGrp="1"/>
          </p:cNvSpPr>
          <p:nvPr>
            <p:ph idx="1"/>
          </p:nvPr>
        </p:nvSpPr>
        <p:spPr>
          <a:xfrm>
            <a:off x="1252538" y="1839913"/>
            <a:ext cx="8921750" cy="4587875"/>
          </a:xfrm>
        </p:spPr>
        <p:txBody>
          <a:bodyPr/>
          <a:lstStyle/>
          <a:p>
            <a:pPr marL="0" indent="0" eaLnBrk="1" hangingPunct="1">
              <a:buFont typeface="Arial" charset="0"/>
              <a:buNone/>
            </a:pPr>
            <a:r>
              <a:rPr lang="en-US" altLang="zh-CN" smtClean="0"/>
              <a:t>1</a:t>
            </a:r>
            <a:r>
              <a:rPr lang="zh-CN" altLang="en-US" smtClean="0"/>
              <a:t>、这节课的学习培养了学生获取信息，自主探究，合作学习等方面的能力。</a:t>
            </a:r>
          </a:p>
          <a:p>
            <a:pPr marL="0" indent="0" eaLnBrk="1" hangingPunct="1">
              <a:buFont typeface="Arial" charset="0"/>
              <a:buNone/>
            </a:pPr>
            <a:r>
              <a:rPr lang="en-US" altLang="zh-CN" smtClean="0"/>
              <a:t>2</a:t>
            </a:r>
            <a:r>
              <a:rPr lang="zh-CN" altLang="en-US" smtClean="0"/>
              <a:t>、在学习过程中，学生们知道了我们的祖国疆域辽阔，美丽富饶，感受到了作为中国人的自豪和骄傲。 </a:t>
            </a:r>
          </a:p>
          <a:p>
            <a:pPr marL="0" indent="0" eaLnBrk="1" hangingPunct="1">
              <a:buFont typeface="Arial" charset="0"/>
              <a:buNone/>
            </a:pPr>
            <a:r>
              <a:rPr lang="en-US" altLang="zh-CN" smtClean="0"/>
              <a:t>3</a:t>
            </a:r>
            <a:r>
              <a:rPr lang="zh-CN" altLang="en-US" smtClean="0"/>
              <a:t>、最后孩子们合唱歌曲</a:t>
            </a:r>
            <a:r>
              <a:rPr lang="en-US" altLang="zh-CN" smtClean="0"/>
              <a:t>《</a:t>
            </a:r>
            <a:r>
              <a:rPr lang="zh-CN" altLang="en-US" smtClean="0"/>
              <a:t>大中国</a:t>
            </a:r>
            <a:r>
              <a:rPr lang="en-US" altLang="zh-CN" smtClean="0"/>
              <a:t>》</a:t>
            </a:r>
            <a:r>
              <a:rPr lang="zh-CN" altLang="en-US" smtClean="0"/>
              <a:t>，在歌声中再次激发学生为辽阔的祖国，我们的大中国而努力拼搏的决心。</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1"/>
          <p:cNvSpPr>
            <a:spLocks noGrp="1"/>
          </p:cNvSpPr>
          <p:nvPr>
            <p:ph type="title"/>
          </p:nvPr>
        </p:nvSpPr>
        <p:spPr/>
        <p:txBody>
          <a:bodyPr/>
          <a:lstStyle/>
          <a:p>
            <a:pPr eaLnBrk="1" hangingPunct="1"/>
            <a:r>
              <a:rPr lang="zh-CN" altLang="en-US" smtClean="0"/>
              <a:t>六、板书设计</a:t>
            </a:r>
          </a:p>
        </p:txBody>
      </p:sp>
      <p:sp>
        <p:nvSpPr>
          <p:cNvPr id="27650" name="Text Box 5"/>
          <p:cNvSpPr txBox="1">
            <a:spLocks noChangeArrowheads="1"/>
          </p:cNvSpPr>
          <p:nvPr/>
        </p:nvSpPr>
        <p:spPr bwMode="auto">
          <a:xfrm>
            <a:off x="1554163" y="2373313"/>
            <a:ext cx="9805987" cy="519112"/>
          </a:xfrm>
          <a:prstGeom prst="rect">
            <a:avLst/>
          </a:prstGeom>
          <a:noFill/>
          <a:ln w="9525">
            <a:noFill/>
            <a:miter lim="800000"/>
            <a:headEnd/>
            <a:tailEnd/>
          </a:ln>
        </p:spPr>
        <p:txBody>
          <a:bodyPr>
            <a:spAutoFit/>
          </a:bodyPr>
          <a:lstStyle/>
          <a:p>
            <a:pPr>
              <a:spcBef>
                <a:spcPct val="50000"/>
              </a:spcBef>
            </a:pPr>
            <a:r>
              <a:rPr lang="zh-CN" altLang="en-US" sz="2800"/>
              <a:t>陆地面积：</a:t>
            </a:r>
            <a:r>
              <a:rPr lang="en-US" altLang="zh-CN" sz="2800"/>
              <a:t>960</a:t>
            </a:r>
            <a:r>
              <a:rPr lang="zh-CN" altLang="en-US" sz="2800"/>
              <a:t>万平方千米             国界线：</a:t>
            </a:r>
            <a:r>
              <a:rPr lang="en-US" altLang="zh-CN" sz="2800"/>
              <a:t>20000</a:t>
            </a:r>
            <a:r>
              <a:rPr lang="zh-CN" altLang="en-US" sz="2800"/>
              <a:t>多千米</a:t>
            </a:r>
          </a:p>
        </p:txBody>
      </p:sp>
      <p:sp>
        <p:nvSpPr>
          <p:cNvPr id="27651" name="Text Box 6"/>
          <p:cNvSpPr txBox="1">
            <a:spLocks noChangeArrowheads="1"/>
          </p:cNvSpPr>
          <p:nvPr/>
        </p:nvSpPr>
        <p:spPr bwMode="auto">
          <a:xfrm>
            <a:off x="1485900" y="3654425"/>
            <a:ext cx="9766300" cy="519113"/>
          </a:xfrm>
          <a:prstGeom prst="rect">
            <a:avLst/>
          </a:prstGeom>
          <a:noFill/>
          <a:ln w="9525">
            <a:noFill/>
            <a:miter lim="800000"/>
            <a:headEnd/>
            <a:tailEnd/>
          </a:ln>
        </p:spPr>
        <p:txBody>
          <a:bodyPr>
            <a:spAutoFit/>
          </a:bodyPr>
          <a:lstStyle/>
          <a:p>
            <a:pPr>
              <a:spcBef>
                <a:spcPct val="50000"/>
              </a:spcBef>
            </a:pPr>
            <a:r>
              <a:rPr lang="zh-CN" altLang="en-US" sz="2800"/>
              <a:t>海域面积 ：</a:t>
            </a:r>
            <a:r>
              <a:rPr lang="en-US" altLang="zh-CN" sz="2800"/>
              <a:t>300</a:t>
            </a:r>
            <a:r>
              <a:rPr lang="zh-CN" altLang="en-US" sz="2800"/>
              <a:t>万平方千米             海岸线：</a:t>
            </a:r>
            <a:r>
              <a:rPr lang="en-US" altLang="zh-CN" sz="2800"/>
              <a:t>18000</a:t>
            </a:r>
            <a:r>
              <a:rPr lang="zh-CN" altLang="en-US" sz="2800"/>
              <a:t>多千米</a:t>
            </a:r>
          </a:p>
        </p:txBody>
      </p:sp>
      <p:sp>
        <p:nvSpPr>
          <p:cNvPr id="27652" name="Text Box 7"/>
          <p:cNvSpPr txBox="1">
            <a:spLocks noChangeArrowheads="1"/>
          </p:cNvSpPr>
          <p:nvPr/>
        </p:nvSpPr>
        <p:spPr bwMode="auto">
          <a:xfrm>
            <a:off x="1892300" y="4879975"/>
            <a:ext cx="8474075" cy="519113"/>
          </a:xfrm>
          <a:prstGeom prst="rect">
            <a:avLst/>
          </a:prstGeom>
          <a:noFill/>
          <a:ln w="9525">
            <a:noFill/>
            <a:miter lim="800000"/>
            <a:headEnd/>
            <a:tailEnd/>
          </a:ln>
        </p:spPr>
        <p:txBody>
          <a:bodyPr wrap="none">
            <a:spAutoFit/>
          </a:bodyPr>
          <a:lstStyle/>
          <a:p>
            <a:r>
              <a:rPr lang="en-US" altLang="zh-CN" sz="2800"/>
              <a:t>       34</a:t>
            </a:r>
            <a:r>
              <a:rPr lang="zh-CN" altLang="en-US" sz="2800"/>
              <a:t>省市自治区                            </a:t>
            </a:r>
            <a:r>
              <a:rPr lang="en-US" altLang="zh-CN" sz="2800"/>
              <a:t>1583</a:t>
            </a:r>
            <a:r>
              <a:rPr lang="zh-CN" altLang="en-US" sz="2800"/>
              <a:t>天 →四年多</a:t>
            </a:r>
          </a:p>
        </p:txBody>
      </p:sp>
      <p:sp>
        <p:nvSpPr>
          <p:cNvPr id="26636" name="WordArt 12"/>
          <p:cNvSpPr>
            <a:spLocks noChangeArrowheads="1" noChangeShapeType="1" noTextEdit="1"/>
          </p:cNvSpPr>
          <p:nvPr/>
        </p:nvSpPr>
        <p:spPr bwMode="auto">
          <a:xfrm>
            <a:off x="5961063" y="2212975"/>
            <a:ext cx="858837" cy="679450"/>
          </a:xfrm>
          <a:prstGeom prst="rect">
            <a:avLst/>
          </a:prstGeom>
        </p:spPr>
        <p:txBody>
          <a:bodyPr wrap="none" fromWordArt="1">
            <a:prstTxWarp prst="textPlain">
              <a:avLst>
                <a:gd name="adj" fmla="val 50000"/>
              </a:avLst>
            </a:prstTxWarp>
          </a:bodyPr>
          <a:lstStyle/>
          <a:p>
            <a:pPr algn="ctr"/>
            <a:r>
              <a:rPr lang="zh-CN" altLang="en-US" sz="2800" kern="10">
                <a:ln w="9525">
                  <a:noFill/>
                  <a:round/>
                  <a:headEnd/>
                  <a:tailEnd/>
                </a:ln>
                <a:solidFill>
                  <a:srgbClr val="FF0000"/>
                </a:solidFill>
                <a:effectLst>
                  <a:outerShdw dist="45791" dir="2021404" algn="ctr" rotWithShape="0">
                    <a:srgbClr val="B2B2B2">
                      <a:alpha val="79999"/>
                    </a:srgbClr>
                  </a:outerShdw>
                </a:effectLst>
                <a:latin typeface="宋体"/>
                <a:ea typeface="宋体"/>
              </a:rPr>
              <a:t>大</a:t>
            </a:r>
          </a:p>
        </p:txBody>
      </p:sp>
      <p:sp>
        <p:nvSpPr>
          <p:cNvPr id="26638" name="WordArt 14"/>
          <p:cNvSpPr>
            <a:spLocks noChangeArrowheads="1" noChangeShapeType="1" noTextEdit="1"/>
          </p:cNvSpPr>
          <p:nvPr/>
        </p:nvSpPr>
        <p:spPr bwMode="auto">
          <a:xfrm>
            <a:off x="5902325" y="3302000"/>
            <a:ext cx="976313" cy="1069975"/>
          </a:xfrm>
          <a:prstGeom prst="rect">
            <a:avLst/>
          </a:prstGeom>
        </p:spPr>
        <p:txBody>
          <a:bodyPr wrap="none" fromWordArt="1">
            <a:prstTxWarp prst="textPlain">
              <a:avLst>
                <a:gd name="adj" fmla="val 50000"/>
              </a:avLst>
            </a:prstTxWarp>
          </a:bodyPr>
          <a:lstStyle/>
          <a:p>
            <a:pPr algn="ctr"/>
            <a:r>
              <a:rPr lang="zh-CN" altLang="en-US" sz="3200" kern="10">
                <a:ln w="9525">
                  <a:noFill/>
                  <a:round/>
                  <a:headEnd/>
                  <a:tailEnd/>
                </a:ln>
                <a:solidFill>
                  <a:srgbClr val="FF0000"/>
                </a:solidFill>
                <a:effectLst>
                  <a:outerShdw dist="45791" dir="2021404" algn="ctr" rotWithShape="0">
                    <a:srgbClr val="B2B2B2">
                      <a:alpha val="79999"/>
                    </a:srgbClr>
                  </a:outerShdw>
                </a:effectLst>
                <a:latin typeface="宋体"/>
                <a:ea typeface="宋体"/>
              </a:rPr>
              <a:t>大</a:t>
            </a:r>
          </a:p>
        </p:txBody>
      </p:sp>
      <p:sp>
        <p:nvSpPr>
          <p:cNvPr id="26639" name="WordArt 15"/>
          <p:cNvSpPr>
            <a:spLocks noChangeArrowheads="1" noChangeShapeType="1" noTextEdit="1"/>
          </p:cNvSpPr>
          <p:nvPr/>
        </p:nvSpPr>
        <p:spPr bwMode="auto">
          <a:xfrm>
            <a:off x="5757863" y="4721225"/>
            <a:ext cx="1265237" cy="1216025"/>
          </a:xfrm>
          <a:prstGeom prst="rect">
            <a:avLst/>
          </a:prstGeom>
        </p:spPr>
        <p:txBody>
          <a:bodyPr wrap="none" fromWordArt="1">
            <a:prstTxWarp prst="textPlain">
              <a:avLst>
                <a:gd name="adj" fmla="val 50000"/>
              </a:avLst>
            </a:prstTxWarp>
          </a:bodyPr>
          <a:lstStyle/>
          <a:p>
            <a:pPr algn="ctr"/>
            <a:r>
              <a:rPr lang="zh-CN" altLang="en-US" sz="3600" kern="10">
                <a:ln w="9525">
                  <a:noFill/>
                  <a:round/>
                  <a:headEnd/>
                  <a:tailEnd/>
                </a:ln>
                <a:solidFill>
                  <a:srgbClr val="FF0000"/>
                </a:solidFill>
                <a:effectLst>
                  <a:outerShdw dist="45791" dir="2021404" algn="ctr" rotWithShape="0">
                    <a:srgbClr val="B2B2B2">
                      <a:alpha val="79999"/>
                    </a:srgbClr>
                  </a:outerShdw>
                </a:effectLst>
                <a:latin typeface="宋体"/>
                <a:ea typeface="宋体"/>
              </a:rPr>
              <a:t>大</a:t>
            </a:r>
          </a:p>
        </p:txBody>
      </p:sp>
      <p:sp>
        <p:nvSpPr>
          <p:cNvPr id="27656" name="文本框 1"/>
          <p:cNvSpPr txBox="1">
            <a:spLocks noChangeArrowheads="1"/>
          </p:cNvSpPr>
          <p:nvPr/>
        </p:nvSpPr>
        <p:spPr bwMode="auto">
          <a:xfrm>
            <a:off x="4994275" y="1096963"/>
            <a:ext cx="4994275" cy="701675"/>
          </a:xfrm>
          <a:prstGeom prst="rect">
            <a:avLst/>
          </a:prstGeom>
          <a:noFill/>
          <a:ln w="9525">
            <a:noFill/>
            <a:miter lim="800000"/>
            <a:headEnd/>
            <a:tailEnd/>
          </a:ln>
        </p:spPr>
        <p:txBody>
          <a:bodyPr>
            <a:spAutoFit/>
          </a:bodyPr>
          <a:lstStyle/>
          <a:p>
            <a:r>
              <a:rPr lang="zh-CN" altLang="en-US" sz="4000" b="1"/>
              <a:t>祖国有多大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636"/>
                                        </p:tgtEl>
                                        <p:attrNameLst>
                                          <p:attrName>style.visibility</p:attrName>
                                        </p:attrNameLst>
                                      </p:cBhvr>
                                      <p:to>
                                        <p:strVal val="visible"/>
                                      </p:to>
                                    </p:set>
                                    <p:anim calcmode="lin" valueType="num">
                                      <p:cBhvr additive="base">
                                        <p:cTn id="7" dur="500" fill="hold"/>
                                        <p:tgtEl>
                                          <p:spTgt spid="26636"/>
                                        </p:tgtEl>
                                        <p:attrNameLst>
                                          <p:attrName>ppt_x</p:attrName>
                                        </p:attrNameLst>
                                      </p:cBhvr>
                                      <p:tavLst>
                                        <p:tav tm="0">
                                          <p:val>
                                            <p:strVal val="#ppt_x"/>
                                          </p:val>
                                        </p:tav>
                                        <p:tav tm="100000">
                                          <p:val>
                                            <p:strVal val="#ppt_x"/>
                                          </p:val>
                                        </p:tav>
                                      </p:tavLst>
                                    </p:anim>
                                    <p:anim calcmode="lin" valueType="num">
                                      <p:cBhvr additive="base">
                                        <p:cTn id="8" dur="500" fill="hold"/>
                                        <p:tgtEl>
                                          <p:spTgt spid="266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638"/>
                                        </p:tgtEl>
                                        <p:attrNameLst>
                                          <p:attrName>style.visibility</p:attrName>
                                        </p:attrNameLst>
                                      </p:cBhvr>
                                      <p:to>
                                        <p:strVal val="visible"/>
                                      </p:to>
                                    </p:set>
                                    <p:anim calcmode="lin" valueType="num">
                                      <p:cBhvr additive="base">
                                        <p:cTn id="13" dur="500" fill="hold"/>
                                        <p:tgtEl>
                                          <p:spTgt spid="26638"/>
                                        </p:tgtEl>
                                        <p:attrNameLst>
                                          <p:attrName>ppt_x</p:attrName>
                                        </p:attrNameLst>
                                      </p:cBhvr>
                                      <p:tavLst>
                                        <p:tav tm="0">
                                          <p:val>
                                            <p:strVal val="#ppt_x"/>
                                          </p:val>
                                        </p:tav>
                                        <p:tav tm="100000">
                                          <p:val>
                                            <p:strVal val="#ppt_x"/>
                                          </p:val>
                                        </p:tav>
                                      </p:tavLst>
                                    </p:anim>
                                    <p:anim calcmode="lin" valueType="num">
                                      <p:cBhvr additive="base">
                                        <p:cTn id="14" dur="500" fill="hold"/>
                                        <p:tgtEl>
                                          <p:spTgt spid="2663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639"/>
                                        </p:tgtEl>
                                        <p:attrNameLst>
                                          <p:attrName>style.visibility</p:attrName>
                                        </p:attrNameLst>
                                      </p:cBhvr>
                                      <p:to>
                                        <p:strVal val="visible"/>
                                      </p:to>
                                    </p:set>
                                    <p:anim calcmode="lin" valueType="num">
                                      <p:cBhvr additive="base">
                                        <p:cTn id="19" dur="500" fill="hold"/>
                                        <p:tgtEl>
                                          <p:spTgt spid="26639"/>
                                        </p:tgtEl>
                                        <p:attrNameLst>
                                          <p:attrName>ppt_x</p:attrName>
                                        </p:attrNameLst>
                                      </p:cBhvr>
                                      <p:tavLst>
                                        <p:tav tm="0">
                                          <p:val>
                                            <p:strVal val="#ppt_x"/>
                                          </p:val>
                                        </p:tav>
                                        <p:tav tm="100000">
                                          <p:val>
                                            <p:strVal val="#ppt_x"/>
                                          </p:val>
                                        </p:tav>
                                      </p:tavLst>
                                    </p:anim>
                                    <p:anim calcmode="lin" valueType="num">
                                      <p:cBhvr additive="base">
                                        <p:cTn id="20" dur="500" fill="hold"/>
                                        <p:tgtEl>
                                          <p:spTgt spid="266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6" grpId="0" animBg="1"/>
      <p:bldP spid="26638" grpId="0" animBg="1"/>
      <p:bldP spid="266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77645" y="1943133"/>
            <a:ext cx="9925050" cy="4588795"/>
          </a:xfrm>
        </p:spPr>
        <p:txBody>
          <a:bodyPr rtlCol="0">
            <a:normAutofit/>
            <a:scene3d>
              <a:camera prst="isometricOffAxis1Right"/>
              <a:lightRig rig="threePt" dir="t"/>
            </a:scene3d>
          </a:bodyPr>
          <a:lstStyle/>
          <a:p>
            <a:pPr marL="0" indent="0" eaLnBrk="1" fontAlgn="auto" hangingPunct="1">
              <a:spcAft>
                <a:spcPts val="0"/>
              </a:spcAft>
              <a:buFont typeface="Arial" panose="020B0604020202020204" pitchFamily="34" charset="0"/>
              <a:buNone/>
              <a:defRPr/>
            </a:pPr>
            <a:r>
              <a:rPr lang="en-US" altLang="zh-CN" sz="8000">
                <a:ln w="9525" cmpd="sng">
                  <a:solidFill>
                    <a:schemeClr val="accent1"/>
                  </a:solidFill>
                  <a:prstDash val="solid"/>
                </a:ln>
                <a:solidFill>
                  <a:srgbClr val="70AD47">
                    <a:tint val="1000"/>
                  </a:srgbClr>
                </a:solidFill>
                <a:effectLst>
                  <a:glow rad="38100">
                    <a:schemeClr val="accent1">
                      <a:alpha val="40000"/>
                    </a:schemeClr>
                  </a:glow>
                </a:effectLst>
              </a:rPr>
              <a:t>       </a:t>
            </a:r>
            <a:r>
              <a:rPr lang="en-US" altLang="zh-CN" sz="9600">
                <a:ln w="9525" cmpd="sng">
                  <a:solidFill>
                    <a:schemeClr val="accent1"/>
                  </a:solidFill>
                  <a:prstDash val="solid"/>
                </a:ln>
                <a:solidFill>
                  <a:srgbClr val="70AD47">
                    <a:tint val="1000"/>
                  </a:srgbClr>
                </a:solidFill>
                <a:effectLst>
                  <a:glow rad="38100">
                    <a:schemeClr val="accent1">
                      <a:alpha val="40000"/>
                    </a:schemeClr>
                  </a:glow>
                </a:effectLst>
              </a:rPr>
              <a:t> </a:t>
            </a:r>
            <a:r>
              <a:rPr lang="zh-CN" altLang="en-US" sz="9600">
                <a:ln w="9525">
                  <a:solidFill>
                    <a:schemeClr val="bg1"/>
                  </a:solidFill>
                  <a:prstDash val="solid"/>
                </a:ln>
                <a:effectLst>
                  <a:outerShdw blurRad="12700" dist="38100" dir="2700000" algn="tl" rotWithShape="0">
                    <a:schemeClr val="bg1">
                      <a:lumMod val="50000"/>
                    </a:schemeClr>
                  </a:outerShdw>
                </a:effectLst>
              </a:rPr>
              <a:t>谢谢大家</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160498"/>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160498"/>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498"/>
</p:tagLst>
</file>

<file path=ppt/tags/tag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498"/>
</p:tagLst>
</file>

<file path=ppt/tags/tag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498"/>
</p:tagLst>
</file>

<file path=ppt/tags/tag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498"/>
</p:tagLst>
</file>

<file path=ppt/theme/theme1.xml><?xml version="1.0" encoding="utf-8"?>
<a:theme xmlns:a="http://schemas.openxmlformats.org/drawingml/2006/main" name="Office 主题">
  <a:themeElements>
    <a:clrScheme name="自定义 230">
      <a:dk1>
        <a:sysClr val="windowText" lastClr="000000"/>
      </a:dk1>
      <a:lt1>
        <a:sysClr val="window" lastClr="FFFFFF"/>
      </a:lt1>
      <a:dk2>
        <a:srgbClr val="44546A"/>
      </a:dk2>
      <a:lt2>
        <a:srgbClr val="E7E6E6"/>
      </a:lt2>
      <a:accent1>
        <a:srgbClr val="259088"/>
      </a:accent1>
      <a:accent2>
        <a:srgbClr val="D3A815"/>
      </a:accent2>
      <a:accent3>
        <a:srgbClr val="A5A5A5"/>
      </a:accent3>
      <a:accent4>
        <a:srgbClr val="FFC000"/>
      </a:accent4>
      <a:accent5>
        <a:srgbClr val="4472C4"/>
      </a:accent5>
      <a:accent6>
        <a:srgbClr val="70AD47"/>
      </a:accent6>
      <a:hlink>
        <a:srgbClr val="0563C1"/>
      </a:hlink>
      <a:folHlink>
        <a:srgbClr val="954F72"/>
      </a:folHlink>
    </a:clrScheme>
    <a:fontScheme name="自定义 8">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1033</Words>
  <Application>WPS 演示</Application>
  <PresentationFormat>自定义</PresentationFormat>
  <Paragraphs>62</Paragraphs>
  <Slides>17</Slides>
  <Notes>0</Notes>
  <HiddenSlides>0</HiddenSlides>
  <MMClips>0</MMClips>
  <ScaleCrop>false</ScaleCrop>
  <HeadingPairs>
    <vt:vector size="6" baseType="variant">
      <vt:variant>
        <vt:lpstr>已用的字体</vt:lpstr>
      </vt:variant>
      <vt:variant>
        <vt:i4>7</vt:i4>
      </vt:variant>
      <vt:variant>
        <vt:lpstr>演示文稿设计模板</vt:lpstr>
      </vt:variant>
      <vt:variant>
        <vt:i4>4</vt:i4>
      </vt:variant>
      <vt:variant>
        <vt:lpstr>幻灯片标题</vt:lpstr>
      </vt:variant>
      <vt:variant>
        <vt:i4>17</vt:i4>
      </vt:variant>
    </vt:vector>
  </HeadingPairs>
  <TitlesOfParts>
    <vt:vector size="28" baseType="lpstr">
      <vt:lpstr>Arial</vt:lpstr>
      <vt:lpstr>宋体</vt:lpstr>
      <vt:lpstr>黑体</vt:lpstr>
      <vt:lpstr>Calibri</vt:lpstr>
      <vt:lpstr>+mn-ea</vt:lpstr>
      <vt:lpstr>华文行楷</vt:lpstr>
      <vt:lpstr>楷体_GB2312</vt:lpstr>
      <vt:lpstr>Office 主题</vt:lpstr>
      <vt:lpstr>Office 主题</vt:lpstr>
      <vt:lpstr>Office 主题</vt:lpstr>
      <vt:lpstr>Office 主题</vt:lpstr>
      <vt:lpstr>幻灯片 1</vt:lpstr>
      <vt:lpstr>幻灯片 2</vt:lpstr>
      <vt:lpstr>二、说目标</vt:lpstr>
      <vt:lpstr>幻灯片 4</vt:lpstr>
      <vt:lpstr>幻灯片 5</vt:lpstr>
      <vt:lpstr>五、说教学过程</vt:lpstr>
      <vt:lpstr>（二）课堂学习活动： </vt:lpstr>
      <vt:lpstr>活动一：模拟旅行，感受祖国边界线的漫长  </vt:lpstr>
      <vt:lpstr>幻灯片 9</vt:lpstr>
      <vt:lpstr>幻灯片 10</vt:lpstr>
      <vt:lpstr>幻灯片 11</vt:lpstr>
      <vt:lpstr>幻灯片 12</vt:lpstr>
      <vt:lpstr>活动四：联系生活，增进感受祖国的美丽富饶 </vt:lpstr>
      <vt:lpstr>幻灯片 14</vt:lpstr>
      <vt:lpstr>五、总结提升，歌曲激情</vt:lpstr>
      <vt:lpstr>六、板书设计</vt:lpstr>
      <vt:lpstr>幻灯片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hp</dc:creator>
  <cp:lastModifiedBy>User</cp:lastModifiedBy>
  <cp:revision>24</cp:revision>
  <dcterms:created xsi:type="dcterms:W3CDTF">2016-11-16T03:12:00Z</dcterms:created>
  <dcterms:modified xsi:type="dcterms:W3CDTF">2016-12-23T03:48:45Z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2052-10.1.0.6065</vt:lpwstr>
  </property>
</Properties>
</file>