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5" r:id="rId6"/>
    <p:sldId id="266" r:id="rId7"/>
    <p:sldId id="267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C0DA-E51B-414F-8459-8A0012269BC8}" type="datetimeFigureOut">
              <a:rPr lang="zh-CN" altLang="en-US" smtClean="0"/>
              <a:pPr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60BE-EBEC-4CC8-AFD5-1E90AC989B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2345_image_file_copy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92867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14414" y="1142984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smtClean="0">
                <a:solidFill>
                  <a:srgbClr val="FF0000"/>
                </a:solidFill>
              </a:rPr>
              <a:t>Unit 5 Parts of the Body  Part A 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143776"/>
          </a:xfrm>
        </p:spPr>
      </p:pic>
      <p:sp>
        <p:nvSpPr>
          <p:cNvPr id="5" name="TextBox 4"/>
          <p:cNvSpPr txBox="1"/>
          <p:nvPr/>
        </p:nvSpPr>
        <p:spPr>
          <a:xfrm>
            <a:off x="1357290" y="107154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smtClean="0">
                <a:solidFill>
                  <a:srgbClr val="C00000"/>
                </a:solidFill>
              </a:rPr>
              <a:t>Game </a:t>
            </a:r>
            <a:r>
              <a:rPr lang="en-US" altLang="zh-CN" sz="3600" smtClean="0">
                <a:solidFill>
                  <a:srgbClr val="C00000"/>
                </a:solidFill>
              </a:rPr>
              <a:t>1 What’s</a:t>
            </a:r>
            <a:r>
              <a:rPr lang="zh-CN" altLang="en-US" sz="3600">
                <a:solidFill>
                  <a:srgbClr val="C00000"/>
                </a:solidFill>
              </a:rPr>
              <a:t>　</a:t>
            </a:r>
            <a:r>
              <a:rPr lang="zh-CN" altLang="en-US" sz="3600" smtClean="0">
                <a:solidFill>
                  <a:srgbClr val="C00000"/>
                </a:solidFill>
              </a:rPr>
              <a:t>ｍ</a:t>
            </a:r>
            <a:r>
              <a:rPr lang="en-US" altLang="zh-CN" sz="3600" smtClean="0">
                <a:solidFill>
                  <a:srgbClr val="C00000"/>
                </a:solidFill>
              </a:rPr>
              <a:t>issing ?</a:t>
            </a:r>
            <a:r>
              <a:rPr lang="zh-CN" altLang="en-US" sz="3600" smtClean="0">
                <a:solidFill>
                  <a:srgbClr val="C00000"/>
                </a:solidFill>
              </a:rPr>
              <a:t>　</a:t>
            </a:r>
            <a:r>
              <a:rPr lang="en-US" altLang="zh-CN" sz="3600" smtClean="0"/>
              <a:t> </a:t>
            </a:r>
            <a:endParaRPr lang="zh-CN" altLang="en-US" sz="3600"/>
          </a:p>
        </p:txBody>
      </p:sp>
      <p:sp>
        <p:nvSpPr>
          <p:cNvPr id="7" name="TextBox 6"/>
          <p:cNvSpPr txBox="1"/>
          <p:nvPr/>
        </p:nvSpPr>
        <p:spPr>
          <a:xfrm>
            <a:off x="1428728" y="2071678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游</a:t>
            </a:r>
            <a:r>
              <a:rPr lang="zh-CN" altLang="en-US" smtClean="0"/>
              <a:t>戏规则</a:t>
            </a:r>
            <a:r>
              <a:rPr lang="zh-CN" altLang="en-US" smtClean="0"/>
              <a:t>：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展</a:t>
            </a:r>
            <a:r>
              <a:rPr lang="zh-CN" altLang="en-US" smtClean="0"/>
              <a:t>示所学单词的图片，让学生依</a:t>
            </a:r>
            <a:r>
              <a:rPr lang="zh-CN" altLang="en-US" smtClean="0"/>
              <a:t>次熟</a:t>
            </a:r>
            <a:r>
              <a:rPr lang="zh-CN" altLang="en-US" smtClean="0"/>
              <a:t>读</a:t>
            </a:r>
            <a:r>
              <a:rPr lang="zh-CN" altLang="en-US" smtClean="0"/>
              <a:t>，然后老师</a:t>
            </a:r>
            <a:r>
              <a:rPr lang="zh-CN" altLang="en-US" smtClean="0"/>
              <a:t>让七个学生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面对着学生拿单词，</a:t>
            </a:r>
            <a:r>
              <a:rPr lang="zh-CN" altLang="en-US" smtClean="0"/>
              <a:t>学生闭上眼</a:t>
            </a:r>
            <a:r>
              <a:rPr lang="zh-CN" altLang="en-US" smtClean="0"/>
              <a:t>睛</a:t>
            </a:r>
            <a:r>
              <a:rPr lang="zh-CN" altLang="en-US" smtClean="0"/>
              <a:t>，老师让其中一个学生背对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着你们，这位学生拿得卡片就是丢失的那一张单词卡片，</a:t>
            </a:r>
            <a:r>
              <a:rPr lang="zh-CN" altLang="en-US" smtClean="0"/>
              <a:t>学生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睁</a:t>
            </a:r>
            <a:r>
              <a:rPr lang="zh-CN" altLang="en-US" smtClean="0"/>
              <a:t>开眼睛，迅速反应出哪个</a:t>
            </a:r>
            <a:r>
              <a:rPr lang="zh-CN" altLang="en-US" smtClean="0"/>
              <a:t>单词</a:t>
            </a:r>
            <a:r>
              <a:rPr lang="zh-CN" altLang="en-US" smtClean="0"/>
              <a:t>不见了</a:t>
            </a:r>
            <a:r>
              <a:rPr lang="zh-CN" altLang="en-US" smtClean="0"/>
              <a:t>。</a:t>
            </a:r>
            <a:endParaRPr lang="en-US" altLang="zh-CN" smtClean="0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TextBox 9"/>
          <p:cNvSpPr txBox="1"/>
          <p:nvPr/>
        </p:nvSpPr>
        <p:spPr>
          <a:xfrm>
            <a:off x="428596" y="35716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/>
              <a:t>听课文录音 。</a:t>
            </a:r>
            <a:endParaRPr lang="zh-CN" alt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500034" y="1142984"/>
            <a:ext cx="49292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掌握句型：</a:t>
            </a:r>
            <a:endParaRPr lang="en-US" altLang="zh-CN" smtClean="0"/>
          </a:p>
          <a:p>
            <a:endParaRPr lang="en-US" altLang="zh-CN" smtClean="0"/>
          </a:p>
          <a:p>
            <a:pPr marL="342900" indent="-342900">
              <a:buAutoNum type="arabicPeriod"/>
            </a:pPr>
            <a:r>
              <a:rPr lang="en-US" altLang="zh-CN" smtClean="0"/>
              <a:t> </a:t>
            </a:r>
            <a:r>
              <a:rPr lang="en-US" altLang="zh-CN" sz="2400" smtClean="0"/>
              <a:t>Now draw a/an ...</a:t>
            </a:r>
          </a:p>
          <a:p>
            <a:pPr marL="342900" indent="-342900">
              <a:buAutoNum type="arabicPeriod"/>
            </a:pPr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500034" y="250030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2. </a:t>
            </a:r>
            <a:r>
              <a:rPr lang="en-US" altLang="zh-CN" sz="2400" smtClean="0"/>
              <a:t>Then draw two ...</a:t>
            </a:r>
            <a:endParaRPr lang="zh-CN" alt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571472" y="328612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3. </a:t>
            </a:r>
            <a:r>
              <a:rPr lang="en-US" altLang="zh-CN" sz="2400" smtClean="0"/>
              <a:t>Touch your ...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28662" y="928670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smtClean="0">
                <a:solidFill>
                  <a:srgbClr val="C00000"/>
                </a:solidFill>
              </a:rPr>
              <a:t>Game </a:t>
            </a:r>
            <a:r>
              <a:rPr lang="en-US" altLang="zh-CN" sz="4400" smtClean="0">
                <a:solidFill>
                  <a:srgbClr val="C00000"/>
                </a:solidFill>
              </a:rPr>
              <a:t>2 </a:t>
            </a:r>
            <a:r>
              <a:rPr lang="zh-CN" altLang="en-US" sz="4400" smtClean="0">
                <a:solidFill>
                  <a:srgbClr val="C00000"/>
                </a:solidFill>
              </a:rPr>
              <a:t>老鹰捉小鸡</a:t>
            </a:r>
            <a:endParaRPr lang="zh-CN" altLang="en-US" sz="44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000240"/>
            <a:ext cx="54292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/>
              <a:t>游</a:t>
            </a:r>
            <a:r>
              <a:rPr lang="zh-CN" altLang="en-US" sz="3200" smtClean="0"/>
              <a:t>戏规则： </a:t>
            </a:r>
            <a:r>
              <a:rPr lang="zh-CN" altLang="en-US" sz="2400" smtClean="0"/>
              <a:t>每</a:t>
            </a:r>
            <a:r>
              <a:rPr lang="zh-CN" altLang="en-US" sz="2400" smtClean="0"/>
              <a:t>组选一个代表上讲</a:t>
            </a:r>
            <a:endParaRPr lang="en-US" altLang="zh-CN" sz="2400" smtClean="0"/>
          </a:p>
          <a:p>
            <a:endParaRPr lang="en-US" altLang="zh-CN" sz="2400" smtClean="0"/>
          </a:p>
          <a:p>
            <a:r>
              <a:rPr lang="zh-CN" altLang="en-US" sz="2400" smtClean="0"/>
              <a:t>台，老</a:t>
            </a:r>
            <a:r>
              <a:rPr lang="zh-CN" altLang="en-US" sz="2400" smtClean="0"/>
              <a:t>师说句子</a:t>
            </a:r>
            <a:r>
              <a:rPr lang="zh-CN" altLang="en-US" sz="2400" smtClean="0"/>
              <a:t>：</a:t>
            </a:r>
            <a:r>
              <a:rPr lang="en-US" altLang="zh-CN" sz="2400" smtClean="0"/>
              <a:t>Touch </a:t>
            </a:r>
            <a:r>
              <a:rPr lang="en-US" altLang="zh-CN" sz="2400" smtClean="0"/>
              <a:t>your face </a:t>
            </a:r>
            <a:r>
              <a:rPr lang="en-US" altLang="zh-CN" sz="2400" smtClean="0"/>
              <a:t>/</a:t>
            </a:r>
          </a:p>
          <a:p>
            <a:endParaRPr lang="en-US" altLang="zh-CN" sz="2400" smtClean="0"/>
          </a:p>
          <a:p>
            <a:r>
              <a:rPr lang="en-US" altLang="zh-CN" sz="2400" smtClean="0"/>
              <a:t> </a:t>
            </a:r>
            <a:r>
              <a:rPr lang="en-US" altLang="zh-CN" sz="2400" smtClean="0"/>
              <a:t>nose </a:t>
            </a:r>
            <a:r>
              <a:rPr lang="en-US" altLang="zh-CN" sz="2400" smtClean="0"/>
              <a:t>...,</a:t>
            </a:r>
            <a:r>
              <a:rPr lang="zh-CN" altLang="en-US" sz="2400" smtClean="0"/>
              <a:t>学生做动作，做错的同学会</a:t>
            </a:r>
            <a:endParaRPr lang="en-US" altLang="zh-CN" sz="2400" smtClean="0"/>
          </a:p>
          <a:p>
            <a:endParaRPr lang="en-US" altLang="zh-CN" sz="2400" smtClean="0"/>
          </a:p>
          <a:p>
            <a:r>
              <a:rPr lang="zh-CN" altLang="en-US" sz="2400" smtClean="0"/>
              <a:t>被老鹰捉住，做对的同学会获得奖励。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图片 4" descr="2345_image_file_copy_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00034" y="857232"/>
            <a:ext cx="1780482" cy="1419225"/>
          </a:xfrm>
          <a:prstGeom prst="rect">
            <a:avLst/>
          </a:prstGeom>
        </p:spPr>
      </p:pic>
      <p:pic>
        <p:nvPicPr>
          <p:cNvPr id="6" name="图片 5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714348" y="2214554"/>
            <a:ext cx="1114425" cy="1000125"/>
          </a:xfrm>
          <a:prstGeom prst="rect">
            <a:avLst/>
          </a:prstGeom>
        </p:spPr>
      </p:pic>
      <p:pic>
        <p:nvPicPr>
          <p:cNvPr id="7" name="图片 6" descr="2345_image_file_copy_3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2910" y="3286124"/>
            <a:ext cx="1473690" cy="1245587"/>
          </a:xfrm>
          <a:prstGeom prst="rect">
            <a:avLst/>
          </a:prstGeom>
        </p:spPr>
      </p:pic>
      <p:pic>
        <p:nvPicPr>
          <p:cNvPr id="8" name="图片 7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5072066" y="2285992"/>
            <a:ext cx="1133475" cy="1000125"/>
          </a:xfrm>
          <a:prstGeom prst="rect">
            <a:avLst/>
          </a:prstGeom>
        </p:spPr>
      </p:pic>
      <p:pic>
        <p:nvPicPr>
          <p:cNvPr id="9" name="图片 8" descr="2345_image_file_copy_3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2571736" y="500042"/>
            <a:ext cx="1590675" cy="1485900"/>
          </a:xfrm>
          <a:prstGeom prst="rect">
            <a:avLst/>
          </a:prstGeom>
        </p:spPr>
      </p:pic>
      <p:pic>
        <p:nvPicPr>
          <p:cNvPr id="10" name="图片 9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2786050" y="2285992"/>
            <a:ext cx="1181100" cy="1000125"/>
          </a:xfrm>
          <a:prstGeom prst="rect">
            <a:avLst/>
          </a:prstGeom>
        </p:spPr>
      </p:pic>
      <p:pic>
        <p:nvPicPr>
          <p:cNvPr id="11" name="图片 10" descr="2345_image_file_copy_2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4643438" y="500042"/>
            <a:ext cx="1902835" cy="1428750"/>
          </a:xfrm>
          <a:prstGeom prst="rect">
            <a:avLst/>
          </a:prstGeom>
        </p:spPr>
      </p:pic>
      <p:pic>
        <p:nvPicPr>
          <p:cNvPr id="12" name="图片 11" descr="2345_image_file_copy_6.jpg"/>
          <p:cNvPicPr/>
          <p:nvPr/>
        </p:nvPicPr>
        <p:blipFill>
          <a:blip r:embed="rId8"/>
          <a:stretch>
            <a:fillRect/>
          </a:stretch>
        </p:blipFill>
        <p:spPr>
          <a:xfrm>
            <a:off x="6858016" y="428604"/>
            <a:ext cx="1428750" cy="1428750"/>
          </a:xfrm>
          <a:prstGeom prst="rect">
            <a:avLst/>
          </a:prstGeom>
        </p:spPr>
      </p:pic>
      <p:pic>
        <p:nvPicPr>
          <p:cNvPr id="13" name="图片 12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7000892" y="2000240"/>
            <a:ext cx="1057275" cy="1000125"/>
          </a:xfrm>
          <a:prstGeom prst="rect">
            <a:avLst/>
          </a:prstGeom>
        </p:spPr>
      </p:pic>
      <p:pic>
        <p:nvPicPr>
          <p:cNvPr id="14" name="图片 13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714348" y="4643446"/>
            <a:ext cx="1057275" cy="1000125"/>
          </a:xfrm>
          <a:prstGeom prst="rect">
            <a:avLst/>
          </a:prstGeom>
        </p:spPr>
      </p:pic>
      <p:pic>
        <p:nvPicPr>
          <p:cNvPr id="15" name="图片 14" descr="2345_image_file_copy_5.jpg"/>
          <p:cNvPicPr/>
          <p:nvPr/>
        </p:nvPicPr>
        <p:blipFill>
          <a:blip r:embed="rId9"/>
          <a:stretch>
            <a:fillRect/>
          </a:stretch>
        </p:blipFill>
        <p:spPr>
          <a:xfrm>
            <a:off x="2500298" y="3143248"/>
            <a:ext cx="1438275" cy="1743075"/>
          </a:xfrm>
          <a:prstGeom prst="rect">
            <a:avLst/>
          </a:prstGeom>
        </p:spPr>
      </p:pic>
      <p:pic>
        <p:nvPicPr>
          <p:cNvPr id="16" name="图片 15" descr="2345_image_file_copy_7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2714612" y="4714884"/>
            <a:ext cx="1057275" cy="10001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8596" y="28572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一、看图写单词 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143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285720" y="428604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二</a:t>
            </a:r>
            <a:r>
              <a:rPr lang="en-US" altLang="zh-CN" smtClean="0"/>
              <a:t>.|</a:t>
            </a:r>
            <a:r>
              <a:rPr lang="zh-CN" altLang="en-US" smtClean="0"/>
              <a:t>单项选择。</a:t>
            </a:r>
            <a:endParaRPr lang="en-US" altLang="zh-CN" smtClean="0"/>
          </a:p>
          <a:p>
            <a:endParaRPr lang="en-US" altLang="zh-CN" smtClean="0"/>
          </a:p>
          <a:p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28596" y="928670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smtClean="0"/>
              <a:t>（ </a:t>
            </a:r>
            <a:r>
              <a:rPr lang="en-US" altLang="zh-CN" sz="1600" smtClean="0"/>
              <a:t>B</a:t>
            </a:r>
            <a:r>
              <a:rPr lang="zh-CN" altLang="en-US" sz="1600" smtClean="0"/>
              <a:t>）</a:t>
            </a:r>
            <a:r>
              <a:rPr lang="en-US" altLang="zh-CN" sz="1600" smtClean="0"/>
              <a:t>1</a:t>
            </a:r>
            <a:r>
              <a:rPr lang="zh-CN" altLang="en-US" sz="1600" smtClean="0"/>
              <a:t>、</a:t>
            </a:r>
            <a:r>
              <a:rPr lang="en-US" altLang="zh-CN" sz="1600" smtClean="0"/>
              <a:t>Touch _____ face .</a:t>
            </a:r>
          </a:p>
          <a:p>
            <a:r>
              <a:rPr lang="en-US" altLang="zh-CN" sz="1600" smtClean="0"/>
              <a:t>       A . you    B.your   C. I</a:t>
            </a:r>
            <a:endParaRPr lang="zh-CN" alt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500034" y="164305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 A  ) 2.I have (</a:t>
            </a:r>
            <a:r>
              <a:rPr lang="zh-CN" altLang="en-US" smtClean="0"/>
              <a:t>有）</a:t>
            </a:r>
            <a:r>
              <a:rPr lang="en-US" altLang="zh-CN" smtClean="0"/>
              <a:t>two _____ 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A. ears    B. noses   C.mouths</a:t>
            </a:r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71472" y="242886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 C ) 3.Let’s ____ a face .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A. go      B. sing    C. draw </a:t>
            </a:r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71472" y="407194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三</a:t>
            </a:r>
            <a:r>
              <a:rPr lang="en-US" altLang="zh-CN" smtClean="0"/>
              <a:t>.</a:t>
            </a:r>
            <a:r>
              <a:rPr lang="zh-CN" altLang="en-US" smtClean="0"/>
              <a:t>情景交际。</a:t>
            </a:r>
            <a:endParaRPr lang="en-US" altLang="zh-CN" smtClean="0"/>
          </a:p>
        </p:txBody>
      </p:sp>
      <p:sp>
        <p:nvSpPr>
          <p:cNvPr id="17" name="TextBox 16"/>
          <p:cNvSpPr txBox="1"/>
          <p:nvPr/>
        </p:nvSpPr>
        <p:spPr>
          <a:xfrm>
            <a:off x="785786" y="464344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85786" y="4572008"/>
            <a:ext cx="435771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（ </a:t>
            </a:r>
            <a:r>
              <a:rPr lang="en-US" altLang="zh-CN" smtClean="0"/>
              <a:t>B   </a:t>
            </a:r>
            <a:r>
              <a:rPr lang="zh-CN" altLang="en-US" smtClean="0"/>
              <a:t>）</a:t>
            </a:r>
            <a:r>
              <a:rPr lang="en-US" altLang="zh-CN" smtClean="0"/>
              <a:t>1. </a:t>
            </a:r>
            <a:r>
              <a:rPr lang="zh-CN" altLang="en-US" sz="1600" smtClean="0"/>
              <a:t>当你想让对方摸摸他的眼睛时，              你应说：</a:t>
            </a:r>
            <a:r>
              <a:rPr lang="en-US" altLang="zh-CN" sz="1600" smtClean="0"/>
              <a:t>_______</a:t>
            </a:r>
          </a:p>
          <a:p>
            <a:endParaRPr lang="en-US" altLang="zh-CN" sz="1600" smtClean="0"/>
          </a:p>
          <a:p>
            <a:r>
              <a:rPr lang="en-US" altLang="zh-CN" sz="1600" smtClean="0"/>
              <a:t> </a:t>
            </a:r>
            <a:r>
              <a:rPr lang="en-US" altLang="zh-CN" sz="1600" smtClean="0"/>
              <a:t>      A.Touch your ears .</a:t>
            </a:r>
          </a:p>
          <a:p>
            <a:endParaRPr lang="en-US" altLang="zh-CN" sz="1600" smtClean="0"/>
          </a:p>
          <a:p>
            <a:r>
              <a:rPr lang="en-US" altLang="zh-CN" sz="1600" smtClean="0"/>
              <a:t> </a:t>
            </a:r>
            <a:r>
              <a:rPr lang="en-US" altLang="zh-CN" sz="1600" smtClean="0"/>
              <a:t>      B.Touch your eyes .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 </a:t>
            </a:r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00034" y="307181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（   ）</a:t>
            </a:r>
            <a:r>
              <a:rPr lang="en-US" altLang="zh-CN" smtClean="0"/>
              <a:t>4. Draw an ______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A.face      B.nose     C. eye</a:t>
            </a:r>
            <a:r>
              <a:rPr lang="zh-CN" altLang="en-US" smtClean="0"/>
              <a:t>  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1109111358c1e889e50a44c5f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00900"/>
          </a:xfrm>
        </p:spPr>
      </p:pic>
      <p:sp>
        <p:nvSpPr>
          <p:cNvPr id="9" name="TextBox 8"/>
          <p:cNvSpPr txBox="1"/>
          <p:nvPr/>
        </p:nvSpPr>
        <p:spPr>
          <a:xfrm>
            <a:off x="928662" y="1357298"/>
            <a:ext cx="471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  A  ) 2. </a:t>
            </a:r>
            <a:r>
              <a:rPr lang="zh-CN" altLang="en-US" smtClean="0"/>
              <a:t>当你想让莎莉摸摸她的鼻子时，                  你应说</a:t>
            </a:r>
            <a:r>
              <a:rPr lang="en-US" altLang="zh-CN" smtClean="0"/>
              <a:t>_______</a:t>
            </a:r>
          </a:p>
          <a:p>
            <a:endParaRPr lang="en-US" altLang="zh-CN" smtClean="0"/>
          </a:p>
          <a:p>
            <a:r>
              <a:rPr lang="en-US" altLang="zh-CN" smtClean="0"/>
              <a:t>      A . Sally ,touch your nose .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 B . Sally </a:t>
            </a:r>
            <a:r>
              <a:rPr lang="en-US" altLang="zh-CN" smtClean="0"/>
              <a:t>,touch </a:t>
            </a:r>
            <a:r>
              <a:rPr lang="en-US" altLang="zh-CN" smtClean="0"/>
              <a:t>your </a:t>
            </a:r>
            <a:r>
              <a:rPr lang="en-US" altLang="zh-CN" smtClean="0"/>
              <a:t>mouth .</a:t>
            </a:r>
          </a:p>
          <a:p>
            <a:endParaRPr lang="en-US" altLang="zh-CN" smtClean="0"/>
          </a:p>
          <a:p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00100" y="3286124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( B   ) 3. </a:t>
            </a:r>
            <a:r>
              <a:rPr lang="zh-CN" altLang="en-US" smtClean="0"/>
              <a:t>当你建议大家画一张脸时，你应说：</a:t>
            </a:r>
            <a:r>
              <a:rPr lang="en-US" altLang="zh-CN" smtClean="0"/>
              <a:t>_______</a:t>
            </a:r>
          </a:p>
          <a:p>
            <a:endParaRPr lang="en-US" altLang="zh-CN" smtClean="0"/>
          </a:p>
          <a:p>
            <a:r>
              <a:rPr lang="en-US" altLang="zh-CN" smtClean="0"/>
              <a:t> </a:t>
            </a:r>
            <a:r>
              <a:rPr lang="en-US" altLang="zh-CN" smtClean="0"/>
              <a:t>    A . Let’s draw a nose.</a:t>
            </a:r>
          </a:p>
          <a:p>
            <a:r>
              <a:rPr lang="en-US" altLang="zh-CN" smtClean="0"/>
              <a:t> </a:t>
            </a:r>
            <a:r>
              <a:rPr lang="en-US" altLang="zh-CN" smtClean="0"/>
              <a:t>    B . Let’s </a:t>
            </a:r>
            <a:r>
              <a:rPr lang="en-US" altLang="zh-CN" smtClean="0"/>
              <a:t>draw </a:t>
            </a:r>
            <a:r>
              <a:rPr lang="en-US" altLang="zh-CN" smtClean="0"/>
              <a:t>a </a:t>
            </a:r>
            <a:r>
              <a:rPr lang="en-US" altLang="zh-CN" smtClean="0"/>
              <a:t>face </a:t>
            </a:r>
            <a:r>
              <a:rPr lang="en-US" altLang="zh-CN" smtClean="0"/>
              <a:t>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345_image_file_copy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28728" y="714356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smtClean="0">
                <a:solidFill>
                  <a:srgbClr val="C00000"/>
                </a:solidFill>
              </a:rPr>
              <a:t>Homework:</a:t>
            </a:r>
          </a:p>
          <a:p>
            <a:endParaRPr lang="en-US" altLang="zh-CN" sz="6000" b="1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785926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3200" smtClean="0"/>
              <a:t>课后，熟读单词和课文 。</a:t>
            </a:r>
            <a:endParaRPr lang="en-US" altLang="zh-CN" sz="3200" smtClean="0"/>
          </a:p>
          <a:p>
            <a:pPr marL="514350" indent="-514350">
              <a:buAutoNum type="arabicPeriod"/>
            </a:pPr>
            <a:endParaRPr lang="zh-CN" altLang="en-US" sz="3200"/>
          </a:p>
        </p:txBody>
      </p:sp>
      <p:sp>
        <p:nvSpPr>
          <p:cNvPr id="7" name="TextBox 6"/>
          <p:cNvSpPr txBox="1"/>
          <p:nvPr/>
        </p:nvSpPr>
        <p:spPr>
          <a:xfrm>
            <a:off x="1428728" y="385762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 </a:t>
            </a:r>
            <a:r>
              <a:rPr lang="en-US" altLang="zh-CN" sz="3200" smtClean="0"/>
              <a:t>3.</a:t>
            </a:r>
            <a:r>
              <a:rPr lang="zh-CN" altLang="en-US" sz="3200" smtClean="0"/>
              <a:t>完成练习册中相应的练</a:t>
            </a:r>
            <a:r>
              <a:rPr lang="zh-CN" altLang="en-US" sz="3200" smtClean="0"/>
              <a:t>习。</a:t>
            </a:r>
            <a:endParaRPr lang="zh-CN" altLang="en-US" sz="3200"/>
          </a:p>
        </p:txBody>
      </p:sp>
      <p:sp>
        <p:nvSpPr>
          <p:cNvPr id="8" name="TextBox 7"/>
          <p:cNvSpPr txBox="1"/>
          <p:nvPr/>
        </p:nvSpPr>
        <p:spPr>
          <a:xfrm>
            <a:off x="1500166" y="2643182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/>
              <a:t>2.</a:t>
            </a:r>
            <a:r>
              <a:rPr lang="zh-CN" altLang="en-US" sz="2800" smtClean="0"/>
              <a:t>画</a:t>
            </a:r>
            <a:r>
              <a:rPr lang="zh-CN" altLang="en-US" sz="2800" smtClean="0"/>
              <a:t>一</a:t>
            </a:r>
            <a:r>
              <a:rPr lang="zh-CN" altLang="en-US" sz="2800" smtClean="0"/>
              <a:t>张猫脸，并用英语写出其脸的部位名称 。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459</Words>
  <Application>Microsoft Office PowerPoint</Application>
  <PresentationFormat>全屏显示(4:3)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dreamsummit</dc:creator>
  <cp:lastModifiedBy>dreamsummit</cp:lastModifiedBy>
  <cp:revision>45</cp:revision>
  <dcterms:created xsi:type="dcterms:W3CDTF">2016-05-17T01:04:49Z</dcterms:created>
  <dcterms:modified xsi:type="dcterms:W3CDTF">2016-05-19T02:50:33Z</dcterms:modified>
</cp:coreProperties>
</file>