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60" r:id="rId4"/>
    <p:sldId id="370" r:id="rId6"/>
    <p:sldId id="268" r:id="rId7"/>
    <p:sldId id="352" r:id="rId8"/>
    <p:sldId id="295" r:id="rId9"/>
    <p:sldId id="296" r:id="rId10"/>
    <p:sldId id="282" r:id="rId11"/>
  </p:sldIdLst>
  <p:sldSz cx="12192000" cy="6858000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D"/>
    <a:srgbClr val="3F3F3F"/>
    <a:srgbClr val="414141"/>
    <a:srgbClr val="6D6D6D"/>
    <a:srgbClr val="5D6063"/>
    <a:srgbClr val="6C6F7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2874" autoAdjust="0"/>
  </p:normalViewPr>
  <p:slideViewPr>
    <p:cSldViewPr snapToGrid="0">
      <p:cViewPr varScale="1">
        <p:scale>
          <a:sx n="103" d="100"/>
          <a:sy n="103" d="100"/>
        </p:scale>
        <p:origin x="5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72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AF574-9E5E-4479-A694-7B0504769A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模板来自于 </a:t>
            </a:r>
            <a:r>
              <a:rPr lang="en-US" altLang="zh-CN" dirty="0" smtClean="0"/>
              <a:t>http://docer.mysoeasy.com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1218565" rtl="0" eaLnBrk="1" latinLnBrk="0" hangingPunct="1">
      <a:buFont typeface="Arial" panose="020B0604020202020204" pitchFamily="34" charset="0"/>
      <a:buNone/>
      <a:defRPr sz="1865" kern="1200" baseline="0">
        <a:solidFill>
          <a:srgbClr val="FF0000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69E8-19F7-47D4-AFC6-D17EEAD4A9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73910-F208-4636-A090-B1B04B1D62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856"/>
          </a:xfrm>
          <a:prstGeom prst="rect">
            <a:avLst/>
          </a:prstGeom>
        </p:spPr>
      </p:pic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308332" y="2503750"/>
            <a:ext cx="8478832" cy="46721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308332" y="1070518"/>
            <a:ext cx="8478832" cy="1363187"/>
          </a:xfrm>
        </p:spPr>
        <p:txBody>
          <a:bodyPr>
            <a:normAutofit/>
          </a:bodyPr>
          <a:lstStyle>
            <a:lvl1pPr algn="ctr">
              <a:defRPr sz="4200">
                <a:gradFill flip="none" rotWithShape="1">
                  <a:gsLst>
                    <a:gs pos="34000">
                      <a:schemeClr val="accent2"/>
                    </a:gs>
                    <a:gs pos="1000">
                      <a:schemeClr val="accent1"/>
                    </a:gs>
                    <a:gs pos="97248">
                      <a:schemeClr val="accent3"/>
                    </a:gs>
                    <a:gs pos="67000">
                      <a:schemeClr val="accent5"/>
                    </a:gs>
                  </a:gsLst>
                  <a:lin ang="0" scaled="1"/>
                  <a:tileRect/>
                </a:gradFill>
                <a:effectLst/>
              </a:defRPr>
            </a:lvl1pPr>
          </a:lstStyle>
          <a:p>
            <a:r>
              <a:rPr lang="zh-CN" altLang="en-US" dirty="0" smtClean="0"/>
              <a:t>单击此处添加您的标题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327025" y="352425"/>
            <a:ext cx="11468100" cy="544671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 marL="360045" indent="-179705"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39750" indent="-179705">
              <a:defRPr sz="1800">
                <a:solidFill>
                  <a:schemeClr val="tx1"/>
                </a:solidFill>
              </a:defRPr>
            </a:lvl3pPr>
            <a:lvl4pPr marL="720090" indent="-179705">
              <a:defRPr sz="1800">
                <a:solidFill>
                  <a:schemeClr val="tx1"/>
                </a:solidFill>
              </a:defRPr>
            </a:lvl4pPr>
            <a:lvl5pPr marL="899795" indent="-179705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5429" y="297723"/>
            <a:ext cx="8952069" cy="15353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algn="r">
              <a:lnSpc>
                <a:spcPct val="15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3702" y="2011564"/>
            <a:ext cx="6633796" cy="771525"/>
          </a:xfrm>
        </p:spPr>
        <p:txBody>
          <a:bodyPr anchor="ctr" anchorCtr="0"/>
          <a:lstStyle>
            <a:lvl1pPr marL="0" indent="0" algn="ctr">
              <a:buNone/>
              <a:defRPr sz="2400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11927499" y="297723"/>
            <a:ext cx="264502" cy="1535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/>
          <a:srcRect t="9177"/>
          <a:stretch>
            <a:fillRect/>
          </a:stretch>
        </p:blipFill>
        <p:spPr>
          <a:xfrm>
            <a:off x="0" y="-18648"/>
            <a:ext cx="12192000" cy="6895297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>
            <a:off x="4694237" y="2095500"/>
            <a:ext cx="7040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SO_Shape"/>
          <p:cNvSpPr/>
          <p:nvPr/>
        </p:nvSpPr>
        <p:spPr>
          <a:xfrm>
            <a:off x="2436812" y="1459111"/>
            <a:ext cx="754063" cy="754063"/>
          </a:xfrm>
          <a:custGeom>
            <a:avLst/>
            <a:gdLst>
              <a:gd name="connsiteX0" fmla="*/ 1710861 w 3526872"/>
              <a:gd name="connsiteY0" fmla="*/ 0 h 3526871"/>
              <a:gd name="connsiteX1" fmla="*/ 1768439 w 3526872"/>
              <a:gd name="connsiteY1" fmla="*/ 1648835 h 3526871"/>
              <a:gd name="connsiteX2" fmla="*/ 1969505 w 3526872"/>
              <a:gd name="connsiteY2" fmla="*/ 11293 h 3526871"/>
              <a:gd name="connsiteX3" fmla="*/ 1987371 w 3526872"/>
              <a:gd name="connsiteY3" fmla="*/ 13486 h 3526871"/>
              <a:gd name="connsiteX4" fmla="*/ 1786306 w 3526872"/>
              <a:gd name="connsiteY4" fmla="*/ 1651027 h 3526871"/>
              <a:gd name="connsiteX5" fmla="*/ 2241063 w 3526872"/>
              <a:gd name="connsiteY5" fmla="*/ 65100 h 3526871"/>
              <a:gd name="connsiteX6" fmla="*/ 2258366 w 3526872"/>
              <a:gd name="connsiteY6" fmla="*/ 70062 h 3526871"/>
              <a:gd name="connsiteX7" fmla="*/ 1803609 w 3526872"/>
              <a:gd name="connsiteY7" fmla="*/ 1655989 h 3526871"/>
              <a:gd name="connsiteX8" fmla="*/ 2500861 w 3526872"/>
              <a:gd name="connsiteY8" fmla="*/ 160728 h 3526871"/>
              <a:gd name="connsiteX9" fmla="*/ 2517174 w 3526872"/>
              <a:gd name="connsiteY9" fmla="*/ 168335 h 3526871"/>
              <a:gd name="connsiteX10" fmla="*/ 1819921 w 3526872"/>
              <a:gd name="connsiteY10" fmla="*/ 1663598 h 3526871"/>
              <a:gd name="connsiteX11" fmla="*/ 2742501 w 3526872"/>
              <a:gd name="connsiteY11" fmla="*/ 295818 h 3526871"/>
              <a:gd name="connsiteX12" fmla="*/ 2757424 w 3526872"/>
              <a:gd name="connsiteY12" fmla="*/ 305883 h 3526871"/>
              <a:gd name="connsiteX13" fmla="*/ 1834846 w 3526872"/>
              <a:gd name="connsiteY13" fmla="*/ 1673661 h 3526871"/>
              <a:gd name="connsiteX14" fmla="*/ 2960032 w 3526872"/>
              <a:gd name="connsiteY14" fmla="*/ 467046 h 3526871"/>
              <a:gd name="connsiteX15" fmla="*/ 2973198 w 3526872"/>
              <a:gd name="connsiteY15" fmla="*/ 479322 h 3526871"/>
              <a:gd name="connsiteX16" fmla="*/ 1848009 w 3526872"/>
              <a:gd name="connsiteY16" fmla="*/ 1685939 h 3526871"/>
              <a:gd name="connsiteX17" fmla="*/ 3148101 w 3526872"/>
              <a:gd name="connsiteY17" fmla="*/ 670196 h 3526871"/>
              <a:gd name="connsiteX18" fmla="*/ 3159183 w 3526872"/>
              <a:gd name="connsiteY18" fmla="*/ 684380 h 3526871"/>
              <a:gd name="connsiteX19" fmla="*/ 1859092 w 3526872"/>
              <a:gd name="connsiteY19" fmla="*/ 1700122 h 3526871"/>
              <a:gd name="connsiteX20" fmla="*/ 3302074 w 3526872"/>
              <a:gd name="connsiteY20" fmla="*/ 900264 h 3526871"/>
              <a:gd name="connsiteX21" fmla="*/ 3310800 w 3526872"/>
              <a:gd name="connsiteY21" fmla="*/ 916008 h 3526871"/>
              <a:gd name="connsiteX22" fmla="*/ 1867819 w 3526872"/>
              <a:gd name="connsiteY22" fmla="*/ 1715865 h 3526871"/>
              <a:gd name="connsiteX23" fmla="*/ 3418160 w 3526872"/>
              <a:gd name="connsiteY23" fmla="*/ 1151588 h 3526871"/>
              <a:gd name="connsiteX24" fmla="*/ 3424317 w 3526872"/>
              <a:gd name="connsiteY24" fmla="*/ 1168502 h 3526871"/>
              <a:gd name="connsiteX25" fmla="*/ 1873975 w 3526872"/>
              <a:gd name="connsiteY25" fmla="*/ 1732780 h 3526871"/>
              <a:gd name="connsiteX26" fmla="*/ 3493502 w 3526872"/>
              <a:gd name="connsiteY26" fmla="*/ 1417976 h 3526871"/>
              <a:gd name="connsiteX27" fmla="*/ 3496936 w 3526872"/>
              <a:gd name="connsiteY27" fmla="*/ 1435645 h 3526871"/>
              <a:gd name="connsiteX28" fmla="*/ 1877408 w 3526872"/>
              <a:gd name="connsiteY28" fmla="*/ 1750450 h 3526871"/>
              <a:gd name="connsiteX29" fmla="*/ 3526244 w 3526872"/>
              <a:gd name="connsiteY29" fmla="*/ 1692871 h 3526871"/>
              <a:gd name="connsiteX30" fmla="*/ 3526872 w 3526872"/>
              <a:gd name="connsiteY30" fmla="*/ 1710860 h 3526871"/>
              <a:gd name="connsiteX31" fmla="*/ 1878038 w 3526872"/>
              <a:gd name="connsiteY31" fmla="*/ 1768439 h 3526871"/>
              <a:gd name="connsiteX32" fmla="*/ 3515580 w 3526872"/>
              <a:gd name="connsiteY32" fmla="*/ 1969503 h 3526871"/>
              <a:gd name="connsiteX33" fmla="*/ 3513385 w 3526872"/>
              <a:gd name="connsiteY33" fmla="*/ 1987369 h 3526871"/>
              <a:gd name="connsiteX34" fmla="*/ 1875843 w 3526872"/>
              <a:gd name="connsiteY34" fmla="*/ 1786305 h 3526871"/>
              <a:gd name="connsiteX35" fmla="*/ 3461771 w 3526872"/>
              <a:gd name="connsiteY35" fmla="*/ 2241062 h 3526871"/>
              <a:gd name="connsiteX36" fmla="*/ 3456810 w 3526872"/>
              <a:gd name="connsiteY36" fmla="*/ 2258365 h 3526871"/>
              <a:gd name="connsiteX37" fmla="*/ 1870880 w 3526872"/>
              <a:gd name="connsiteY37" fmla="*/ 1803607 h 3526871"/>
              <a:gd name="connsiteX38" fmla="*/ 3366145 w 3526872"/>
              <a:gd name="connsiteY38" fmla="*/ 2500860 h 3526871"/>
              <a:gd name="connsiteX39" fmla="*/ 3358538 w 3526872"/>
              <a:gd name="connsiteY39" fmla="*/ 2517173 h 3526871"/>
              <a:gd name="connsiteX40" fmla="*/ 1863275 w 3526872"/>
              <a:gd name="connsiteY40" fmla="*/ 1819921 h 3526871"/>
              <a:gd name="connsiteX41" fmla="*/ 3231054 w 3526872"/>
              <a:gd name="connsiteY41" fmla="*/ 2742500 h 3526871"/>
              <a:gd name="connsiteX42" fmla="*/ 3220988 w 3526872"/>
              <a:gd name="connsiteY42" fmla="*/ 2757423 h 3526871"/>
              <a:gd name="connsiteX43" fmla="*/ 1853211 w 3526872"/>
              <a:gd name="connsiteY43" fmla="*/ 1834845 h 3526871"/>
              <a:gd name="connsiteX44" fmla="*/ 3059826 w 3526872"/>
              <a:gd name="connsiteY44" fmla="*/ 2960032 h 3526871"/>
              <a:gd name="connsiteX45" fmla="*/ 3047549 w 3526872"/>
              <a:gd name="connsiteY45" fmla="*/ 2973197 h 3526871"/>
              <a:gd name="connsiteX46" fmla="*/ 1840934 w 3526872"/>
              <a:gd name="connsiteY46" fmla="*/ 1848009 h 3526871"/>
              <a:gd name="connsiteX47" fmla="*/ 2856676 w 3526872"/>
              <a:gd name="connsiteY47" fmla="*/ 3148100 h 3526871"/>
              <a:gd name="connsiteX48" fmla="*/ 2842491 w 3526872"/>
              <a:gd name="connsiteY48" fmla="*/ 3159182 h 3526871"/>
              <a:gd name="connsiteX49" fmla="*/ 1826748 w 3526872"/>
              <a:gd name="connsiteY49" fmla="*/ 1859090 h 3526871"/>
              <a:gd name="connsiteX50" fmla="*/ 2626607 w 3526872"/>
              <a:gd name="connsiteY50" fmla="*/ 3302073 h 3526871"/>
              <a:gd name="connsiteX51" fmla="*/ 2610864 w 3526872"/>
              <a:gd name="connsiteY51" fmla="*/ 3310799 h 3526871"/>
              <a:gd name="connsiteX52" fmla="*/ 1811005 w 3526872"/>
              <a:gd name="connsiteY52" fmla="*/ 1867817 h 3526871"/>
              <a:gd name="connsiteX53" fmla="*/ 2375284 w 3526872"/>
              <a:gd name="connsiteY53" fmla="*/ 3418159 h 3526871"/>
              <a:gd name="connsiteX54" fmla="*/ 2358370 w 3526872"/>
              <a:gd name="connsiteY54" fmla="*/ 3424316 h 3526871"/>
              <a:gd name="connsiteX55" fmla="*/ 1794091 w 3526872"/>
              <a:gd name="connsiteY55" fmla="*/ 1873972 h 3526871"/>
              <a:gd name="connsiteX56" fmla="*/ 2108895 w 3526872"/>
              <a:gd name="connsiteY56" fmla="*/ 3493501 h 3526871"/>
              <a:gd name="connsiteX57" fmla="*/ 2091226 w 3526872"/>
              <a:gd name="connsiteY57" fmla="*/ 3496935 h 3526871"/>
              <a:gd name="connsiteX58" fmla="*/ 1776422 w 3526872"/>
              <a:gd name="connsiteY58" fmla="*/ 1877407 h 3526871"/>
              <a:gd name="connsiteX59" fmla="*/ 1834000 w 3526872"/>
              <a:gd name="connsiteY59" fmla="*/ 3526243 h 3526871"/>
              <a:gd name="connsiteX60" fmla="*/ 1816012 w 3526872"/>
              <a:gd name="connsiteY60" fmla="*/ 3526871 h 3526871"/>
              <a:gd name="connsiteX61" fmla="*/ 1758432 w 3526872"/>
              <a:gd name="connsiteY61" fmla="*/ 1878036 h 3526871"/>
              <a:gd name="connsiteX62" fmla="*/ 1557368 w 3526872"/>
              <a:gd name="connsiteY62" fmla="*/ 3515579 h 3526871"/>
              <a:gd name="connsiteX63" fmla="*/ 1539502 w 3526872"/>
              <a:gd name="connsiteY63" fmla="*/ 3513384 h 3526871"/>
              <a:gd name="connsiteX64" fmla="*/ 1740567 w 3526872"/>
              <a:gd name="connsiteY64" fmla="*/ 1875842 h 3526871"/>
              <a:gd name="connsiteX65" fmla="*/ 1285809 w 3526872"/>
              <a:gd name="connsiteY65" fmla="*/ 3461770 h 3526871"/>
              <a:gd name="connsiteX66" fmla="*/ 1268506 w 3526872"/>
              <a:gd name="connsiteY66" fmla="*/ 3456808 h 3526871"/>
              <a:gd name="connsiteX67" fmla="*/ 1723263 w 3526872"/>
              <a:gd name="connsiteY67" fmla="*/ 1870884 h 3526871"/>
              <a:gd name="connsiteX68" fmla="*/ 1026011 w 3526872"/>
              <a:gd name="connsiteY68" fmla="*/ 3366144 h 3526871"/>
              <a:gd name="connsiteX69" fmla="*/ 1009697 w 3526872"/>
              <a:gd name="connsiteY69" fmla="*/ 3358537 h 3526871"/>
              <a:gd name="connsiteX70" fmla="*/ 1706950 w 3526872"/>
              <a:gd name="connsiteY70" fmla="*/ 1863273 h 3526871"/>
              <a:gd name="connsiteX71" fmla="*/ 784371 w 3526872"/>
              <a:gd name="connsiteY71" fmla="*/ 3231053 h 3526871"/>
              <a:gd name="connsiteX72" fmla="*/ 769448 w 3526872"/>
              <a:gd name="connsiteY72" fmla="*/ 3220987 h 3526871"/>
              <a:gd name="connsiteX73" fmla="*/ 1692027 w 3526872"/>
              <a:gd name="connsiteY73" fmla="*/ 1853209 h 3526871"/>
              <a:gd name="connsiteX74" fmla="*/ 566840 w 3526872"/>
              <a:gd name="connsiteY74" fmla="*/ 3059825 h 3526871"/>
              <a:gd name="connsiteX75" fmla="*/ 553675 w 3526872"/>
              <a:gd name="connsiteY75" fmla="*/ 3047549 h 3526871"/>
              <a:gd name="connsiteX76" fmla="*/ 1678863 w 3526872"/>
              <a:gd name="connsiteY76" fmla="*/ 1840932 h 3526871"/>
              <a:gd name="connsiteX77" fmla="*/ 378771 w 3526872"/>
              <a:gd name="connsiteY77" fmla="*/ 2856675 h 3526871"/>
              <a:gd name="connsiteX78" fmla="*/ 367689 w 3526872"/>
              <a:gd name="connsiteY78" fmla="*/ 2842490 h 3526871"/>
              <a:gd name="connsiteX79" fmla="*/ 1667780 w 3526872"/>
              <a:gd name="connsiteY79" fmla="*/ 1826750 h 3526871"/>
              <a:gd name="connsiteX80" fmla="*/ 224798 w 3526872"/>
              <a:gd name="connsiteY80" fmla="*/ 2626606 h 3526871"/>
              <a:gd name="connsiteX81" fmla="*/ 216072 w 3526872"/>
              <a:gd name="connsiteY81" fmla="*/ 2610863 h 3526871"/>
              <a:gd name="connsiteX82" fmla="*/ 1659054 w 3526872"/>
              <a:gd name="connsiteY82" fmla="*/ 1811004 h 3526871"/>
              <a:gd name="connsiteX83" fmla="*/ 108712 w 3526872"/>
              <a:gd name="connsiteY83" fmla="*/ 2375284 h 3526871"/>
              <a:gd name="connsiteX84" fmla="*/ 102555 w 3526872"/>
              <a:gd name="connsiteY84" fmla="*/ 2358369 h 3526871"/>
              <a:gd name="connsiteX85" fmla="*/ 1652899 w 3526872"/>
              <a:gd name="connsiteY85" fmla="*/ 1794090 h 3526871"/>
              <a:gd name="connsiteX86" fmla="*/ 33370 w 3526872"/>
              <a:gd name="connsiteY86" fmla="*/ 2108894 h 3526871"/>
              <a:gd name="connsiteX87" fmla="*/ 29936 w 3526872"/>
              <a:gd name="connsiteY87" fmla="*/ 2091225 h 3526871"/>
              <a:gd name="connsiteX88" fmla="*/ 1649464 w 3526872"/>
              <a:gd name="connsiteY88" fmla="*/ 1776421 h 3526871"/>
              <a:gd name="connsiteX89" fmla="*/ 628 w 3526872"/>
              <a:gd name="connsiteY89" fmla="*/ 1833999 h 3526871"/>
              <a:gd name="connsiteX90" fmla="*/ 0 w 3526872"/>
              <a:gd name="connsiteY90" fmla="*/ 1816010 h 3526871"/>
              <a:gd name="connsiteX91" fmla="*/ 1648834 w 3526872"/>
              <a:gd name="connsiteY91" fmla="*/ 1758431 h 3526871"/>
              <a:gd name="connsiteX92" fmla="*/ 11293 w 3526872"/>
              <a:gd name="connsiteY92" fmla="*/ 1557367 h 3526871"/>
              <a:gd name="connsiteX93" fmla="*/ 13487 w 3526872"/>
              <a:gd name="connsiteY93" fmla="*/ 1539501 h 3526871"/>
              <a:gd name="connsiteX94" fmla="*/ 1651029 w 3526872"/>
              <a:gd name="connsiteY94" fmla="*/ 1740565 h 3526871"/>
              <a:gd name="connsiteX95" fmla="*/ 65101 w 3526872"/>
              <a:gd name="connsiteY95" fmla="*/ 1285808 h 3526871"/>
              <a:gd name="connsiteX96" fmla="*/ 70063 w 3526872"/>
              <a:gd name="connsiteY96" fmla="*/ 1268506 h 3526871"/>
              <a:gd name="connsiteX97" fmla="*/ 1655991 w 3526872"/>
              <a:gd name="connsiteY97" fmla="*/ 1723263 h 3526871"/>
              <a:gd name="connsiteX98" fmla="*/ 160727 w 3526872"/>
              <a:gd name="connsiteY98" fmla="*/ 1026011 h 3526871"/>
              <a:gd name="connsiteX99" fmla="*/ 168334 w 3526872"/>
              <a:gd name="connsiteY99" fmla="*/ 1009698 h 3526871"/>
              <a:gd name="connsiteX100" fmla="*/ 1663598 w 3526872"/>
              <a:gd name="connsiteY100" fmla="*/ 1706949 h 3526871"/>
              <a:gd name="connsiteX101" fmla="*/ 295818 w 3526872"/>
              <a:gd name="connsiteY101" fmla="*/ 784371 h 3526871"/>
              <a:gd name="connsiteX102" fmla="*/ 305884 w 3526872"/>
              <a:gd name="connsiteY102" fmla="*/ 769448 h 3526871"/>
              <a:gd name="connsiteX103" fmla="*/ 1673663 w 3526872"/>
              <a:gd name="connsiteY103" fmla="*/ 1692027 h 3526871"/>
              <a:gd name="connsiteX104" fmla="*/ 467046 w 3526872"/>
              <a:gd name="connsiteY104" fmla="*/ 566839 h 3526871"/>
              <a:gd name="connsiteX105" fmla="*/ 479323 w 3526872"/>
              <a:gd name="connsiteY105" fmla="*/ 553674 h 3526871"/>
              <a:gd name="connsiteX106" fmla="*/ 1685939 w 3526872"/>
              <a:gd name="connsiteY106" fmla="*/ 1678861 h 3526871"/>
              <a:gd name="connsiteX107" fmla="*/ 670196 w 3526872"/>
              <a:gd name="connsiteY107" fmla="*/ 378771 h 3526871"/>
              <a:gd name="connsiteX108" fmla="*/ 684381 w 3526872"/>
              <a:gd name="connsiteY108" fmla="*/ 367689 h 3526871"/>
              <a:gd name="connsiteX109" fmla="*/ 1700124 w 3526872"/>
              <a:gd name="connsiteY109" fmla="*/ 1667780 h 3526871"/>
              <a:gd name="connsiteX110" fmla="*/ 900265 w 3526872"/>
              <a:gd name="connsiteY110" fmla="*/ 224798 h 3526871"/>
              <a:gd name="connsiteX111" fmla="*/ 916008 w 3526872"/>
              <a:gd name="connsiteY111" fmla="*/ 216071 h 3526871"/>
              <a:gd name="connsiteX112" fmla="*/ 1715866 w 3526872"/>
              <a:gd name="connsiteY112" fmla="*/ 1659053 h 3526871"/>
              <a:gd name="connsiteX113" fmla="*/ 1151588 w 3526872"/>
              <a:gd name="connsiteY113" fmla="*/ 108711 h 3526871"/>
              <a:gd name="connsiteX114" fmla="*/ 1168502 w 3526872"/>
              <a:gd name="connsiteY114" fmla="*/ 102555 h 3526871"/>
              <a:gd name="connsiteX115" fmla="*/ 1732782 w 3526872"/>
              <a:gd name="connsiteY115" fmla="*/ 1652898 h 3526871"/>
              <a:gd name="connsiteX116" fmla="*/ 1417977 w 3526872"/>
              <a:gd name="connsiteY116" fmla="*/ 33370 h 3526871"/>
              <a:gd name="connsiteX117" fmla="*/ 1435646 w 3526872"/>
              <a:gd name="connsiteY117" fmla="*/ 29935 h 3526871"/>
              <a:gd name="connsiteX118" fmla="*/ 1750451 w 3526872"/>
              <a:gd name="connsiteY118" fmla="*/ 1649459 h 3526871"/>
              <a:gd name="connsiteX119" fmla="*/ 1692872 w 3526872"/>
              <a:gd name="connsiteY119" fmla="*/ 628 h 352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526872" h="3526871">
                <a:moveTo>
                  <a:pt x="1710861" y="0"/>
                </a:moveTo>
                <a:lnTo>
                  <a:pt x="1768439" y="1648835"/>
                </a:lnTo>
                <a:lnTo>
                  <a:pt x="1969505" y="11293"/>
                </a:lnTo>
                <a:lnTo>
                  <a:pt x="1987371" y="13486"/>
                </a:lnTo>
                <a:lnTo>
                  <a:pt x="1786306" y="1651027"/>
                </a:lnTo>
                <a:lnTo>
                  <a:pt x="2241063" y="65100"/>
                </a:lnTo>
                <a:lnTo>
                  <a:pt x="2258366" y="70062"/>
                </a:lnTo>
                <a:lnTo>
                  <a:pt x="1803609" y="1655989"/>
                </a:lnTo>
                <a:lnTo>
                  <a:pt x="2500861" y="160728"/>
                </a:lnTo>
                <a:lnTo>
                  <a:pt x="2517174" y="168335"/>
                </a:lnTo>
                <a:lnTo>
                  <a:pt x="1819921" y="1663598"/>
                </a:lnTo>
                <a:lnTo>
                  <a:pt x="2742501" y="295818"/>
                </a:lnTo>
                <a:lnTo>
                  <a:pt x="2757424" y="305883"/>
                </a:lnTo>
                <a:lnTo>
                  <a:pt x="1834846" y="1673661"/>
                </a:lnTo>
                <a:lnTo>
                  <a:pt x="2960032" y="467046"/>
                </a:lnTo>
                <a:lnTo>
                  <a:pt x="2973198" y="479322"/>
                </a:lnTo>
                <a:lnTo>
                  <a:pt x="1848009" y="1685939"/>
                </a:lnTo>
                <a:lnTo>
                  <a:pt x="3148101" y="670196"/>
                </a:lnTo>
                <a:lnTo>
                  <a:pt x="3159183" y="684380"/>
                </a:lnTo>
                <a:lnTo>
                  <a:pt x="1859092" y="1700122"/>
                </a:lnTo>
                <a:lnTo>
                  <a:pt x="3302074" y="900264"/>
                </a:lnTo>
                <a:lnTo>
                  <a:pt x="3310800" y="916008"/>
                </a:lnTo>
                <a:lnTo>
                  <a:pt x="1867819" y="1715865"/>
                </a:lnTo>
                <a:lnTo>
                  <a:pt x="3418160" y="1151588"/>
                </a:lnTo>
                <a:lnTo>
                  <a:pt x="3424317" y="1168502"/>
                </a:lnTo>
                <a:lnTo>
                  <a:pt x="1873975" y="1732780"/>
                </a:lnTo>
                <a:lnTo>
                  <a:pt x="3493502" y="1417976"/>
                </a:lnTo>
                <a:lnTo>
                  <a:pt x="3496936" y="1435645"/>
                </a:lnTo>
                <a:lnTo>
                  <a:pt x="1877408" y="1750450"/>
                </a:lnTo>
                <a:lnTo>
                  <a:pt x="3526244" y="1692871"/>
                </a:lnTo>
                <a:lnTo>
                  <a:pt x="3526872" y="1710860"/>
                </a:lnTo>
                <a:lnTo>
                  <a:pt x="1878038" y="1768439"/>
                </a:lnTo>
                <a:lnTo>
                  <a:pt x="3515580" y="1969503"/>
                </a:lnTo>
                <a:lnTo>
                  <a:pt x="3513385" y="1987369"/>
                </a:lnTo>
                <a:lnTo>
                  <a:pt x="1875843" y="1786305"/>
                </a:lnTo>
                <a:lnTo>
                  <a:pt x="3461771" y="2241062"/>
                </a:lnTo>
                <a:lnTo>
                  <a:pt x="3456810" y="2258365"/>
                </a:lnTo>
                <a:lnTo>
                  <a:pt x="1870880" y="1803607"/>
                </a:lnTo>
                <a:lnTo>
                  <a:pt x="3366145" y="2500860"/>
                </a:lnTo>
                <a:lnTo>
                  <a:pt x="3358538" y="2517173"/>
                </a:lnTo>
                <a:lnTo>
                  <a:pt x="1863275" y="1819921"/>
                </a:lnTo>
                <a:lnTo>
                  <a:pt x="3231054" y="2742500"/>
                </a:lnTo>
                <a:lnTo>
                  <a:pt x="3220988" y="2757423"/>
                </a:lnTo>
                <a:lnTo>
                  <a:pt x="1853211" y="1834845"/>
                </a:lnTo>
                <a:lnTo>
                  <a:pt x="3059826" y="2960032"/>
                </a:lnTo>
                <a:lnTo>
                  <a:pt x="3047549" y="2973197"/>
                </a:lnTo>
                <a:lnTo>
                  <a:pt x="1840934" y="1848009"/>
                </a:lnTo>
                <a:lnTo>
                  <a:pt x="2856676" y="3148100"/>
                </a:lnTo>
                <a:lnTo>
                  <a:pt x="2842491" y="3159182"/>
                </a:lnTo>
                <a:lnTo>
                  <a:pt x="1826748" y="1859090"/>
                </a:lnTo>
                <a:lnTo>
                  <a:pt x="2626607" y="3302073"/>
                </a:lnTo>
                <a:lnTo>
                  <a:pt x="2610864" y="3310799"/>
                </a:lnTo>
                <a:lnTo>
                  <a:pt x="1811005" y="1867817"/>
                </a:lnTo>
                <a:lnTo>
                  <a:pt x="2375284" y="3418159"/>
                </a:lnTo>
                <a:lnTo>
                  <a:pt x="2358370" y="3424316"/>
                </a:lnTo>
                <a:lnTo>
                  <a:pt x="1794091" y="1873972"/>
                </a:lnTo>
                <a:lnTo>
                  <a:pt x="2108895" y="3493501"/>
                </a:lnTo>
                <a:lnTo>
                  <a:pt x="2091226" y="3496935"/>
                </a:lnTo>
                <a:lnTo>
                  <a:pt x="1776422" y="1877407"/>
                </a:lnTo>
                <a:lnTo>
                  <a:pt x="1834000" y="3526243"/>
                </a:lnTo>
                <a:lnTo>
                  <a:pt x="1816012" y="3526871"/>
                </a:lnTo>
                <a:lnTo>
                  <a:pt x="1758432" y="1878036"/>
                </a:lnTo>
                <a:lnTo>
                  <a:pt x="1557368" y="3515579"/>
                </a:lnTo>
                <a:lnTo>
                  <a:pt x="1539502" y="3513384"/>
                </a:lnTo>
                <a:lnTo>
                  <a:pt x="1740567" y="1875842"/>
                </a:lnTo>
                <a:lnTo>
                  <a:pt x="1285809" y="3461770"/>
                </a:lnTo>
                <a:lnTo>
                  <a:pt x="1268506" y="3456808"/>
                </a:lnTo>
                <a:lnTo>
                  <a:pt x="1723263" y="1870884"/>
                </a:lnTo>
                <a:lnTo>
                  <a:pt x="1026011" y="3366144"/>
                </a:lnTo>
                <a:lnTo>
                  <a:pt x="1009697" y="3358537"/>
                </a:lnTo>
                <a:lnTo>
                  <a:pt x="1706950" y="1863273"/>
                </a:lnTo>
                <a:lnTo>
                  <a:pt x="784371" y="3231053"/>
                </a:lnTo>
                <a:lnTo>
                  <a:pt x="769448" y="3220987"/>
                </a:lnTo>
                <a:lnTo>
                  <a:pt x="1692027" y="1853209"/>
                </a:lnTo>
                <a:lnTo>
                  <a:pt x="566840" y="3059825"/>
                </a:lnTo>
                <a:lnTo>
                  <a:pt x="553675" y="3047549"/>
                </a:lnTo>
                <a:lnTo>
                  <a:pt x="1678863" y="1840932"/>
                </a:lnTo>
                <a:lnTo>
                  <a:pt x="378771" y="2856675"/>
                </a:lnTo>
                <a:lnTo>
                  <a:pt x="367689" y="2842490"/>
                </a:lnTo>
                <a:lnTo>
                  <a:pt x="1667780" y="1826750"/>
                </a:lnTo>
                <a:lnTo>
                  <a:pt x="224798" y="2626606"/>
                </a:lnTo>
                <a:lnTo>
                  <a:pt x="216072" y="2610863"/>
                </a:lnTo>
                <a:lnTo>
                  <a:pt x="1659054" y="1811004"/>
                </a:lnTo>
                <a:lnTo>
                  <a:pt x="108712" y="2375284"/>
                </a:lnTo>
                <a:lnTo>
                  <a:pt x="102555" y="2358369"/>
                </a:lnTo>
                <a:lnTo>
                  <a:pt x="1652899" y="1794090"/>
                </a:lnTo>
                <a:lnTo>
                  <a:pt x="33370" y="2108894"/>
                </a:lnTo>
                <a:lnTo>
                  <a:pt x="29936" y="2091225"/>
                </a:lnTo>
                <a:lnTo>
                  <a:pt x="1649464" y="1776421"/>
                </a:lnTo>
                <a:lnTo>
                  <a:pt x="628" y="1833999"/>
                </a:lnTo>
                <a:lnTo>
                  <a:pt x="0" y="1816010"/>
                </a:lnTo>
                <a:lnTo>
                  <a:pt x="1648834" y="1758431"/>
                </a:lnTo>
                <a:lnTo>
                  <a:pt x="11293" y="1557367"/>
                </a:lnTo>
                <a:lnTo>
                  <a:pt x="13487" y="1539501"/>
                </a:lnTo>
                <a:lnTo>
                  <a:pt x="1651029" y="1740565"/>
                </a:lnTo>
                <a:lnTo>
                  <a:pt x="65101" y="1285808"/>
                </a:lnTo>
                <a:lnTo>
                  <a:pt x="70063" y="1268506"/>
                </a:lnTo>
                <a:lnTo>
                  <a:pt x="1655991" y="1723263"/>
                </a:lnTo>
                <a:lnTo>
                  <a:pt x="160727" y="1026011"/>
                </a:lnTo>
                <a:lnTo>
                  <a:pt x="168334" y="1009698"/>
                </a:lnTo>
                <a:lnTo>
                  <a:pt x="1663598" y="1706949"/>
                </a:lnTo>
                <a:lnTo>
                  <a:pt x="295818" y="784371"/>
                </a:lnTo>
                <a:lnTo>
                  <a:pt x="305884" y="769448"/>
                </a:lnTo>
                <a:lnTo>
                  <a:pt x="1673663" y="1692027"/>
                </a:lnTo>
                <a:lnTo>
                  <a:pt x="467046" y="566839"/>
                </a:lnTo>
                <a:lnTo>
                  <a:pt x="479323" y="553674"/>
                </a:lnTo>
                <a:lnTo>
                  <a:pt x="1685939" y="1678861"/>
                </a:lnTo>
                <a:lnTo>
                  <a:pt x="670196" y="378771"/>
                </a:lnTo>
                <a:lnTo>
                  <a:pt x="684381" y="367689"/>
                </a:lnTo>
                <a:lnTo>
                  <a:pt x="1700124" y="1667780"/>
                </a:lnTo>
                <a:lnTo>
                  <a:pt x="900265" y="224798"/>
                </a:lnTo>
                <a:lnTo>
                  <a:pt x="916008" y="216071"/>
                </a:lnTo>
                <a:lnTo>
                  <a:pt x="1715866" y="1659053"/>
                </a:lnTo>
                <a:lnTo>
                  <a:pt x="1151588" y="108711"/>
                </a:lnTo>
                <a:lnTo>
                  <a:pt x="1168502" y="102555"/>
                </a:lnTo>
                <a:lnTo>
                  <a:pt x="1732782" y="1652898"/>
                </a:lnTo>
                <a:lnTo>
                  <a:pt x="1417977" y="33370"/>
                </a:lnTo>
                <a:lnTo>
                  <a:pt x="1435646" y="29935"/>
                </a:lnTo>
                <a:lnTo>
                  <a:pt x="1750451" y="1649459"/>
                </a:lnTo>
                <a:lnTo>
                  <a:pt x="1692872" y="6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KSO_Shape"/>
          <p:cNvSpPr/>
          <p:nvPr/>
        </p:nvSpPr>
        <p:spPr>
          <a:xfrm>
            <a:off x="550862" y="439936"/>
            <a:ext cx="1188839" cy="1188839"/>
          </a:xfrm>
          <a:custGeom>
            <a:avLst/>
            <a:gdLst>
              <a:gd name="connsiteX0" fmla="*/ 1710861 w 3526872"/>
              <a:gd name="connsiteY0" fmla="*/ 0 h 3526871"/>
              <a:gd name="connsiteX1" fmla="*/ 1768439 w 3526872"/>
              <a:gd name="connsiteY1" fmla="*/ 1648835 h 3526871"/>
              <a:gd name="connsiteX2" fmla="*/ 1969505 w 3526872"/>
              <a:gd name="connsiteY2" fmla="*/ 11293 h 3526871"/>
              <a:gd name="connsiteX3" fmla="*/ 1987371 w 3526872"/>
              <a:gd name="connsiteY3" fmla="*/ 13486 h 3526871"/>
              <a:gd name="connsiteX4" fmla="*/ 1786306 w 3526872"/>
              <a:gd name="connsiteY4" fmla="*/ 1651027 h 3526871"/>
              <a:gd name="connsiteX5" fmla="*/ 2241063 w 3526872"/>
              <a:gd name="connsiteY5" fmla="*/ 65100 h 3526871"/>
              <a:gd name="connsiteX6" fmla="*/ 2258366 w 3526872"/>
              <a:gd name="connsiteY6" fmla="*/ 70062 h 3526871"/>
              <a:gd name="connsiteX7" fmla="*/ 1803609 w 3526872"/>
              <a:gd name="connsiteY7" fmla="*/ 1655989 h 3526871"/>
              <a:gd name="connsiteX8" fmla="*/ 2500861 w 3526872"/>
              <a:gd name="connsiteY8" fmla="*/ 160728 h 3526871"/>
              <a:gd name="connsiteX9" fmla="*/ 2517174 w 3526872"/>
              <a:gd name="connsiteY9" fmla="*/ 168335 h 3526871"/>
              <a:gd name="connsiteX10" fmla="*/ 1819921 w 3526872"/>
              <a:gd name="connsiteY10" fmla="*/ 1663598 h 3526871"/>
              <a:gd name="connsiteX11" fmla="*/ 2742501 w 3526872"/>
              <a:gd name="connsiteY11" fmla="*/ 295818 h 3526871"/>
              <a:gd name="connsiteX12" fmla="*/ 2757424 w 3526872"/>
              <a:gd name="connsiteY12" fmla="*/ 305883 h 3526871"/>
              <a:gd name="connsiteX13" fmla="*/ 1834846 w 3526872"/>
              <a:gd name="connsiteY13" fmla="*/ 1673661 h 3526871"/>
              <a:gd name="connsiteX14" fmla="*/ 2960032 w 3526872"/>
              <a:gd name="connsiteY14" fmla="*/ 467046 h 3526871"/>
              <a:gd name="connsiteX15" fmla="*/ 2973198 w 3526872"/>
              <a:gd name="connsiteY15" fmla="*/ 479322 h 3526871"/>
              <a:gd name="connsiteX16" fmla="*/ 1848009 w 3526872"/>
              <a:gd name="connsiteY16" fmla="*/ 1685939 h 3526871"/>
              <a:gd name="connsiteX17" fmla="*/ 3148101 w 3526872"/>
              <a:gd name="connsiteY17" fmla="*/ 670196 h 3526871"/>
              <a:gd name="connsiteX18" fmla="*/ 3159183 w 3526872"/>
              <a:gd name="connsiteY18" fmla="*/ 684380 h 3526871"/>
              <a:gd name="connsiteX19" fmla="*/ 1859092 w 3526872"/>
              <a:gd name="connsiteY19" fmla="*/ 1700122 h 3526871"/>
              <a:gd name="connsiteX20" fmla="*/ 3302074 w 3526872"/>
              <a:gd name="connsiteY20" fmla="*/ 900264 h 3526871"/>
              <a:gd name="connsiteX21" fmla="*/ 3310800 w 3526872"/>
              <a:gd name="connsiteY21" fmla="*/ 916008 h 3526871"/>
              <a:gd name="connsiteX22" fmla="*/ 1867819 w 3526872"/>
              <a:gd name="connsiteY22" fmla="*/ 1715865 h 3526871"/>
              <a:gd name="connsiteX23" fmla="*/ 3418160 w 3526872"/>
              <a:gd name="connsiteY23" fmla="*/ 1151588 h 3526871"/>
              <a:gd name="connsiteX24" fmla="*/ 3424317 w 3526872"/>
              <a:gd name="connsiteY24" fmla="*/ 1168502 h 3526871"/>
              <a:gd name="connsiteX25" fmla="*/ 1873975 w 3526872"/>
              <a:gd name="connsiteY25" fmla="*/ 1732780 h 3526871"/>
              <a:gd name="connsiteX26" fmla="*/ 3493502 w 3526872"/>
              <a:gd name="connsiteY26" fmla="*/ 1417976 h 3526871"/>
              <a:gd name="connsiteX27" fmla="*/ 3496936 w 3526872"/>
              <a:gd name="connsiteY27" fmla="*/ 1435645 h 3526871"/>
              <a:gd name="connsiteX28" fmla="*/ 1877408 w 3526872"/>
              <a:gd name="connsiteY28" fmla="*/ 1750450 h 3526871"/>
              <a:gd name="connsiteX29" fmla="*/ 3526244 w 3526872"/>
              <a:gd name="connsiteY29" fmla="*/ 1692871 h 3526871"/>
              <a:gd name="connsiteX30" fmla="*/ 3526872 w 3526872"/>
              <a:gd name="connsiteY30" fmla="*/ 1710860 h 3526871"/>
              <a:gd name="connsiteX31" fmla="*/ 1878038 w 3526872"/>
              <a:gd name="connsiteY31" fmla="*/ 1768439 h 3526871"/>
              <a:gd name="connsiteX32" fmla="*/ 3515580 w 3526872"/>
              <a:gd name="connsiteY32" fmla="*/ 1969503 h 3526871"/>
              <a:gd name="connsiteX33" fmla="*/ 3513385 w 3526872"/>
              <a:gd name="connsiteY33" fmla="*/ 1987369 h 3526871"/>
              <a:gd name="connsiteX34" fmla="*/ 1875843 w 3526872"/>
              <a:gd name="connsiteY34" fmla="*/ 1786305 h 3526871"/>
              <a:gd name="connsiteX35" fmla="*/ 3461771 w 3526872"/>
              <a:gd name="connsiteY35" fmla="*/ 2241062 h 3526871"/>
              <a:gd name="connsiteX36" fmla="*/ 3456810 w 3526872"/>
              <a:gd name="connsiteY36" fmla="*/ 2258365 h 3526871"/>
              <a:gd name="connsiteX37" fmla="*/ 1870880 w 3526872"/>
              <a:gd name="connsiteY37" fmla="*/ 1803607 h 3526871"/>
              <a:gd name="connsiteX38" fmla="*/ 3366145 w 3526872"/>
              <a:gd name="connsiteY38" fmla="*/ 2500860 h 3526871"/>
              <a:gd name="connsiteX39" fmla="*/ 3358538 w 3526872"/>
              <a:gd name="connsiteY39" fmla="*/ 2517173 h 3526871"/>
              <a:gd name="connsiteX40" fmla="*/ 1863275 w 3526872"/>
              <a:gd name="connsiteY40" fmla="*/ 1819921 h 3526871"/>
              <a:gd name="connsiteX41" fmla="*/ 3231054 w 3526872"/>
              <a:gd name="connsiteY41" fmla="*/ 2742500 h 3526871"/>
              <a:gd name="connsiteX42" fmla="*/ 3220988 w 3526872"/>
              <a:gd name="connsiteY42" fmla="*/ 2757423 h 3526871"/>
              <a:gd name="connsiteX43" fmla="*/ 1853211 w 3526872"/>
              <a:gd name="connsiteY43" fmla="*/ 1834845 h 3526871"/>
              <a:gd name="connsiteX44" fmla="*/ 3059826 w 3526872"/>
              <a:gd name="connsiteY44" fmla="*/ 2960032 h 3526871"/>
              <a:gd name="connsiteX45" fmla="*/ 3047549 w 3526872"/>
              <a:gd name="connsiteY45" fmla="*/ 2973197 h 3526871"/>
              <a:gd name="connsiteX46" fmla="*/ 1840934 w 3526872"/>
              <a:gd name="connsiteY46" fmla="*/ 1848009 h 3526871"/>
              <a:gd name="connsiteX47" fmla="*/ 2856676 w 3526872"/>
              <a:gd name="connsiteY47" fmla="*/ 3148100 h 3526871"/>
              <a:gd name="connsiteX48" fmla="*/ 2842491 w 3526872"/>
              <a:gd name="connsiteY48" fmla="*/ 3159182 h 3526871"/>
              <a:gd name="connsiteX49" fmla="*/ 1826748 w 3526872"/>
              <a:gd name="connsiteY49" fmla="*/ 1859090 h 3526871"/>
              <a:gd name="connsiteX50" fmla="*/ 2626607 w 3526872"/>
              <a:gd name="connsiteY50" fmla="*/ 3302073 h 3526871"/>
              <a:gd name="connsiteX51" fmla="*/ 2610864 w 3526872"/>
              <a:gd name="connsiteY51" fmla="*/ 3310799 h 3526871"/>
              <a:gd name="connsiteX52" fmla="*/ 1811005 w 3526872"/>
              <a:gd name="connsiteY52" fmla="*/ 1867817 h 3526871"/>
              <a:gd name="connsiteX53" fmla="*/ 2375284 w 3526872"/>
              <a:gd name="connsiteY53" fmla="*/ 3418159 h 3526871"/>
              <a:gd name="connsiteX54" fmla="*/ 2358370 w 3526872"/>
              <a:gd name="connsiteY54" fmla="*/ 3424316 h 3526871"/>
              <a:gd name="connsiteX55" fmla="*/ 1794091 w 3526872"/>
              <a:gd name="connsiteY55" fmla="*/ 1873972 h 3526871"/>
              <a:gd name="connsiteX56" fmla="*/ 2108895 w 3526872"/>
              <a:gd name="connsiteY56" fmla="*/ 3493501 h 3526871"/>
              <a:gd name="connsiteX57" fmla="*/ 2091226 w 3526872"/>
              <a:gd name="connsiteY57" fmla="*/ 3496935 h 3526871"/>
              <a:gd name="connsiteX58" fmla="*/ 1776422 w 3526872"/>
              <a:gd name="connsiteY58" fmla="*/ 1877407 h 3526871"/>
              <a:gd name="connsiteX59" fmla="*/ 1834000 w 3526872"/>
              <a:gd name="connsiteY59" fmla="*/ 3526243 h 3526871"/>
              <a:gd name="connsiteX60" fmla="*/ 1816012 w 3526872"/>
              <a:gd name="connsiteY60" fmla="*/ 3526871 h 3526871"/>
              <a:gd name="connsiteX61" fmla="*/ 1758432 w 3526872"/>
              <a:gd name="connsiteY61" fmla="*/ 1878036 h 3526871"/>
              <a:gd name="connsiteX62" fmla="*/ 1557368 w 3526872"/>
              <a:gd name="connsiteY62" fmla="*/ 3515579 h 3526871"/>
              <a:gd name="connsiteX63" fmla="*/ 1539502 w 3526872"/>
              <a:gd name="connsiteY63" fmla="*/ 3513384 h 3526871"/>
              <a:gd name="connsiteX64" fmla="*/ 1740567 w 3526872"/>
              <a:gd name="connsiteY64" fmla="*/ 1875842 h 3526871"/>
              <a:gd name="connsiteX65" fmla="*/ 1285809 w 3526872"/>
              <a:gd name="connsiteY65" fmla="*/ 3461770 h 3526871"/>
              <a:gd name="connsiteX66" fmla="*/ 1268506 w 3526872"/>
              <a:gd name="connsiteY66" fmla="*/ 3456808 h 3526871"/>
              <a:gd name="connsiteX67" fmla="*/ 1723263 w 3526872"/>
              <a:gd name="connsiteY67" fmla="*/ 1870884 h 3526871"/>
              <a:gd name="connsiteX68" fmla="*/ 1026011 w 3526872"/>
              <a:gd name="connsiteY68" fmla="*/ 3366144 h 3526871"/>
              <a:gd name="connsiteX69" fmla="*/ 1009697 w 3526872"/>
              <a:gd name="connsiteY69" fmla="*/ 3358537 h 3526871"/>
              <a:gd name="connsiteX70" fmla="*/ 1706950 w 3526872"/>
              <a:gd name="connsiteY70" fmla="*/ 1863273 h 3526871"/>
              <a:gd name="connsiteX71" fmla="*/ 784371 w 3526872"/>
              <a:gd name="connsiteY71" fmla="*/ 3231053 h 3526871"/>
              <a:gd name="connsiteX72" fmla="*/ 769448 w 3526872"/>
              <a:gd name="connsiteY72" fmla="*/ 3220987 h 3526871"/>
              <a:gd name="connsiteX73" fmla="*/ 1692027 w 3526872"/>
              <a:gd name="connsiteY73" fmla="*/ 1853209 h 3526871"/>
              <a:gd name="connsiteX74" fmla="*/ 566840 w 3526872"/>
              <a:gd name="connsiteY74" fmla="*/ 3059825 h 3526871"/>
              <a:gd name="connsiteX75" fmla="*/ 553675 w 3526872"/>
              <a:gd name="connsiteY75" fmla="*/ 3047549 h 3526871"/>
              <a:gd name="connsiteX76" fmla="*/ 1678863 w 3526872"/>
              <a:gd name="connsiteY76" fmla="*/ 1840932 h 3526871"/>
              <a:gd name="connsiteX77" fmla="*/ 378771 w 3526872"/>
              <a:gd name="connsiteY77" fmla="*/ 2856675 h 3526871"/>
              <a:gd name="connsiteX78" fmla="*/ 367689 w 3526872"/>
              <a:gd name="connsiteY78" fmla="*/ 2842490 h 3526871"/>
              <a:gd name="connsiteX79" fmla="*/ 1667780 w 3526872"/>
              <a:gd name="connsiteY79" fmla="*/ 1826750 h 3526871"/>
              <a:gd name="connsiteX80" fmla="*/ 224798 w 3526872"/>
              <a:gd name="connsiteY80" fmla="*/ 2626606 h 3526871"/>
              <a:gd name="connsiteX81" fmla="*/ 216072 w 3526872"/>
              <a:gd name="connsiteY81" fmla="*/ 2610863 h 3526871"/>
              <a:gd name="connsiteX82" fmla="*/ 1659054 w 3526872"/>
              <a:gd name="connsiteY82" fmla="*/ 1811004 h 3526871"/>
              <a:gd name="connsiteX83" fmla="*/ 108712 w 3526872"/>
              <a:gd name="connsiteY83" fmla="*/ 2375284 h 3526871"/>
              <a:gd name="connsiteX84" fmla="*/ 102555 w 3526872"/>
              <a:gd name="connsiteY84" fmla="*/ 2358369 h 3526871"/>
              <a:gd name="connsiteX85" fmla="*/ 1652899 w 3526872"/>
              <a:gd name="connsiteY85" fmla="*/ 1794090 h 3526871"/>
              <a:gd name="connsiteX86" fmla="*/ 33370 w 3526872"/>
              <a:gd name="connsiteY86" fmla="*/ 2108894 h 3526871"/>
              <a:gd name="connsiteX87" fmla="*/ 29936 w 3526872"/>
              <a:gd name="connsiteY87" fmla="*/ 2091225 h 3526871"/>
              <a:gd name="connsiteX88" fmla="*/ 1649464 w 3526872"/>
              <a:gd name="connsiteY88" fmla="*/ 1776421 h 3526871"/>
              <a:gd name="connsiteX89" fmla="*/ 628 w 3526872"/>
              <a:gd name="connsiteY89" fmla="*/ 1833999 h 3526871"/>
              <a:gd name="connsiteX90" fmla="*/ 0 w 3526872"/>
              <a:gd name="connsiteY90" fmla="*/ 1816010 h 3526871"/>
              <a:gd name="connsiteX91" fmla="*/ 1648834 w 3526872"/>
              <a:gd name="connsiteY91" fmla="*/ 1758431 h 3526871"/>
              <a:gd name="connsiteX92" fmla="*/ 11293 w 3526872"/>
              <a:gd name="connsiteY92" fmla="*/ 1557367 h 3526871"/>
              <a:gd name="connsiteX93" fmla="*/ 13487 w 3526872"/>
              <a:gd name="connsiteY93" fmla="*/ 1539501 h 3526871"/>
              <a:gd name="connsiteX94" fmla="*/ 1651029 w 3526872"/>
              <a:gd name="connsiteY94" fmla="*/ 1740565 h 3526871"/>
              <a:gd name="connsiteX95" fmla="*/ 65101 w 3526872"/>
              <a:gd name="connsiteY95" fmla="*/ 1285808 h 3526871"/>
              <a:gd name="connsiteX96" fmla="*/ 70063 w 3526872"/>
              <a:gd name="connsiteY96" fmla="*/ 1268506 h 3526871"/>
              <a:gd name="connsiteX97" fmla="*/ 1655991 w 3526872"/>
              <a:gd name="connsiteY97" fmla="*/ 1723263 h 3526871"/>
              <a:gd name="connsiteX98" fmla="*/ 160727 w 3526872"/>
              <a:gd name="connsiteY98" fmla="*/ 1026011 h 3526871"/>
              <a:gd name="connsiteX99" fmla="*/ 168334 w 3526872"/>
              <a:gd name="connsiteY99" fmla="*/ 1009698 h 3526871"/>
              <a:gd name="connsiteX100" fmla="*/ 1663598 w 3526872"/>
              <a:gd name="connsiteY100" fmla="*/ 1706949 h 3526871"/>
              <a:gd name="connsiteX101" fmla="*/ 295818 w 3526872"/>
              <a:gd name="connsiteY101" fmla="*/ 784371 h 3526871"/>
              <a:gd name="connsiteX102" fmla="*/ 305884 w 3526872"/>
              <a:gd name="connsiteY102" fmla="*/ 769448 h 3526871"/>
              <a:gd name="connsiteX103" fmla="*/ 1673663 w 3526872"/>
              <a:gd name="connsiteY103" fmla="*/ 1692027 h 3526871"/>
              <a:gd name="connsiteX104" fmla="*/ 467046 w 3526872"/>
              <a:gd name="connsiteY104" fmla="*/ 566839 h 3526871"/>
              <a:gd name="connsiteX105" fmla="*/ 479323 w 3526872"/>
              <a:gd name="connsiteY105" fmla="*/ 553674 h 3526871"/>
              <a:gd name="connsiteX106" fmla="*/ 1685939 w 3526872"/>
              <a:gd name="connsiteY106" fmla="*/ 1678861 h 3526871"/>
              <a:gd name="connsiteX107" fmla="*/ 670196 w 3526872"/>
              <a:gd name="connsiteY107" fmla="*/ 378771 h 3526871"/>
              <a:gd name="connsiteX108" fmla="*/ 684381 w 3526872"/>
              <a:gd name="connsiteY108" fmla="*/ 367689 h 3526871"/>
              <a:gd name="connsiteX109" fmla="*/ 1700124 w 3526872"/>
              <a:gd name="connsiteY109" fmla="*/ 1667780 h 3526871"/>
              <a:gd name="connsiteX110" fmla="*/ 900265 w 3526872"/>
              <a:gd name="connsiteY110" fmla="*/ 224798 h 3526871"/>
              <a:gd name="connsiteX111" fmla="*/ 916008 w 3526872"/>
              <a:gd name="connsiteY111" fmla="*/ 216071 h 3526871"/>
              <a:gd name="connsiteX112" fmla="*/ 1715866 w 3526872"/>
              <a:gd name="connsiteY112" fmla="*/ 1659053 h 3526871"/>
              <a:gd name="connsiteX113" fmla="*/ 1151588 w 3526872"/>
              <a:gd name="connsiteY113" fmla="*/ 108711 h 3526871"/>
              <a:gd name="connsiteX114" fmla="*/ 1168502 w 3526872"/>
              <a:gd name="connsiteY114" fmla="*/ 102555 h 3526871"/>
              <a:gd name="connsiteX115" fmla="*/ 1732782 w 3526872"/>
              <a:gd name="connsiteY115" fmla="*/ 1652898 h 3526871"/>
              <a:gd name="connsiteX116" fmla="*/ 1417977 w 3526872"/>
              <a:gd name="connsiteY116" fmla="*/ 33370 h 3526871"/>
              <a:gd name="connsiteX117" fmla="*/ 1435646 w 3526872"/>
              <a:gd name="connsiteY117" fmla="*/ 29935 h 3526871"/>
              <a:gd name="connsiteX118" fmla="*/ 1750451 w 3526872"/>
              <a:gd name="connsiteY118" fmla="*/ 1649459 h 3526871"/>
              <a:gd name="connsiteX119" fmla="*/ 1692872 w 3526872"/>
              <a:gd name="connsiteY119" fmla="*/ 628 h 352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526872" h="3526871">
                <a:moveTo>
                  <a:pt x="1710861" y="0"/>
                </a:moveTo>
                <a:lnTo>
                  <a:pt x="1768439" y="1648835"/>
                </a:lnTo>
                <a:lnTo>
                  <a:pt x="1969505" y="11293"/>
                </a:lnTo>
                <a:lnTo>
                  <a:pt x="1987371" y="13486"/>
                </a:lnTo>
                <a:lnTo>
                  <a:pt x="1786306" y="1651027"/>
                </a:lnTo>
                <a:lnTo>
                  <a:pt x="2241063" y="65100"/>
                </a:lnTo>
                <a:lnTo>
                  <a:pt x="2258366" y="70062"/>
                </a:lnTo>
                <a:lnTo>
                  <a:pt x="1803609" y="1655989"/>
                </a:lnTo>
                <a:lnTo>
                  <a:pt x="2500861" y="160728"/>
                </a:lnTo>
                <a:lnTo>
                  <a:pt x="2517174" y="168335"/>
                </a:lnTo>
                <a:lnTo>
                  <a:pt x="1819921" y="1663598"/>
                </a:lnTo>
                <a:lnTo>
                  <a:pt x="2742501" y="295818"/>
                </a:lnTo>
                <a:lnTo>
                  <a:pt x="2757424" y="305883"/>
                </a:lnTo>
                <a:lnTo>
                  <a:pt x="1834846" y="1673661"/>
                </a:lnTo>
                <a:lnTo>
                  <a:pt x="2960032" y="467046"/>
                </a:lnTo>
                <a:lnTo>
                  <a:pt x="2973198" y="479322"/>
                </a:lnTo>
                <a:lnTo>
                  <a:pt x="1848009" y="1685939"/>
                </a:lnTo>
                <a:lnTo>
                  <a:pt x="3148101" y="670196"/>
                </a:lnTo>
                <a:lnTo>
                  <a:pt x="3159183" y="684380"/>
                </a:lnTo>
                <a:lnTo>
                  <a:pt x="1859092" y="1700122"/>
                </a:lnTo>
                <a:lnTo>
                  <a:pt x="3302074" y="900264"/>
                </a:lnTo>
                <a:lnTo>
                  <a:pt x="3310800" y="916008"/>
                </a:lnTo>
                <a:lnTo>
                  <a:pt x="1867819" y="1715865"/>
                </a:lnTo>
                <a:lnTo>
                  <a:pt x="3418160" y="1151588"/>
                </a:lnTo>
                <a:lnTo>
                  <a:pt x="3424317" y="1168502"/>
                </a:lnTo>
                <a:lnTo>
                  <a:pt x="1873975" y="1732780"/>
                </a:lnTo>
                <a:lnTo>
                  <a:pt x="3493502" y="1417976"/>
                </a:lnTo>
                <a:lnTo>
                  <a:pt x="3496936" y="1435645"/>
                </a:lnTo>
                <a:lnTo>
                  <a:pt x="1877408" y="1750450"/>
                </a:lnTo>
                <a:lnTo>
                  <a:pt x="3526244" y="1692871"/>
                </a:lnTo>
                <a:lnTo>
                  <a:pt x="3526872" y="1710860"/>
                </a:lnTo>
                <a:lnTo>
                  <a:pt x="1878038" y="1768439"/>
                </a:lnTo>
                <a:lnTo>
                  <a:pt x="3515580" y="1969503"/>
                </a:lnTo>
                <a:lnTo>
                  <a:pt x="3513385" y="1987369"/>
                </a:lnTo>
                <a:lnTo>
                  <a:pt x="1875843" y="1786305"/>
                </a:lnTo>
                <a:lnTo>
                  <a:pt x="3461771" y="2241062"/>
                </a:lnTo>
                <a:lnTo>
                  <a:pt x="3456810" y="2258365"/>
                </a:lnTo>
                <a:lnTo>
                  <a:pt x="1870880" y="1803607"/>
                </a:lnTo>
                <a:lnTo>
                  <a:pt x="3366145" y="2500860"/>
                </a:lnTo>
                <a:lnTo>
                  <a:pt x="3358538" y="2517173"/>
                </a:lnTo>
                <a:lnTo>
                  <a:pt x="1863275" y="1819921"/>
                </a:lnTo>
                <a:lnTo>
                  <a:pt x="3231054" y="2742500"/>
                </a:lnTo>
                <a:lnTo>
                  <a:pt x="3220988" y="2757423"/>
                </a:lnTo>
                <a:lnTo>
                  <a:pt x="1853211" y="1834845"/>
                </a:lnTo>
                <a:lnTo>
                  <a:pt x="3059826" y="2960032"/>
                </a:lnTo>
                <a:lnTo>
                  <a:pt x="3047549" y="2973197"/>
                </a:lnTo>
                <a:lnTo>
                  <a:pt x="1840934" y="1848009"/>
                </a:lnTo>
                <a:lnTo>
                  <a:pt x="2856676" y="3148100"/>
                </a:lnTo>
                <a:lnTo>
                  <a:pt x="2842491" y="3159182"/>
                </a:lnTo>
                <a:lnTo>
                  <a:pt x="1826748" y="1859090"/>
                </a:lnTo>
                <a:lnTo>
                  <a:pt x="2626607" y="3302073"/>
                </a:lnTo>
                <a:lnTo>
                  <a:pt x="2610864" y="3310799"/>
                </a:lnTo>
                <a:lnTo>
                  <a:pt x="1811005" y="1867817"/>
                </a:lnTo>
                <a:lnTo>
                  <a:pt x="2375284" y="3418159"/>
                </a:lnTo>
                <a:lnTo>
                  <a:pt x="2358370" y="3424316"/>
                </a:lnTo>
                <a:lnTo>
                  <a:pt x="1794091" y="1873972"/>
                </a:lnTo>
                <a:lnTo>
                  <a:pt x="2108895" y="3493501"/>
                </a:lnTo>
                <a:lnTo>
                  <a:pt x="2091226" y="3496935"/>
                </a:lnTo>
                <a:lnTo>
                  <a:pt x="1776422" y="1877407"/>
                </a:lnTo>
                <a:lnTo>
                  <a:pt x="1834000" y="3526243"/>
                </a:lnTo>
                <a:lnTo>
                  <a:pt x="1816012" y="3526871"/>
                </a:lnTo>
                <a:lnTo>
                  <a:pt x="1758432" y="1878036"/>
                </a:lnTo>
                <a:lnTo>
                  <a:pt x="1557368" y="3515579"/>
                </a:lnTo>
                <a:lnTo>
                  <a:pt x="1539502" y="3513384"/>
                </a:lnTo>
                <a:lnTo>
                  <a:pt x="1740567" y="1875842"/>
                </a:lnTo>
                <a:lnTo>
                  <a:pt x="1285809" y="3461770"/>
                </a:lnTo>
                <a:lnTo>
                  <a:pt x="1268506" y="3456808"/>
                </a:lnTo>
                <a:lnTo>
                  <a:pt x="1723263" y="1870884"/>
                </a:lnTo>
                <a:lnTo>
                  <a:pt x="1026011" y="3366144"/>
                </a:lnTo>
                <a:lnTo>
                  <a:pt x="1009697" y="3358537"/>
                </a:lnTo>
                <a:lnTo>
                  <a:pt x="1706950" y="1863273"/>
                </a:lnTo>
                <a:lnTo>
                  <a:pt x="784371" y="3231053"/>
                </a:lnTo>
                <a:lnTo>
                  <a:pt x="769448" y="3220987"/>
                </a:lnTo>
                <a:lnTo>
                  <a:pt x="1692027" y="1853209"/>
                </a:lnTo>
                <a:lnTo>
                  <a:pt x="566840" y="3059825"/>
                </a:lnTo>
                <a:lnTo>
                  <a:pt x="553675" y="3047549"/>
                </a:lnTo>
                <a:lnTo>
                  <a:pt x="1678863" y="1840932"/>
                </a:lnTo>
                <a:lnTo>
                  <a:pt x="378771" y="2856675"/>
                </a:lnTo>
                <a:lnTo>
                  <a:pt x="367689" y="2842490"/>
                </a:lnTo>
                <a:lnTo>
                  <a:pt x="1667780" y="1826750"/>
                </a:lnTo>
                <a:lnTo>
                  <a:pt x="224798" y="2626606"/>
                </a:lnTo>
                <a:lnTo>
                  <a:pt x="216072" y="2610863"/>
                </a:lnTo>
                <a:lnTo>
                  <a:pt x="1659054" y="1811004"/>
                </a:lnTo>
                <a:lnTo>
                  <a:pt x="108712" y="2375284"/>
                </a:lnTo>
                <a:lnTo>
                  <a:pt x="102555" y="2358369"/>
                </a:lnTo>
                <a:lnTo>
                  <a:pt x="1652899" y="1794090"/>
                </a:lnTo>
                <a:lnTo>
                  <a:pt x="33370" y="2108894"/>
                </a:lnTo>
                <a:lnTo>
                  <a:pt x="29936" y="2091225"/>
                </a:lnTo>
                <a:lnTo>
                  <a:pt x="1649464" y="1776421"/>
                </a:lnTo>
                <a:lnTo>
                  <a:pt x="628" y="1833999"/>
                </a:lnTo>
                <a:lnTo>
                  <a:pt x="0" y="1816010"/>
                </a:lnTo>
                <a:lnTo>
                  <a:pt x="1648834" y="1758431"/>
                </a:lnTo>
                <a:lnTo>
                  <a:pt x="11293" y="1557367"/>
                </a:lnTo>
                <a:lnTo>
                  <a:pt x="13487" y="1539501"/>
                </a:lnTo>
                <a:lnTo>
                  <a:pt x="1651029" y="1740565"/>
                </a:lnTo>
                <a:lnTo>
                  <a:pt x="65101" y="1285808"/>
                </a:lnTo>
                <a:lnTo>
                  <a:pt x="70063" y="1268506"/>
                </a:lnTo>
                <a:lnTo>
                  <a:pt x="1655991" y="1723263"/>
                </a:lnTo>
                <a:lnTo>
                  <a:pt x="160727" y="1026011"/>
                </a:lnTo>
                <a:lnTo>
                  <a:pt x="168334" y="1009698"/>
                </a:lnTo>
                <a:lnTo>
                  <a:pt x="1663598" y="1706949"/>
                </a:lnTo>
                <a:lnTo>
                  <a:pt x="295818" y="784371"/>
                </a:lnTo>
                <a:lnTo>
                  <a:pt x="305884" y="769448"/>
                </a:lnTo>
                <a:lnTo>
                  <a:pt x="1673663" y="1692027"/>
                </a:lnTo>
                <a:lnTo>
                  <a:pt x="467046" y="566839"/>
                </a:lnTo>
                <a:lnTo>
                  <a:pt x="479323" y="553674"/>
                </a:lnTo>
                <a:lnTo>
                  <a:pt x="1685939" y="1678861"/>
                </a:lnTo>
                <a:lnTo>
                  <a:pt x="670196" y="378771"/>
                </a:lnTo>
                <a:lnTo>
                  <a:pt x="684381" y="367689"/>
                </a:lnTo>
                <a:lnTo>
                  <a:pt x="1700124" y="1667780"/>
                </a:lnTo>
                <a:lnTo>
                  <a:pt x="900265" y="224798"/>
                </a:lnTo>
                <a:lnTo>
                  <a:pt x="916008" y="216071"/>
                </a:lnTo>
                <a:lnTo>
                  <a:pt x="1715866" y="1659053"/>
                </a:lnTo>
                <a:lnTo>
                  <a:pt x="1151588" y="108711"/>
                </a:lnTo>
                <a:lnTo>
                  <a:pt x="1168502" y="102555"/>
                </a:lnTo>
                <a:lnTo>
                  <a:pt x="1732782" y="1652898"/>
                </a:lnTo>
                <a:lnTo>
                  <a:pt x="1417977" y="33370"/>
                </a:lnTo>
                <a:lnTo>
                  <a:pt x="1435646" y="29935"/>
                </a:lnTo>
                <a:lnTo>
                  <a:pt x="1750451" y="1649459"/>
                </a:lnTo>
                <a:lnTo>
                  <a:pt x="1692872" y="6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KSO_Shape"/>
          <p:cNvSpPr/>
          <p:nvPr/>
        </p:nvSpPr>
        <p:spPr>
          <a:xfrm>
            <a:off x="1463476" y="2052087"/>
            <a:ext cx="552450" cy="552450"/>
          </a:xfrm>
          <a:custGeom>
            <a:avLst/>
            <a:gdLst>
              <a:gd name="connsiteX0" fmla="*/ 1710861 w 3526872"/>
              <a:gd name="connsiteY0" fmla="*/ 0 h 3526871"/>
              <a:gd name="connsiteX1" fmla="*/ 1768439 w 3526872"/>
              <a:gd name="connsiteY1" fmla="*/ 1648835 h 3526871"/>
              <a:gd name="connsiteX2" fmla="*/ 1969505 w 3526872"/>
              <a:gd name="connsiteY2" fmla="*/ 11293 h 3526871"/>
              <a:gd name="connsiteX3" fmla="*/ 1987371 w 3526872"/>
              <a:gd name="connsiteY3" fmla="*/ 13486 h 3526871"/>
              <a:gd name="connsiteX4" fmla="*/ 1786306 w 3526872"/>
              <a:gd name="connsiteY4" fmla="*/ 1651027 h 3526871"/>
              <a:gd name="connsiteX5" fmla="*/ 2241063 w 3526872"/>
              <a:gd name="connsiteY5" fmla="*/ 65100 h 3526871"/>
              <a:gd name="connsiteX6" fmla="*/ 2258366 w 3526872"/>
              <a:gd name="connsiteY6" fmla="*/ 70062 h 3526871"/>
              <a:gd name="connsiteX7" fmla="*/ 1803609 w 3526872"/>
              <a:gd name="connsiteY7" fmla="*/ 1655989 h 3526871"/>
              <a:gd name="connsiteX8" fmla="*/ 2500861 w 3526872"/>
              <a:gd name="connsiteY8" fmla="*/ 160728 h 3526871"/>
              <a:gd name="connsiteX9" fmla="*/ 2517174 w 3526872"/>
              <a:gd name="connsiteY9" fmla="*/ 168335 h 3526871"/>
              <a:gd name="connsiteX10" fmla="*/ 1819921 w 3526872"/>
              <a:gd name="connsiteY10" fmla="*/ 1663598 h 3526871"/>
              <a:gd name="connsiteX11" fmla="*/ 2742501 w 3526872"/>
              <a:gd name="connsiteY11" fmla="*/ 295818 h 3526871"/>
              <a:gd name="connsiteX12" fmla="*/ 2757424 w 3526872"/>
              <a:gd name="connsiteY12" fmla="*/ 305883 h 3526871"/>
              <a:gd name="connsiteX13" fmla="*/ 1834846 w 3526872"/>
              <a:gd name="connsiteY13" fmla="*/ 1673661 h 3526871"/>
              <a:gd name="connsiteX14" fmla="*/ 2960032 w 3526872"/>
              <a:gd name="connsiteY14" fmla="*/ 467046 h 3526871"/>
              <a:gd name="connsiteX15" fmla="*/ 2973198 w 3526872"/>
              <a:gd name="connsiteY15" fmla="*/ 479322 h 3526871"/>
              <a:gd name="connsiteX16" fmla="*/ 1848009 w 3526872"/>
              <a:gd name="connsiteY16" fmla="*/ 1685939 h 3526871"/>
              <a:gd name="connsiteX17" fmla="*/ 3148101 w 3526872"/>
              <a:gd name="connsiteY17" fmla="*/ 670196 h 3526871"/>
              <a:gd name="connsiteX18" fmla="*/ 3159183 w 3526872"/>
              <a:gd name="connsiteY18" fmla="*/ 684380 h 3526871"/>
              <a:gd name="connsiteX19" fmla="*/ 1859092 w 3526872"/>
              <a:gd name="connsiteY19" fmla="*/ 1700122 h 3526871"/>
              <a:gd name="connsiteX20" fmla="*/ 3302074 w 3526872"/>
              <a:gd name="connsiteY20" fmla="*/ 900264 h 3526871"/>
              <a:gd name="connsiteX21" fmla="*/ 3310800 w 3526872"/>
              <a:gd name="connsiteY21" fmla="*/ 916008 h 3526871"/>
              <a:gd name="connsiteX22" fmla="*/ 1867819 w 3526872"/>
              <a:gd name="connsiteY22" fmla="*/ 1715865 h 3526871"/>
              <a:gd name="connsiteX23" fmla="*/ 3418160 w 3526872"/>
              <a:gd name="connsiteY23" fmla="*/ 1151588 h 3526871"/>
              <a:gd name="connsiteX24" fmla="*/ 3424317 w 3526872"/>
              <a:gd name="connsiteY24" fmla="*/ 1168502 h 3526871"/>
              <a:gd name="connsiteX25" fmla="*/ 1873975 w 3526872"/>
              <a:gd name="connsiteY25" fmla="*/ 1732780 h 3526871"/>
              <a:gd name="connsiteX26" fmla="*/ 3493502 w 3526872"/>
              <a:gd name="connsiteY26" fmla="*/ 1417976 h 3526871"/>
              <a:gd name="connsiteX27" fmla="*/ 3496936 w 3526872"/>
              <a:gd name="connsiteY27" fmla="*/ 1435645 h 3526871"/>
              <a:gd name="connsiteX28" fmla="*/ 1877408 w 3526872"/>
              <a:gd name="connsiteY28" fmla="*/ 1750450 h 3526871"/>
              <a:gd name="connsiteX29" fmla="*/ 3526244 w 3526872"/>
              <a:gd name="connsiteY29" fmla="*/ 1692871 h 3526871"/>
              <a:gd name="connsiteX30" fmla="*/ 3526872 w 3526872"/>
              <a:gd name="connsiteY30" fmla="*/ 1710860 h 3526871"/>
              <a:gd name="connsiteX31" fmla="*/ 1878038 w 3526872"/>
              <a:gd name="connsiteY31" fmla="*/ 1768439 h 3526871"/>
              <a:gd name="connsiteX32" fmla="*/ 3515580 w 3526872"/>
              <a:gd name="connsiteY32" fmla="*/ 1969503 h 3526871"/>
              <a:gd name="connsiteX33" fmla="*/ 3513385 w 3526872"/>
              <a:gd name="connsiteY33" fmla="*/ 1987369 h 3526871"/>
              <a:gd name="connsiteX34" fmla="*/ 1875843 w 3526872"/>
              <a:gd name="connsiteY34" fmla="*/ 1786305 h 3526871"/>
              <a:gd name="connsiteX35" fmla="*/ 3461771 w 3526872"/>
              <a:gd name="connsiteY35" fmla="*/ 2241062 h 3526871"/>
              <a:gd name="connsiteX36" fmla="*/ 3456810 w 3526872"/>
              <a:gd name="connsiteY36" fmla="*/ 2258365 h 3526871"/>
              <a:gd name="connsiteX37" fmla="*/ 1870880 w 3526872"/>
              <a:gd name="connsiteY37" fmla="*/ 1803607 h 3526871"/>
              <a:gd name="connsiteX38" fmla="*/ 3366145 w 3526872"/>
              <a:gd name="connsiteY38" fmla="*/ 2500860 h 3526871"/>
              <a:gd name="connsiteX39" fmla="*/ 3358538 w 3526872"/>
              <a:gd name="connsiteY39" fmla="*/ 2517173 h 3526871"/>
              <a:gd name="connsiteX40" fmla="*/ 1863275 w 3526872"/>
              <a:gd name="connsiteY40" fmla="*/ 1819921 h 3526871"/>
              <a:gd name="connsiteX41" fmla="*/ 3231054 w 3526872"/>
              <a:gd name="connsiteY41" fmla="*/ 2742500 h 3526871"/>
              <a:gd name="connsiteX42" fmla="*/ 3220988 w 3526872"/>
              <a:gd name="connsiteY42" fmla="*/ 2757423 h 3526871"/>
              <a:gd name="connsiteX43" fmla="*/ 1853211 w 3526872"/>
              <a:gd name="connsiteY43" fmla="*/ 1834845 h 3526871"/>
              <a:gd name="connsiteX44" fmla="*/ 3059826 w 3526872"/>
              <a:gd name="connsiteY44" fmla="*/ 2960032 h 3526871"/>
              <a:gd name="connsiteX45" fmla="*/ 3047549 w 3526872"/>
              <a:gd name="connsiteY45" fmla="*/ 2973197 h 3526871"/>
              <a:gd name="connsiteX46" fmla="*/ 1840934 w 3526872"/>
              <a:gd name="connsiteY46" fmla="*/ 1848009 h 3526871"/>
              <a:gd name="connsiteX47" fmla="*/ 2856676 w 3526872"/>
              <a:gd name="connsiteY47" fmla="*/ 3148100 h 3526871"/>
              <a:gd name="connsiteX48" fmla="*/ 2842491 w 3526872"/>
              <a:gd name="connsiteY48" fmla="*/ 3159182 h 3526871"/>
              <a:gd name="connsiteX49" fmla="*/ 1826748 w 3526872"/>
              <a:gd name="connsiteY49" fmla="*/ 1859090 h 3526871"/>
              <a:gd name="connsiteX50" fmla="*/ 2626607 w 3526872"/>
              <a:gd name="connsiteY50" fmla="*/ 3302073 h 3526871"/>
              <a:gd name="connsiteX51" fmla="*/ 2610864 w 3526872"/>
              <a:gd name="connsiteY51" fmla="*/ 3310799 h 3526871"/>
              <a:gd name="connsiteX52" fmla="*/ 1811005 w 3526872"/>
              <a:gd name="connsiteY52" fmla="*/ 1867817 h 3526871"/>
              <a:gd name="connsiteX53" fmla="*/ 2375284 w 3526872"/>
              <a:gd name="connsiteY53" fmla="*/ 3418159 h 3526871"/>
              <a:gd name="connsiteX54" fmla="*/ 2358370 w 3526872"/>
              <a:gd name="connsiteY54" fmla="*/ 3424316 h 3526871"/>
              <a:gd name="connsiteX55" fmla="*/ 1794091 w 3526872"/>
              <a:gd name="connsiteY55" fmla="*/ 1873972 h 3526871"/>
              <a:gd name="connsiteX56" fmla="*/ 2108895 w 3526872"/>
              <a:gd name="connsiteY56" fmla="*/ 3493501 h 3526871"/>
              <a:gd name="connsiteX57" fmla="*/ 2091226 w 3526872"/>
              <a:gd name="connsiteY57" fmla="*/ 3496935 h 3526871"/>
              <a:gd name="connsiteX58" fmla="*/ 1776422 w 3526872"/>
              <a:gd name="connsiteY58" fmla="*/ 1877407 h 3526871"/>
              <a:gd name="connsiteX59" fmla="*/ 1834000 w 3526872"/>
              <a:gd name="connsiteY59" fmla="*/ 3526243 h 3526871"/>
              <a:gd name="connsiteX60" fmla="*/ 1816012 w 3526872"/>
              <a:gd name="connsiteY60" fmla="*/ 3526871 h 3526871"/>
              <a:gd name="connsiteX61" fmla="*/ 1758432 w 3526872"/>
              <a:gd name="connsiteY61" fmla="*/ 1878036 h 3526871"/>
              <a:gd name="connsiteX62" fmla="*/ 1557368 w 3526872"/>
              <a:gd name="connsiteY62" fmla="*/ 3515579 h 3526871"/>
              <a:gd name="connsiteX63" fmla="*/ 1539502 w 3526872"/>
              <a:gd name="connsiteY63" fmla="*/ 3513384 h 3526871"/>
              <a:gd name="connsiteX64" fmla="*/ 1740567 w 3526872"/>
              <a:gd name="connsiteY64" fmla="*/ 1875842 h 3526871"/>
              <a:gd name="connsiteX65" fmla="*/ 1285809 w 3526872"/>
              <a:gd name="connsiteY65" fmla="*/ 3461770 h 3526871"/>
              <a:gd name="connsiteX66" fmla="*/ 1268506 w 3526872"/>
              <a:gd name="connsiteY66" fmla="*/ 3456808 h 3526871"/>
              <a:gd name="connsiteX67" fmla="*/ 1723263 w 3526872"/>
              <a:gd name="connsiteY67" fmla="*/ 1870884 h 3526871"/>
              <a:gd name="connsiteX68" fmla="*/ 1026011 w 3526872"/>
              <a:gd name="connsiteY68" fmla="*/ 3366144 h 3526871"/>
              <a:gd name="connsiteX69" fmla="*/ 1009697 w 3526872"/>
              <a:gd name="connsiteY69" fmla="*/ 3358537 h 3526871"/>
              <a:gd name="connsiteX70" fmla="*/ 1706950 w 3526872"/>
              <a:gd name="connsiteY70" fmla="*/ 1863273 h 3526871"/>
              <a:gd name="connsiteX71" fmla="*/ 784371 w 3526872"/>
              <a:gd name="connsiteY71" fmla="*/ 3231053 h 3526871"/>
              <a:gd name="connsiteX72" fmla="*/ 769448 w 3526872"/>
              <a:gd name="connsiteY72" fmla="*/ 3220987 h 3526871"/>
              <a:gd name="connsiteX73" fmla="*/ 1692027 w 3526872"/>
              <a:gd name="connsiteY73" fmla="*/ 1853209 h 3526871"/>
              <a:gd name="connsiteX74" fmla="*/ 566840 w 3526872"/>
              <a:gd name="connsiteY74" fmla="*/ 3059825 h 3526871"/>
              <a:gd name="connsiteX75" fmla="*/ 553675 w 3526872"/>
              <a:gd name="connsiteY75" fmla="*/ 3047549 h 3526871"/>
              <a:gd name="connsiteX76" fmla="*/ 1678863 w 3526872"/>
              <a:gd name="connsiteY76" fmla="*/ 1840932 h 3526871"/>
              <a:gd name="connsiteX77" fmla="*/ 378771 w 3526872"/>
              <a:gd name="connsiteY77" fmla="*/ 2856675 h 3526871"/>
              <a:gd name="connsiteX78" fmla="*/ 367689 w 3526872"/>
              <a:gd name="connsiteY78" fmla="*/ 2842490 h 3526871"/>
              <a:gd name="connsiteX79" fmla="*/ 1667780 w 3526872"/>
              <a:gd name="connsiteY79" fmla="*/ 1826750 h 3526871"/>
              <a:gd name="connsiteX80" fmla="*/ 224798 w 3526872"/>
              <a:gd name="connsiteY80" fmla="*/ 2626606 h 3526871"/>
              <a:gd name="connsiteX81" fmla="*/ 216072 w 3526872"/>
              <a:gd name="connsiteY81" fmla="*/ 2610863 h 3526871"/>
              <a:gd name="connsiteX82" fmla="*/ 1659054 w 3526872"/>
              <a:gd name="connsiteY82" fmla="*/ 1811004 h 3526871"/>
              <a:gd name="connsiteX83" fmla="*/ 108712 w 3526872"/>
              <a:gd name="connsiteY83" fmla="*/ 2375284 h 3526871"/>
              <a:gd name="connsiteX84" fmla="*/ 102555 w 3526872"/>
              <a:gd name="connsiteY84" fmla="*/ 2358369 h 3526871"/>
              <a:gd name="connsiteX85" fmla="*/ 1652899 w 3526872"/>
              <a:gd name="connsiteY85" fmla="*/ 1794090 h 3526871"/>
              <a:gd name="connsiteX86" fmla="*/ 33370 w 3526872"/>
              <a:gd name="connsiteY86" fmla="*/ 2108894 h 3526871"/>
              <a:gd name="connsiteX87" fmla="*/ 29936 w 3526872"/>
              <a:gd name="connsiteY87" fmla="*/ 2091225 h 3526871"/>
              <a:gd name="connsiteX88" fmla="*/ 1649464 w 3526872"/>
              <a:gd name="connsiteY88" fmla="*/ 1776421 h 3526871"/>
              <a:gd name="connsiteX89" fmla="*/ 628 w 3526872"/>
              <a:gd name="connsiteY89" fmla="*/ 1833999 h 3526871"/>
              <a:gd name="connsiteX90" fmla="*/ 0 w 3526872"/>
              <a:gd name="connsiteY90" fmla="*/ 1816010 h 3526871"/>
              <a:gd name="connsiteX91" fmla="*/ 1648834 w 3526872"/>
              <a:gd name="connsiteY91" fmla="*/ 1758431 h 3526871"/>
              <a:gd name="connsiteX92" fmla="*/ 11293 w 3526872"/>
              <a:gd name="connsiteY92" fmla="*/ 1557367 h 3526871"/>
              <a:gd name="connsiteX93" fmla="*/ 13487 w 3526872"/>
              <a:gd name="connsiteY93" fmla="*/ 1539501 h 3526871"/>
              <a:gd name="connsiteX94" fmla="*/ 1651029 w 3526872"/>
              <a:gd name="connsiteY94" fmla="*/ 1740565 h 3526871"/>
              <a:gd name="connsiteX95" fmla="*/ 65101 w 3526872"/>
              <a:gd name="connsiteY95" fmla="*/ 1285808 h 3526871"/>
              <a:gd name="connsiteX96" fmla="*/ 70063 w 3526872"/>
              <a:gd name="connsiteY96" fmla="*/ 1268506 h 3526871"/>
              <a:gd name="connsiteX97" fmla="*/ 1655991 w 3526872"/>
              <a:gd name="connsiteY97" fmla="*/ 1723263 h 3526871"/>
              <a:gd name="connsiteX98" fmla="*/ 160727 w 3526872"/>
              <a:gd name="connsiteY98" fmla="*/ 1026011 h 3526871"/>
              <a:gd name="connsiteX99" fmla="*/ 168334 w 3526872"/>
              <a:gd name="connsiteY99" fmla="*/ 1009698 h 3526871"/>
              <a:gd name="connsiteX100" fmla="*/ 1663598 w 3526872"/>
              <a:gd name="connsiteY100" fmla="*/ 1706949 h 3526871"/>
              <a:gd name="connsiteX101" fmla="*/ 295818 w 3526872"/>
              <a:gd name="connsiteY101" fmla="*/ 784371 h 3526871"/>
              <a:gd name="connsiteX102" fmla="*/ 305884 w 3526872"/>
              <a:gd name="connsiteY102" fmla="*/ 769448 h 3526871"/>
              <a:gd name="connsiteX103" fmla="*/ 1673663 w 3526872"/>
              <a:gd name="connsiteY103" fmla="*/ 1692027 h 3526871"/>
              <a:gd name="connsiteX104" fmla="*/ 467046 w 3526872"/>
              <a:gd name="connsiteY104" fmla="*/ 566839 h 3526871"/>
              <a:gd name="connsiteX105" fmla="*/ 479323 w 3526872"/>
              <a:gd name="connsiteY105" fmla="*/ 553674 h 3526871"/>
              <a:gd name="connsiteX106" fmla="*/ 1685939 w 3526872"/>
              <a:gd name="connsiteY106" fmla="*/ 1678861 h 3526871"/>
              <a:gd name="connsiteX107" fmla="*/ 670196 w 3526872"/>
              <a:gd name="connsiteY107" fmla="*/ 378771 h 3526871"/>
              <a:gd name="connsiteX108" fmla="*/ 684381 w 3526872"/>
              <a:gd name="connsiteY108" fmla="*/ 367689 h 3526871"/>
              <a:gd name="connsiteX109" fmla="*/ 1700124 w 3526872"/>
              <a:gd name="connsiteY109" fmla="*/ 1667780 h 3526871"/>
              <a:gd name="connsiteX110" fmla="*/ 900265 w 3526872"/>
              <a:gd name="connsiteY110" fmla="*/ 224798 h 3526871"/>
              <a:gd name="connsiteX111" fmla="*/ 916008 w 3526872"/>
              <a:gd name="connsiteY111" fmla="*/ 216071 h 3526871"/>
              <a:gd name="connsiteX112" fmla="*/ 1715866 w 3526872"/>
              <a:gd name="connsiteY112" fmla="*/ 1659053 h 3526871"/>
              <a:gd name="connsiteX113" fmla="*/ 1151588 w 3526872"/>
              <a:gd name="connsiteY113" fmla="*/ 108711 h 3526871"/>
              <a:gd name="connsiteX114" fmla="*/ 1168502 w 3526872"/>
              <a:gd name="connsiteY114" fmla="*/ 102555 h 3526871"/>
              <a:gd name="connsiteX115" fmla="*/ 1732782 w 3526872"/>
              <a:gd name="connsiteY115" fmla="*/ 1652898 h 3526871"/>
              <a:gd name="connsiteX116" fmla="*/ 1417977 w 3526872"/>
              <a:gd name="connsiteY116" fmla="*/ 33370 h 3526871"/>
              <a:gd name="connsiteX117" fmla="*/ 1435646 w 3526872"/>
              <a:gd name="connsiteY117" fmla="*/ 29935 h 3526871"/>
              <a:gd name="connsiteX118" fmla="*/ 1750451 w 3526872"/>
              <a:gd name="connsiteY118" fmla="*/ 1649459 h 3526871"/>
              <a:gd name="connsiteX119" fmla="*/ 1692872 w 3526872"/>
              <a:gd name="connsiteY119" fmla="*/ 628 h 352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526872" h="3526871">
                <a:moveTo>
                  <a:pt x="1710861" y="0"/>
                </a:moveTo>
                <a:lnTo>
                  <a:pt x="1768439" y="1648835"/>
                </a:lnTo>
                <a:lnTo>
                  <a:pt x="1969505" y="11293"/>
                </a:lnTo>
                <a:lnTo>
                  <a:pt x="1987371" y="13486"/>
                </a:lnTo>
                <a:lnTo>
                  <a:pt x="1786306" y="1651027"/>
                </a:lnTo>
                <a:lnTo>
                  <a:pt x="2241063" y="65100"/>
                </a:lnTo>
                <a:lnTo>
                  <a:pt x="2258366" y="70062"/>
                </a:lnTo>
                <a:lnTo>
                  <a:pt x="1803609" y="1655989"/>
                </a:lnTo>
                <a:lnTo>
                  <a:pt x="2500861" y="160728"/>
                </a:lnTo>
                <a:lnTo>
                  <a:pt x="2517174" y="168335"/>
                </a:lnTo>
                <a:lnTo>
                  <a:pt x="1819921" y="1663598"/>
                </a:lnTo>
                <a:lnTo>
                  <a:pt x="2742501" y="295818"/>
                </a:lnTo>
                <a:lnTo>
                  <a:pt x="2757424" y="305883"/>
                </a:lnTo>
                <a:lnTo>
                  <a:pt x="1834846" y="1673661"/>
                </a:lnTo>
                <a:lnTo>
                  <a:pt x="2960032" y="467046"/>
                </a:lnTo>
                <a:lnTo>
                  <a:pt x="2973198" y="479322"/>
                </a:lnTo>
                <a:lnTo>
                  <a:pt x="1848009" y="1685939"/>
                </a:lnTo>
                <a:lnTo>
                  <a:pt x="3148101" y="670196"/>
                </a:lnTo>
                <a:lnTo>
                  <a:pt x="3159183" y="684380"/>
                </a:lnTo>
                <a:lnTo>
                  <a:pt x="1859092" y="1700122"/>
                </a:lnTo>
                <a:lnTo>
                  <a:pt x="3302074" y="900264"/>
                </a:lnTo>
                <a:lnTo>
                  <a:pt x="3310800" y="916008"/>
                </a:lnTo>
                <a:lnTo>
                  <a:pt x="1867819" y="1715865"/>
                </a:lnTo>
                <a:lnTo>
                  <a:pt x="3418160" y="1151588"/>
                </a:lnTo>
                <a:lnTo>
                  <a:pt x="3424317" y="1168502"/>
                </a:lnTo>
                <a:lnTo>
                  <a:pt x="1873975" y="1732780"/>
                </a:lnTo>
                <a:lnTo>
                  <a:pt x="3493502" y="1417976"/>
                </a:lnTo>
                <a:lnTo>
                  <a:pt x="3496936" y="1435645"/>
                </a:lnTo>
                <a:lnTo>
                  <a:pt x="1877408" y="1750450"/>
                </a:lnTo>
                <a:lnTo>
                  <a:pt x="3526244" y="1692871"/>
                </a:lnTo>
                <a:lnTo>
                  <a:pt x="3526872" y="1710860"/>
                </a:lnTo>
                <a:lnTo>
                  <a:pt x="1878038" y="1768439"/>
                </a:lnTo>
                <a:lnTo>
                  <a:pt x="3515580" y="1969503"/>
                </a:lnTo>
                <a:lnTo>
                  <a:pt x="3513385" y="1987369"/>
                </a:lnTo>
                <a:lnTo>
                  <a:pt x="1875843" y="1786305"/>
                </a:lnTo>
                <a:lnTo>
                  <a:pt x="3461771" y="2241062"/>
                </a:lnTo>
                <a:lnTo>
                  <a:pt x="3456810" y="2258365"/>
                </a:lnTo>
                <a:lnTo>
                  <a:pt x="1870880" y="1803607"/>
                </a:lnTo>
                <a:lnTo>
                  <a:pt x="3366145" y="2500860"/>
                </a:lnTo>
                <a:lnTo>
                  <a:pt x="3358538" y="2517173"/>
                </a:lnTo>
                <a:lnTo>
                  <a:pt x="1863275" y="1819921"/>
                </a:lnTo>
                <a:lnTo>
                  <a:pt x="3231054" y="2742500"/>
                </a:lnTo>
                <a:lnTo>
                  <a:pt x="3220988" y="2757423"/>
                </a:lnTo>
                <a:lnTo>
                  <a:pt x="1853211" y="1834845"/>
                </a:lnTo>
                <a:lnTo>
                  <a:pt x="3059826" y="2960032"/>
                </a:lnTo>
                <a:lnTo>
                  <a:pt x="3047549" y="2973197"/>
                </a:lnTo>
                <a:lnTo>
                  <a:pt x="1840934" y="1848009"/>
                </a:lnTo>
                <a:lnTo>
                  <a:pt x="2856676" y="3148100"/>
                </a:lnTo>
                <a:lnTo>
                  <a:pt x="2842491" y="3159182"/>
                </a:lnTo>
                <a:lnTo>
                  <a:pt x="1826748" y="1859090"/>
                </a:lnTo>
                <a:lnTo>
                  <a:pt x="2626607" y="3302073"/>
                </a:lnTo>
                <a:lnTo>
                  <a:pt x="2610864" y="3310799"/>
                </a:lnTo>
                <a:lnTo>
                  <a:pt x="1811005" y="1867817"/>
                </a:lnTo>
                <a:lnTo>
                  <a:pt x="2375284" y="3418159"/>
                </a:lnTo>
                <a:lnTo>
                  <a:pt x="2358370" y="3424316"/>
                </a:lnTo>
                <a:lnTo>
                  <a:pt x="1794091" y="1873972"/>
                </a:lnTo>
                <a:lnTo>
                  <a:pt x="2108895" y="3493501"/>
                </a:lnTo>
                <a:lnTo>
                  <a:pt x="2091226" y="3496935"/>
                </a:lnTo>
                <a:lnTo>
                  <a:pt x="1776422" y="1877407"/>
                </a:lnTo>
                <a:lnTo>
                  <a:pt x="1834000" y="3526243"/>
                </a:lnTo>
                <a:lnTo>
                  <a:pt x="1816012" y="3526871"/>
                </a:lnTo>
                <a:lnTo>
                  <a:pt x="1758432" y="1878036"/>
                </a:lnTo>
                <a:lnTo>
                  <a:pt x="1557368" y="3515579"/>
                </a:lnTo>
                <a:lnTo>
                  <a:pt x="1539502" y="3513384"/>
                </a:lnTo>
                <a:lnTo>
                  <a:pt x="1740567" y="1875842"/>
                </a:lnTo>
                <a:lnTo>
                  <a:pt x="1285809" y="3461770"/>
                </a:lnTo>
                <a:lnTo>
                  <a:pt x="1268506" y="3456808"/>
                </a:lnTo>
                <a:lnTo>
                  <a:pt x="1723263" y="1870884"/>
                </a:lnTo>
                <a:lnTo>
                  <a:pt x="1026011" y="3366144"/>
                </a:lnTo>
                <a:lnTo>
                  <a:pt x="1009697" y="3358537"/>
                </a:lnTo>
                <a:lnTo>
                  <a:pt x="1706950" y="1863273"/>
                </a:lnTo>
                <a:lnTo>
                  <a:pt x="784371" y="3231053"/>
                </a:lnTo>
                <a:lnTo>
                  <a:pt x="769448" y="3220987"/>
                </a:lnTo>
                <a:lnTo>
                  <a:pt x="1692027" y="1853209"/>
                </a:lnTo>
                <a:lnTo>
                  <a:pt x="566840" y="3059825"/>
                </a:lnTo>
                <a:lnTo>
                  <a:pt x="553675" y="3047549"/>
                </a:lnTo>
                <a:lnTo>
                  <a:pt x="1678863" y="1840932"/>
                </a:lnTo>
                <a:lnTo>
                  <a:pt x="378771" y="2856675"/>
                </a:lnTo>
                <a:lnTo>
                  <a:pt x="367689" y="2842490"/>
                </a:lnTo>
                <a:lnTo>
                  <a:pt x="1667780" y="1826750"/>
                </a:lnTo>
                <a:lnTo>
                  <a:pt x="224798" y="2626606"/>
                </a:lnTo>
                <a:lnTo>
                  <a:pt x="216072" y="2610863"/>
                </a:lnTo>
                <a:lnTo>
                  <a:pt x="1659054" y="1811004"/>
                </a:lnTo>
                <a:lnTo>
                  <a:pt x="108712" y="2375284"/>
                </a:lnTo>
                <a:lnTo>
                  <a:pt x="102555" y="2358369"/>
                </a:lnTo>
                <a:lnTo>
                  <a:pt x="1652899" y="1794090"/>
                </a:lnTo>
                <a:lnTo>
                  <a:pt x="33370" y="2108894"/>
                </a:lnTo>
                <a:lnTo>
                  <a:pt x="29936" y="2091225"/>
                </a:lnTo>
                <a:lnTo>
                  <a:pt x="1649464" y="1776421"/>
                </a:lnTo>
                <a:lnTo>
                  <a:pt x="628" y="1833999"/>
                </a:lnTo>
                <a:lnTo>
                  <a:pt x="0" y="1816010"/>
                </a:lnTo>
                <a:lnTo>
                  <a:pt x="1648834" y="1758431"/>
                </a:lnTo>
                <a:lnTo>
                  <a:pt x="11293" y="1557367"/>
                </a:lnTo>
                <a:lnTo>
                  <a:pt x="13487" y="1539501"/>
                </a:lnTo>
                <a:lnTo>
                  <a:pt x="1651029" y="1740565"/>
                </a:lnTo>
                <a:lnTo>
                  <a:pt x="65101" y="1285808"/>
                </a:lnTo>
                <a:lnTo>
                  <a:pt x="70063" y="1268506"/>
                </a:lnTo>
                <a:lnTo>
                  <a:pt x="1655991" y="1723263"/>
                </a:lnTo>
                <a:lnTo>
                  <a:pt x="160727" y="1026011"/>
                </a:lnTo>
                <a:lnTo>
                  <a:pt x="168334" y="1009698"/>
                </a:lnTo>
                <a:lnTo>
                  <a:pt x="1663598" y="1706949"/>
                </a:lnTo>
                <a:lnTo>
                  <a:pt x="295818" y="784371"/>
                </a:lnTo>
                <a:lnTo>
                  <a:pt x="305884" y="769448"/>
                </a:lnTo>
                <a:lnTo>
                  <a:pt x="1673663" y="1692027"/>
                </a:lnTo>
                <a:lnTo>
                  <a:pt x="467046" y="566839"/>
                </a:lnTo>
                <a:lnTo>
                  <a:pt x="479323" y="553674"/>
                </a:lnTo>
                <a:lnTo>
                  <a:pt x="1685939" y="1678861"/>
                </a:lnTo>
                <a:lnTo>
                  <a:pt x="670196" y="378771"/>
                </a:lnTo>
                <a:lnTo>
                  <a:pt x="684381" y="367689"/>
                </a:lnTo>
                <a:lnTo>
                  <a:pt x="1700124" y="1667780"/>
                </a:lnTo>
                <a:lnTo>
                  <a:pt x="900265" y="224798"/>
                </a:lnTo>
                <a:lnTo>
                  <a:pt x="916008" y="216071"/>
                </a:lnTo>
                <a:lnTo>
                  <a:pt x="1715866" y="1659053"/>
                </a:lnTo>
                <a:lnTo>
                  <a:pt x="1151588" y="108711"/>
                </a:lnTo>
                <a:lnTo>
                  <a:pt x="1168502" y="102555"/>
                </a:lnTo>
                <a:lnTo>
                  <a:pt x="1732782" y="1652898"/>
                </a:lnTo>
                <a:lnTo>
                  <a:pt x="1417977" y="33370"/>
                </a:lnTo>
                <a:lnTo>
                  <a:pt x="1435646" y="29935"/>
                </a:lnTo>
                <a:lnTo>
                  <a:pt x="1750451" y="1649459"/>
                </a:lnTo>
                <a:lnTo>
                  <a:pt x="1692872" y="6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" name="KSO_Shape"/>
          <p:cNvSpPr/>
          <p:nvPr/>
        </p:nvSpPr>
        <p:spPr>
          <a:xfrm>
            <a:off x="2436812" y="3299862"/>
            <a:ext cx="386313" cy="386313"/>
          </a:xfrm>
          <a:custGeom>
            <a:avLst/>
            <a:gdLst>
              <a:gd name="connsiteX0" fmla="*/ 1710861 w 3526872"/>
              <a:gd name="connsiteY0" fmla="*/ 0 h 3526871"/>
              <a:gd name="connsiteX1" fmla="*/ 1768439 w 3526872"/>
              <a:gd name="connsiteY1" fmla="*/ 1648835 h 3526871"/>
              <a:gd name="connsiteX2" fmla="*/ 1969505 w 3526872"/>
              <a:gd name="connsiteY2" fmla="*/ 11293 h 3526871"/>
              <a:gd name="connsiteX3" fmla="*/ 1987371 w 3526872"/>
              <a:gd name="connsiteY3" fmla="*/ 13486 h 3526871"/>
              <a:gd name="connsiteX4" fmla="*/ 1786306 w 3526872"/>
              <a:gd name="connsiteY4" fmla="*/ 1651027 h 3526871"/>
              <a:gd name="connsiteX5" fmla="*/ 2241063 w 3526872"/>
              <a:gd name="connsiteY5" fmla="*/ 65100 h 3526871"/>
              <a:gd name="connsiteX6" fmla="*/ 2258366 w 3526872"/>
              <a:gd name="connsiteY6" fmla="*/ 70062 h 3526871"/>
              <a:gd name="connsiteX7" fmla="*/ 1803609 w 3526872"/>
              <a:gd name="connsiteY7" fmla="*/ 1655989 h 3526871"/>
              <a:gd name="connsiteX8" fmla="*/ 2500861 w 3526872"/>
              <a:gd name="connsiteY8" fmla="*/ 160728 h 3526871"/>
              <a:gd name="connsiteX9" fmla="*/ 2517174 w 3526872"/>
              <a:gd name="connsiteY9" fmla="*/ 168335 h 3526871"/>
              <a:gd name="connsiteX10" fmla="*/ 1819921 w 3526872"/>
              <a:gd name="connsiteY10" fmla="*/ 1663598 h 3526871"/>
              <a:gd name="connsiteX11" fmla="*/ 2742501 w 3526872"/>
              <a:gd name="connsiteY11" fmla="*/ 295818 h 3526871"/>
              <a:gd name="connsiteX12" fmla="*/ 2757424 w 3526872"/>
              <a:gd name="connsiteY12" fmla="*/ 305883 h 3526871"/>
              <a:gd name="connsiteX13" fmla="*/ 1834846 w 3526872"/>
              <a:gd name="connsiteY13" fmla="*/ 1673661 h 3526871"/>
              <a:gd name="connsiteX14" fmla="*/ 2960032 w 3526872"/>
              <a:gd name="connsiteY14" fmla="*/ 467046 h 3526871"/>
              <a:gd name="connsiteX15" fmla="*/ 2973198 w 3526872"/>
              <a:gd name="connsiteY15" fmla="*/ 479322 h 3526871"/>
              <a:gd name="connsiteX16" fmla="*/ 1848009 w 3526872"/>
              <a:gd name="connsiteY16" fmla="*/ 1685939 h 3526871"/>
              <a:gd name="connsiteX17" fmla="*/ 3148101 w 3526872"/>
              <a:gd name="connsiteY17" fmla="*/ 670196 h 3526871"/>
              <a:gd name="connsiteX18" fmla="*/ 3159183 w 3526872"/>
              <a:gd name="connsiteY18" fmla="*/ 684380 h 3526871"/>
              <a:gd name="connsiteX19" fmla="*/ 1859092 w 3526872"/>
              <a:gd name="connsiteY19" fmla="*/ 1700122 h 3526871"/>
              <a:gd name="connsiteX20" fmla="*/ 3302074 w 3526872"/>
              <a:gd name="connsiteY20" fmla="*/ 900264 h 3526871"/>
              <a:gd name="connsiteX21" fmla="*/ 3310800 w 3526872"/>
              <a:gd name="connsiteY21" fmla="*/ 916008 h 3526871"/>
              <a:gd name="connsiteX22" fmla="*/ 1867819 w 3526872"/>
              <a:gd name="connsiteY22" fmla="*/ 1715865 h 3526871"/>
              <a:gd name="connsiteX23" fmla="*/ 3418160 w 3526872"/>
              <a:gd name="connsiteY23" fmla="*/ 1151588 h 3526871"/>
              <a:gd name="connsiteX24" fmla="*/ 3424317 w 3526872"/>
              <a:gd name="connsiteY24" fmla="*/ 1168502 h 3526871"/>
              <a:gd name="connsiteX25" fmla="*/ 1873975 w 3526872"/>
              <a:gd name="connsiteY25" fmla="*/ 1732780 h 3526871"/>
              <a:gd name="connsiteX26" fmla="*/ 3493502 w 3526872"/>
              <a:gd name="connsiteY26" fmla="*/ 1417976 h 3526871"/>
              <a:gd name="connsiteX27" fmla="*/ 3496936 w 3526872"/>
              <a:gd name="connsiteY27" fmla="*/ 1435645 h 3526871"/>
              <a:gd name="connsiteX28" fmla="*/ 1877408 w 3526872"/>
              <a:gd name="connsiteY28" fmla="*/ 1750450 h 3526871"/>
              <a:gd name="connsiteX29" fmla="*/ 3526244 w 3526872"/>
              <a:gd name="connsiteY29" fmla="*/ 1692871 h 3526871"/>
              <a:gd name="connsiteX30" fmla="*/ 3526872 w 3526872"/>
              <a:gd name="connsiteY30" fmla="*/ 1710860 h 3526871"/>
              <a:gd name="connsiteX31" fmla="*/ 1878038 w 3526872"/>
              <a:gd name="connsiteY31" fmla="*/ 1768439 h 3526871"/>
              <a:gd name="connsiteX32" fmla="*/ 3515580 w 3526872"/>
              <a:gd name="connsiteY32" fmla="*/ 1969503 h 3526871"/>
              <a:gd name="connsiteX33" fmla="*/ 3513385 w 3526872"/>
              <a:gd name="connsiteY33" fmla="*/ 1987369 h 3526871"/>
              <a:gd name="connsiteX34" fmla="*/ 1875843 w 3526872"/>
              <a:gd name="connsiteY34" fmla="*/ 1786305 h 3526871"/>
              <a:gd name="connsiteX35" fmla="*/ 3461771 w 3526872"/>
              <a:gd name="connsiteY35" fmla="*/ 2241062 h 3526871"/>
              <a:gd name="connsiteX36" fmla="*/ 3456810 w 3526872"/>
              <a:gd name="connsiteY36" fmla="*/ 2258365 h 3526871"/>
              <a:gd name="connsiteX37" fmla="*/ 1870880 w 3526872"/>
              <a:gd name="connsiteY37" fmla="*/ 1803607 h 3526871"/>
              <a:gd name="connsiteX38" fmla="*/ 3366145 w 3526872"/>
              <a:gd name="connsiteY38" fmla="*/ 2500860 h 3526871"/>
              <a:gd name="connsiteX39" fmla="*/ 3358538 w 3526872"/>
              <a:gd name="connsiteY39" fmla="*/ 2517173 h 3526871"/>
              <a:gd name="connsiteX40" fmla="*/ 1863275 w 3526872"/>
              <a:gd name="connsiteY40" fmla="*/ 1819921 h 3526871"/>
              <a:gd name="connsiteX41" fmla="*/ 3231054 w 3526872"/>
              <a:gd name="connsiteY41" fmla="*/ 2742500 h 3526871"/>
              <a:gd name="connsiteX42" fmla="*/ 3220988 w 3526872"/>
              <a:gd name="connsiteY42" fmla="*/ 2757423 h 3526871"/>
              <a:gd name="connsiteX43" fmla="*/ 1853211 w 3526872"/>
              <a:gd name="connsiteY43" fmla="*/ 1834845 h 3526871"/>
              <a:gd name="connsiteX44" fmla="*/ 3059826 w 3526872"/>
              <a:gd name="connsiteY44" fmla="*/ 2960032 h 3526871"/>
              <a:gd name="connsiteX45" fmla="*/ 3047549 w 3526872"/>
              <a:gd name="connsiteY45" fmla="*/ 2973197 h 3526871"/>
              <a:gd name="connsiteX46" fmla="*/ 1840934 w 3526872"/>
              <a:gd name="connsiteY46" fmla="*/ 1848009 h 3526871"/>
              <a:gd name="connsiteX47" fmla="*/ 2856676 w 3526872"/>
              <a:gd name="connsiteY47" fmla="*/ 3148100 h 3526871"/>
              <a:gd name="connsiteX48" fmla="*/ 2842491 w 3526872"/>
              <a:gd name="connsiteY48" fmla="*/ 3159182 h 3526871"/>
              <a:gd name="connsiteX49" fmla="*/ 1826748 w 3526872"/>
              <a:gd name="connsiteY49" fmla="*/ 1859090 h 3526871"/>
              <a:gd name="connsiteX50" fmla="*/ 2626607 w 3526872"/>
              <a:gd name="connsiteY50" fmla="*/ 3302073 h 3526871"/>
              <a:gd name="connsiteX51" fmla="*/ 2610864 w 3526872"/>
              <a:gd name="connsiteY51" fmla="*/ 3310799 h 3526871"/>
              <a:gd name="connsiteX52" fmla="*/ 1811005 w 3526872"/>
              <a:gd name="connsiteY52" fmla="*/ 1867817 h 3526871"/>
              <a:gd name="connsiteX53" fmla="*/ 2375284 w 3526872"/>
              <a:gd name="connsiteY53" fmla="*/ 3418159 h 3526871"/>
              <a:gd name="connsiteX54" fmla="*/ 2358370 w 3526872"/>
              <a:gd name="connsiteY54" fmla="*/ 3424316 h 3526871"/>
              <a:gd name="connsiteX55" fmla="*/ 1794091 w 3526872"/>
              <a:gd name="connsiteY55" fmla="*/ 1873972 h 3526871"/>
              <a:gd name="connsiteX56" fmla="*/ 2108895 w 3526872"/>
              <a:gd name="connsiteY56" fmla="*/ 3493501 h 3526871"/>
              <a:gd name="connsiteX57" fmla="*/ 2091226 w 3526872"/>
              <a:gd name="connsiteY57" fmla="*/ 3496935 h 3526871"/>
              <a:gd name="connsiteX58" fmla="*/ 1776422 w 3526872"/>
              <a:gd name="connsiteY58" fmla="*/ 1877407 h 3526871"/>
              <a:gd name="connsiteX59" fmla="*/ 1834000 w 3526872"/>
              <a:gd name="connsiteY59" fmla="*/ 3526243 h 3526871"/>
              <a:gd name="connsiteX60" fmla="*/ 1816012 w 3526872"/>
              <a:gd name="connsiteY60" fmla="*/ 3526871 h 3526871"/>
              <a:gd name="connsiteX61" fmla="*/ 1758432 w 3526872"/>
              <a:gd name="connsiteY61" fmla="*/ 1878036 h 3526871"/>
              <a:gd name="connsiteX62" fmla="*/ 1557368 w 3526872"/>
              <a:gd name="connsiteY62" fmla="*/ 3515579 h 3526871"/>
              <a:gd name="connsiteX63" fmla="*/ 1539502 w 3526872"/>
              <a:gd name="connsiteY63" fmla="*/ 3513384 h 3526871"/>
              <a:gd name="connsiteX64" fmla="*/ 1740567 w 3526872"/>
              <a:gd name="connsiteY64" fmla="*/ 1875842 h 3526871"/>
              <a:gd name="connsiteX65" fmla="*/ 1285809 w 3526872"/>
              <a:gd name="connsiteY65" fmla="*/ 3461770 h 3526871"/>
              <a:gd name="connsiteX66" fmla="*/ 1268506 w 3526872"/>
              <a:gd name="connsiteY66" fmla="*/ 3456808 h 3526871"/>
              <a:gd name="connsiteX67" fmla="*/ 1723263 w 3526872"/>
              <a:gd name="connsiteY67" fmla="*/ 1870884 h 3526871"/>
              <a:gd name="connsiteX68" fmla="*/ 1026011 w 3526872"/>
              <a:gd name="connsiteY68" fmla="*/ 3366144 h 3526871"/>
              <a:gd name="connsiteX69" fmla="*/ 1009697 w 3526872"/>
              <a:gd name="connsiteY69" fmla="*/ 3358537 h 3526871"/>
              <a:gd name="connsiteX70" fmla="*/ 1706950 w 3526872"/>
              <a:gd name="connsiteY70" fmla="*/ 1863273 h 3526871"/>
              <a:gd name="connsiteX71" fmla="*/ 784371 w 3526872"/>
              <a:gd name="connsiteY71" fmla="*/ 3231053 h 3526871"/>
              <a:gd name="connsiteX72" fmla="*/ 769448 w 3526872"/>
              <a:gd name="connsiteY72" fmla="*/ 3220987 h 3526871"/>
              <a:gd name="connsiteX73" fmla="*/ 1692027 w 3526872"/>
              <a:gd name="connsiteY73" fmla="*/ 1853209 h 3526871"/>
              <a:gd name="connsiteX74" fmla="*/ 566840 w 3526872"/>
              <a:gd name="connsiteY74" fmla="*/ 3059825 h 3526871"/>
              <a:gd name="connsiteX75" fmla="*/ 553675 w 3526872"/>
              <a:gd name="connsiteY75" fmla="*/ 3047549 h 3526871"/>
              <a:gd name="connsiteX76" fmla="*/ 1678863 w 3526872"/>
              <a:gd name="connsiteY76" fmla="*/ 1840932 h 3526871"/>
              <a:gd name="connsiteX77" fmla="*/ 378771 w 3526872"/>
              <a:gd name="connsiteY77" fmla="*/ 2856675 h 3526871"/>
              <a:gd name="connsiteX78" fmla="*/ 367689 w 3526872"/>
              <a:gd name="connsiteY78" fmla="*/ 2842490 h 3526871"/>
              <a:gd name="connsiteX79" fmla="*/ 1667780 w 3526872"/>
              <a:gd name="connsiteY79" fmla="*/ 1826750 h 3526871"/>
              <a:gd name="connsiteX80" fmla="*/ 224798 w 3526872"/>
              <a:gd name="connsiteY80" fmla="*/ 2626606 h 3526871"/>
              <a:gd name="connsiteX81" fmla="*/ 216072 w 3526872"/>
              <a:gd name="connsiteY81" fmla="*/ 2610863 h 3526871"/>
              <a:gd name="connsiteX82" fmla="*/ 1659054 w 3526872"/>
              <a:gd name="connsiteY82" fmla="*/ 1811004 h 3526871"/>
              <a:gd name="connsiteX83" fmla="*/ 108712 w 3526872"/>
              <a:gd name="connsiteY83" fmla="*/ 2375284 h 3526871"/>
              <a:gd name="connsiteX84" fmla="*/ 102555 w 3526872"/>
              <a:gd name="connsiteY84" fmla="*/ 2358369 h 3526871"/>
              <a:gd name="connsiteX85" fmla="*/ 1652899 w 3526872"/>
              <a:gd name="connsiteY85" fmla="*/ 1794090 h 3526871"/>
              <a:gd name="connsiteX86" fmla="*/ 33370 w 3526872"/>
              <a:gd name="connsiteY86" fmla="*/ 2108894 h 3526871"/>
              <a:gd name="connsiteX87" fmla="*/ 29936 w 3526872"/>
              <a:gd name="connsiteY87" fmla="*/ 2091225 h 3526871"/>
              <a:gd name="connsiteX88" fmla="*/ 1649464 w 3526872"/>
              <a:gd name="connsiteY88" fmla="*/ 1776421 h 3526871"/>
              <a:gd name="connsiteX89" fmla="*/ 628 w 3526872"/>
              <a:gd name="connsiteY89" fmla="*/ 1833999 h 3526871"/>
              <a:gd name="connsiteX90" fmla="*/ 0 w 3526872"/>
              <a:gd name="connsiteY90" fmla="*/ 1816010 h 3526871"/>
              <a:gd name="connsiteX91" fmla="*/ 1648834 w 3526872"/>
              <a:gd name="connsiteY91" fmla="*/ 1758431 h 3526871"/>
              <a:gd name="connsiteX92" fmla="*/ 11293 w 3526872"/>
              <a:gd name="connsiteY92" fmla="*/ 1557367 h 3526871"/>
              <a:gd name="connsiteX93" fmla="*/ 13487 w 3526872"/>
              <a:gd name="connsiteY93" fmla="*/ 1539501 h 3526871"/>
              <a:gd name="connsiteX94" fmla="*/ 1651029 w 3526872"/>
              <a:gd name="connsiteY94" fmla="*/ 1740565 h 3526871"/>
              <a:gd name="connsiteX95" fmla="*/ 65101 w 3526872"/>
              <a:gd name="connsiteY95" fmla="*/ 1285808 h 3526871"/>
              <a:gd name="connsiteX96" fmla="*/ 70063 w 3526872"/>
              <a:gd name="connsiteY96" fmla="*/ 1268506 h 3526871"/>
              <a:gd name="connsiteX97" fmla="*/ 1655991 w 3526872"/>
              <a:gd name="connsiteY97" fmla="*/ 1723263 h 3526871"/>
              <a:gd name="connsiteX98" fmla="*/ 160727 w 3526872"/>
              <a:gd name="connsiteY98" fmla="*/ 1026011 h 3526871"/>
              <a:gd name="connsiteX99" fmla="*/ 168334 w 3526872"/>
              <a:gd name="connsiteY99" fmla="*/ 1009698 h 3526871"/>
              <a:gd name="connsiteX100" fmla="*/ 1663598 w 3526872"/>
              <a:gd name="connsiteY100" fmla="*/ 1706949 h 3526871"/>
              <a:gd name="connsiteX101" fmla="*/ 295818 w 3526872"/>
              <a:gd name="connsiteY101" fmla="*/ 784371 h 3526871"/>
              <a:gd name="connsiteX102" fmla="*/ 305884 w 3526872"/>
              <a:gd name="connsiteY102" fmla="*/ 769448 h 3526871"/>
              <a:gd name="connsiteX103" fmla="*/ 1673663 w 3526872"/>
              <a:gd name="connsiteY103" fmla="*/ 1692027 h 3526871"/>
              <a:gd name="connsiteX104" fmla="*/ 467046 w 3526872"/>
              <a:gd name="connsiteY104" fmla="*/ 566839 h 3526871"/>
              <a:gd name="connsiteX105" fmla="*/ 479323 w 3526872"/>
              <a:gd name="connsiteY105" fmla="*/ 553674 h 3526871"/>
              <a:gd name="connsiteX106" fmla="*/ 1685939 w 3526872"/>
              <a:gd name="connsiteY106" fmla="*/ 1678861 h 3526871"/>
              <a:gd name="connsiteX107" fmla="*/ 670196 w 3526872"/>
              <a:gd name="connsiteY107" fmla="*/ 378771 h 3526871"/>
              <a:gd name="connsiteX108" fmla="*/ 684381 w 3526872"/>
              <a:gd name="connsiteY108" fmla="*/ 367689 h 3526871"/>
              <a:gd name="connsiteX109" fmla="*/ 1700124 w 3526872"/>
              <a:gd name="connsiteY109" fmla="*/ 1667780 h 3526871"/>
              <a:gd name="connsiteX110" fmla="*/ 900265 w 3526872"/>
              <a:gd name="connsiteY110" fmla="*/ 224798 h 3526871"/>
              <a:gd name="connsiteX111" fmla="*/ 916008 w 3526872"/>
              <a:gd name="connsiteY111" fmla="*/ 216071 h 3526871"/>
              <a:gd name="connsiteX112" fmla="*/ 1715866 w 3526872"/>
              <a:gd name="connsiteY112" fmla="*/ 1659053 h 3526871"/>
              <a:gd name="connsiteX113" fmla="*/ 1151588 w 3526872"/>
              <a:gd name="connsiteY113" fmla="*/ 108711 h 3526871"/>
              <a:gd name="connsiteX114" fmla="*/ 1168502 w 3526872"/>
              <a:gd name="connsiteY114" fmla="*/ 102555 h 3526871"/>
              <a:gd name="connsiteX115" fmla="*/ 1732782 w 3526872"/>
              <a:gd name="connsiteY115" fmla="*/ 1652898 h 3526871"/>
              <a:gd name="connsiteX116" fmla="*/ 1417977 w 3526872"/>
              <a:gd name="connsiteY116" fmla="*/ 33370 h 3526871"/>
              <a:gd name="connsiteX117" fmla="*/ 1435646 w 3526872"/>
              <a:gd name="connsiteY117" fmla="*/ 29935 h 3526871"/>
              <a:gd name="connsiteX118" fmla="*/ 1750451 w 3526872"/>
              <a:gd name="connsiteY118" fmla="*/ 1649459 h 3526871"/>
              <a:gd name="connsiteX119" fmla="*/ 1692872 w 3526872"/>
              <a:gd name="connsiteY119" fmla="*/ 628 h 352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526872" h="3526871">
                <a:moveTo>
                  <a:pt x="1710861" y="0"/>
                </a:moveTo>
                <a:lnTo>
                  <a:pt x="1768439" y="1648835"/>
                </a:lnTo>
                <a:lnTo>
                  <a:pt x="1969505" y="11293"/>
                </a:lnTo>
                <a:lnTo>
                  <a:pt x="1987371" y="13486"/>
                </a:lnTo>
                <a:lnTo>
                  <a:pt x="1786306" y="1651027"/>
                </a:lnTo>
                <a:lnTo>
                  <a:pt x="2241063" y="65100"/>
                </a:lnTo>
                <a:lnTo>
                  <a:pt x="2258366" y="70062"/>
                </a:lnTo>
                <a:lnTo>
                  <a:pt x="1803609" y="1655989"/>
                </a:lnTo>
                <a:lnTo>
                  <a:pt x="2500861" y="160728"/>
                </a:lnTo>
                <a:lnTo>
                  <a:pt x="2517174" y="168335"/>
                </a:lnTo>
                <a:lnTo>
                  <a:pt x="1819921" y="1663598"/>
                </a:lnTo>
                <a:lnTo>
                  <a:pt x="2742501" y="295818"/>
                </a:lnTo>
                <a:lnTo>
                  <a:pt x="2757424" y="305883"/>
                </a:lnTo>
                <a:lnTo>
                  <a:pt x="1834846" y="1673661"/>
                </a:lnTo>
                <a:lnTo>
                  <a:pt x="2960032" y="467046"/>
                </a:lnTo>
                <a:lnTo>
                  <a:pt x="2973198" y="479322"/>
                </a:lnTo>
                <a:lnTo>
                  <a:pt x="1848009" y="1685939"/>
                </a:lnTo>
                <a:lnTo>
                  <a:pt x="3148101" y="670196"/>
                </a:lnTo>
                <a:lnTo>
                  <a:pt x="3159183" y="684380"/>
                </a:lnTo>
                <a:lnTo>
                  <a:pt x="1859092" y="1700122"/>
                </a:lnTo>
                <a:lnTo>
                  <a:pt x="3302074" y="900264"/>
                </a:lnTo>
                <a:lnTo>
                  <a:pt x="3310800" y="916008"/>
                </a:lnTo>
                <a:lnTo>
                  <a:pt x="1867819" y="1715865"/>
                </a:lnTo>
                <a:lnTo>
                  <a:pt x="3418160" y="1151588"/>
                </a:lnTo>
                <a:lnTo>
                  <a:pt x="3424317" y="1168502"/>
                </a:lnTo>
                <a:lnTo>
                  <a:pt x="1873975" y="1732780"/>
                </a:lnTo>
                <a:lnTo>
                  <a:pt x="3493502" y="1417976"/>
                </a:lnTo>
                <a:lnTo>
                  <a:pt x="3496936" y="1435645"/>
                </a:lnTo>
                <a:lnTo>
                  <a:pt x="1877408" y="1750450"/>
                </a:lnTo>
                <a:lnTo>
                  <a:pt x="3526244" y="1692871"/>
                </a:lnTo>
                <a:lnTo>
                  <a:pt x="3526872" y="1710860"/>
                </a:lnTo>
                <a:lnTo>
                  <a:pt x="1878038" y="1768439"/>
                </a:lnTo>
                <a:lnTo>
                  <a:pt x="3515580" y="1969503"/>
                </a:lnTo>
                <a:lnTo>
                  <a:pt x="3513385" y="1987369"/>
                </a:lnTo>
                <a:lnTo>
                  <a:pt x="1875843" y="1786305"/>
                </a:lnTo>
                <a:lnTo>
                  <a:pt x="3461771" y="2241062"/>
                </a:lnTo>
                <a:lnTo>
                  <a:pt x="3456810" y="2258365"/>
                </a:lnTo>
                <a:lnTo>
                  <a:pt x="1870880" y="1803607"/>
                </a:lnTo>
                <a:lnTo>
                  <a:pt x="3366145" y="2500860"/>
                </a:lnTo>
                <a:lnTo>
                  <a:pt x="3358538" y="2517173"/>
                </a:lnTo>
                <a:lnTo>
                  <a:pt x="1863275" y="1819921"/>
                </a:lnTo>
                <a:lnTo>
                  <a:pt x="3231054" y="2742500"/>
                </a:lnTo>
                <a:lnTo>
                  <a:pt x="3220988" y="2757423"/>
                </a:lnTo>
                <a:lnTo>
                  <a:pt x="1853211" y="1834845"/>
                </a:lnTo>
                <a:lnTo>
                  <a:pt x="3059826" y="2960032"/>
                </a:lnTo>
                <a:lnTo>
                  <a:pt x="3047549" y="2973197"/>
                </a:lnTo>
                <a:lnTo>
                  <a:pt x="1840934" y="1848009"/>
                </a:lnTo>
                <a:lnTo>
                  <a:pt x="2856676" y="3148100"/>
                </a:lnTo>
                <a:lnTo>
                  <a:pt x="2842491" y="3159182"/>
                </a:lnTo>
                <a:lnTo>
                  <a:pt x="1826748" y="1859090"/>
                </a:lnTo>
                <a:lnTo>
                  <a:pt x="2626607" y="3302073"/>
                </a:lnTo>
                <a:lnTo>
                  <a:pt x="2610864" y="3310799"/>
                </a:lnTo>
                <a:lnTo>
                  <a:pt x="1811005" y="1867817"/>
                </a:lnTo>
                <a:lnTo>
                  <a:pt x="2375284" y="3418159"/>
                </a:lnTo>
                <a:lnTo>
                  <a:pt x="2358370" y="3424316"/>
                </a:lnTo>
                <a:lnTo>
                  <a:pt x="1794091" y="1873972"/>
                </a:lnTo>
                <a:lnTo>
                  <a:pt x="2108895" y="3493501"/>
                </a:lnTo>
                <a:lnTo>
                  <a:pt x="2091226" y="3496935"/>
                </a:lnTo>
                <a:lnTo>
                  <a:pt x="1776422" y="1877407"/>
                </a:lnTo>
                <a:lnTo>
                  <a:pt x="1834000" y="3526243"/>
                </a:lnTo>
                <a:lnTo>
                  <a:pt x="1816012" y="3526871"/>
                </a:lnTo>
                <a:lnTo>
                  <a:pt x="1758432" y="1878036"/>
                </a:lnTo>
                <a:lnTo>
                  <a:pt x="1557368" y="3515579"/>
                </a:lnTo>
                <a:lnTo>
                  <a:pt x="1539502" y="3513384"/>
                </a:lnTo>
                <a:lnTo>
                  <a:pt x="1740567" y="1875842"/>
                </a:lnTo>
                <a:lnTo>
                  <a:pt x="1285809" y="3461770"/>
                </a:lnTo>
                <a:lnTo>
                  <a:pt x="1268506" y="3456808"/>
                </a:lnTo>
                <a:lnTo>
                  <a:pt x="1723263" y="1870884"/>
                </a:lnTo>
                <a:lnTo>
                  <a:pt x="1026011" y="3366144"/>
                </a:lnTo>
                <a:lnTo>
                  <a:pt x="1009697" y="3358537"/>
                </a:lnTo>
                <a:lnTo>
                  <a:pt x="1706950" y="1863273"/>
                </a:lnTo>
                <a:lnTo>
                  <a:pt x="784371" y="3231053"/>
                </a:lnTo>
                <a:lnTo>
                  <a:pt x="769448" y="3220987"/>
                </a:lnTo>
                <a:lnTo>
                  <a:pt x="1692027" y="1853209"/>
                </a:lnTo>
                <a:lnTo>
                  <a:pt x="566840" y="3059825"/>
                </a:lnTo>
                <a:lnTo>
                  <a:pt x="553675" y="3047549"/>
                </a:lnTo>
                <a:lnTo>
                  <a:pt x="1678863" y="1840932"/>
                </a:lnTo>
                <a:lnTo>
                  <a:pt x="378771" y="2856675"/>
                </a:lnTo>
                <a:lnTo>
                  <a:pt x="367689" y="2842490"/>
                </a:lnTo>
                <a:lnTo>
                  <a:pt x="1667780" y="1826750"/>
                </a:lnTo>
                <a:lnTo>
                  <a:pt x="224798" y="2626606"/>
                </a:lnTo>
                <a:lnTo>
                  <a:pt x="216072" y="2610863"/>
                </a:lnTo>
                <a:lnTo>
                  <a:pt x="1659054" y="1811004"/>
                </a:lnTo>
                <a:lnTo>
                  <a:pt x="108712" y="2375284"/>
                </a:lnTo>
                <a:lnTo>
                  <a:pt x="102555" y="2358369"/>
                </a:lnTo>
                <a:lnTo>
                  <a:pt x="1652899" y="1794090"/>
                </a:lnTo>
                <a:lnTo>
                  <a:pt x="33370" y="2108894"/>
                </a:lnTo>
                <a:lnTo>
                  <a:pt x="29936" y="2091225"/>
                </a:lnTo>
                <a:lnTo>
                  <a:pt x="1649464" y="1776421"/>
                </a:lnTo>
                <a:lnTo>
                  <a:pt x="628" y="1833999"/>
                </a:lnTo>
                <a:lnTo>
                  <a:pt x="0" y="1816010"/>
                </a:lnTo>
                <a:lnTo>
                  <a:pt x="1648834" y="1758431"/>
                </a:lnTo>
                <a:lnTo>
                  <a:pt x="11293" y="1557367"/>
                </a:lnTo>
                <a:lnTo>
                  <a:pt x="13487" y="1539501"/>
                </a:lnTo>
                <a:lnTo>
                  <a:pt x="1651029" y="1740565"/>
                </a:lnTo>
                <a:lnTo>
                  <a:pt x="65101" y="1285808"/>
                </a:lnTo>
                <a:lnTo>
                  <a:pt x="70063" y="1268506"/>
                </a:lnTo>
                <a:lnTo>
                  <a:pt x="1655991" y="1723263"/>
                </a:lnTo>
                <a:lnTo>
                  <a:pt x="160727" y="1026011"/>
                </a:lnTo>
                <a:lnTo>
                  <a:pt x="168334" y="1009698"/>
                </a:lnTo>
                <a:lnTo>
                  <a:pt x="1663598" y="1706949"/>
                </a:lnTo>
                <a:lnTo>
                  <a:pt x="295818" y="784371"/>
                </a:lnTo>
                <a:lnTo>
                  <a:pt x="305884" y="769448"/>
                </a:lnTo>
                <a:lnTo>
                  <a:pt x="1673663" y="1692027"/>
                </a:lnTo>
                <a:lnTo>
                  <a:pt x="467046" y="566839"/>
                </a:lnTo>
                <a:lnTo>
                  <a:pt x="479323" y="553674"/>
                </a:lnTo>
                <a:lnTo>
                  <a:pt x="1685939" y="1678861"/>
                </a:lnTo>
                <a:lnTo>
                  <a:pt x="670196" y="378771"/>
                </a:lnTo>
                <a:lnTo>
                  <a:pt x="684381" y="367689"/>
                </a:lnTo>
                <a:lnTo>
                  <a:pt x="1700124" y="1667780"/>
                </a:lnTo>
                <a:lnTo>
                  <a:pt x="900265" y="224798"/>
                </a:lnTo>
                <a:lnTo>
                  <a:pt x="916008" y="216071"/>
                </a:lnTo>
                <a:lnTo>
                  <a:pt x="1715866" y="1659053"/>
                </a:lnTo>
                <a:lnTo>
                  <a:pt x="1151588" y="108711"/>
                </a:lnTo>
                <a:lnTo>
                  <a:pt x="1168502" y="102555"/>
                </a:lnTo>
                <a:lnTo>
                  <a:pt x="1732782" y="1652898"/>
                </a:lnTo>
                <a:lnTo>
                  <a:pt x="1417977" y="33370"/>
                </a:lnTo>
                <a:lnTo>
                  <a:pt x="1435646" y="29935"/>
                </a:lnTo>
                <a:lnTo>
                  <a:pt x="1750451" y="1649459"/>
                </a:lnTo>
                <a:lnTo>
                  <a:pt x="1692872" y="6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65600" y="975600"/>
            <a:ext cx="7185600" cy="1076400"/>
          </a:xfrm>
        </p:spPr>
        <p:txBody>
          <a:bodyPr lIns="90000" tIns="46800" rIns="90000" bIns="4680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65600" y="2253600"/>
            <a:ext cx="7185600" cy="5544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800" y="1598400"/>
            <a:ext cx="10515600" cy="232920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800" y="4017600"/>
            <a:ext cx="10515600" cy="232920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826294" y="3752850"/>
            <a:ext cx="105394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 rot="21396991">
            <a:off x="5127626" y="3614739"/>
            <a:ext cx="3349625" cy="5937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 rot="225092">
            <a:off x="4057650" y="2795589"/>
            <a:ext cx="4332288" cy="7254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 rot="21197296">
            <a:off x="4552950" y="1855788"/>
            <a:ext cx="3341688" cy="7239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 rot="225092">
            <a:off x="3975101" y="2693988"/>
            <a:ext cx="4333875" cy="7239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4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>
            <p:custDataLst>
              <p:tags r:id="rId6"/>
            </p:custDataLst>
          </p:nvPr>
        </p:nvSpPr>
        <p:spPr>
          <a:xfrm rot="21396991">
            <a:off x="5045076" y="3513139"/>
            <a:ext cx="3349625" cy="5937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>
            <a:outerShdw blurRad="25400" dist="12700" dir="189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16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>
            <p:custDataLst>
              <p:tags r:id="rId7"/>
            </p:custDataLst>
          </p:nvPr>
        </p:nvSpPr>
        <p:spPr>
          <a:xfrm rot="21197296">
            <a:off x="4465639" y="1724025"/>
            <a:ext cx="3343275" cy="725488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>
            <a:outerShdw blurRad="25400"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4800" dirty="0">
              <a:solidFill>
                <a:srgbClr val="FFFFFF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21180000">
            <a:off x="4467600" y="1724400"/>
            <a:ext cx="3344400" cy="727200"/>
          </a:xfrm>
        </p:spPr>
        <p:txBody>
          <a:bodyPr lIns="0" tIns="0" rIns="0" bIns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3" hasCustomPrompt="1"/>
          </p:nvPr>
        </p:nvSpPr>
        <p:spPr>
          <a:xfrm rot="240000">
            <a:off x="3974400" y="2692800"/>
            <a:ext cx="4334400" cy="7236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sz="quarter" idx="14" hasCustomPrompt="1"/>
          </p:nvPr>
        </p:nvSpPr>
        <p:spPr>
          <a:xfrm rot="21420000">
            <a:off x="5043600" y="3513600"/>
            <a:ext cx="3279124" cy="576825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7506" y="399308"/>
            <a:ext cx="1167213" cy="6112587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027" y="399308"/>
            <a:ext cx="9443106" cy="6112587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000" y="366953"/>
            <a:ext cx="11055600" cy="7740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58799" y="3278777"/>
            <a:ext cx="11054801" cy="2783623"/>
          </a:xfrm>
        </p:spPr>
        <p:txBody>
          <a:bodyPr>
            <a:normAutofit/>
          </a:bodyPr>
          <a:lstStyle>
            <a:lvl1pPr marL="0" indent="-179705" algn="l">
              <a:buClrTx/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360045" indent="-179705" algn="l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39750" indent="-179705">
              <a:defRPr>
                <a:solidFill>
                  <a:schemeClr val="tx1"/>
                </a:solidFill>
              </a:defRPr>
            </a:lvl3pPr>
            <a:lvl4pPr marL="720090" indent="-179705">
              <a:defRPr>
                <a:solidFill>
                  <a:schemeClr val="tx1"/>
                </a:solidFill>
              </a:defRPr>
            </a:lvl4pPr>
            <a:lvl5pPr marL="899795" indent="-179705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225425" y="171450"/>
            <a:ext cx="11741150" cy="632301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182245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gradFill>
                  <a:gsLst>
                    <a:gs pos="34000">
                      <a:schemeClr val="accent2"/>
                    </a:gs>
                    <a:gs pos="1000">
                      <a:schemeClr val="accent1"/>
                    </a:gs>
                    <a:gs pos="97248">
                      <a:schemeClr val="accent3"/>
                    </a:gs>
                    <a:gs pos="67000">
                      <a:schemeClr val="accent5"/>
                    </a:gs>
                  </a:gsLst>
                  <a:lin ang="0" scaled="1"/>
                </a:gra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2098676" y="3125433"/>
            <a:ext cx="7994649" cy="457200"/>
          </a:xfrm>
          <a:prstGeom prst="rect">
            <a:avLst/>
          </a:prstGeom>
          <a:blipFill dpi="0" rotWithShape="1">
            <a:blip r:embed="rId2"/>
            <a:srcRect/>
            <a:stretch>
              <a:fillRect t="-2000"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64930"/>
            <a:ext cx="11056060" cy="699594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558798" y="1241316"/>
            <a:ext cx="5080000" cy="4761452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 algn="l"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20941" y="1241316"/>
            <a:ext cx="5094116" cy="4761452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 algn="l"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099435" y="247384"/>
            <a:ext cx="10515598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第三级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第四级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038600" y="2799911"/>
            <a:ext cx="3352601" cy="98831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F499D6-4761-4E00-AD6D-B3F7DD7DB0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F14576-7FAA-413C-8623-7421058D7FCD}" type="slidenum">
              <a:rPr lang="zh-CN" altLang="en-US" smtClean="0"/>
            </a:fld>
            <a:endParaRPr lang="zh-CN" altLang="en-US"/>
          </a:p>
        </p:txBody>
      </p:sp>
      <p:sp>
        <p:nvSpPr>
          <p:cNvPr id="6" name="空心弧 5"/>
          <p:cNvSpPr/>
          <p:nvPr userDrawn="1"/>
        </p:nvSpPr>
        <p:spPr bwMode="auto">
          <a:xfrm rot="7086271">
            <a:off x="6551614" y="2576514"/>
            <a:ext cx="1482725" cy="1482725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48000">
                <a:schemeClr val="bg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592000" y="288000"/>
            <a:ext cx="9262800" cy="583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2962800" y="1533600"/>
            <a:ext cx="3819600" cy="4482000"/>
          </a:xfrm>
        </p:spPr>
        <p:txBody>
          <a:bodyPr lIns="0" rIns="0" anchor="ctr" anchorCtr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7585200" y="1533600"/>
            <a:ext cx="3999600" cy="4482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" name="矩形 6"/>
          <p:cNvSpPr>
            <a:spLocks noChangeArrowheads="1"/>
          </p:cNvSpPr>
          <p:nvPr userDrawn="1"/>
        </p:nvSpPr>
        <p:spPr bwMode="auto">
          <a:xfrm>
            <a:off x="0" y="1111250"/>
            <a:ext cx="12192000" cy="532765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18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 userDrawn="1"/>
        </p:nvSpPr>
        <p:spPr bwMode="auto">
          <a:xfrm>
            <a:off x="0" y="0"/>
            <a:ext cx="21605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zh-CN" altLang="en-US" sz="14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692332" y="365125"/>
            <a:ext cx="9354780" cy="5811838"/>
          </a:xfrm>
        </p:spPr>
        <p:txBody>
          <a:bodyPr vert="eaVert"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400">
                <a:solidFill>
                  <a:schemeClr val="tx1"/>
                </a:solidFill>
              </a:defRPr>
            </a:lvl1pPr>
            <a:lvl2pPr marL="539750" indent="-17970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720090" indent="-17970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tx1"/>
                </a:solidFill>
              </a:defRPr>
            </a:lvl3pPr>
            <a:lvl4pPr marL="899795" indent="-17970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tx1"/>
                </a:solidFill>
              </a:defRPr>
            </a:lvl4pPr>
            <a:lvl5pPr marL="1080135" indent="-17970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image" Target="../media/image6.png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-1"/>
            <a:ext cx="12192000" cy="6356352"/>
          </a:xfrm>
          <a:prstGeom prst="rect">
            <a:avLst/>
          </a:prstGeom>
          <a:gradFill flip="none" rotWithShape="1">
            <a:gsLst>
              <a:gs pos="48000">
                <a:schemeClr val="bg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KSO_BT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58798" y="366953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58799" y="1215614"/>
            <a:ext cx="11056060" cy="5013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0D47-0236-4A71-8B93-0C2C8F83AB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A133-AB96-4B5A-9DB7-AAFAFDF923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gradFill>
            <a:gsLst>
              <a:gs pos="34000">
                <a:schemeClr val="accent2"/>
              </a:gs>
              <a:gs pos="1000">
                <a:schemeClr val="accent1"/>
              </a:gs>
              <a:gs pos="97248">
                <a:schemeClr val="accent3"/>
              </a:gs>
              <a:gs pos="67000">
                <a:schemeClr val="accent5"/>
              </a:gs>
            </a:gsLst>
            <a:lin ang="0" scaled="1"/>
          </a:gradFill>
          <a:effectLst/>
          <a:latin typeface="+mj-lt"/>
          <a:ea typeface="+mn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40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539750" indent="-179705" algn="just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72009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99795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2224"/>
            <a:ext cx="10515600" cy="4994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E2B0823-AB0F-4D45-918F-9909333A3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76C2141-8DE5-4E0F-8872-774D5C98F06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85000"/>
        <a:buFont typeface="Wingdings" panose="05000000000000000000" pitchFamily="2" charset="2"/>
        <a:buChar char="!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20.xml"/><Relationship Id="rId2" Type="http://schemas.openxmlformats.org/officeDocument/2006/relationships/image" Target="../media/image7.png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23.xml"/><Relationship Id="rId3" Type="http://schemas.openxmlformats.org/officeDocument/2006/relationships/image" Target="../media/image8.png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903424" y="1126398"/>
            <a:ext cx="8952069" cy="153534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algn="r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4000" kern="1200">
                <a:solidFill>
                  <a:srgbClr val="5BA968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</a:lstStyle>
          <a:p>
            <a:r>
              <a:rPr lang="da-DK" altLang="zh-CN" sz="5400" dirty="0" smtClean="0"/>
              <a:t>额敏幼儿2坊第四期简报</a:t>
            </a:r>
            <a:endParaRPr lang="da-DK" altLang="zh-CN" sz="5400" dirty="0" smtClean="0"/>
          </a:p>
        </p:txBody>
      </p:sp>
      <p:sp>
        <p:nvSpPr>
          <p:cNvPr id="8" name="副标题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5264150" y="2977515"/>
            <a:ext cx="6064885" cy="1779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515151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515151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515151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515151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515151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9pPr>
          </a:lstStyle>
          <a:p>
            <a:r>
              <a:rPr lang="zh-CN" altLang="en-US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研修组长：邵云飞</a:t>
            </a:r>
            <a:endParaRPr lang="zh-CN" altLang="en-US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lvl="0" indent="355600" algn="just" eaLnBrk="0" hangingPunct="0"/>
            <a:r>
              <a:rPr lang="zh-CN" altLang="en-US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“有一种人，点燃自己，照亮别人；有一种人，感天动地，润物无声；有一种人，冲破黑暗，送出希望……”如果说，爱是人类最崇高的境界，那么因爱而生的奉献则是爱的升华，而那无私奉献的师爱，更彰显了爱的至高无上。</a:t>
            </a:r>
            <a:endParaRPr lang="zh-CN" altLang="en-US" dirty="0">
              <a:solidFill>
                <a:schemeClr val="accent3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indent="355600" algn="just" eaLnBrk="0" hangingPunct="0"/>
            <a:r>
              <a:rPr lang="zh-CN" altLang="en-US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师爱是用意志和拼搏的汗水酿成的琼浆---历久弥香；师爱是用不变的希望和不灭的向往编织的彩虹---绚丽辉煌；师爱更是用执着和坚韧筑起的一道铜臂铁墙---固若金汤。      </a:t>
            </a:r>
            <a:endParaRPr lang="zh-CN" altLang="en-US" dirty="0">
              <a:solidFill>
                <a:schemeClr val="accent3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indent="355600" algn="just" eaLnBrk="0" hangingPunct="0"/>
            <a:r>
              <a:rPr lang="zh-CN" altLang="en-US" dirty="0">
                <a:solidFill>
                  <a:schemeClr val="accent3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请铭记：师爱无疆！</a:t>
            </a:r>
            <a:endParaRPr lang="zh-CN" altLang="en-US" dirty="0">
              <a:solidFill>
                <a:schemeClr val="accent3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endParaRPr lang="zh-CN" altLang="en-US" dirty="0">
              <a:solidFill>
                <a:schemeClr val="accent3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-908050" y="565785"/>
            <a:ext cx="11055985" cy="77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130000"/>
              </a:lnSpc>
              <a:spcBef>
                <a:spcPct val="0"/>
              </a:spcBef>
              <a:buNone/>
              <a:defRPr sz="3200" b="1" i="0" baseline="0">
                <a:solidFill>
                  <a:schemeClr val="accent1"/>
                </a:solidFill>
                <a:effectLst/>
                <a:latin typeface="+mj-lt"/>
                <a:cs typeface="+mj-cs"/>
              </a:defRPr>
            </a:lvl1pPr>
          </a:lstStyle>
          <a:p>
            <a:r>
              <a:rPr lang="zh-CN" altLang="en-US" sz="5400" dirty="0">
                <a:solidFill>
                  <a:srgbClr val="CC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卷首寄语</a:t>
            </a:r>
            <a:endParaRPr lang="zh-CN" altLang="en-US" sz="5400" dirty="0">
              <a:solidFill>
                <a:srgbClr val="CC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38200" y="365125"/>
            <a:ext cx="10515600" cy="215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5BA968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</a:lstStyle>
          <a:p>
            <a:pPr algn="ctr" eaLnBrk="1" hangingPunct="1"/>
            <a:r>
              <a:rPr lang="da-DK" altLang="zh-CN" sz="5400" dirty="0" smtClean="0"/>
              <a:t>额敏幼儿2坊公告：</a:t>
            </a:r>
            <a:endParaRPr lang="da-DK" altLang="zh-CN" sz="5400" dirty="0" smtClean="0"/>
          </a:p>
        </p:txBody>
      </p:sp>
      <p:sp>
        <p:nvSpPr>
          <p:cNvPr id="8" name="内容占位符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1597024"/>
            <a:ext cx="10515600" cy="49942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5BA968"/>
              </a:buClr>
              <a:buSzPct val="85000"/>
              <a:buFont typeface="Wingdings" panose="05000000000000000000" pitchFamily="2" charset="2"/>
              <a:buChar char="!"/>
              <a:defRPr sz="24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9pPr>
          </a:lstStyle>
          <a:p>
            <a:pPr marL="357505" indent="-357505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sz="2000" dirty="0" smtClean="0"/>
          </a:p>
          <a:p>
            <a:pPr marL="0" indent="0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None/>
            </a:pPr>
            <a:r>
              <a:rPr lang="en-US" altLang="zh-CN" sz="3200" dirty="0" smtClean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各位</a:t>
            </a:r>
            <a:r>
              <a:rPr lang="zh-CN" altLang="zh-CN" sz="3200" dirty="0" smtClean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幼儿</a:t>
            </a:r>
            <a:r>
              <a:rPr lang="en-US" altLang="zh-CN" sz="3200" dirty="0" smtClean="0"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2坊的学员老师，请大家抓紧时间参加网络学习，本期网络研修活动即将结束，希望我坊学员再接再励，争取在结束前全部达到优秀，加油吧！</a:t>
            </a:r>
            <a:endParaRPr lang="en-US" altLang="zh-CN" sz="3200" dirty="0" smtClean="0"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None/>
            </a:pPr>
            <a:endParaRPr lang="en-US" altLang="zh-CN" sz="3200" dirty="0" smtClean="0"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38200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5BA968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</a:lstStyle>
          <a:p>
            <a:pPr algn="l"/>
            <a:r>
              <a:rPr lang="da-DK" altLang="zh-CN" sz="4400" dirty="0" smtClean="0">
                <a:solidFill>
                  <a:srgbClr val="D3481D"/>
                </a:solidFill>
                <a:sym typeface="黑体" panose="02010600030101010101" pitchFamily="49" charset="-122"/>
              </a:rPr>
              <a:t>小组之星</a:t>
            </a:r>
            <a:r>
              <a:rPr lang="da-DK" altLang="zh-CN" sz="4400" dirty="0" smtClean="0">
                <a:solidFill>
                  <a:srgbClr val="D3481D"/>
                </a:solidFill>
              </a:rPr>
              <a:t>：</a:t>
            </a:r>
            <a:endParaRPr lang="da-DK" altLang="zh-CN" sz="4400" dirty="0" smtClean="0">
              <a:solidFill>
                <a:srgbClr val="D3481D"/>
              </a:solidFill>
            </a:endParaRPr>
          </a:p>
        </p:txBody>
      </p:sp>
      <p:sp>
        <p:nvSpPr>
          <p:cNvPr id="8" name="内容占位符 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838200" y="1597025"/>
            <a:ext cx="11164570" cy="4994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5BA968"/>
              </a:buClr>
              <a:buSzPct val="85000"/>
              <a:buFont typeface="Wingdings" panose="05000000000000000000" pitchFamily="2" charset="2"/>
              <a:buChar char="!"/>
              <a:defRPr sz="24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A5A5A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9pPr>
          </a:lstStyle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1、额敏县萨尔也木勒牧场寄宿制学校   刘慧       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2、额敏县郊区乡寄宿制学校                 杨愈静              </a:t>
            </a:r>
            <a:r>
              <a:rPr lang="en-US" altLang="zh-CN" sz="2000" dirty="0" smtClean="0">
                <a:solidFill>
                  <a:srgbClr val="0070C0"/>
                </a:solidFill>
                <a:sym typeface="黑体" panose="02010600030101010101" pitchFamily="49" charset="-122"/>
              </a:rPr>
              <a:t>100分</a:t>
            </a:r>
            <a:endParaRPr lang="en-US" altLang="zh-CN" sz="2000" dirty="0" smtClean="0">
              <a:solidFill>
                <a:srgbClr val="0070C0"/>
              </a:solidFill>
              <a:sym typeface="黑体" panose="02010600030101010101" pitchFamily="49" charset="-122"/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3、额敏县杰勒阿尕什镇寄宿制学校      阿来·木海         </a:t>
            </a:r>
            <a:r>
              <a:rPr lang="en-US" altLang="zh-CN" sz="2000" dirty="0" smtClean="0">
                <a:solidFill>
                  <a:srgbClr val="0070C0"/>
                </a:solidFill>
                <a:sym typeface="黑体" panose="02010600030101010101" pitchFamily="49" charset="-122"/>
              </a:rPr>
              <a:t>100分</a:t>
            </a:r>
            <a:endParaRPr lang="en-US" altLang="zh-CN" sz="2000" dirty="0" smtClean="0">
              <a:solidFill>
                <a:srgbClr val="0070C0"/>
              </a:solidFill>
              <a:sym typeface="黑体" panose="02010600030101010101" pitchFamily="49" charset="-122"/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4、额敏县郊区乡寄宿制学校                 徐航                 </a:t>
            </a:r>
            <a:r>
              <a:rPr lang="en-US" altLang="zh-CN" sz="2000" dirty="0" smtClean="0">
                <a:solidFill>
                  <a:srgbClr val="0070C0"/>
                </a:solidFill>
                <a:sym typeface="黑体" panose="02010600030101010101" pitchFamily="49" charset="-122"/>
              </a:rPr>
              <a:t>100分</a:t>
            </a:r>
            <a:endParaRPr lang="en-US" altLang="zh-CN" sz="2000" dirty="0" smtClean="0">
              <a:solidFill>
                <a:srgbClr val="0070C0"/>
              </a:solidFill>
              <a:sym typeface="黑体" panose="02010600030101010101" pitchFamily="49" charset="-122"/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5、额敏县加尔布拉克农场中心小学      刘红霞              </a:t>
            </a:r>
            <a:r>
              <a:rPr lang="en-US" altLang="zh-CN" sz="2000" dirty="0" smtClean="0">
                <a:solidFill>
                  <a:srgbClr val="0070C0"/>
                </a:solidFill>
                <a:sym typeface="黑体" panose="02010600030101010101" pitchFamily="49" charset="-122"/>
              </a:rPr>
              <a:t>100分</a:t>
            </a:r>
            <a:endParaRPr lang="en-US" altLang="zh-CN" sz="2000" dirty="0" smtClean="0">
              <a:solidFill>
                <a:srgbClr val="0070C0"/>
              </a:solidFill>
              <a:sym typeface="黑体" panose="02010600030101010101" pitchFamily="49" charset="-122"/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6、额敏县郊区乡寄宿制学校                 焦娜        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7、额敏县郊区乡寄宿制学校                 马国梅     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8、额敏县加尔布拉克农场中心小学      薛文坤     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9、额敏县郊区乡寄宿制学校                 顾婷婷     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10、额敏县郊区乡寄宿制学校               陈晨         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57505" indent="-357505" eaLnBrk="1" hangingPunct="1">
              <a:lnSpc>
                <a:spcPct val="150000"/>
              </a:lnSpc>
              <a:buClr>
                <a:srgbClr val="DC624A"/>
              </a:buClr>
              <a:buSzTx/>
              <a:buSzPct val="65000"/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70C0"/>
                </a:solidFill>
              </a:rPr>
              <a:t>11、额敏县郊区乡寄宿制学校              明德别丽克          100分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838200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5BA968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</a:lstStyle>
          <a:p>
            <a:pPr algn="l"/>
            <a:r>
              <a:rPr lang="da-DK" altLang="zh-CN" dirty="0" smtClean="0">
                <a:sym typeface="黑体" panose="02010600030101010101" pitchFamily="49" charset="-122"/>
              </a:rPr>
              <a:t>学情提醒：以下学员课程学习为达900分钟</a:t>
            </a:r>
            <a:endParaRPr lang="da-DK" altLang="zh-CN" dirty="0" smtClean="0">
              <a:sym typeface="黑体" panose="02010600030101010101" pitchFamily="49" charset="-122"/>
            </a:endParaRPr>
          </a:p>
        </p:txBody>
      </p:sp>
      <p:pic>
        <p:nvPicPr>
          <p:cNvPr id="12" name="图片 11" descr="KVH0$0FAMS9VQC}L0%H]H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5" y="1144905"/>
            <a:ext cx="10514965" cy="475869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554600" y="211048"/>
            <a:ext cx="9082800" cy="93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defTabSz="685800">
              <a:lnSpc>
                <a:spcPct val="100000"/>
              </a:lnSpc>
              <a:spcBef>
                <a:spcPct val="0"/>
              </a:spcBef>
              <a:buNone/>
              <a:defRPr sz="3600" b="1" i="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ym typeface="+mn-ea"/>
              </a:rPr>
              <a:t>   </a:t>
            </a:r>
            <a:r>
              <a:rPr lang="zh-CN" altLang="en-US" dirty="0">
                <a:sym typeface="+mn-ea"/>
              </a:rPr>
              <a:t>温馨提示</a:t>
            </a:r>
            <a:endParaRPr lang="zh-CN" altLang="en-US" dirty="0"/>
          </a:p>
        </p:txBody>
      </p:sp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1554600" y="6032336"/>
            <a:ext cx="9082800" cy="59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 baseline="0"/>
            </a:lvl1pPr>
            <a:lvl2pPr marL="342900" indent="0" algn="just" defTabSz="685800">
              <a:lnSpc>
                <a:spcPct val="130000"/>
              </a:lnSpc>
              <a:spcBef>
                <a:spcPts val="0"/>
              </a:spcBef>
              <a:spcAft>
                <a:spcPts val="45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itchFamily="49" charset="-122"/>
              <a:buNone/>
              <a:defRPr sz="1050" baseline="0">
                <a:latin typeface="Arial" panose="020B0604020202020204" pitchFamily="34" charset="0"/>
                <a:ea typeface="黑体" panose="02010600030101010101" pitchFamily="49" charset="-122"/>
              </a:defRPr>
            </a:lvl2pPr>
            <a:lvl3pPr marL="6858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/>
            </a:lvl3pPr>
            <a:lvl4pPr marL="10287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/>
            </a:lvl4pPr>
            <a:lvl5pPr marL="13716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/>
            </a:lvl5pPr>
            <a:lvl6pPr marL="17145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/>
            </a:lvl6pPr>
            <a:lvl7pPr marL="20574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/>
            </a:lvl7pPr>
            <a:lvl8pPr marL="24003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/>
            </a:lvl8pPr>
            <a:lvl9pPr marL="27432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/>
            </a:lvl9pPr>
          </a:lstStyle>
          <a:p>
            <a:r>
              <a:rPr lang="en-US" altLang="zh-CN" sz="1800" dirty="0" err="1" smtClean="0"/>
              <a:t>Lorem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ipsum</a:t>
            </a:r>
            <a:r>
              <a:rPr lang="en-US" altLang="zh-CN" sz="1800" dirty="0" smtClean="0"/>
              <a:t> dolor sit </a:t>
            </a:r>
            <a:r>
              <a:rPr lang="en-US" altLang="zh-CN" sz="1800" dirty="0" err="1" smtClean="0"/>
              <a:t>amet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consectetur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adipisicing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elit</a:t>
            </a:r>
            <a:r>
              <a:rPr lang="en-US" altLang="zh-CN" sz="1800" dirty="0" smtClean="0"/>
              <a:t>.</a:t>
            </a:r>
            <a:endParaRPr lang="zh-CN" altLang="en-US" sz="1800" dirty="0"/>
          </a:p>
        </p:txBody>
      </p:sp>
      <p:sp>
        <p:nvSpPr>
          <p:cNvPr id="7" name="Sound"/>
          <p:cNvSpPr>
            <a:spLocks noEditPoints="1" noChangeArrowheads="1"/>
          </p:cNvSpPr>
          <p:nvPr/>
        </p:nvSpPr>
        <p:spPr bwMode="auto">
          <a:xfrm rot="840000">
            <a:off x="103188" y="138113"/>
            <a:ext cx="1263650" cy="1004888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4822" name="图片 34821" descr="3~NO01OF6P5(P}ZIZ]3EM~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1150620"/>
            <a:ext cx="9144000" cy="566102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665600" y="975600"/>
            <a:ext cx="7185600" cy="10764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A968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</a:lstStyle>
          <a:p>
            <a:r>
              <a:rPr lang="da-DK" altLang="zh-CN" dirty="0" smtClean="0">
                <a:sym typeface="黑体" panose="02010600030101010101" pitchFamily="49" charset="-122"/>
              </a:rPr>
              <a:t>每天的太阳都是新的！</a:t>
            </a:r>
            <a:br>
              <a:rPr lang="da-DK" altLang="zh-CN" smtClean="0"/>
            </a:br>
            <a:r>
              <a:rPr lang="da-DK" altLang="zh-CN" dirty="0" smtClean="0">
                <a:sym typeface="黑体" panose="02010600030101010101" pitchFamily="49" charset="-122"/>
              </a:rPr>
              <a:t>用我们的笑容拥抱它！</a:t>
            </a:r>
            <a:br>
              <a:rPr lang="da-DK" altLang="zh-CN" dirty="0" smtClean="0"/>
            </a:br>
            <a:r>
              <a:rPr lang="da-DK" altLang="zh-CN" dirty="0" smtClean="0">
                <a:sym typeface="黑体" panose="02010600030101010101" pitchFamily="49" charset="-122"/>
              </a:rPr>
              <a:t>谢谢你们，辛苦了！ </a:t>
            </a:r>
            <a:endParaRPr lang="da-DK" altLang="zh-CN" dirty="0" smtClean="0">
              <a:sym typeface="黑体" panose="0201060003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33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72"/>
  <p:tag name="KSO_WM_UNIT_TYPE" val="b"/>
  <p:tag name="KSO_WM_UNIT_INDEX" val="1"/>
  <p:tag name="KSO_WM_UNIT_ID" val="custom160172_1*b*1"/>
  <p:tag name="KSO_WM_UNIT_CLEAR" val="1"/>
  <p:tag name="KSO_WM_UNIT_LAYERLEVEL" val="1"/>
  <p:tag name="KSO_WM_UNIT_VALUE" val="8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.xml><?xml version="1.0" encoding="utf-8"?>
<p:tagLst xmlns:p="http://schemas.openxmlformats.org/presentationml/2006/main">
  <p:tag name="KSO_WM_TEMPLATE_THUMBS_INDEX" val="1、5、11、12、15、21、25、26、27"/>
  <p:tag name="KSO_WM_TEMPLATE_CATEGORY" val="custom"/>
  <p:tag name="KSO_WM_TEMPLATE_INDEX" val="160149"/>
  <p:tag name="KSO_WM_TAG_VERSION" val="1.0"/>
  <p:tag name="KSO_WM_SLIDE_ID" val="custom160149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31"/>
  <p:tag name="KSO_WM_UNIT_ID" val="custom160331_17*a*1"/>
  <p:tag name="KSO_WM_UNIT_TYPE" val="a"/>
  <p:tag name="KSO_WM_UNIT_INDEX" val="1"/>
  <p:tag name="KSO_WM_UNIT_CLEAR" val="1"/>
  <p:tag name="KSO_WM_UNIT_LAYERLEVEL" val="1"/>
  <p:tag name="KSO_WM_UNIT_VALUE" val="3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a"/>
  <p:tag name="KSO_WM_UNIT_INDEX" val="1"/>
  <p:tag name="KSO_WM_UNIT_ID" val="custom160149_2*a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24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f"/>
  <p:tag name="KSO_WM_UNIT_INDEX" val="1"/>
  <p:tag name="KSO_WM_UNIT_ID" val="custom160149_2*f*1"/>
  <p:tag name="KSO_WM_UNIT_CLEAR" val="1"/>
  <p:tag name="KSO_WM_UNIT_LAYERLEVEL" val="1"/>
  <p:tag name="KSO_WM_UNIT_VALUE" val="400"/>
  <p:tag name="KSO_WM_UNIT_HIGHLIGHT" val="0"/>
  <p:tag name="KSO_WM_UNIT_COMPATIBLE" val="0"/>
  <p:tag name="KSO_WM_UNIT_PRESET_TEXT_INDEX" val="5"/>
  <p:tag name="KSO_WM_UNIT_PRESET_TEXT_LEN" val="232"/>
</p:tagLst>
</file>

<file path=ppt/tags/tag15.xml><?xml version="1.0" encoding="utf-8"?>
<p:tagLst xmlns:p="http://schemas.openxmlformats.org/presentationml/2006/main">
  <p:tag name="KSO_WM_TEMPLATE_CATEGORY" val="custom"/>
  <p:tag name="KSO_WM_TEMPLATE_INDEX" val="160149"/>
  <p:tag name="KSO_WM_TAG_VERSION" val="1.0"/>
  <p:tag name="KSO_WM_SLIDE_ID" val="custom160149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6"/>
  <p:tag name="KSO_WM_SLIDE_SIZE" val="828*393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a"/>
  <p:tag name="KSO_WM_UNIT_INDEX" val="1"/>
  <p:tag name="KSO_WM_UNIT_ID" val="custom160149_2*a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24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f"/>
  <p:tag name="KSO_WM_UNIT_INDEX" val="1"/>
  <p:tag name="KSO_WM_UNIT_ID" val="custom160149_2*f*1"/>
  <p:tag name="KSO_WM_UNIT_CLEAR" val="1"/>
  <p:tag name="KSO_WM_UNIT_LAYERLEVEL" val="1"/>
  <p:tag name="KSO_WM_UNIT_VALUE" val="400"/>
  <p:tag name="KSO_WM_UNIT_HIGHLIGHT" val="0"/>
  <p:tag name="KSO_WM_UNIT_COMPATIBLE" val="0"/>
  <p:tag name="KSO_WM_UNIT_PRESET_TEXT_INDEX" val="5"/>
  <p:tag name="KSO_WM_UNIT_PRESET_TEXT_LEN" val="232"/>
</p:tagLst>
</file>

<file path=ppt/tags/tag18.xml><?xml version="1.0" encoding="utf-8"?>
<p:tagLst xmlns:p="http://schemas.openxmlformats.org/presentationml/2006/main">
  <p:tag name="KSO_WM_TEMPLATE_CATEGORY" val="custom"/>
  <p:tag name="KSO_WM_TEMPLATE_INDEX" val="160149"/>
  <p:tag name="KSO_WM_TAG_VERSION" val="1.0"/>
  <p:tag name="KSO_WM_SLIDE_ID" val="custom160149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6"/>
  <p:tag name="KSO_WM_SLIDE_SIZE" val="828*393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a"/>
  <p:tag name="KSO_WM_UNIT_INDEX" val="1"/>
  <p:tag name="KSO_WM_UNIT_ID" val="custom160149_2*a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24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331"/>
</p:tagLst>
</file>

<file path=ppt/tags/tag20.xml><?xml version="1.0" encoding="utf-8"?>
<p:tagLst xmlns:p="http://schemas.openxmlformats.org/presentationml/2006/main">
  <p:tag name="KSO_WM_TEMPLATE_CATEGORY" val="custom"/>
  <p:tag name="KSO_WM_TEMPLATE_INDEX" val="160149"/>
  <p:tag name="KSO_WM_TAG_VERSION" val="1.0"/>
  <p:tag name="KSO_WM_SLIDE_ID" val="custom160149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26"/>
  <p:tag name="KSO_WM_SLIDE_SIZE" val="828*393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31"/>
  <p:tag name="KSO_WM_UNIT_TYPE" val="a"/>
  <p:tag name="KSO_WM_UNIT_INDEX" val="1"/>
  <p:tag name="KSO_WM_UNIT_ID" val="custom160331_5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31"/>
  <p:tag name="KSO_WM_UNIT_TYPE" val="f"/>
  <p:tag name="KSO_WM_UNIT_INDEX" val="1"/>
  <p:tag name="KSO_WM_UNIT_ID" val="custom160331_5*f*1"/>
  <p:tag name="KSO_WM_UNIT_CLEAR" val="1"/>
  <p:tag name="KSO_WM_UNIT_LAYERLEVEL" val="1"/>
  <p:tag name="KSO_WM_UNIT_VALUE" val="76"/>
  <p:tag name="KSO_WM_UNIT_HIGHLIGHT" val="0"/>
  <p:tag name="KSO_WM_UNIT_COMPATIBLE" val="0"/>
  <p:tag name="KSO_WM_UNIT_PRESET_TEXT_INDEX" val="4"/>
  <p:tag name="KSO_WM_UNIT_PRESET_TEXT_LEN" val="57"/>
</p:tagLst>
</file>

<file path=ppt/tags/tag23.xml><?xml version="1.0" encoding="utf-8"?>
<p:tagLst xmlns:p="http://schemas.openxmlformats.org/presentationml/2006/main">
  <p:tag name="KSO_WM_TEMPLATE_CATEGORY" val="custom"/>
  <p:tag name="KSO_WM_TEMPLATE_INDEX" val="160149"/>
  <p:tag name="KSO_WM_TAG_VERSION" val="1.0"/>
  <p:tag name="KSO_WM_SLIDE_ID" val="custom160331_5"/>
  <p:tag name="KSO_WM_SLIDE_INDEX" val="5"/>
  <p:tag name="KSO_WM_SLIDE_ITEM_CNT" val="3"/>
  <p:tag name="KSO_WM_SLIDE_LAYOUT" val="a_f_d"/>
  <p:tag name="KSO_WM_SLIDE_LAYOUT_CNT" val="1_1_1"/>
  <p:tag name="KSO_WM_SLIDE_TYPE" val="text"/>
  <p:tag name="KSO_WM_BEAUTIFY_FLAG" val="#wm#"/>
  <p:tag name="KSO_WM_SLIDE_POSITION" val="122*104"/>
  <p:tag name="KSO_WM_SLIDE_SIZE" val="715*418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a"/>
  <p:tag name="KSO_WM_UNIT_INDEX" val="1"/>
  <p:tag name="KSO_WM_UNIT_ID" val="custom160149_12*a*1"/>
  <p:tag name="KSO_WM_UNIT_CLEAR" val="1"/>
  <p:tag name="KSO_WM_UNIT_LAYERLEVEL" val="1"/>
  <p:tag name="KSO_WM_UNIT_VALUE" val="3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5.xml><?xml version="1.0" encoding="utf-8"?>
<p:tagLst xmlns:p="http://schemas.openxmlformats.org/presentationml/2006/main">
  <p:tag name="KSO_WM_TEMPLATE_CATEGORY" val="custom"/>
  <p:tag name="KSO_WM_TEMPLATE_INDEX" val="160149"/>
  <p:tag name="KSO_WM_TAG_VERSION" val="1.0"/>
  <p:tag name="KSO_WM_SLIDE_ID" val="custom160149_12"/>
  <p:tag name="KSO_WM_SLIDE_INDEX" val="12"/>
  <p:tag name="KSO_WM_SLIDE_ITEM_CNT" val="1"/>
  <p:tag name="KSO_WM_SLIDE_LAYOUT" val="a_b"/>
  <p:tag name="KSO_WM_SLIDE_LAYOUT_CNT" val="1_1"/>
  <p:tag name="KSO_WM_SLIDE_TYPE" val="sectionTitle"/>
  <p:tag name="KSO_WM_BEAUTIFY_FLAG" val="#wm#"/>
  <p:tag name="MH" val="20150922141518"/>
  <p:tag name="MH_LIBRARY" val="GRAPHIC"/>
</p:tagLst>
</file>

<file path=ppt/tags/tag3.xml><?xml version="1.0" encoding="utf-8"?>
<p:tagLst xmlns:p="http://schemas.openxmlformats.org/presentationml/2006/main">
  <p:tag name="MH" val="20151014115127"/>
  <p:tag name="MH_LIBRARY" val="GRAPHIC"/>
  <p:tag name="MH_ORDER" val="Rectangle 8"/>
</p:tagLst>
</file>

<file path=ppt/tags/tag4.xml><?xml version="1.0" encoding="utf-8"?>
<p:tagLst xmlns:p="http://schemas.openxmlformats.org/presentationml/2006/main">
  <p:tag name="MH" val="20151014115127"/>
  <p:tag name="MH_LIBRARY" val="GRAPHIC"/>
  <p:tag name="MH_ORDER" val="Rectangle 5"/>
</p:tagLst>
</file>

<file path=ppt/tags/tag5.xml><?xml version="1.0" encoding="utf-8"?>
<p:tagLst xmlns:p="http://schemas.openxmlformats.org/presentationml/2006/main">
  <p:tag name="MH" val="20151014115127"/>
  <p:tag name="MH_LIBRARY" val="GRAPHIC"/>
  <p:tag name="MH_ORDER" val="Rectangle 3"/>
</p:tagLst>
</file>

<file path=ppt/tags/tag6.xml><?xml version="1.0" encoding="utf-8"?>
<p:tagLst xmlns:p="http://schemas.openxmlformats.org/presentationml/2006/main">
  <p:tag name="MH" val="20151014115127"/>
  <p:tag name="MH_LIBRARY" val="GRAPHIC"/>
  <p:tag name="MH_ORDER" val="Rectangle 4"/>
</p:tagLst>
</file>

<file path=ppt/tags/tag7.xml><?xml version="1.0" encoding="utf-8"?>
<p:tagLst xmlns:p="http://schemas.openxmlformats.org/presentationml/2006/main">
  <p:tag name="MH" val="20151014115127"/>
  <p:tag name="MH_LIBRARY" val="GRAPHIC"/>
  <p:tag name="MH_ORDER" val="Rectangle 7"/>
</p:tagLst>
</file>

<file path=ppt/tags/tag8.xml><?xml version="1.0" encoding="utf-8"?>
<p:tagLst xmlns:p="http://schemas.openxmlformats.org/presentationml/2006/main">
  <p:tag name="MH" val="20151014115127"/>
  <p:tag name="MH_LIBRARY" val="GRAPHIC"/>
  <p:tag name="MH_ORDER" val="Rectangle 2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49"/>
  <p:tag name="KSO_WM_UNIT_TYPE" val="a"/>
  <p:tag name="KSO_WM_UNIT_INDEX" val="1"/>
  <p:tag name="KSO_WM_UNIT_ID" val="custom160149_1*a*1"/>
  <p:tag name="KSO_WM_UNIT_CLEAR" val="1"/>
  <p:tag name="KSO_WM_UNIT_LAYERLEVEL" val="1"/>
  <p:tag name="KSO_WM_UNIT_VALUE" val="19"/>
  <p:tag name="KSO_WM_UNIT_ISCONTENTSTITLE" val="0"/>
  <p:tag name="KSO_WM_UNIT_HIGHLIGHT" val="0"/>
  <p:tag name="KSO_WM_UNIT_COMPATIBLE" val="0"/>
  <p:tag name="KSO_WM_UNIT_PRESET_TEXT_INDEX" val="3"/>
  <p:tag name="KSO_WM_UNIT_PRESET_TEXT_LEN" val="24"/>
</p:tagLst>
</file>

<file path=ppt/theme/theme1.xml><?xml version="1.0" encoding="utf-8"?>
<a:theme xmlns:a="http://schemas.openxmlformats.org/drawingml/2006/main" name="A000120140530A99PPBG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D3481D"/>
      </a:accent1>
      <a:accent2>
        <a:srgbClr val="EE9808"/>
      </a:accent2>
      <a:accent3>
        <a:srgbClr val="ECCC0A"/>
      </a:accent3>
      <a:accent4>
        <a:srgbClr val="D5E14B"/>
      </a:accent4>
      <a:accent5>
        <a:srgbClr val="62B56D"/>
      </a:accent5>
      <a:accent6>
        <a:srgbClr val="3E91D5"/>
      </a:accent6>
      <a:hlink>
        <a:srgbClr val="2998E3"/>
      </a:hlink>
      <a:folHlink>
        <a:srgbClr val="7F723D"/>
      </a:folHlink>
    </a:clrScheme>
    <a:fontScheme name="KSO主题文字4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5">
      <a:dk1>
        <a:srgbClr val="5A5A5A"/>
      </a:dk1>
      <a:lt1>
        <a:srgbClr val="FFFFFF"/>
      </a:lt1>
      <a:dk2>
        <a:srgbClr val="5A5A5A"/>
      </a:dk2>
      <a:lt2>
        <a:srgbClr val="FFFFFF"/>
      </a:lt2>
      <a:accent1>
        <a:srgbClr val="5BA968"/>
      </a:accent1>
      <a:accent2>
        <a:srgbClr val="52AE96"/>
      </a:accent2>
      <a:accent3>
        <a:srgbClr val="5FB4CF"/>
      </a:accent3>
      <a:accent4>
        <a:srgbClr val="83738D"/>
      </a:accent4>
      <a:accent5>
        <a:srgbClr val="5959A7"/>
      </a:accent5>
      <a:accent6>
        <a:srgbClr val="F49100"/>
      </a:accent6>
      <a:hlink>
        <a:srgbClr val="C764EE"/>
      </a:hlink>
      <a:folHlink>
        <a:srgbClr val="85DFD0"/>
      </a:folHlink>
    </a:clrScheme>
    <a:fontScheme name="自定义 15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A000120140627A43PPBG</Template>
  <TotalTime>0</TotalTime>
  <Words>962</Words>
  <Application>WPS 演示</Application>
  <PresentationFormat>宽屏</PresentationFormat>
  <Paragraphs>39</Paragraphs>
  <Slides>7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Narrow</vt:lpstr>
      <vt:lpstr>Verdana</vt:lpstr>
      <vt:lpstr>黑体</vt:lpstr>
      <vt:lpstr>楷体</vt:lpstr>
      <vt:lpstr>Wingdings 2</vt:lpstr>
      <vt:lpstr>幼圆</vt:lpstr>
      <vt:lpstr>Calibri</vt:lpstr>
      <vt:lpstr>Lucida Sans Unicode</vt:lpstr>
      <vt:lpstr>楷体_GB2312</vt:lpstr>
      <vt:lpstr>Wingdings</vt:lpstr>
      <vt:lpstr>A000120140530A99PPBG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fdsa</dc:title>
  <dc:creator>admin</dc:creator>
  <cp:lastModifiedBy>Administrator</cp:lastModifiedBy>
  <cp:revision>356</cp:revision>
  <dcterms:created xsi:type="dcterms:W3CDTF">2014-06-03T02:52:00Z</dcterms:created>
  <dcterms:modified xsi:type="dcterms:W3CDTF">2016-12-15T12:06:34Z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  <property fmtid="{D5CDD505-2E9C-101B-9397-08002B2CF9AE}" pid="3" name="name">
    <vt:lpwstr>五彩缤纷.pptx</vt:lpwstr>
  </property>
  <property fmtid="{D5CDD505-2E9C-101B-9397-08002B2CF9AE}" pid="4" name="fileid">
    <vt:lpwstr>861032</vt:lpwstr>
  </property>
  <property fmtid="{D5CDD505-2E9C-101B-9397-08002B2CF9AE}" pid="5" name="search_tags">
    <vt:lpwstr>PPT模板</vt:lpwstr>
  </property>
</Properties>
</file>