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2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3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5.xml" ContentType="application/vnd.openxmlformats-officedocument.presentationml.notesSlide+xml"/>
  <Override PartName="/ppt/tags/tag60.xml" ContentType="application/vnd.openxmlformats-officedocument.presentationml.tags+xml"/>
  <Override PartName="/ppt/notesSlides/notesSlide6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1" r:id="rId1"/>
  </p:sldMasterIdLst>
  <p:notesMasterIdLst>
    <p:notesMasterId r:id="rId21"/>
  </p:notesMasterIdLst>
  <p:sldIdLst>
    <p:sldId id="256" r:id="rId2"/>
    <p:sldId id="314" r:id="rId3"/>
    <p:sldId id="295" r:id="rId4"/>
    <p:sldId id="296" r:id="rId5"/>
    <p:sldId id="304" r:id="rId6"/>
    <p:sldId id="301" r:id="rId7"/>
    <p:sldId id="290" r:id="rId8"/>
    <p:sldId id="299" r:id="rId9"/>
    <p:sldId id="310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15" r:id="rId20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37" userDrawn="1">
          <p15:clr>
            <a:srgbClr val="A4A3A4"/>
          </p15:clr>
        </p15:guide>
        <p15:guide id="3" pos="3840" userDrawn="1">
          <p15:clr>
            <a:srgbClr val="A4A3A4"/>
          </p15:clr>
        </p15:guide>
        <p15:guide id="4" pos="567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4E3E"/>
    <a:srgbClr val="FFD7E1"/>
    <a:srgbClr val="000000"/>
    <a:srgbClr val="BDF6A4"/>
    <a:srgbClr val="90CED0"/>
    <a:srgbClr val="9597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27" autoAdjust="0"/>
    <p:restoredTop sz="94643" autoAdjust="0"/>
  </p:normalViewPr>
  <p:slideViewPr>
    <p:cSldViewPr snapToGrid="0" showGuides="1">
      <p:cViewPr>
        <p:scale>
          <a:sx n="93" d="100"/>
          <a:sy n="93" d="100"/>
        </p:scale>
        <p:origin x="-162" y="-72"/>
      </p:cViewPr>
      <p:guideLst>
        <p:guide orient="horz" pos="2137"/>
        <p:guide pos="3840"/>
        <p:guide pos="567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6027F-1A8B-4734-8FD0-AA2337F882FF}" type="datetimeFigureOut">
              <a:rPr lang="zh-CN" altLang="en-US" smtClean="0"/>
              <a:pPr/>
              <a:t>2016/3/29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13FC3-5DAA-45F9-930C-B1B6525838E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0383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smtClean="0"/>
              <a:t>模板来自于 </a:t>
            </a:r>
            <a:r>
              <a:rPr lang="en-US" altLang="zh-CN" smtClean="0"/>
              <a:t>http://docer.wps.cn</a:t>
            </a:r>
            <a:endParaRPr lang="zh-CN" altLang="en-US" smtClean="0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fld id="{91C12D35-77A1-4A9F-996B-5883FE90898C}" type="slidenum">
              <a:rPr lang="zh-CN" altLang="en-US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smtClean="0"/>
              <a:t>模板来自于 </a:t>
            </a:r>
            <a:r>
              <a:rPr lang="en-US" altLang="zh-CN" smtClean="0"/>
              <a:t>http://docer.wps.cn</a:t>
            </a:r>
            <a:endParaRPr lang="zh-CN" altLang="en-US" smtClean="0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fld id="{91C12D35-77A1-4A9F-996B-5883FE90898C}" type="slidenum">
              <a:rPr lang="zh-CN" altLang="en-US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smtClean="0"/>
              <a:t>模板来自于 </a:t>
            </a:r>
            <a:r>
              <a:rPr lang="en-US" altLang="zh-CN" smtClean="0"/>
              <a:t>http://docer.wps.cn</a:t>
            </a:r>
            <a:endParaRPr lang="zh-CN" altLang="en-US" smtClean="0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fld id="{91C12D35-77A1-4A9F-996B-5883FE90898C}" type="slidenum">
              <a:rPr lang="zh-CN" altLang="en-US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smtClean="0"/>
              <a:t>模板来自于 </a:t>
            </a:r>
            <a:r>
              <a:rPr lang="en-US" altLang="zh-CN" smtClean="0"/>
              <a:t>http://docer.wps.cn</a:t>
            </a:r>
            <a:endParaRPr lang="zh-CN" altLang="en-US" smtClean="0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fld id="{91C12D35-77A1-4A9F-996B-5883FE90898C}" type="slidenum">
              <a:rPr lang="zh-CN" altLang="en-US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smtClean="0"/>
              <a:t>模板来自于 </a:t>
            </a:r>
            <a:r>
              <a:rPr lang="en-US" altLang="zh-CN" smtClean="0"/>
              <a:t>http://docer.wps.cn</a:t>
            </a:r>
            <a:endParaRPr lang="zh-CN" altLang="en-US" smtClean="0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fld id="{91C12D35-77A1-4A9F-996B-5883FE90898C}" type="slidenum">
              <a:rPr lang="zh-CN" altLang="en-US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smtClean="0"/>
              <a:t>模板来自于 </a:t>
            </a:r>
            <a:r>
              <a:rPr lang="en-US" altLang="zh-CN" smtClean="0"/>
              <a:t>http://meihua.docer.com/</a:t>
            </a:r>
            <a:endParaRPr lang="zh-CN" altLang="en-US" smtClean="0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fld id="{E1C543AB-1406-4844-98A3-7A0FE977E08E}" type="slidenum">
              <a:rPr lang="zh-CN" altLang="en-US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6138687-A0C1-468E-9EA9-5799220FB71D}" type="datetimeFigureOut">
              <a:rPr lang="zh-CN" altLang="en-US" smtClean="0"/>
              <a:pPr/>
              <a:t>2016/3/29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16FDEF5-CA2A-480A-A815-39961E497E67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KSO_CT2"/>
          <p:cNvSpPr>
            <a:spLocks noGrp="1"/>
          </p:cNvSpPr>
          <p:nvPr>
            <p:ph type="subTitle" idx="1" hasCustomPrompt="1"/>
          </p:nvPr>
        </p:nvSpPr>
        <p:spPr>
          <a:xfrm>
            <a:off x="1579332" y="2614229"/>
            <a:ext cx="9033336" cy="467211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effectLst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zh-CN" altLang="en-US" dirty="0" smtClean="0"/>
              <a:t>单击此处添加您的副标题</a:t>
            </a:r>
          </a:p>
        </p:txBody>
      </p:sp>
      <p:sp>
        <p:nvSpPr>
          <p:cNvPr id="7" name="KSO_CT1"/>
          <p:cNvSpPr>
            <a:spLocks noGrp="1"/>
          </p:cNvSpPr>
          <p:nvPr>
            <p:ph type="title" hasCustomPrompt="1"/>
          </p:nvPr>
        </p:nvSpPr>
        <p:spPr>
          <a:xfrm>
            <a:off x="1517867" y="184417"/>
            <a:ext cx="9156271" cy="1720077"/>
          </a:xfrm>
        </p:spPr>
        <p:txBody>
          <a:bodyPr>
            <a:noAutofit/>
          </a:bodyPr>
          <a:lstStyle>
            <a:lvl1pPr algn="ctr">
              <a:defRPr sz="4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cs typeface="Aharoni" panose="02010803020104030203" pitchFamily="2" charset="-79"/>
              </a:defRPr>
            </a:lvl1pPr>
          </a:lstStyle>
          <a:p>
            <a:r>
              <a:rPr lang="zh-CN" altLang="en-US" dirty="0" smtClean="0"/>
              <a:t>单击此处添加您的标题文字</a:t>
            </a:r>
            <a:endParaRPr lang="zh-CN" altLang="en-US" dirty="0"/>
          </a:p>
        </p:txBody>
      </p:sp>
      <p:sp>
        <p:nvSpPr>
          <p:cNvPr id="11" name="矩形 23"/>
          <p:cNvSpPr/>
          <p:nvPr/>
        </p:nvSpPr>
        <p:spPr>
          <a:xfrm flipV="1">
            <a:off x="5775760" y="2120311"/>
            <a:ext cx="640480" cy="278103"/>
          </a:xfrm>
          <a:custGeom>
            <a:avLst/>
            <a:gdLst/>
            <a:ahLst/>
            <a:cxnLst/>
            <a:rect l="l" t="t" r="r" b="b"/>
            <a:pathLst>
              <a:path w="1527520" h="884353">
                <a:moveTo>
                  <a:pt x="763760" y="0"/>
                </a:moveTo>
                <a:lnTo>
                  <a:pt x="1527520" y="763760"/>
                </a:lnTo>
                <a:lnTo>
                  <a:pt x="1406927" y="884353"/>
                </a:lnTo>
                <a:lnTo>
                  <a:pt x="763760" y="241187"/>
                </a:lnTo>
                <a:lnTo>
                  <a:pt x="120593" y="884353"/>
                </a:lnTo>
                <a:lnTo>
                  <a:pt x="0" y="7637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320639716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0" orient="horz" pos="1620" userDrawn="1">
          <p15:clr>
            <a:srgbClr val="FBAE40"/>
          </p15:clr>
        </p15:guide>
        <p15:guide id="2" pos="4967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8687-A0C1-468E-9EA9-5799220FB71D}" type="datetimeFigureOut">
              <a:rPr lang="zh-CN" altLang="en-US" smtClean="0"/>
              <a:pPr/>
              <a:t>2016/3/29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FDEF5-CA2A-480A-A815-39961E497E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7050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10171290" y="365126"/>
            <a:ext cx="1182511" cy="581183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2113842" y="365126"/>
            <a:ext cx="7933269" cy="581183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8687-A0C1-468E-9EA9-5799220FB71D}" type="datetimeFigureOut">
              <a:rPr lang="zh-CN" altLang="en-US" smtClean="0"/>
              <a:pPr/>
              <a:t>2016/3/29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FDEF5-CA2A-480A-A815-39961E497E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5019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7179" indent="-357179">
              <a:buSzPct val="150000"/>
              <a:buFontTx/>
              <a:buBlip>
                <a:blip r:embed="rId2"/>
              </a:buBlip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8687-A0C1-468E-9EA9-5799220FB71D}" type="datetimeFigureOut">
              <a:rPr lang="zh-CN" altLang="en-US" smtClean="0"/>
              <a:pPr/>
              <a:t>2016/3/29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FDEF5-CA2A-480A-A815-39961E497E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0620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 hasCustomPrompt="1"/>
          </p:nvPr>
        </p:nvSpPr>
        <p:spPr>
          <a:xfrm>
            <a:off x="2098675" y="2108200"/>
            <a:ext cx="7994651" cy="1235075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tx1">
                    <a:lumMod val="65000"/>
                    <a:lumOff val="35000"/>
                  </a:schemeClr>
                </a:solidFill>
                <a:effectLst/>
              </a:defRPr>
            </a:lvl1pPr>
          </a:lstStyle>
          <a:p>
            <a:r>
              <a:rPr lang="zh-CN" altLang="en-US" dirty="0" smtClean="0"/>
              <a:t>此处添加您的标题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 hasCustomPrompt="1"/>
          </p:nvPr>
        </p:nvSpPr>
        <p:spPr>
          <a:xfrm>
            <a:off x="4050894" y="3444564"/>
            <a:ext cx="4090217" cy="357479"/>
          </a:xfrm>
          <a:prstGeom prst="roundRect">
            <a:avLst>
              <a:gd name="adj" fmla="val 25639"/>
            </a:avLst>
          </a:prstGeo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+mj-ea"/>
                <a:ea typeface="+mj-ea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单击此处添加您的副标题</a:t>
            </a:r>
            <a:endParaRPr lang="en-US" altLang="zh-CN" dirty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8687-A0C1-468E-9EA9-5799220FB71D}" type="datetimeFigureOut">
              <a:rPr lang="zh-CN" altLang="en-US" smtClean="0"/>
              <a:pPr/>
              <a:t>2016/3/29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FDEF5-CA2A-480A-A815-39961E497E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506695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399823" y="1244601"/>
            <a:ext cx="5080000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6519334" y="1244601"/>
            <a:ext cx="5094116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8687-A0C1-468E-9EA9-5799220FB71D}" type="datetimeFigureOut">
              <a:rPr lang="zh-CN" altLang="en-US" smtClean="0"/>
              <a:pPr/>
              <a:t>2016/3/29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FDEF5-CA2A-480A-A815-39961E497E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2460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2302932" y="118532"/>
            <a:ext cx="9312101" cy="71702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9435" y="13763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1099435" y="22002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1847" y="13763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6431847" y="22002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8687-A0C1-468E-9EA9-5799220FB71D}" type="datetimeFigureOut">
              <a:rPr lang="zh-CN" altLang="en-US" smtClean="0"/>
              <a:pPr/>
              <a:t>2016/3/29</a:t>
            </a:fld>
            <a:endParaRPr lang="zh-CN" altLang="en-US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FDEF5-CA2A-480A-A815-39961E497E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2515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8687-A0C1-468E-9EA9-5799220FB71D}" type="datetimeFigureOut">
              <a:rPr lang="zh-CN" altLang="en-US" smtClean="0"/>
              <a:pPr/>
              <a:t>2016/3/29</a:t>
            </a:fld>
            <a:endParaRPr lang="zh-CN" altLang="en-US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FDEF5-CA2A-480A-A815-39961E497E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8082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8687-A0C1-468E-9EA9-5799220FB71D}" type="datetimeFigureOut">
              <a:rPr lang="zh-CN" altLang="en-US" smtClean="0"/>
              <a:pPr/>
              <a:t>2016/3/29</a:t>
            </a:fld>
            <a:endParaRPr lang="zh-CN" altLang="en-US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FDEF5-CA2A-480A-A815-39961E497E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3278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144590" y="533403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5487989" y="1063629"/>
            <a:ext cx="6172200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144590" y="21336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8687-A0C1-468E-9EA9-5799220FB71D}" type="datetimeFigureOut">
              <a:rPr lang="zh-CN" altLang="en-US" smtClean="0"/>
              <a:pPr/>
              <a:t>2016/3/29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FDEF5-CA2A-480A-A815-39961E497E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674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246192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5442833" y="987428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246192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8687-A0C1-468E-9EA9-5799220FB71D}" type="datetimeFigureOut">
              <a:rPr lang="zh-CN" altLang="en-US" smtClean="0"/>
              <a:pPr/>
              <a:t>2016/3/29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FDEF5-CA2A-480A-A815-39961E497E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385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558799" y="162557"/>
            <a:ext cx="11056060" cy="699595"/>
          </a:xfrm>
          <a:prstGeom prst="rect">
            <a:avLst/>
          </a:prstGeom>
        </p:spPr>
        <p:txBody>
          <a:bodyPr vert="horz" lIns="121917" tIns="60958" rIns="121917" bIns="60958" rtlCol="0" anchor="b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38687-A0C1-468E-9EA9-5799220FB71D}" type="datetimeFigureOut">
              <a:rPr lang="zh-CN" altLang="en-US" smtClean="0"/>
              <a:pPr/>
              <a:t>2016/3/29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FDEF5-CA2A-480A-A815-39961E497E67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KSO_BC1"/>
          <p:cNvSpPr>
            <a:spLocks noGrp="1"/>
          </p:cNvSpPr>
          <p:nvPr>
            <p:ph type="body" idx="1"/>
          </p:nvPr>
        </p:nvSpPr>
        <p:spPr>
          <a:xfrm>
            <a:off x="558801" y="1026615"/>
            <a:ext cx="11056060" cy="5193212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</p:txBody>
      </p:sp>
    </p:spTree>
    <p:extLst>
      <p:ext uri="{BB962C8B-B14F-4D97-AF65-F5344CB8AC3E}">
        <p14:creationId xmlns:p14="http://schemas.microsoft.com/office/powerpoint/2010/main" val="277167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accent1">
              <a:lumMod val="75000"/>
            </a:schemeClr>
          </a:solidFill>
          <a:effectLst/>
          <a:latin typeface="华文新魏" panose="02010800040101010101" pitchFamily="2" charset="-122"/>
          <a:ea typeface="华文新魏" panose="02010800040101010101" pitchFamily="2" charset="-122"/>
          <a:cs typeface="+mj-cs"/>
        </a:defRPr>
      </a:lvl1pPr>
    </p:titleStyle>
    <p:bodyStyle>
      <a:lvl1pPr marL="357179" indent="-357179" algn="just" defTabSz="914377" rtl="0" eaLnBrk="1" latinLnBrk="0" hangingPunct="1">
        <a:lnSpc>
          <a:spcPct val="110000"/>
        </a:lnSpc>
        <a:spcBef>
          <a:spcPts val="1800"/>
        </a:spcBef>
        <a:spcAft>
          <a:spcPts val="0"/>
        </a:spcAft>
        <a:buClr>
          <a:schemeClr val="accent4"/>
        </a:buClr>
        <a:buSzPct val="150000"/>
        <a:buFontTx/>
        <a:buBlip>
          <a:blip r:embed="rId14"/>
        </a:buBlip>
        <a:defRPr sz="2000" kern="1200" baseline="0">
          <a:solidFill>
            <a:schemeClr val="accent1"/>
          </a:solidFill>
          <a:latin typeface="华文行楷" panose="02010800040101010101" pitchFamily="2" charset="-122"/>
          <a:ea typeface="华文行楷" panose="02010800040101010101" pitchFamily="2" charset="-122"/>
          <a:cs typeface="+mn-cs"/>
        </a:defRPr>
      </a:lvl1pPr>
      <a:lvl2pPr marL="357179" indent="-357179" algn="just" defTabSz="914377" rtl="0" eaLnBrk="1" latinLnBrk="0" hangingPunct="1">
        <a:lnSpc>
          <a:spcPct val="130000"/>
        </a:lnSpc>
        <a:spcBef>
          <a:spcPts val="0"/>
        </a:spcBef>
        <a:spcAft>
          <a:spcPts val="600"/>
        </a:spcAft>
        <a:buClr>
          <a:schemeClr val="accent2">
            <a:lumMod val="60000"/>
            <a:lumOff val="40000"/>
          </a:schemeClr>
        </a:buClr>
        <a:buFont typeface="幼圆" panose="02010509060101010101" pitchFamily="49" charset="-122"/>
        <a:buChar char=" "/>
        <a:defRPr sz="1600" kern="1200" baseline="0">
          <a:solidFill>
            <a:schemeClr val="bg1">
              <a:lumMod val="50000"/>
            </a:schemeClr>
          </a:solidFill>
          <a:latin typeface="华文新魏" panose="02010800040101010101" pitchFamily="2" charset="-122"/>
          <a:ea typeface="华文新魏" panose="02010800040101010101" pitchFamily="2" charset="-122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ail.qq.com/cgi-bin/mail_spam?action=check_link&amp;spam=0&amp;spam_src=1&amp;mailid=ZC1804-_CCQiJfWrZ0KPhxJrpLOa57&amp;url=http%3A%2F%2Fwww%2Eoh100%2Ecom%2Fzuowen%2Fbanji%2F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63.xml"/><Relationship Id="rId7" Type="http://schemas.openxmlformats.org/officeDocument/2006/relationships/tags" Target="../tags/tag67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tags" Target="../tags/tag66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tags" Target="../tags/tag27.xml"/><Relationship Id="rId3" Type="http://schemas.openxmlformats.org/officeDocument/2006/relationships/tags" Target="../tags/tag4.xml"/><Relationship Id="rId21" Type="http://schemas.openxmlformats.org/officeDocument/2006/relationships/tags" Target="../tags/tag22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tags" Target="../tags/tag26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tags" Target="../tags/tag21.xml"/><Relationship Id="rId29" Type="http://schemas.openxmlformats.org/officeDocument/2006/relationships/tags" Target="../tags/tag30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tags" Target="../tags/tag25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28" Type="http://schemas.openxmlformats.org/officeDocument/2006/relationships/tags" Target="../tags/tag29.xml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31" Type="http://schemas.openxmlformats.org/officeDocument/2006/relationships/notesSlide" Target="../notesSlides/notesSlide1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tags" Target="../tags/tag23.xml"/><Relationship Id="rId27" Type="http://schemas.openxmlformats.org/officeDocument/2006/relationships/tags" Target="../tags/tag28.xml"/><Relationship Id="rId30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notesSlide" Target="../notesSlides/notesSlide2.xml"/><Relationship Id="rId5" Type="http://schemas.openxmlformats.org/officeDocument/2006/relationships/tags" Target="../tags/tag35.xml"/><Relationship Id="rId10" Type="http://schemas.openxmlformats.org/officeDocument/2006/relationships/slideLayout" Target="../slideLayouts/slideLayout6.xml"/><Relationship Id="rId4" Type="http://schemas.openxmlformats.org/officeDocument/2006/relationships/tags" Target="../tags/tag34.xml"/><Relationship Id="rId9" Type="http://schemas.openxmlformats.org/officeDocument/2006/relationships/tags" Target="../tags/tag3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image" Target="../media/image1.gif"/><Relationship Id="rId4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49.xml"/><Relationship Id="rId3" Type="http://schemas.openxmlformats.org/officeDocument/2006/relationships/tags" Target="../tags/tag44.xml"/><Relationship Id="rId7" Type="http://schemas.openxmlformats.org/officeDocument/2006/relationships/tags" Target="../tags/tag48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11" Type="http://schemas.openxmlformats.org/officeDocument/2006/relationships/notesSlide" Target="../notesSlides/notesSlide4.xml"/><Relationship Id="rId5" Type="http://schemas.openxmlformats.org/officeDocument/2006/relationships/tags" Target="../tags/tag46.xml"/><Relationship Id="rId10" Type="http://schemas.openxmlformats.org/officeDocument/2006/relationships/slideLayout" Target="../slideLayouts/slideLayout6.xml"/><Relationship Id="rId4" Type="http://schemas.openxmlformats.org/officeDocument/2006/relationships/tags" Target="../tags/tag45.xml"/><Relationship Id="rId9" Type="http://schemas.openxmlformats.org/officeDocument/2006/relationships/tags" Target="../tags/tag5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58.xml"/><Relationship Id="rId3" Type="http://schemas.openxmlformats.org/officeDocument/2006/relationships/tags" Target="../tags/tag53.xml"/><Relationship Id="rId7" Type="http://schemas.openxmlformats.org/officeDocument/2006/relationships/tags" Target="../tags/tag57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11" Type="http://schemas.openxmlformats.org/officeDocument/2006/relationships/notesSlide" Target="../notesSlides/notesSlide5.xml"/><Relationship Id="rId5" Type="http://schemas.openxmlformats.org/officeDocument/2006/relationships/tags" Target="../tags/tag55.xml"/><Relationship Id="rId10" Type="http://schemas.openxmlformats.org/officeDocument/2006/relationships/slideLayout" Target="../slideLayouts/slideLayout6.xml"/><Relationship Id="rId4" Type="http://schemas.openxmlformats.org/officeDocument/2006/relationships/tags" Target="../tags/tag54.xml"/><Relationship Id="rId9" Type="http://schemas.openxmlformats.org/officeDocument/2006/relationships/tags" Target="../tags/tag5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91137" y="584993"/>
            <a:ext cx="7654248" cy="3964749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altLang="zh-CN" sz="4800" spc="300" dirty="0" smtClean="0">
                <a:solidFill>
                  <a:srgbClr val="FFD7E1"/>
                </a:solidFill>
              </a:rPr>
              <a:t/>
            </a:r>
            <a:br>
              <a:rPr lang="en-US" altLang="zh-CN" sz="4800" spc="300" dirty="0" smtClean="0">
                <a:solidFill>
                  <a:srgbClr val="FFD7E1"/>
                </a:solidFill>
              </a:rPr>
            </a:br>
            <a:r>
              <a:rPr lang="en-US" altLang="zh-CN" sz="4800" spc="300" dirty="0">
                <a:solidFill>
                  <a:srgbClr val="FFD7E1"/>
                </a:solidFill>
              </a:rPr>
              <a:t/>
            </a:r>
            <a:br>
              <a:rPr lang="en-US" altLang="zh-CN" sz="4800" spc="300" dirty="0">
                <a:solidFill>
                  <a:srgbClr val="FFD7E1"/>
                </a:solidFill>
              </a:rPr>
            </a:br>
            <a:r>
              <a:rPr lang="en-US" altLang="zh-CN" sz="4800" spc="300" dirty="0" smtClean="0">
                <a:solidFill>
                  <a:srgbClr val="FFD7E1"/>
                </a:solidFill>
              </a:rPr>
              <a:t/>
            </a:r>
            <a:br>
              <a:rPr lang="en-US" altLang="zh-CN" sz="4800" spc="300" dirty="0" smtClean="0">
                <a:solidFill>
                  <a:srgbClr val="FFD7E1"/>
                </a:solidFill>
              </a:rPr>
            </a:br>
            <a:r>
              <a:rPr lang="en-US" altLang="zh-CN" sz="4800" spc="300" dirty="0">
                <a:solidFill>
                  <a:srgbClr val="FFD7E1"/>
                </a:solidFill>
              </a:rPr>
              <a:t/>
            </a:r>
            <a:br>
              <a:rPr lang="en-US" altLang="zh-CN" sz="4800" spc="300" dirty="0">
                <a:solidFill>
                  <a:srgbClr val="FFD7E1"/>
                </a:solidFill>
              </a:rPr>
            </a:br>
            <a:r>
              <a:rPr lang="en-US" altLang="zh-CN" sz="4800" spc="300" dirty="0" smtClean="0">
                <a:solidFill>
                  <a:srgbClr val="FFD7E1"/>
                </a:solidFill>
              </a:rPr>
              <a:t/>
            </a:r>
            <a:br>
              <a:rPr lang="en-US" altLang="zh-CN" sz="4800" spc="300" dirty="0" smtClean="0">
                <a:solidFill>
                  <a:srgbClr val="FFD7E1"/>
                </a:solidFill>
              </a:rPr>
            </a:br>
            <a:r>
              <a:rPr lang="en-US" altLang="zh-CN" sz="4800" spc="300" dirty="0">
                <a:solidFill>
                  <a:srgbClr val="FFD7E1"/>
                </a:solidFill>
              </a:rPr>
              <a:t/>
            </a:r>
            <a:br>
              <a:rPr lang="en-US" altLang="zh-CN" sz="4800" spc="300" dirty="0">
                <a:solidFill>
                  <a:srgbClr val="FFD7E1"/>
                </a:solidFill>
              </a:rPr>
            </a:br>
            <a:r>
              <a:rPr lang="en-US" altLang="zh-CN" sz="4800" spc="300" dirty="0" smtClean="0">
                <a:solidFill>
                  <a:srgbClr val="FFD7E1"/>
                </a:solidFill>
              </a:rPr>
              <a:t/>
            </a:r>
            <a:br>
              <a:rPr lang="en-US" altLang="zh-CN" sz="4800" spc="300" dirty="0" smtClean="0">
                <a:solidFill>
                  <a:srgbClr val="FFD7E1"/>
                </a:solidFill>
              </a:rPr>
            </a:br>
            <a:r>
              <a:rPr lang="en-US" altLang="zh-CN" sz="4800" spc="300" dirty="0">
                <a:solidFill>
                  <a:srgbClr val="FFD7E1"/>
                </a:solidFill>
              </a:rPr>
              <a:t/>
            </a:r>
            <a:br>
              <a:rPr lang="en-US" altLang="zh-CN" sz="4800" spc="300" dirty="0">
                <a:solidFill>
                  <a:srgbClr val="FFD7E1"/>
                </a:solidFill>
              </a:rPr>
            </a:br>
            <a:r>
              <a:rPr lang="en-US" altLang="zh-CN" sz="4800" spc="300" dirty="0" smtClean="0">
                <a:solidFill>
                  <a:srgbClr val="FFD7E1"/>
                </a:solidFill>
              </a:rPr>
              <a:t/>
            </a:r>
            <a:br>
              <a:rPr lang="en-US" altLang="zh-CN" sz="4800" spc="300" dirty="0" smtClean="0">
                <a:solidFill>
                  <a:srgbClr val="FFD7E1"/>
                </a:solidFill>
              </a:rPr>
            </a:br>
            <a:r>
              <a:rPr lang="en-US" altLang="zh-CN" sz="4800" spc="300" dirty="0">
                <a:solidFill>
                  <a:srgbClr val="FFD7E1"/>
                </a:solidFill>
              </a:rPr>
              <a:t/>
            </a:r>
            <a:br>
              <a:rPr lang="en-US" altLang="zh-CN" sz="4800" spc="300" dirty="0">
                <a:solidFill>
                  <a:srgbClr val="FFD7E1"/>
                </a:solidFill>
              </a:rPr>
            </a:br>
            <a:r>
              <a:rPr lang="en-US" altLang="zh-CN" sz="4800" spc="300" dirty="0" smtClean="0">
                <a:solidFill>
                  <a:srgbClr val="FFD7E1"/>
                </a:solidFill>
              </a:rPr>
              <a:t/>
            </a:r>
            <a:br>
              <a:rPr lang="en-US" altLang="zh-CN" sz="4800" spc="300" dirty="0" smtClean="0">
                <a:solidFill>
                  <a:srgbClr val="FFD7E1"/>
                </a:solidFill>
              </a:rPr>
            </a:br>
            <a:r>
              <a:rPr lang="en-US" altLang="zh-CN" sz="4800" spc="300" dirty="0">
                <a:solidFill>
                  <a:srgbClr val="FFD7E1"/>
                </a:solidFill>
              </a:rPr>
              <a:t/>
            </a:r>
            <a:br>
              <a:rPr lang="en-US" altLang="zh-CN" sz="4800" spc="300" dirty="0">
                <a:solidFill>
                  <a:srgbClr val="FFD7E1"/>
                </a:solidFill>
              </a:rPr>
            </a:br>
            <a:r>
              <a:rPr lang="en-US" altLang="zh-CN" sz="4800" spc="300" dirty="0" smtClean="0">
                <a:solidFill>
                  <a:srgbClr val="FFD7E1"/>
                </a:solidFill>
              </a:rPr>
              <a:t/>
            </a:r>
            <a:br>
              <a:rPr lang="en-US" altLang="zh-CN" sz="4800" spc="300" dirty="0" smtClean="0">
                <a:solidFill>
                  <a:srgbClr val="FFD7E1"/>
                </a:solidFill>
              </a:rPr>
            </a:br>
            <a:r>
              <a:rPr lang="en-US" altLang="zh-CN" sz="4800" spc="300" dirty="0">
                <a:solidFill>
                  <a:srgbClr val="FFD7E1"/>
                </a:solidFill>
              </a:rPr>
              <a:t/>
            </a:r>
            <a:br>
              <a:rPr lang="en-US" altLang="zh-CN" sz="4800" spc="300" dirty="0">
                <a:solidFill>
                  <a:srgbClr val="FFD7E1"/>
                </a:solidFill>
              </a:rPr>
            </a:br>
            <a:r>
              <a:rPr lang="zh-CN" altLang="en-US" sz="4800" spc="300" dirty="0" smtClean="0">
                <a:solidFill>
                  <a:srgbClr val="FFD7E1"/>
                </a:solidFill>
              </a:rPr>
              <a:t>长岭</a:t>
            </a:r>
            <a:r>
              <a:rPr lang="zh-CN" altLang="en-US" sz="4800" spc="300" dirty="0">
                <a:solidFill>
                  <a:srgbClr val="FFD7E1"/>
                </a:solidFill>
              </a:rPr>
              <a:t>县中小学非骨干教师远程培训</a:t>
            </a:r>
            <a:r>
              <a:rPr lang="zh-CN" altLang="en-US" sz="4800" spc="300" dirty="0" smtClean="0">
                <a:solidFill>
                  <a:srgbClr val="FFD7E1"/>
                </a:solidFill>
              </a:rPr>
              <a:t>项目简报</a:t>
            </a:r>
            <a:r>
              <a:rPr lang="zh-CN" altLang="en-US" sz="4800" spc="300" dirty="0">
                <a:solidFill>
                  <a:srgbClr val="FFD7E1"/>
                </a:solidFill>
              </a:rPr>
              <a:t/>
            </a:r>
            <a:br>
              <a:rPr lang="zh-CN" altLang="en-US" sz="4800" spc="300" dirty="0">
                <a:solidFill>
                  <a:srgbClr val="FFD7E1"/>
                </a:solidFill>
              </a:rPr>
            </a:br>
            <a:r>
              <a:rPr lang="zh-CN" altLang="en-US" sz="4800" spc="300" dirty="0" smtClean="0">
                <a:solidFill>
                  <a:srgbClr val="FFD7E1"/>
                </a:solidFill>
              </a:rPr>
              <a:t>（</a:t>
            </a:r>
            <a:r>
              <a:rPr lang="zh-CN" altLang="en-US" sz="4800" spc="300" dirty="0">
                <a:solidFill>
                  <a:srgbClr val="FFD7E1"/>
                </a:solidFill>
              </a:rPr>
              <a:t>第一期</a:t>
            </a:r>
            <a:r>
              <a:rPr lang="zh-CN" altLang="en-US" sz="4800" spc="300" dirty="0" smtClean="0">
                <a:solidFill>
                  <a:srgbClr val="FFD7E1"/>
                </a:solidFill>
              </a:rPr>
              <a:t>）</a:t>
            </a:r>
            <a:r>
              <a:rPr lang="en-US" altLang="zh-CN" sz="4800" spc="300" dirty="0" smtClean="0">
                <a:solidFill>
                  <a:srgbClr val="FFD7E1"/>
                </a:solidFill>
              </a:rPr>
              <a:t/>
            </a:r>
            <a:br>
              <a:rPr lang="en-US" altLang="zh-CN" sz="4800" spc="300" dirty="0" smtClean="0">
                <a:solidFill>
                  <a:srgbClr val="FFD7E1"/>
                </a:solidFill>
              </a:rPr>
            </a:br>
            <a:r>
              <a:rPr lang="en-US" altLang="zh-CN" sz="4800" spc="300" dirty="0" smtClean="0">
                <a:solidFill>
                  <a:srgbClr val="FFD7E1"/>
                </a:solidFill>
              </a:rPr>
              <a:t/>
            </a:r>
            <a:br>
              <a:rPr lang="en-US" altLang="zh-CN" sz="4800" spc="300" dirty="0" smtClean="0">
                <a:solidFill>
                  <a:srgbClr val="FFD7E1"/>
                </a:solidFill>
              </a:rPr>
            </a:br>
            <a:r>
              <a:rPr lang="en-US" altLang="zh-CN" sz="4800" spc="300" dirty="0">
                <a:solidFill>
                  <a:srgbClr val="FFD7E1"/>
                </a:solidFill>
              </a:rPr>
              <a:t/>
            </a:r>
            <a:br>
              <a:rPr lang="en-US" altLang="zh-CN" sz="4800" spc="300" dirty="0">
                <a:solidFill>
                  <a:srgbClr val="FFD7E1"/>
                </a:solidFill>
              </a:rPr>
            </a:br>
            <a:r>
              <a:rPr lang="en-US" altLang="zh-CN" sz="4800" spc="300" dirty="0" smtClean="0">
                <a:solidFill>
                  <a:srgbClr val="FFD7E1"/>
                </a:solidFill>
              </a:rPr>
              <a:t> </a:t>
            </a:r>
            <a:r>
              <a:rPr lang="zh-CN" altLang="en-US" sz="4800" spc="300" dirty="0" smtClean="0">
                <a:solidFill>
                  <a:srgbClr val="FFD7E1"/>
                </a:solidFill>
              </a:rPr>
              <a:t>小学</a:t>
            </a:r>
            <a:r>
              <a:rPr lang="zh-CN" altLang="en-US" sz="4800" spc="300" dirty="0">
                <a:solidFill>
                  <a:srgbClr val="FFD7E1"/>
                </a:solidFill>
              </a:rPr>
              <a:t>语文</a:t>
            </a:r>
            <a:r>
              <a:rPr lang="en-US" altLang="zh-CN" sz="4800" spc="300" dirty="0">
                <a:solidFill>
                  <a:srgbClr val="FFD7E1"/>
                </a:solidFill>
              </a:rPr>
              <a:t>1</a:t>
            </a:r>
            <a:r>
              <a:rPr lang="zh-CN" altLang="en-US" sz="4800" spc="300" dirty="0">
                <a:solidFill>
                  <a:srgbClr val="FFD7E1"/>
                </a:solidFill>
              </a:rPr>
              <a:t>班 </a:t>
            </a:r>
            <a:br>
              <a:rPr lang="zh-CN" altLang="en-US" sz="4800" spc="300" dirty="0">
                <a:solidFill>
                  <a:srgbClr val="FFD7E1"/>
                </a:solidFill>
              </a:rPr>
            </a:br>
            <a:endParaRPr lang="zh-CN" altLang="en-US" sz="4800" spc="300" dirty="0">
              <a:solidFill>
                <a:srgbClr val="FFD7E1"/>
              </a:solidFill>
            </a:endParaRPr>
          </a:p>
        </p:txBody>
      </p:sp>
      <p:pic>
        <p:nvPicPr>
          <p:cNvPr id="27" name="图片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26" y="5914308"/>
            <a:ext cx="17510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076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39" y="821933"/>
            <a:ext cx="9359758" cy="5414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2578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92" y="400693"/>
            <a:ext cx="9393184" cy="593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0645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918" y="441789"/>
            <a:ext cx="9503594" cy="5876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3417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24" y="349322"/>
            <a:ext cx="9485652" cy="5948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903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08643" y="737843"/>
            <a:ext cx="64171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经验交流与成果展示</a:t>
            </a:r>
            <a:endParaRPr lang="zh-CN" alt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22624" y="1823922"/>
            <a:ext cx="855837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b="1" dirty="0">
                <a:latin typeface="宋体" panose="02010600030101010101" pitchFamily="2" charset="-122"/>
                <a:ea typeface="宋体" panose="02010600030101010101" pitchFamily="2" charset="-122"/>
              </a:rPr>
              <a:t>如何让学生从小说好普通话</a:t>
            </a:r>
          </a:p>
          <a:p>
            <a:r>
              <a:rPr lang="zh-CN" altLang="en-US" sz="1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发布</a:t>
            </a:r>
            <a:r>
              <a:rPr lang="zh-CN" altLang="en-US" sz="1200" b="1" dirty="0">
                <a:latin typeface="宋体" panose="02010600030101010101" pitchFamily="2" charset="-122"/>
                <a:ea typeface="宋体" panose="02010600030101010101" pitchFamily="2" charset="-122"/>
              </a:rPr>
              <a:t>者：田洪帅     所属单位：长岭县流水镇中心校     </a:t>
            </a:r>
            <a:r>
              <a:rPr lang="zh-CN" altLang="en-US" sz="1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发布</a:t>
            </a:r>
            <a:endParaRPr lang="en-US" altLang="zh-CN" sz="1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en-US" altLang="zh-CN" sz="1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1200" b="1" dirty="0"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200" b="1" dirty="0">
                <a:latin typeface="宋体" panose="02010600030101010101" pitchFamily="2" charset="-122"/>
                <a:ea typeface="宋体" panose="02010600030101010101" pitchFamily="2" charset="-122"/>
              </a:rPr>
              <a:t>语言是最重要的交际工具和信息载体。在中国特色社会主义现代化建设的历史进程中，大力推广、积极普及全国通用的普通话，有利于消除语言隔阂，促进社会交往，对社会主义经济、政治、文化建设和社会发展具有重要意义。而普通话的学习，就是从小就开始了。 </a:t>
            </a:r>
          </a:p>
          <a:p>
            <a:endParaRPr lang="zh-CN" altLang="en-US" sz="1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1200" b="1" dirty="0">
                <a:latin typeface="宋体" panose="02010600030101010101" pitchFamily="2" charset="-122"/>
                <a:ea typeface="宋体" panose="02010600030101010101" pitchFamily="2" charset="-122"/>
              </a:rPr>
              <a:t>  而我作为一名农村教师，教学一年半多，发现农村小学的普通话教学水平相对比较落后。有些人认为，教学普通话是语文老师的事情，是语文课堂应该解决的问题。但经过我的教学发现，影响农村小学普通话教学的因素却很多。 </a:t>
            </a:r>
          </a:p>
          <a:p>
            <a:endParaRPr lang="zh-CN" altLang="en-US" sz="1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1200" b="1" dirty="0">
                <a:latin typeface="宋体" panose="02010600030101010101" pitchFamily="2" charset="-122"/>
                <a:ea typeface="宋体" panose="02010600030101010101" pitchFamily="2" charset="-122"/>
              </a:rPr>
              <a:t>以下，是我任教一年半以来对教学普通话的一些经验。 </a:t>
            </a:r>
          </a:p>
          <a:p>
            <a:endParaRPr lang="zh-CN" altLang="en-US" sz="1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1200" b="1" dirty="0">
                <a:latin typeface="宋体" panose="02010600030101010101" pitchFamily="2" charset="-122"/>
                <a:ea typeface="宋体" panose="02010600030101010101" pitchFamily="2" charset="-122"/>
              </a:rPr>
              <a:t>一、       教师起好带头作用。 </a:t>
            </a:r>
          </a:p>
          <a:p>
            <a:endParaRPr lang="zh-CN" altLang="en-US" sz="1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1200" b="1" dirty="0">
                <a:latin typeface="宋体" panose="02010600030101010101" pitchFamily="2" charset="-122"/>
                <a:ea typeface="宋体" panose="02010600030101010101" pitchFamily="2" charset="-122"/>
              </a:rPr>
              <a:t>老师是学生的榜样。教师的一言一行，时时刻刻影响着学生。好多教师在上课时，只是想把知识教给学生，也不管自己讲的是普通话，还是方言。在与学生对话时，也很随性，觉得只要学生知道老师说的是什么，却不管会给学生带来怎样的影响。所以，许多老师不讲普通话，却要求学生讲普通话，其难度可想而知。因此，只有教师自己把普通话说好，进而才能要求学生。 </a:t>
            </a:r>
          </a:p>
          <a:p>
            <a:endParaRPr lang="zh-CN" altLang="en-US" sz="1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1200" b="1" dirty="0">
                <a:latin typeface="宋体" panose="02010600030101010101" pitchFamily="2" charset="-122"/>
                <a:ea typeface="宋体" panose="02010600030101010101" pitchFamily="2" charset="-122"/>
              </a:rPr>
              <a:t>二、       给学生“说”的机会。 </a:t>
            </a:r>
          </a:p>
          <a:p>
            <a:endParaRPr lang="zh-CN" altLang="en-US" sz="1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1200" b="1" dirty="0">
                <a:latin typeface="宋体" panose="02010600030101010101" pitchFamily="2" charset="-122"/>
                <a:ea typeface="宋体" panose="02010600030101010101" pitchFamily="2" charset="-122"/>
              </a:rPr>
              <a:t>现在的考试基本上注重“写”，而不注重“说”。而老师在上课时，也是教师在传授知识，学生听、记，学生的口头表现机会并不多。因此，我觉得应该多给学生“说”的机会。平时上课，多给学生发言的机会，并注意发音。学校、班级也可开展故事会、朗诵会等文艺活动，进而提高学生的普通话水平。 </a:t>
            </a:r>
          </a:p>
        </p:txBody>
      </p:sp>
    </p:spTree>
    <p:extLst>
      <p:ext uri="{BB962C8B-B14F-4D97-AF65-F5344CB8AC3E}">
        <p14:creationId xmlns:p14="http://schemas.microsoft.com/office/powerpoint/2010/main" val="688523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73996" y="1028343"/>
            <a:ext cx="85172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师生关系中的师德</a:t>
            </a:r>
          </a:p>
          <a:p>
            <a:endParaRPr lang="zh-CN" altLang="en-US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发布者：杨红英     所属单位：长岭县前进乡中心校     发布时间：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2016-03-27    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浏览数：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</a:p>
          <a:p>
            <a:endParaRPr lang="en-US" altLang="zh-CN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师生关系可以说是教师最主要的人际关系，在师生交往中，教师的态度、方式等无一不体现了教师的师德素养。在新时期，对教师在师生交往中的师德素养有着明确的要求，要求教师为了学生健康全面地发展，爱护、尊重学生，把学生当作独立、自主的个体，建立民主、平等的师生关系；保证教育公正、公平地对每一个学生；明确认识学生是发展中的个体，体谅、宽容学生的缺点；同时又要严格要求学生，在不伤害学生身心健康的前提下慎重使用惩戒，对于体罚一定要杜绝使用。</a:t>
            </a:r>
          </a:p>
          <a:p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 　　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师生关系中的师德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课程属于师德修养系列的其中一门课程，主要包括三个方面的内容，分别是公平对待每一个学生、宽容对待学生的缺点、慎用惩戒拒绝体罚。</a:t>
            </a:r>
          </a:p>
        </p:txBody>
      </p:sp>
    </p:spTree>
    <p:extLst>
      <p:ext uri="{BB962C8B-B14F-4D97-AF65-F5344CB8AC3E}">
        <p14:creationId xmlns:p14="http://schemas.microsoft.com/office/powerpoint/2010/main" val="290729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24671" y="1381818"/>
            <a:ext cx="904125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>
                <a:latin typeface="宋体" panose="02010600030101010101" pitchFamily="2" charset="-122"/>
                <a:ea typeface="宋体" panose="02010600030101010101" pitchFamily="2" charset="-122"/>
              </a:rPr>
              <a:t>心得体会</a:t>
            </a:r>
          </a:p>
          <a:p>
            <a:r>
              <a:rPr lang="zh-CN" altLang="en-US" sz="1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发布</a:t>
            </a:r>
            <a:r>
              <a:rPr lang="zh-CN" altLang="en-US" sz="1600" b="1" dirty="0">
                <a:latin typeface="宋体" panose="02010600030101010101" pitchFamily="2" charset="-122"/>
                <a:ea typeface="宋体" panose="02010600030101010101" pitchFamily="2" charset="-122"/>
              </a:rPr>
              <a:t>者：梁美超     所属单位：长岭县前进乡中心校     发布时间：</a:t>
            </a:r>
            <a:r>
              <a:rPr lang="en-US" altLang="zh-CN" sz="1600" b="1" dirty="0">
                <a:latin typeface="宋体" panose="02010600030101010101" pitchFamily="2" charset="-122"/>
                <a:ea typeface="宋体" panose="02010600030101010101" pitchFamily="2" charset="-122"/>
              </a:rPr>
              <a:t>2016-03-26    </a:t>
            </a:r>
            <a:r>
              <a:rPr lang="zh-CN" altLang="en-US" sz="1600" b="1" dirty="0">
                <a:latin typeface="宋体" panose="02010600030101010101" pitchFamily="2" charset="-122"/>
                <a:ea typeface="宋体" panose="02010600030101010101" pitchFamily="2" charset="-122"/>
              </a:rPr>
              <a:t>浏览数：</a:t>
            </a:r>
            <a:r>
              <a:rPr lang="en-US" altLang="zh-CN" sz="1600" b="1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</a:p>
          <a:p>
            <a:r>
              <a:rPr lang="zh-CN" altLang="en-US" sz="1600" b="1" dirty="0">
                <a:latin typeface="宋体" panose="02010600030101010101" pitchFamily="2" charset="-122"/>
                <a:ea typeface="宋体" panose="02010600030101010101" pitchFamily="2" charset="-122"/>
              </a:rPr>
              <a:t>   </a:t>
            </a:r>
            <a:endParaRPr lang="en-US" altLang="zh-CN" sz="16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1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1600" b="1" dirty="0">
                <a:latin typeface="宋体" panose="02010600030101010101" pitchFamily="2" charset="-122"/>
                <a:ea typeface="宋体" panose="02010600030101010101" pitchFamily="2" charset="-122"/>
              </a:rPr>
              <a:t>经过这些天的培训，我收获了很多，感悟也很深。我深深感觉到自己的教学水平和教学方法还需要进一步改进，不能停留在原有水平上纹丝不动。在培训中，能够得以聆听众多专家、乃至国内外的著名专家教授的讲座，倾听他们对小学思想品德教学的理解，能够观摩一线教师的课堂教学，学习他们的教学技能，对我来说是一次思想上的洗礼，心灵的震撼和理念的革新。</a:t>
            </a:r>
            <a:br>
              <a:rPr lang="zh-CN" altLang="en-US" sz="1600" b="1" dirty="0"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zh-CN" altLang="en-US" sz="1600" b="1" dirty="0">
                <a:latin typeface="宋体" panose="02010600030101010101" pitchFamily="2" charset="-122"/>
                <a:ea typeface="宋体" panose="02010600030101010101" pitchFamily="2" charset="-122"/>
              </a:rPr>
              <a:t>    我深深地感到自己教学的肤浅，知识的匮乏，学识的浅薄，能力的欠缺。专家们精辟的论述，独道的见解，新颖的教法，人格的魅力，渊博和知识无不影响着我，感染着我。 使我明白我要转变思想，提高能力。转变教学思想，由重知识传授变为能力培养：我们不应该仅仅教给学生知识，还应该教给他们学习的能力，既“授之以鱼不如授之以渔”在教学中，课堂上学生是主体，因此，我们要尽量不要面面俱到的去讲解，要学会放手，让他们有充分的时间、空间自己去学、去探索，让它具有开放性。这样的课堂，有利于培养学生的自学能力、探索能力。 这次培训主要是对新教材的教学思路、教学方法、教学特点、技巧等逐一进行了解，通过讲座、研讨等这样的形式，我学的、听得都非常认真，而且感悟颇深，不仅提高了我的理论水平，而且也开拓了课堂教学的新思路。</a:t>
            </a:r>
          </a:p>
        </p:txBody>
      </p:sp>
    </p:spTree>
    <p:extLst>
      <p:ext uri="{BB962C8B-B14F-4D97-AF65-F5344CB8AC3E}">
        <p14:creationId xmlns:p14="http://schemas.microsoft.com/office/powerpoint/2010/main" val="15213771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69204" y="836859"/>
            <a:ext cx="777753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在语文教学中巧用“悬念”</a:t>
            </a:r>
          </a:p>
          <a:p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发布者：张香馥     发布时间：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2016-03-23     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浏览数：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17 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置顶精华</a:t>
            </a:r>
          </a:p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“要想知道辛巴是怎样历尽艰险成长为真正的狮子王的？请大家留意收看动画片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狮子王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。”在解说的同时还配有精彩的节选片断，这就是大家熟悉的电视节目预告。我们平时看电视或者报刊书籍的预告，它往往只是给你展现几个精彩镜头或者扣人心弦的片断描写，可就那么一瞬间就把你的兴趣和注意力牢牢地抓住了，以至产生非看不可的愿望。</a:t>
            </a:r>
          </a:p>
        </p:txBody>
      </p:sp>
      <p:sp>
        <p:nvSpPr>
          <p:cNvPr id="3" name="矩形 2"/>
          <p:cNvSpPr/>
          <p:nvPr/>
        </p:nvSpPr>
        <p:spPr>
          <a:xfrm>
            <a:off x="1469204" y="3005918"/>
            <a:ext cx="823987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>
                <a:latin typeface="宋体" panose="02010600030101010101" pitchFamily="2" charset="-122"/>
                <a:ea typeface="宋体" panose="02010600030101010101" pitchFamily="2" charset="-122"/>
              </a:rPr>
              <a:t>如何树立班主任的威信</a:t>
            </a:r>
          </a:p>
          <a:p>
            <a:r>
              <a:rPr lang="zh-CN" altLang="en-US" sz="1600" b="1" dirty="0">
                <a:latin typeface="宋体" panose="02010600030101010101" pitchFamily="2" charset="-122"/>
                <a:ea typeface="宋体" panose="02010600030101010101" pitchFamily="2" charset="-122"/>
              </a:rPr>
              <a:t>发布者：梁美超     发布时间：</a:t>
            </a:r>
            <a:r>
              <a:rPr lang="en-US" altLang="zh-CN" sz="1600" b="1" dirty="0">
                <a:latin typeface="宋体" panose="02010600030101010101" pitchFamily="2" charset="-122"/>
                <a:ea typeface="宋体" panose="02010600030101010101" pitchFamily="2" charset="-122"/>
              </a:rPr>
              <a:t>2016-03-26     </a:t>
            </a:r>
            <a:r>
              <a:rPr lang="zh-CN" altLang="en-US" sz="1600" b="1" dirty="0">
                <a:latin typeface="宋体" panose="02010600030101010101" pitchFamily="2" charset="-122"/>
                <a:ea typeface="宋体" panose="02010600030101010101" pitchFamily="2" charset="-122"/>
              </a:rPr>
              <a:t>浏览数：</a:t>
            </a:r>
            <a:r>
              <a:rPr lang="en-US" altLang="zh-CN" sz="1600" b="1" dirty="0">
                <a:latin typeface="宋体" panose="02010600030101010101" pitchFamily="2" charset="-122"/>
                <a:ea typeface="宋体" panose="02010600030101010101" pitchFamily="2" charset="-122"/>
              </a:rPr>
              <a:t>7 </a:t>
            </a:r>
            <a:r>
              <a:rPr lang="zh-CN" altLang="en-US" sz="1600" b="1" dirty="0">
                <a:latin typeface="宋体" panose="02010600030101010101" pitchFamily="2" charset="-122"/>
                <a:ea typeface="宋体" panose="02010600030101010101" pitchFamily="2" charset="-122"/>
              </a:rPr>
              <a:t>置顶精华</a:t>
            </a:r>
          </a:p>
          <a:p>
            <a:r>
              <a:rPr lang="zh-CN" altLang="en-US" sz="1600" dirty="0">
                <a:latin typeface="宋体" panose="02010600030101010101" pitchFamily="2" charset="-122"/>
                <a:ea typeface="宋体" panose="02010600030101010101" pitchFamily="2" charset="-122"/>
              </a:rPr>
              <a:t> 班主任的威信来源于对待学生的公平和学生对班主任的信任。一个班主任能否平等公正地对待全体学生，往往会影响到这个班主任在学生心目中的形象和地位。班主任在工作实践中，更应该坚持“一个标准”。坚持“一个标准”，即是说在处理班级事务时，尤其是奖惩方面，对好学生和后进生应使用一个标准。通常好学生易受到偏爱，而后进生常使老师产生偏见。所以班主任执法，一定要公允，要一碗水端平。如果处理偏颇，则会助长好学生的坏习惯，压抑后进生的上进心。班主任只有公正平等地对待学生，做到言必信，行必果，对学生一视同仁，不偏听偏信，爱所有的学生，懂得维护学生的自尊，保住学生的面子，才能赢得学生的尊敬，信任和爱戴。在学生中才有威信，才能管理好一个班集体。</a:t>
            </a:r>
          </a:p>
        </p:txBody>
      </p:sp>
    </p:spTree>
    <p:extLst>
      <p:ext uri="{BB962C8B-B14F-4D97-AF65-F5344CB8AC3E}">
        <p14:creationId xmlns:p14="http://schemas.microsoft.com/office/powerpoint/2010/main" val="13863311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78787" y="826182"/>
            <a:ext cx="869193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如何激发学生的学习兴趣</a:t>
            </a:r>
          </a:p>
          <a:p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发布者：牟冬杰     发布时间：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2016-03-24     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浏览数：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13 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精华</a:t>
            </a:r>
          </a:p>
          <a:p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兴趣是求知的内在动力。激发起学生的兴趣， 学习就会积极主动， 学得轻松而有成效。但是学习兴趣不是天生的， 主要在于教师如何引导学生， 充分调动学生对学习的积极性和主动性， 进而能创造性地学， 最终达到优化课堂教学和提高教学效率的目的。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55497" y="3158416"/>
            <a:ext cx="884604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如何做好一个合格的班主任</a:t>
            </a:r>
          </a:p>
          <a:p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发布者：许淑珍     发布时间：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2016-03-28     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浏览数：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1 </a:t>
            </a:r>
          </a:p>
          <a:p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    班主任这个活确实不好干，大至教育教学工作，小至扫把、粉笔之类鸡毛蒜皮的小事儿，样样少不了班主任操心。看到其他的班主任都任课，既要管理好</a:t>
            </a:r>
            <a:r>
              <a:rPr lang="zh-CN" altLang="en-US" sz="1050" dirty="0">
                <a:latin typeface="宋体" panose="02010600030101010101" pitchFamily="2" charset="-122"/>
                <a:ea typeface="宋体" panose="02010600030101010101" pitchFamily="2" charset="-122"/>
                <a:hlinkClick r:id="rId2"/>
              </a:rPr>
              <a:t>班级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，又要在竞争日益激烈的今天为自已在教育教学岗位上谋得一席之地，是很不容易的。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</a:p>
          <a:p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   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690457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15202" y="642449"/>
            <a:ext cx="6885331" cy="5035551"/>
          </a:xfrm>
          <a:noFill/>
          <a:ln w="0">
            <a:solidFill>
              <a:schemeClr val="accent1">
                <a:lumMod val="75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dir="2700000" sx="105000" sy="105000" algn="tl" rotWithShape="0">
              <a:schemeClr val="accent2">
                <a:lumMod val="20000"/>
                <a:lumOff val="8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bevelT w="127000" h="127000"/>
            <a:bevelB w="254000" prst="coolSlant"/>
            <a:extrusionClr>
              <a:schemeClr val="tx2">
                <a:lumMod val="20000"/>
                <a:lumOff val="80000"/>
              </a:schemeClr>
            </a:extrusionClr>
          </a:sp3d>
        </p:spPr>
        <p:txBody>
          <a:bodyPr>
            <a:noAutofit/>
          </a:bodyPr>
          <a:lstStyle/>
          <a:p>
            <a:pPr marL="0" lvl="0" indent="0">
              <a:lnSpc>
                <a:spcPct val="150000"/>
              </a:lnSpc>
              <a:buNone/>
            </a:pPr>
            <a:endParaRPr lang="en-US" altLang="zh-CN" sz="2200" b="1" kern="100" dirty="0" smtClean="0">
              <a:ln>
                <a:solidFill>
                  <a:srgbClr val="92D050"/>
                </a:solidFill>
              </a:ln>
              <a:solidFill>
                <a:srgbClr val="000000"/>
              </a:solidFill>
              <a:latin typeface="仿宋" pitchFamily="49" charset="-122"/>
              <a:ea typeface="仿宋" pitchFamily="49" charset="-122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en-US" altLang="zh-CN" sz="2200" b="1" kern="100" dirty="0">
                <a:ln>
                  <a:solidFill>
                    <a:srgbClr val="92D050"/>
                  </a:solidFill>
                </a:ln>
                <a:solidFill>
                  <a:srgbClr val="000000"/>
                </a:solidFill>
                <a:latin typeface="仿宋" pitchFamily="49" charset="-122"/>
                <a:ea typeface="仿宋" pitchFamily="49" charset="-122"/>
              </a:rPr>
              <a:t> </a:t>
            </a:r>
            <a:r>
              <a:rPr lang="en-US" altLang="zh-CN" sz="2200" b="1" kern="100" dirty="0" smtClean="0">
                <a:ln>
                  <a:solidFill>
                    <a:srgbClr val="92D050"/>
                  </a:solidFill>
                </a:ln>
                <a:solidFill>
                  <a:srgbClr val="000000"/>
                </a:solidFill>
                <a:latin typeface="仿宋" pitchFamily="49" charset="-122"/>
                <a:ea typeface="仿宋" pitchFamily="49" charset="-122"/>
              </a:rPr>
              <a:t>   </a:t>
            </a:r>
            <a:r>
              <a:rPr lang="zh-CN" altLang="en-US" sz="2200" b="1" kern="100" dirty="0" smtClean="0">
                <a:ln>
                  <a:solidFill>
                    <a:srgbClr val="92D050"/>
                  </a:solidFill>
                </a:ln>
                <a:solidFill>
                  <a:srgbClr val="000000"/>
                </a:solidFill>
                <a:latin typeface="仿宋" pitchFamily="49" charset="-122"/>
                <a:ea typeface="仿宋" pitchFamily="49" charset="-122"/>
              </a:rPr>
              <a:t>我们</a:t>
            </a:r>
            <a:r>
              <a:rPr lang="zh-CN" altLang="en-US" sz="2200" b="1" kern="100" dirty="0">
                <a:ln>
                  <a:solidFill>
                    <a:srgbClr val="92D050"/>
                  </a:solidFill>
                </a:ln>
                <a:solidFill>
                  <a:srgbClr val="000000"/>
                </a:solidFill>
                <a:latin typeface="仿宋" pitchFamily="49" charset="-122"/>
                <a:ea typeface="仿宋" pitchFamily="49" charset="-122"/>
              </a:rPr>
              <a:t>从不同的地方相聚在这里，组成一个集体，是多么温暖而幸福！</a:t>
            </a:r>
            <a:r>
              <a:rPr lang="zh-CN" altLang="zh-CN" sz="2200" b="1" kern="100" dirty="0">
                <a:ln>
                  <a:solidFill>
                    <a:srgbClr val="92D050"/>
                  </a:solidFill>
                </a:ln>
                <a:solidFill>
                  <a:srgbClr val="000000"/>
                </a:solidFill>
                <a:latin typeface="仿宋" pitchFamily="49" charset="-122"/>
                <a:ea typeface="仿宋" pitchFamily="49" charset="-122"/>
              </a:rPr>
              <a:t>感谢各位老师在本次培训活动中的辛勤付出与热情投入，谢谢你们的理解与支持。</a:t>
            </a:r>
            <a:r>
              <a:rPr lang="zh-CN" altLang="en-US" sz="2200" b="1" kern="100" dirty="0">
                <a:ln>
                  <a:solidFill>
                    <a:srgbClr val="92D050"/>
                  </a:solidFill>
                </a:ln>
                <a:solidFill>
                  <a:srgbClr val="000000"/>
                </a:solidFill>
                <a:latin typeface="仿宋" pitchFamily="49" charset="-122"/>
                <a:ea typeface="仿宋" pitchFamily="49" charset="-122"/>
              </a:rPr>
              <a:t>祝我们的培训顺利进行！</a:t>
            </a:r>
            <a:endParaRPr lang="en-US" altLang="zh-CN" sz="2200" b="1" kern="100" dirty="0">
              <a:ln>
                <a:solidFill>
                  <a:srgbClr val="92D050"/>
                </a:solidFill>
              </a:ln>
              <a:solidFill>
                <a:srgbClr val="000000"/>
              </a:solidFill>
              <a:latin typeface="仿宋" pitchFamily="49" charset="-122"/>
              <a:ea typeface="仿宋" pitchFamily="49" charset="-122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en-US" altLang="zh-CN" sz="2200" b="1" kern="100" dirty="0">
              <a:ln>
                <a:solidFill>
                  <a:srgbClr val="92D050"/>
                </a:solidFill>
              </a:ln>
              <a:solidFill>
                <a:srgbClr val="000000"/>
              </a:solidFill>
              <a:latin typeface="仿宋" pitchFamily="49" charset="-122"/>
              <a:ea typeface="仿宋" pitchFamily="49" charset="-122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zh-CN" altLang="en-US" sz="1800" b="1" dirty="0" smtClean="0">
                <a:ln>
                  <a:solidFill>
                    <a:srgbClr val="92D050"/>
                  </a:solidFill>
                </a:ln>
                <a:solidFill>
                  <a:srgbClr val="000000"/>
                </a:solidFill>
                <a:latin typeface="仿宋" pitchFamily="49" charset="-122"/>
                <a:ea typeface="仿宋" pitchFamily="49" charset="-122"/>
              </a:rPr>
              <a:t>                       </a:t>
            </a:r>
            <a:r>
              <a:rPr lang="zh-CN" altLang="en-US" sz="1800" b="1" dirty="0">
                <a:ln>
                  <a:solidFill>
                    <a:srgbClr val="92D050"/>
                  </a:solidFill>
                </a:ln>
                <a:solidFill>
                  <a:srgbClr val="000000"/>
                </a:solidFill>
                <a:latin typeface="仿宋" pitchFamily="49" charset="-122"/>
                <a:ea typeface="仿宋" pitchFamily="49" charset="-122"/>
              </a:rPr>
              <a:t>长岭县小学</a:t>
            </a:r>
            <a:r>
              <a:rPr lang="zh-CN" altLang="en-US" sz="1800" b="1" dirty="0" smtClean="0">
                <a:ln>
                  <a:solidFill>
                    <a:srgbClr val="92D050"/>
                  </a:solidFill>
                </a:ln>
                <a:solidFill>
                  <a:srgbClr val="000000"/>
                </a:solidFill>
                <a:latin typeface="仿宋" pitchFamily="49" charset="-122"/>
                <a:ea typeface="仿宋" pitchFamily="49" charset="-122"/>
              </a:rPr>
              <a:t>语文</a:t>
            </a:r>
            <a:r>
              <a:rPr lang="en-US" altLang="zh-CN" sz="1800" b="1" dirty="0" smtClean="0">
                <a:ln>
                  <a:solidFill>
                    <a:srgbClr val="92D050"/>
                  </a:solidFill>
                </a:ln>
                <a:solidFill>
                  <a:srgbClr val="000000"/>
                </a:solidFill>
                <a:latin typeface="仿宋" pitchFamily="49" charset="-122"/>
                <a:ea typeface="仿宋" pitchFamily="49" charset="-122"/>
              </a:rPr>
              <a:t>1</a:t>
            </a:r>
            <a:r>
              <a:rPr lang="zh-CN" altLang="en-US" sz="1800" b="1" dirty="0" smtClean="0">
                <a:ln>
                  <a:solidFill>
                    <a:srgbClr val="92D050"/>
                  </a:solidFill>
                </a:ln>
                <a:solidFill>
                  <a:srgbClr val="000000"/>
                </a:solidFill>
                <a:latin typeface="仿宋" pitchFamily="49" charset="-122"/>
                <a:ea typeface="仿宋" pitchFamily="49" charset="-122"/>
              </a:rPr>
              <a:t>班</a:t>
            </a:r>
            <a:endParaRPr lang="en-US" altLang="zh-CN" sz="1800" b="1" dirty="0" smtClean="0">
              <a:ln>
                <a:solidFill>
                  <a:srgbClr val="92D050"/>
                </a:solidFill>
              </a:ln>
              <a:solidFill>
                <a:srgbClr val="000000"/>
              </a:solidFill>
              <a:latin typeface="仿宋" pitchFamily="49" charset="-122"/>
              <a:ea typeface="仿宋" pitchFamily="49" charset="-122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zh-CN" altLang="en-US" sz="1800" b="1" dirty="0" smtClean="0">
                <a:ln>
                  <a:solidFill>
                    <a:srgbClr val="92D050"/>
                  </a:solidFill>
                </a:ln>
                <a:solidFill>
                  <a:srgbClr val="000000"/>
                </a:solidFill>
                <a:latin typeface="仿宋" pitchFamily="49" charset="-122"/>
                <a:ea typeface="仿宋" pitchFamily="49" charset="-122"/>
              </a:rPr>
              <a:t>                                                   </a:t>
            </a:r>
            <a:endParaRPr lang="en-US" altLang="zh-CN" sz="1800" b="1" dirty="0">
              <a:ln>
                <a:solidFill>
                  <a:srgbClr val="92D050"/>
                </a:solidFill>
              </a:ln>
              <a:solidFill>
                <a:srgbClr val="000000"/>
              </a:solidFill>
              <a:latin typeface="仿宋" pitchFamily="49" charset="-122"/>
              <a:ea typeface="仿宋" pitchFamily="49" charset="-122"/>
            </a:endParaRPr>
          </a:p>
        </p:txBody>
      </p:sp>
      <p:sp>
        <p:nvSpPr>
          <p:cNvPr id="10" name="椭圆 9"/>
          <p:cNvSpPr/>
          <p:nvPr>
            <p:custDataLst>
              <p:tags r:id="rId1"/>
            </p:custDataLst>
          </p:nvPr>
        </p:nvSpPr>
        <p:spPr>
          <a:xfrm>
            <a:off x="1500207" y="4443422"/>
            <a:ext cx="1210329" cy="102299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" name="椭圆 11"/>
          <p:cNvSpPr/>
          <p:nvPr>
            <p:custDataLst>
              <p:tags r:id="rId2"/>
            </p:custDataLst>
          </p:nvPr>
        </p:nvSpPr>
        <p:spPr>
          <a:xfrm>
            <a:off x="2228849" y="4200534"/>
            <a:ext cx="1156506" cy="1022994"/>
          </a:xfrm>
          <a:prstGeom prst="ellipse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" name="椭圆 12"/>
          <p:cNvSpPr/>
          <p:nvPr>
            <p:custDataLst>
              <p:tags r:id="rId3"/>
            </p:custDataLst>
          </p:nvPr>
        </p:nvSpPr>
        <p:spPr>
          <a:xfrm>
            <a:off x="3328202" y="4313423"/>
            <a:ext cx="315892" cy="259997"/>
          </a:xfrm>
          <a:prstGeom prst="ellipse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" name="椭圆 13"/>
          <p:cNvSpPr/>
          <p:nvPr>
            <p:custDataLst>
              <p:tags r:id="rId4"/>
            </p:custDataLst>
          </p:nvPr>
        </p:nvSpPr>
        <p:spPr>
          <a:xfrm>
            <a:off x="3803738" y="3906549"/>
            <a:ext cx="168886" cy="139565"/>
          </a:xfrm>
          <a:prstGeom prst="ellipse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" name="椭圆 14"/>
          <p:cNvSpPr/>
          <p:nvPr>
            <p:custDataLst>
              <p:tags r:id="rId5"/>
            </p:custDataLst>
          </p:nvPr>
        </p:nvSpPr>
        <p:spPr>
          <a:xfrm>
            <a:off x="1615202" y="5533934"/>
            <a:ext cx="200162" cy="14406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" name="椭圆 15"/>
          <p:cNvSpPr/>
          <p:nvPr>
            <p:custDataLst>
              <p:tags r:id="rId6"/>
            </p:custDataLst>
          </p:nvPr>
        </p:nvSpPr>
        <p:spPr>
          <a:xfrm flipV="1">
            <a:off x="1884671" y="5765962"/>
            <a:ext cx="137289" cy="14853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" name="文本框 13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1825562" y="4670591"/>
            <a:ext cx="1229002" cy="398793"/>
          </a:xfrm>
          <a:custGeom>
            <a:avLst/>
            <a:gdLst>
              <a:gd name="T0" fmla="*/ 3546709 w 3859229"/>
              <a:gd name="T1" fmla="*/ 696205 h 893556"/>
              <a:gd name="T2" fmla="*/ 3273502 w 3859229"/>
              <a:gd name="T3" fmla="*/ 892028 h 893556"/>
              <a:gd name="T4" fmla="*/ 3791550 w 3859229"/>
              <a:gd name="T5" fmla="*/ 521283 h 893556"/>
              <a:gd name="T6" fmla="*/ 3707448 w 3859229"/>
              <a:gd name="T7" fmla="*/ 717604 h 893556"/>
              <a:gd name="T8" fmla="*/ 2626067 w 3859229"/>
              <a:gd name="T9" fmla="*/ 472763 h 893556"/>
              <a:gd name="T10" fmla="*/ 2877377 w 3859229"/>
              <a:gd name="T11" fmla="*/ 591948 h 893556"/>
              <a:gd name="T12" fmla="*/ 2626067 w 3859229"/>
              <a:gd name="T13" fmla="*/ 472763 h 893556"/>
              <a:gd name="T14" fmla="*/ 3190893 w 3859229"/>
              <a:gd name="T15" fmla="*/ 485453 h 893556"/>
              <a:gd name="T16" fmla="*/ 1750711 w 3859229"/>
              <a:gd name="T17" fmla="*/ 533475 h 893556"/>
              <a:gd name="T18" fmla="*/ 735020 w 3859229"/>
              <a:gd name="T19" fmla="*/ 507349 h 893556"/>
              <a:gd name="T20" fmla="*/ 1076901 w 3859229"/>
              <a:gd name="T21" fmla="*/ 242602 h 893556"/>
              <a:gd name="T22" fmla="*/ 1234654 w 3859229"/>
              <a:gd name="T23" fmla="*/ 671074 h 893556"/>
              <a:gd name="T24" fmla="*/ 1019175 w 3859229"/>
              <a:gd name="T25" fmla="*/ 801457 h 893556"/>
              <a:gd name="T26" fmla="*/ 1050402 w 3859229"/>
              <a:gd name="T27" fmla="*/ 238994 h 893556"/>
              <a:gd name="T28" fmla="*/ 75144 w 3859229"/>
              <a:gd name="T29" fmla="*/ 750697 h 893556"/>
              <a:gd name="T30" fmla="*/ 27868 w 3859229"/>
              <a:gd name="T31" fmla="*/ 825343 h 893556"/>
              <a:gd name="T32" fmla="*/ 13436 w 3859229"/>
              <a:gd name="T33" fmla="*/ 254048 h 893556"/>
              <a:gd name="T34" fmla="*/ 3327745 w 3859229"/>
              <a:gd name="T35" fmla="*/ 235635 h 893556"/>
              <a:gd name="T36" fmla="*/ 2679315 w 3859229"/>
              <a:gd name="T37" fmla="*/ 251062 h 893556"/>
              <a:gd name="T38" fmla="*/ 1508110 w 3859229"/>
              <a:gd name="T39" fmla="*/ 363281 h 893556"/>
              <a:gd name="T40" fmla="*/ 1465064 w 3859229"/>
              <a:gd name="T41" fmla="*/ 511081 h 893556"/>
              <a:gd name="T42" fmla="*/ 349843 w 3859229"/>
              <a:gd name="T43" fmla="*/ 302320 h 893556"/>
              <a:gd name="T44" fmla="*/ 361787 w 3859229"/>
              <a:gd name="T45" fmla="*/ 471021 h 893556"/>
              <a:gd name="T46" fmla="*/ 565323 w 3859229"/>
              <a:gd name="T47" fmla="*/ 196321 h 893556"/>
              <a:gd name="T48" fmla="*/ 3674106 w 3859229"/>
              <a:gd name="T49" fmla="*/ 303315 h 893556"/>
              <a:gd name="T50" fmla="*/ 3285445 w 3859229"/>
              <a:gd name="T51" fmla="*/ 249569 h 893556"/>
              <a:gd name="T52" fmla="*/ 1907967 w 3859229"/>
              <a:gd name="T53" fmla="*/ 339145 h 893556"/>
              <a:gd name="T54" fmla="*/ 1613113 w 3859229"/>
              <a:gd name="T55" fmla="*/ 677792 h 893556"/>
              <a:gd name="T56" fmla="*/ 1803959 w 3859229"/>
              <a:gd name="T57" fmla="*/ 318244 h 893556"/>
              <a:gd name="T58" fmla="*/ 883816 w 3859229"/>
              <a:gd name="T59" fmla="*/ 326206 h 893556"/>
              <a:gd name="T60" fmla="*/ 603642 w 3859229"/>
              <a:gd name="T61" fmla="*/ 689984 h 893556"/>
              <a:gd name="T62" fmla="*/ 667838 w 3859229"/>
              <a:gd name="T63" fmla="*/ 308789 h 893556"/>
              <a:gd name="T64" fmla="*/ 2337931 w 3859229"/>
              <a:gd name="T65" fmla="*/ 225185 h 893556"/>
              <a:gd name="T66" fmla="*/ 2257313 w 3859229"/>
              <a:gd name="T67" fmla="*/ 545668 h 893556"/>
              <a:gd name="T68" fmla="*/ 2080152 w 3859229"/>
              <a:gd name="T69" fmla="*/ 305803 h 893556"/>
              <a:gd name="T70" fmla="*/ 2070199 w 3859229"/>
              <a:gd name="T71" fmla="*/ 136355 h 893556"/>
              <a:gd name="T72" fmla="*/ 2411085 w 3859229"/>
              <a:gd name="T73" fmla="*/ 540442 h 893556"/>
              <a:gd name="T74" fmla="*/ 2892058 w 3859229"/>
              <a:gd name="T75" fmla="*/ 129637 h 893556"/>
              <a:gd name="T76" fmla="*/ 2425765 w 3859229"/>
              <a:gd name="T77" fmla="*/ 94304 h 893556"/>
              <a:gd name="T78" fmla="*/ 1559616 w 3859229"/>
              <a:gd name="T79" fmla="*/ 158500 h 893556"/>
              <a:gd name="T80" fmla="*/ 1418285 w 3859229"/>
              <a:gd name="T81" fmla="*/ 802452 h 893556"/>
              <a:gd name="T82" fmla="*/ 1258293 w 3859229"/>
              <a:gd name="T83" fmla="*/ 803945 h 893556"/>
              <a:gd name="T84" fmla="*/ 1246598 w 3859229"/>
              <a:gd name="T85" fmla="*/ 617826 h 893556"/>
              <a:gd name="T86" fmla="*/ 1379469 w 3859229"/>
              <a:gd name="T87" fmla="*/ 161486 h 893556"/>
              <a:gd name="T88" fmla="*/ 513071 w 3859229"/>
              <a:gd name="T89" fmla="*/ 58474 h 893556"/>
              <a:gd name="T90" fmla="*/ 468283 w 3859229"/>
              <a:gd name="T91" fmla="*/ 850226 h 893556"/>
              <a:gd name="T92" fmla="*/ 257282 w 3859229"/>
              <a:gd name="T93" fmla="*/ 825095 h 893556"/>
              <a:gd name="T94" fmla="*/ 228418 w 3859229"/>
              <a:gd name="T95" fmla="*/ 647685 h 893556"/>
              <a:gd name="T96" fmla="*/ 353327 w 3859229"/>
              <a:gd name="T97" fmla="*/ 168702 h 893556"/>
              <a:gd name="T98" fmla="*/ 1170956 w 3859229"/>
              <a:gd name="T99" fmla="*/ 48521 h 893556"/>
              <a:gd name="T100" fmla="*/ 122918 w 3859229"/>
              <a:gd name="T101" fmla="*/ 8710 h 893556"/>
              <a:gd name="T102" fmla="*/ 96791 w 3859229"/>
              <a:gd name="T103" fmla="*/ 23390 h 893556"/>
              <a:gd name="T104" fmla="*/ 3632304 w 3859229"/>
              <a:gd name="T105" fmla="*/ 126154 h 893556"/>
              <a:gd name="T106" fmla="*/ 3859229 w 3859229"/>
              <a:gd name="T107" fmla="*/ 149543 h 893556"/>
              <a:gd name="T108" fmla="*/ 3804488 w 3859229"/>
              <a:gd name="T109" fmla="*/ 167458 h 893556"/>
              <a:gd name="T110" fmla="*/ 3144861 w 3859229"/>
              <a:gd name="T111" fmla="*/ 107492 h 893556"/>
              <a:gd name="T112" fmla="*/ 3332722 w 3859229"/>
              <a:gd name="T113" fmla="*/ 89328 h 8935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859229" h="893556">
                <a:moveTo>
                  <a:pt x="3567392" y="675195"/>
                </a:moveTo>
                <a:cubicBezTo>
                  <a:pt x="3575168" y="675848"/>
                  <a:pt x="3586023" y="680280"/>
                  <a:pt x="3599957" y="688491"/>
                </a:cubicBezTo>
                <a:lnTo>
                  <a:pt x="3738799" y="771100"/>
                </a:lnTo>
                <a:lnTo>
                  <a:pt x="3817925" y="812405"/>
                </a:lnTo>
                <a:cubicBezTo>
                  <a:pt x="3831195" y="821362"/>
                  <a:pt x="3837913" y="831398"/>
                  <a:pt x="3838079" y="842512"/>
                </a:cubicBezTo>
                <a:cubicBezTo>
                  <a:pt x="3838245" y="853626"/>
                  <a:pt x="3833435" y="859930"/>
                  <a:pt x="3823648" y="861423"/>
                </a:cubicBezTo>
                <a:cubicBezTo>
                  <a:pt x="3813861" y="862916"/>
                  <a:pt x="3803161" y="860179"/>
                  <a:pt x="3791550" y="853212"/>
                </a:cubicBezTo>
                <a:lnTo>
                  <a:pt x="3659674" y="778067"/>
                </a:lnTo>
                <a:cubicBezTo>
                  <a:pt x="3582705" y="734606"/>
                  <a:pt x="3545050" y="707319"/>
                  <a:pt x="3546709" y="696205"/>
                </a:cubicBezTo>
                <a:cubicBezTo>
                  <a:pt x="3548368" y="685091"/>
                  <a:pt x="3553012" y="678290"/>
                  <a:pt x="3560643" y="675801"/>
                </a:cubicBezTo>
                <a:cubicBezTo>
                  <a:pt x="3562550" y="675179"/>
                  <a:pt x="3564800" y="674977"/>
                  <a:pt x="3567392" y="675195"/>
                </a:cubicBezTo>
                <a:close/>
                <a:moveTo>
                  <a:pt x="3567112" y="581498"/>
                </a:moveTo>
                <a:cubicBezTo>
                  <a:pt x="3573084" y="582493"/>
                  <a:pt x="3577397" y="585147"/>
                  <a:pt x="3580051" y="589460"/>
                </a:cubicBezTo>
                <a:cubicBezTo>
                  <a:pt x="3582705" y="593773"/>
                  <a:pt x="3584115" y="598584"/>
                  <a:pt x="3584281" y="603892"/>
                </a:cubicBezTo>
                <a:cubicBezTo>
                  <a:pt x="3584447" y="609200"/>
                  <a:pt x="3582705" y="613513"/>
                  <a:pt x="3579056" y="616831"/>
                </a:cubicBezTo>
                <a:lnTo>
                  <a:pt x="3503414" y="687994"/>
                </a:lnTo>
                <a:lnTo>
                  <a:pt x="3357604" y="818376"/>
                </a:lnTo>
                <a:cubicBezTo>
                  <a:pt x="3303858" y="866482"/>
                  <a:pt x="3275824" y="891033"/>
                  <a:pt x="3273502" y="892028"/>
                </a:cubicBezTo>
                <a:cubicBezTo>
                  <a:pt x="3271180" y="893023"/>
                  <a:pt x="3269189" y="893521"/>
                  <a:pt x="3267530" y="893521"/>
                </a:cubicBezTo>
                <a:cubicBezTo>
                  <a:pt x="3264213" y="893853"/>
                  <a:pt x="3258573" y="891862"/>
                  <a:pt x="3250610" y="887549"/>
                </a:cubicBezTo>
                <a:cubicBezTo>
                  <a:pt x="3242648" y="883236"/>
                  <a:pt x="3239662" y="878591"/>
                  <a:pt x="3241653" y="873615"/>
                </a:cubicBezTo>
                <a:lnTo>
                  <a:pt x="3246629" y="860179"/>
                </a:lnTo>
                <a:lnTo>
                  <a:pt x="3471564" y="657637"/>
                </a:lnTo>
                <a:lnTo>
                  <a:pt x="3538249" y="595930"/>
                </a:lnTo>
                <a:cubicBezTo>
                  <a:pt x="3550192" y="585313"/>
                  <a:pt x="3559813" y="580503"/>
                  <a:pt x="3567112" y="581498"/>
                </a:cubicBezTo>
                <a:close/>
                <a:moveTo>
                  <a:pt x="3290422" y="488438"/>
                </a:moveTo>
                <a:lnTo>
                  <a:pt x="3791550" y="521283"/>
                </a:lnTo>
                <a:cubicBezTo>
                  <a:pt x="3810792" y="522610"/>
                  <a:pt x="3820911" y="526259"/>
                  <a:pt x="3821906" y="532231"/>
                </a:cubicBezTo>
                <a:lnTo>
                  <a:pt x="3826882" y="550146"/>
                </a:lnTo>
                <a:lnTo>
                  <a:pt x="3815934" y="577517"/>
                </a:lnTo>
                <a:lnTo>
                  <a:pt x="3794535" y="615835"/>
                </a:lnTo>
                <a:lnTo>
                  <a:pt x="3775127" y="656642"/>
                </a:lnTo>
                <a:cubicBezTo>
                  <a:pt x="3767165" y="671240"/>
                  <a:pt x="3760530" y="685257"/>
                  <a:pt x="3755222" y="698693"/>
                </a:cubicBezTo>
                <a:cubicBezTo>
                  <a:pt x="3749913" y="712129"/>
                  <a:pt x="3745352" y="720009"/>
                  <a:pt x="3741536" y="722331"/>
                </a:cubicBezTo>
                <a:cubicBezTo>
                  <a:pt x="3737721" y="724654"/>
                  <a:pt x="3732828" y="725649"/>
                  <a:pt x="3726856" y="725317"/>
                </a:cubicBezTo>
                <a:cubicBezTo>
                  <a:pt x="3720884" y="725317"/>
                  <a:pt x="3714415" y="722746"/>
                  <a:pt x="3707448" y="717604"/>
                </a:cubicBezTo>
                <a:cubicBezTo>
                  <a:pt x="3700481" y="712461"/>
                  <a:pt x="3699319" y="705245"/>
                  <a:pt x="3703964" y="695956"/>
                </a:cubicBezTo>
                <a:lnTo>
                  <a:pt x="3767165" y="564080"/>
                </a:lnTo>
                <a:lnTo>
                  <a:pt x="3503911" y="543677"/>
                </a:lnTo>
                <a:lnTo>
                  <a:pt x="3330233" y="532729"/>
                </a:lnTo>
                <a:cubicBezTo>
                  <a:pt x="3299048" y="531070"/>
                  <a:pt x="3280469" y="529079"/>
                  <a:pt x="3274497" y="526757"/>
                </a:cubicBezTo>
                <a:cubicBezTo>
                  <a:pt x="3268526" y="524435"/>
                  <a:pt x="3263217" y="518961"/>
                  <a:pt x="3258573" y="510335"/>
                </a:cubicBezTo>
                <a:cubicBezTo>
                  <a:pt x="3253928" y="501709"/>
                  <a:pt x="3254011" y="495654"/>
                  <a:pt x="3258822" y="492171"/>
                </a:cubicBezTo>
                <a:cubicBezTo>
                  <a:pt x="3263632" y="488687"/>
                  <a:pt x="3274166" y="487443"/>
                  <a:pt x="3290422" y="488438"/>
                </a:cubicBezTo>
                <a:close/>
                <a:moveTo>
                  <a:pt x="2626067" y="472763"/>
                </a:moveTo>
                <a:cubicBezTo>
                  <a:pt x="2640001" y="475583"/>
                  <a:pt x="2646802" y="483462"/>
                  <a:pt x="2646471" y="496401"/>
                </a:cubicBezTo>
                <a:lnTo>
                  <a:pt x="2640996" y="514316"/>
                </a:lnTo>
                <a:lnTo>
                  <a:pt x="2598199" y="770603"/>
                </a:lnTo>
                <a:lnTo>
                  <a:pt x="2862946" y="700932"/>
                </a:lnTo>
                <a:lnTo>
                  <a:pt x="2838063" y="620812"/>
                </a:lnTo>
                <a:cubicBezTo>
                  <a:pt x="2834082" y="609200"/>
                  <a:pt x="2832175" y="599911"/>
                  <a:pt x="2832341" y="592944"/>
                </a:cubicBezTo>
                <a:cubicBezTo>
                  <a:pt x="2832507" y="585977"/>
                  <a:pt x="2836322" y="581166"/>
                  <a:pt x="2843786" y="578512"/>
                </a:cubicBezTo>
                <a:cubicBezTo>
                  <a:pt x="2851251" y="575858"/>
                  <a:pt x="2858052" y="575526"/>
                  <a:pt x="2864190" y="577517"/>
                </a:cubicBezTo>
                <a:cubicBezTo>
                  <a:pt x="2870328" y="579507"/>
                  <a:pt x="2874723" y="584318"/>
                  <a:pt x="2877377" y="591948"/>
                </a:cubicBezTo>
                <a:lnTo>
                  <a:pt x="2908729" y="690980"/>
                </a:lnTo>
                <a:cubicBezTo>
                  <a:pt x="2911383" y="700269"/>
                  <a:pt x="2911715" y="710305"/>
                  <a:pt x="2909724" y="721087"/>
                </a:cubicBezTo>
                <a:cubicBezTo>
                  <a:pt x="2907734" y="731869"/>
                  <a:pt x="2896122" y="739915"/>
                  <a:pt x="2874889" y="745223"/>
                </a:cubicBezTo>
                <a:lnTo>
                  <a:pt x="2598697" y="818376"/>
                </a:lnTo>
                <a:cubicBezTo>
                  <a:pt x="2594716" y="819372"/>
                  <a:pt x="2587251" y="819538"/>
                  <a:pt x="2576303" y="818874"/>
                </a:cubicBezTo>
                <a:cubicBezTo>
                  <a:pt x="2565355" y="818211"/>
                  <a:pt x="2557558" y="816386"/>
                  <a:pt x="2552913" y="813400"/>
                </a:cubicBezTo>
                <a:cubicBezTo>
                  <a:pt x="2548269" y="810414"/>
                  <a:pt x="2547937" y="798139"/>
                  <a:pt x="2551918" y="776574"/>
                </a:cubicBezTo>
                <a:lnTo>
                  <a:pt x="2599194" y="503368"/>
                </a:lnTo>
                <a:cubicBezTo>
                  <a:pt x="2603175" y="480144"/>
                  <a:pt x="2612133" y="469943"/>
                  <a:pt x="2626067" y="472763"/>
                </a:cubicBezTo>
                <a:close/>
                <a:moveTo>
                  <a:pt x="3213038" y="442406"/>
                </a:moveTo>
                <a:cubicBezTo>
                  <a:pt x="3222162" y="442241"/>
                  <a:pt x="3228548" y="450949"/>
                  <a:pt x="3232198" y="468533"/>
                </a:cubicBezTo>
                <a:lnTo>
                  <a:pt x="3283953" y="726810"/>
                </a:lnTo>
                <a:cubicBezTo>
                  <a:pt x="3284616" y="730791"/>
                  <a:pt x="3284865" y="736182"/>
                  <a:pt x="3284699" y="742983"/>
                </a:cubicBezTo>
                <a:cubicBezTo>
                  <a:pt x="3284533" y="749785"/>
                  <a:pt x="3283123" y="754512"/>
                  <a:pt x="3280469" y="757166"/>
                </a:cubicBezTo>
                <a:cubicBezTo>
                  <a:pt x="3277815" y="759820"/>
                  <a:pt x="3273170" y="760982"/>
                  <a:pt x="3266535" y="760650"/>
                </a:cubicBezTo>
                <a:cubicBezTo>
                  <a:pt x="3256914" y="760650"/>
                  <a:pt x="3250279" y="758162"/>
                  <a:pt x="3246629" y="753185"/>
                </a:cubicBezTo>
                <a:cubicBezTo>
                  <a:pt x="3242980" y="748209"/>
                  <a:pt x="3240823" y="744062"/>
                  <a:pt x="3240160" y="740744"/>
                </a:cubicBezTo>
                <a:lnTo>
                  <a:pt x="3190893" y="485453"/>
                </a:lnTo>
                <a:cubicBezTo>
                  <a:pt x="3189898" y="480808"/>
                  <a:pt x="3189317" y="475002"/>
                  <a:pt x="3189151" y="468035"/>
                </a:cubicBezTo>
                <a:cubicBezTo>
                  <a:pt x="3188985" y="461068"/>
                  <a:pt x="3190644" y="455096"/>
                  <a:pt x="3194128" y="450120"/>
                </a:cubicBezTo>
                <a:cubicBezTo>
                  <a:pt x="3197611" y="445143"/>
                  <a:pt x="3203915" y="442572"/>
                  <a:pt x="3213038" y="442406"/>
                </a:cubicBezTo>
                <a:close/>
                <a:moveTo>
                  <a:pt x="1658149" y="381445"/>
                </a:moveTo>
                <a:cubicBezTo>
                  <a:pt x="1662794" y="381445"/>
                  <a:pt x="1667190" y="382523"/>
                  <a:pt x="1671337" y="384680"/>
                </a:cubicBezTo>
                <a:cubicBezTo>
                  <a:pt x="1675484" y="386836"/>
                  <a:pt x="1681373" y="393554"/>
                  <a:pt x="1689003" y="404834"/>
                </a:cubicBezTo>
                <a:lnTo>
                  <a:pt x="1754195" y="507349"/>
                </a:lnTo>
                <a:cubicBezTo>
                  <a:pt x="1755854" y="510667"/>
                  <a:pt x="1756600" y="514814"/>
                  <a:pt x="1756434" y="519790"/>
                </a:cubicBezTo>
                <a:cubicBezTo>
                  <a:pt x="1756268" y="524766"/>
                  <a:pt x="1754361" y="529328"/>
                  <a:pt x="1750711" y="533475"/>
                </a:cubicBezTo>
                <a:cubicBezTo>
                  <a:pt x="1747062" y="537622"/>
                  <a:pt x="1741090" y="539779"/>
                  <a:pt x="1732796" y="539945"/>
                </a:cubicBezTo>
                <a:cubicBezTo>
                  <a:pt x="1724502" y="540111"/>
                  <a:pt x="1715213" y="531402"/>
                  <a:pt x="1704928" y="513818"/>
                </a:cubicBezTo>
                <a:lnTo>
                  <a:pt x="1641727" y="408318"/>
                </a:lnTo>
                <a:cubicBezTo>
                  <a:pt x="1639405" y="405000"/>
                  <a:pt x="1638327" y="399775"/>
                  <a:pt x="1638493" y="392642"/>
                </a:cubicBezTo>
                <a:cubicBezTo>
                  <a:pt x="1638658" y="385509"/>
                  <a:pt x="1645211" y="381777"/>
                  <a:pt x="1658149" y="381445"/>
                </a:cubicBezTo>
                <a:close/>
                <a:moveTo>
                  <a:pt x="638975" y="381445"/>
                </a:moveTo>
                <a:cubicBezTo>
                  <a:pt x="643619" y="381445"/>
                  <a:pt x="648015" y="382523"/>
                  <a:pt x="652162" y="384680"/>
                </a:cubicBezTo>
                <a:cubicBezTo>
                  <a:pt x="656309" y="386836"/>
                  <a:pt x="662198" y="393554"/>
                  <a:pt x="669829" y="404834"/>
                </a:cubicBezTo>
                <a:lnTo>
                  <a:pt x="735020" y="507349"/>
                </a:lnTo>
                <a:cubicBezTo>
                  <a:pt x="736679" y="510667"/>
                  <a:pt x="737425" y="514814"/>
                  <a:pt x="737259" y="519790"/>
                </a:cubicBezTo>
                <a:cubicBezTo>
                  <a:pt x="737093" y="524766"/>
                  <a:pt x="735186" y="529328"/>
                  <a:pt x="731536" y="533475"/>
                </a:cubicBezTo>
                <a:cubicBezTo>
                  <a:pt x="727887" y="537622"/>
                  <a:pt x="721915" y="539779"/>
                  <a:pt x="713621" y="539945"/>
                </a:cubicBezTo>
                <a:cubicBezTo>
                  <a:pt x="705327" y="540111"/>
                  <a:pt x="696038" y="531402"/>
                  <a:pt x="685753" y="513818"/>
                </a:cubicBezTo>
                <a:lnTo>
                  <a:pt x="622552" y="408318"/>
                </a:lnTo>
                <a:cubicBezTo>
                  <a:pt x="620230" y="405000"/>
                  <a:pt x="619152" y="399775"/>
                  <a:pt x="619318" y="392642"/>
                </a:cubicBezTo>
                <a:cubicBezTo>
                  <a:pt x="619484" y="385509"/>
                  <a:pt x="626036" y="381777"/>
                  <a:pt x="638975" y="381445"/>
                </a:cubicBezTo>
                <a:close/>
                <a:moveTo>
                  <a:pt x="1050402" y="238994"/>
                </a:moveTo>
                <a:cubicBezTo>
                  <a:pt x="1056954" y="239409"/>
                  <a:pt x="1065787" y="240612"/>
                  <a:pt x="1076901" y="242602"/>
                </a:cubicBezTo>
                <a:lnTo>
                  <a:pt x="1210270" y="267485"/>
                </a:lnTo>
                <a:cubicBezTo>
                  <a:pt x="1254395" y="275779"/>
                  <a:pt x="1278032" y="281336"/>
                  <a:pt x="1281184" y="284156"/>
                </a:cubicBezTo>
                <a:cubicBezTo>
                  <a:pt x="1284336" y="286976"/>
                  <a:pt x="1287073" y="290210"/>
                  <a:pt x="1289395" y="293860"/>
                </a:cubicBezTo>
                <a:cubicBezTo>
                  <a:pt x="1291718" y="297509"/>
                  <a:pt x="1292962" y="301656"/>
                  <a:pt x="1293128" y="306301"/>
                </a:cubicBezTo>
                <a:cubicBezTo>
                  <a:pt x="1293293" y="310945"/>
                  <a:pt x="1292381" y="315756"/>
                  <a:pt x="1290391" y="320732"/>
                </a:cubicBezTo>
                <a:lnTo>
                  <a:pt x="1264015" y="364027"/>
                </a:lnTo>
                <a:lnTo>
                  <a:pt x="1094319" y="750697"/>
                </a:lnTo>
                <a:lnTo>
                  <a:pt x="1183397" y="693965"/>
                </a:lnTo>
                <a:cubicBezTo>
                  <a:pt x="1206621" y="679036"/>
                  <a:pt x="1223706" y="671406"/>
                  <a:pt x="1234654" y="671074"/>
                </a:cubicBezTo>
                <a:cubicBezTo>
                  <a:pt x="1239963" y="671074"/>
                  <a:pt x="1244856" y="672650"/>
                  <a:pt x="1249335" y="675801"/>
                </a:cubicBezTo>
                <a:cubicBezTo>
                  <a:pt x="1253814" y="678953"/>
                  <a:pt x="1256136" y="683764"/>
                  <a:pt x="1256302" y="690233"/>
                </a:cubicBezTo>
                <a:cubicBezTo>
                  <a:pt x="1256468" y="696702"/>
                  <a:pt x="1254560" y="701762"/>
                  <a:pt x="1250579" y="705411"/>
                </a:cubicBezTo>
                <a:cubicBezTo>
                  <a:pt x="1246598" y="709061"/>
                  <a:pt x="1233991" y="717355"/>
                  <a:pt x="1212758" y="730293"/>
                </a:cubicBezTo>
                <a:lnTo>
                  <a:pt x="1119699" y="787025"/>
                </a:lnTo>
                <a:cubicBezTo>
                  <a:pt x="1080551" y="811244"/>
                  <a:pt x="1059567" y="823768"/>
                  <a:pt x="1056747" y="824597"/>
                </a:cubicBezTo>
                <a:cubicBezTo>
                  <a:pt x="1053927" y="825426"/>
                  <a:pt x="1050692" y="825675"/>
                  <a:pt x="1047043" y="825343"/>
                </a:cubicBezTo>
                <a:cubicBezTo>
                  <a:pt x="1041734" y="825343"/>
                  <a:pt x="1035763" y="823519"/>
                  <a:pt x="1029128" y="819869"/>
                </a:cubicBezTo>
                <a:cubicBezTo>
                  <a:pt x="1022492" y="816220"/>
                  <a:pt x="1019175" y="810082"/>
                  <a:pt x="1019175" y="801457"/>
                </a:cubicBezTo>
                <a:cubicBezTo>
                  <a:pt x="1019175" y="797144"/>
                  <a:pt x="1020502" y="792665"/>
                  <a:pt x="1023156" y="788020"/>
                </a:cubicBezTo>
                <a:lnTo>
                  <a:pt x="1038085" y="766124"/>
                </a:lnTo>
                <a:lnTo>
                  <a:pt x="1239133" y="318742"/>
                </a:lnTo>
                <a:lnTo>
                  <a:pt x="1101783" y="292367"/>
                </a:lnTo>
                <a:lnTo>
                  <a:pt x="1052517" y="284902"/>
                </a:lnTo>
                <a:cubicBezTo>
                  <a:pt x="1045550" y="281253"/>
                  <a:pt x="1040656" y="276940"/>
                  <a:pt x="1037836" y="271963"/>
                </a:cubicBezTo>
                <a:cubicBezTo>
                  <a:pt x="1035016" y="266987"/>
                  <a:pt x="1033275" y="261015"/>
                  <a:pt x="1032611" y="254048"/>
                </a:cubicBezTo>
                <a:cubicBezTo>
                  <a:pt x="1031948" y="247081"/>
                  <a:pt x="1033606" y="242436"/>
                  <a:pt x="1037588" y="240114"/>
                </a:cubicBezTo>
                <a:cubicBezTo>
                  <a:pt x="1039578" y="238953"/>
                  <a:pt x="1043850" y="238580"/>
                  <a:pt x="1050402" y="238994"/>
                </a:cubicBezTo>
                <a:close/>
                <a:moveTo>
                  <a:pt x="31227" y="238994"/>
                </a:moveTo>
                <a:cubicBezTo>
                  <a:pt x="37779" y="239409"/>
                  <a:pt x="46612" y="240612"/>
                  <a:pt x="57726" y="242602"/>
                </a:cubicBezTo>
                <a:lnTo>
                  <a:pt x="191095" y="267485"/>
                </a:lnTo>
                <a:cubicBezTo>
                  <a:pt x="235219" y="275779"/>
                  <a:pt x="258858" y="281336"/>
                  <a:pt x="262009" y="284156"/>
                </a:cubicBezTo>
                <a:cubicBezTo>
                  <a:pt x="265161" y="286976"/>
                  <a:pt x="267898" y="290210"/>
                  <a:pt x="270220" y="293860"/>
                </a:cubicBezTo>
                <a:cubicBezTo>
                  <a:pt x="272543" y="297509"/>
                  <a:pt x="273787" y="301656"/>
                  <a:pt x="273953" y="306301"/>
                </a:cubicBezTo>
                <a:cubicBezTo>
                  <a:pt x="274118" y="310945"/>
                  <a:pt x="273206" y="315756"/>
                  <a:pt x="271216" y="320732"/>
                </a:cubicBezTo>
                <a:lnTo>
                  <a:pt x="244840" y="364027"/>
                </a:lnTo>
                <a:lnTo>
                  <a:pt x="75144" y="750697"/>
                </a:lnTo>
                <a:lnTo>
                  <a:pt x="164222" y="693965"/>
                </a:lnTo>
                <a:cubicBezTo>
                  <a:pt x="187446" y="679036"/>
                  <a:pt x="204531" y="671406"/>
                  <a:pt x="215479" y="671074"/>
                </a:cubicBezTo>
                <a:cubicBezTo>
                  <a:pt x="220788" y="671074"/>
                  <a:pt x="225681" y="672650"/>
                  <a:pt x="230160" y="675801"/>
                </a:cubicBezTo>
                <a:cubicBezTo>
                  <a:pt x="234639" y="678953"/>
                  <a:pt x="236961" y="683764"/>
                  <a:pt x="237127" y="690233"/>
                </a:cubicBezTo>
                <a:cubicBezTo>
                  <a:pt x="237293" y="696702"/>
                  <a:pt x="235385" y="701762"/>
                  <a:pt x="231404" y="705411"/>
                </a:cubicBezTo>
                <a:cubicBezTo>
                  <a:pt x="227423" y="709061"/>
                  <a:pt x="214816" y="717355"/>
                  <a:pt x="193583" y="730293"/>
                </a:cubicBezTo>
                <a:lnTo>
                  <a:pt x="100524" y="787025"/>
                </a:lnTo>
                <a:cubicBezTo>
                  <a:pt x="61376" y="811244"/>
                  <a:pt x="40392" y="823768"/>
                  <a:pt x="37572" y="824597"/>
                </a:cubicBezTo>
                <a:cubicBezTo>
                  <a:pt x="34752" y="825426"/>
                  <a:pt x="31517" y="825675"/>
                  <a:pt x="27868" y="825343"/>
                </a:cubicBezTo>
                <a:cubicBezTo>
                  <a:pt x="22560" y="825343"/>
                  <a:pt x="16588" y="823519"/>
                  <a:pt x="9952" y="819869"/>
                </a:cubicBezTo>
                <a:cubicBezTo>
                  <a:pt x="3317" y="816220"/>
                  <a:pt x="0" y="810082"/>
                  <a:pt x="0" y="801457"/>
                </a:cubicBezTo>
                <a:cubicBezTo>
                  <a:pt x="0" y="797144"/>
                  <a:pt x="1327" y="792665"/>
                  <a:pt x="3981" y="788020"/>
                </a:cubicBezTo>
                <a:lnTo>
                  <a:pt x="18910" y="766124"/>
                </a:lnTo>
                <a:lnTo>
                  <a:pt x="219958" y="318742"/>
                </a:lnTo>
                <a:lnTo>
                  <a:pt x="82609" y="292367"/>
                </a:lnTo>
                <a:lnTo>
                  <a:pt x="33342" y="284902"/>
                </a:lnTo>
                <a:cubicBezTo>
                  <a:pt x="26375" y="281253"/>
                  <a:pt x="21481" y="276940"/>
                  <a:pt x="18661" y="271963"/>
                </a:cubicBezTo>
                <a:cubicBezTo>
                  <a:pt x="15841" y="266987"/>
                  <a:pt x="14100" y="261015"/>
                  <a:pt x="13436" y="254048"/>
                </a:cubicBezTo>
                <a:cubicBezTo>
                  <a:pt x="12773" y="247081"/>
                  <a:pt x="14431" y="242436"/>
                  <a:pt x="18412" y="240114"/>
                </a:cubicBezTo>
                <a:cubicBezTo>
                  <a:pt x="20403" y="238953"/>
                  <a:pt x="24674" y="238580"/>
                  <a:pt x="31227" y="238994"/>
                </a:cubicBezTo>
                <a:close/>
                <a:moveTo>
                  <a:pt x="3327745" y="235635"/>
                </a:moveTo>
                <a:lnTo>
                  <a:pt x="3331229" y="415782"/>
                </a:lnTo>
                <a:lnTo>
                  <a:pt x="3564624" y="370995"/>
                </a:lnTo>
                <a:cubicBezTo>
                  <a:pt x="3588179" y="366682"/>
                  <a:pt x="3600288" y="364193"/>
                  <a:pt x="3600952" y="363530"/>
                </a:cubicBezTo>
                <a:cubicBezTo>
                  <a:pt x="3601616" y="362866"/>
                  <a:pt x="3605099" y="355733"/>
                  <a:pt x="3611402" y="342131"/>
                </a:cubicBezTo>
                <a:lnTo>
                  <a:pt x="3650716" y="256536"/>
                </a:lnTo>
                <a:lnTo>
                  <a:pt x="3327745" y="235635"/>
                </a:lnTo>
                <a:close/>
                <a:moveTo>
                  <a:pt x="2710169" y="223941"/>
                </a:moveTo>
                <a:cubicBezTo>
                  <a:pt x="2719458" y="224770"/>
                  <a:pt x="2724849" y="229166"/>
                  <a:pt x="2726342" y="237128"/>
                </a:cubicBezTo>
                <a:cubicBezTo>
                  <a:pt x="2727835" y="245091"/>
                  <a:pt x="2719790" y="264499"/>
                  <a:pt x="2702207" y="295353"/>
                </a:cubicBezTo>
                <a:lnTo>
                  <a:pt x="2394165" y="833803"/>
                </a:lnTo>
                <a:cubicBezTo>
                  <a:pt x="2382222" y="854373"/>
                  <a:pt x="2373430" y="866980"/>
                  <a:pt x="2367790" y="871624"/>
                </a:cubicBezTo>
                <a:cubicBezTo>
                  <a:pt x="2362150" y="876269"/>
                  <a:pt x="2354768" y="875771"/>
                  <a:pt x="2345645" y="870131"/>
                </a:cubicBezTo>
                <a:cubicBezTo>
                  <a:pt x="2336521" y="864492"/>
                  <a:pt x="2333121" y="857525"/>
                  <a:pt x="2335443" y="849230"/>
                </a:cubicBezTo>
                <a:cubicBezTo>
                  <a:pt x="2337765" y="840936"/>
                  <a:pt x="2343074" y="829656"/>
                  <a:pt x="2351368" y="815391"/>
                </a:cubicBezTo>
                <a:lnTo>
                  <a:pt x="2679315" y="251062"/>
                </a:lnTo>
                <a:cubicBezTo>
                  <a:pt x="2690595" y="232152"/>
                  <a:pt x="2700880" y="223111"/>
                  <a:pt x="2710169" y="223941"/>
                </a:cubicBezTo>
                <a:close/>
                <a:moveTo>
                  <a:pt x="1357573" y="196321"/>
                </a:moveTo>
                <a:lnTo>
                  <a:pt x="1358568" y="205279"/>
                </a:lnTo>
                <a:lnTo>
                  <a:pt x="1369018" y="302320"/>
                </a:lnTo>
                <a:cubicBezTo>
                  <a:pt x="1375322" y="300329"/>
                  <a:pt x="1381128" y="299002"/>
                  <a:pt x="1386436" y="298338"/>
                </a:cubicBezTo>
                <a:cubicBezTo>
                  <a:pt x="1391744" y="297675"/>
                  <a:pt x="1403688" y="300495"/>
                  <a:pt x="1422266" y="306798"/>
                </a:cubicBezTo>
                <a:cubicBezTo>
                  <a:pt x="1440845" y="313102"/>
                  <a:pt x="1462741" y="317581"/>
                  <a:pt x="1487955" y="320235"/>
                </a:cubicBezTo>
                <a:cubicBezTo>
                  <a:pt x="1513169" y="322889"/>
                  <a:pt x="1525113" y="330602"/>
                  <a:pt x="1523786" y="343375"/>
                </a:cubicBezTo>
                <a:cubicBezTo>
                  <a:pt x="1522459" y="356148"/>
                  <a:pt x="1517233" y="362783"/>
                  <a:pt x="1508110" y="363281"/>
                </a:cubicBezTo>
                <a:cubicBezTo>
                  <a:pt x="1498986" y="363779"/>
                  <a:pt x="1489116" y="362535"/>
                  <a:pt x="1478500" y="359549"/>
                </a:cubicBezTo>
                <a:cubicBezTo>
                  <a:pt x="1467883" y="356563"/>
                  <a:pt x="1452042" y="352831"/>
                  <a:pt x="1430975" y="348352"/>
                </a:cubicBezTo>
                <a:cubicBezTo>
                  <a:pt x="1409908" y="343873"/>
                  <a:pt x="1389422" y="337486"/>
                  <a:pt x="1369516" y="329192"/>
                </a:cubicBezTo>
                <a:lnTo>
                  <a:pt x="1380962" y="471021"/>
                </a:lnTo>
                <a:cubicBezTo>
                  <a:pt x="1414802" y="469694"/>
                  <a:pt x="1443250" y="469777"/>
                  <a:pt x="1466308" y="471270"/>
                </a:cubicBezTo>
                <a:cubicBezTo>
                  <a:pt x="1489365" y="472763"/>
                  <a:pt x="1503216" y="474919"/>
                  <a:pt x="1507861" y="477739"/>
                </a:cubicBezTo>
                <a:cubicBezTo>
                  <a:pt x="1512506" y="480559"/>
                  <a:pt x="1514496" y="485121"/>
                  <a:pt x="1513833" y="491424"/>
                </a:cubicBezTo>
                <a:cubicBezTo>
                  <a:pt x="1513169" y="497728"/>
                  <a:pt x="1510266" y="502953"/>
                  <a:pt x="1505124" y="507100"/>
                </a:cubicBezTo>
                <a:cubicBezTo>
                  <a:pt x="1499981" y="511247"/>
                  <a:pt x="1486628" y="512574"/>
                  <a:pt x="1465064" y="511081"/>
                </a:cubicBezTo>
                <a:cubicBezTo>
                  <a:pt x="1443499" y="509588"/>
                  <a:pt x="1416626" y="508676"/>
                  <a:pt x="1384445" y="508344"/>
                </a:cubicBezTo>
                <a:lnTo>
                  <a:pt x="1393403" y="601901"/>
                </a:lnTo>
                <a:lnTo>
                  <a:pt x="1524781" y="586972"/>
                </a:lnTo>
                <a:lnTo>
                  <a:pt x="1584498" y="196321"/>
                </a:lnTo>
                <a:lnTo>
                  <a:pt x="1373995" y="204781"/>
                </a:lnTo>
                <a:lnTo>
                  <a:pt x="1357573" y="196321"/>
                </a:lnTo>
                <a:close/>
                <a:moveTo>
                  <a:pt x="338398" y="196321"/>
                </a:moveTo>
                <a:lnTo>
                  <a:pt x="339393" y="205279"/>
                </a:lnTo>
                <a:lnTo>
                  <a:pt x="349843" y="302320"/>
                </a:lnTo>
                <a:cubicBezTo>
                  <a:pt x="356147" y="300329"/>
                  <a:pt x="361953" y="299002"/>
                  <a:pt x="367261" y="298338"/>
                </a:cubicBezTo>
                <a:cubicBezTo>
                  <a:pt x="372569" y="297675"/>
                  <a:pt x="384513" y="300495"/>
                  <a:pt x="403091" y="306798"/>
                </a:cubicBezTo>
                <a:cubicBezTo>
                  <a:pt x="421670" y="313102"/>
                  <a:pt x="443566" y="317581"/>
                  <a:pt x="468780" y="320235"/>
                </a:cubicBezTo>
                <a:cubicBezTo>
                  <a:pt x="493994" y="322889"/>
                  <a:pt x="505938" y="330602"/>
                  <a:pt x="504611" y="343375"/>
                </a:cubicBezTo>
                <a:cubicBezTo>
                  <a:pt x="503284" y="356148"/>
                  <a:pt x="498058" y="362783"/>
                  <a:pt x="488935" y="363281"/>
                </a:cubicBezTo>
                <a:cubicBezTo>
                  <a:pt x="479811" y="363779"/>
                  <a:pt x="469942" y="362535"/>
                  <a:pt x="459325" y="359549"/>
                </a:cubicBezTo>
                <a:cubicBezTo>
                  <a:pt x="448709" y="356563"/>
                  <a:pt x="432867" y="352831"/>
                  <a:pt x="411800" y="348352"/>
                </a:cubicBezTo>
                <a:cubicBezTo>
                  <a:pt x="390733" y="343873"/>
                  <a:pt x="370247" y="337486"/>
                  <a:pt x="350341" y="329192"/>
                </a:cubicBezTo>
                <a:lnTo>
                  <a:pt x="361787" y="471021"/>
                </a:lnTo>
                <a:cubicBezTo>
                  <a:pt x="395627" y="469694"/>
                  <a:pt x="424075" y="469777"/>
                  <a:pt x="447133" y="471270"/>
                </a:cubicBezTo>
                <a:cubicBezTo>
                  <a:pt x="470190" y="472763"/>
                  <a:pt x="484041" y="474919"/>
                  <a:pt x="488686" y="477739"/>
                </a:cubicBezTo>
                <a:cubicBezTo>
                  <a:pt x="493331" y="480559"/>
                  <a:pt x="495321" y="485121"/>
                  <a:pt x="494658" y="491424"/>
                </a:cubicBezTo>
                <a:cubicBezTo>
                  <a:pt x="493994" y="497728"/>
                  <a:pt x="491091" y="502953"/>
                  <a:pt x="485949" y="507100"/>
                </a:cubicBezTo>
                <a:cubicBezTo>
                  <a:pt x="480807" y="511247"/>
                  <a:pt x="467453" y="512574"/>
                  <a:pt x="445889" y="511081"/>
                </a:cubicBezTo>
                <a:cubicBezTo>
                  <a:pt x="424324" y="509588"/>
                  <a:pt x="397451" y="508676"/>
                  <a:pt x="365270" y="508344"/>
                </a:cubicBezTo>
                <a:lnTo>
                  <a:pt x="374228" y="601901"/>
                </a:lnTo>
                <a:lnTo>
                  <a:pt x="505606" y="586972"/>
                </a:lnTo>
                <a:lnTo>
                  <a:pt x="565323" y="196321"/>
                </a:lnTo>
                <a:lnTo>
                  <a:pt x="354820" y="204781"/>
                </a:lnTo>
                <a:lnTo>
                  <a:pt x="338398" y="196321"/>
                </a:lnTo>
                <a:close/>
                <a:moveTo>
                  <a:pt x="3304854" y="184378"/>
                </a:moveTo>
                <a:cubicBezTo>
                  <a:pt x="3309498" y="184710"/>
                  <a:pt x="3316133" y="187861"/>
                  <a:pt x="3324759" y="193833"/>
                </a:cubicBezTo>
                <a:lnTo>
                  <a:pt x="3661167" y="217222"/>
                </a:lnTo>
                <a:cubicBezTo>
                  <a:pt x="3688371" y="219213"/>
                  <a:pt x="3704047" y="221618"/>
                  <a:pt x="3708194" y="224438"/>
                </a:cubicBezTo>
                <a:cubicBezTo>
                  <a:pt x="3712341" y="227258"/>
                  <a:pt x="3714830" y="231157"/>
                  <a:pt x="3715659" y="236133"/>
                </a:cubicBezTo>
                <a:cubicBezTo>
                  <a:pt x="3716488" y="241109"/>
                  <a:pt x="3711429" y="249486"/>
                  <a:pt x="3700481" y="261264"/>
                </a:cubicBezTo>
                <a:cubicBezTo>
                  <a:pt x="3689533" y="273042"/>
                  <a:pt x="3680741" y="287059"/>
                  <a:pt x="3674106" y="303315"/>
                </a:cubicBezTo>
                <a:lnTo>
                  <a:pt x="3645740" y="370995"/>
                </a:lnTo>
                <a:cubicBezTo>
                  <a:pt x="3640432" y="383601"/>
                  <a:pt x="3635538" y="391813"/>
                  <a:pt x="3631059" y="395628"/>
                </a:cubicBezTo>
                <a:cubicBezTo>
                  <a:pt x="3626581" y="399443"/>
                  <a:pt x="3613061" y="403341"/>
                  <a:pt x="3590501" y="407322"/>
                </a:cubicBezTo>
                <a:lnTo>
                  <a:pt x="3361585" y="449125"/>
                </a:lnTo>
                <a:cubicBezTo>
                  <a:pt x="3345992" y="450783"/>
                  <a:pt x="3337366" y="453438"/>
                  <a:pt x="3335708" y="457087"/>
                </a:cubicBezTo>
                <a:lnTo>
                  <a:pt x="3328243" y="468533"/>
                </a:lnTo>
                <a:cubicBezTo>
                  <a:pt x="3311655" y="476163"/>
                  <a:pt x="3300706" y="475914"/>
                  <a:pt x="3295398" y="467786"/>
                </a:cubicBezTo>
                <a:cubicBezTo>
                  <a:pt x="3290090" y="459658"/>
                  <a:pt x="3287436" y="451613"/>
                  <a:pt x="3287436" y="443651"/>
                </a:cubicBezTo>
                <a:lnTo>
                  <a:pt x="3285445" y="249569"/>
                </a:lnTo>
                <a:lnTo>
                  <a:pt x="3283455" y="199307"/>
                </a:lnTo>
                <a:cubicBezTo>
                  <a:pt x="3288100" y="189354"/>
                  <a:pt x="3295232" y="184378"/>
                  <a:pt x="3304854" y="184378"/>
                </a:cubicBezTo>
                <a:close/>
                <a:moveTo>
                  <a:pt x="1840039" y="152902"/>
                </a:moveTo>
                <a:cubicBezTo>
                  <a:pt x="1843854" y="152570"/>
                  <a:pt x="1848581" y="152695"/>
                  <a:pt x="1854221" y="153275"/>
                </a:cubicBezTo>
                <a:cubicBezTo>
                  <a:pt x="1865501" y="154436"/>
                  <a:pt x="1869648" y="165302"/>
                  <a:pt x="1866662" y="185871"/>
                </a:cubicBezTo>
                <a:lnTo>
                  <a:pt x="1845761" y="318742"/>
                </a:lnTo>
                <a:lnTo>
                  <a:pt x="1877610" y="317747"/>
                </a:lnTo>
                <a:cubicBezTo>
                  <a:pt x="1891213" y="317415"/>
                  <a:pt x="1899673" y="320235"/>
                  <a:pt x="1902990" y="326206"/>
                </a:cubicBezTo>
                <a:cubicBezTo>
                  <a:pt x="1906308" y="332178"/>
                  <a:pt x="1907967" y="336491"/>
                  <a:pt x="1907967" y="339145"/>
                </a:cubicBezTo>
                <a:cubicBezTo>
                  <a:pt x="1907635" y="341799"/>
                  <a:pt x="1906308" y="345532"/>
                  <a:pt x="1903986" y="350342"/>
                </a:cubicBezTo>
                <a:cubicBezTo>
                  <a:pt x="1901663" y="355153"/>
                  <a:pt x="1898429" y="358056"/>
                  <a:pt x="1894282" y="359051"/>
                </a:cubicBezTo>
                <a:cubicBezTo>
                  <a:pt x="1890134" y="360046"/>
                  <a:pt x="1884412" y="360544"/>
                  <a:pt x="1877113" y="360544"/>
                </a:cubicBezTo>
                <a:lnTo>
                  <a:pt x="1837799" y="360046"/>
                </a:lnTo>
                <a:lnTo>
                  <a:pt x="1793509" y="722331"/>
                </a:lnTo>
                <a:cubicBezTo>
                  <a:pt x="1791518" y="738256"/>
                  <a:pt x="1787039" y="749536"/>
                  <a:pt x="1780073" y="756171"/>
                </a:cubicBezTo>
                <a:cubicBezTo>
                  <a:pt x="1773105" y="762806"/>
                  <a:pt x="1764811" y="763470"/>
                  <a:pt x="1755190" y="758162"/>
                </a:cubicBezTo>
                <a:lnTo>
                  <a:pt x="1622817" y="689984"/>
                </a:lnTo>
                <a:cubicBezTo>
                  <a:pt x="1616182" y="686667"/>
                  <a:pt x="1612947" y="682603"/>
                  <a:pt x="1613113" y="677792"/>
                </a:cubicBezTo>
                <a:cubicBezTo>
                  <a:pt x="1613279" y="672981"/>
                  <a:pt x="1615933" y="666429"/>
                  <a:pt x="1621075" y="658135"/>
                </a:cubicBezTo>
                <a:cubicBezTo>
                  <a:pt x="1626217" y="649841"/>
                  <a:pt x="1638741" y="650339"/>
                  <a:pt x="1658647" y="659628"/>
                </a:cubicBezTo>
                <a:lnTo>
                  <a:pt x="1751707" y="703918"/>
                </a:lnTo>
                <a:lnTo>
                  <a:pt x="1796495" y="360544"/>
                </a:lnTo>
                <a:lnTo>
                  <a:pt x="1670591" y="352582"/>
                </a:lnTo>
                <a:cubicBezTo>
                  <a:pt x="1658316" y="352582"/>
                  <a:pt x="1648197" y="349928"/>
                  <a:pt x="1640234" y="344619"/>
                </a:cubicBezTo>
                <a:cubicBezTo>
                  <a:pt x="1632272" y="339311"/>
                  <a:pt x="1629618" y="331349"/>
                  <a:pt x="1632272" y="320732"/>
                </a:cubicBezTo>
                <a:cubicBezTo>
                  <a:pt x="1634926" y="310116"/>
                  <a:pt x="1653173" y="306135"/>
                  <a:pt x="1687013" y="308789"/>
                </a:cubicBezTo>
                <a:lnTo>
                  <a:pt x="1803959" y="318244"/>
                </a:lnTo>
                <a:lnTo>
                  <a:pt x="1822372" y="183383"/>
                </a:lnTo>
                <a:cubicBezTo>
                  <a:pt x="1824363" y="167126"/>
                  <a:pt x="1827348" y="157754"/>
                  <a:pt x="1831330" y="155266"/>
                </a:cubicBezTo>
                <a:cubicBezTo>
                  <a:pt x="1833320" y="154022"/>
                  <a:pt x="1836223" y="153234"/>
                  <a:pt x="1840039" y="152902"/>
                </a:cubicBezTo>
                <a:close/>
                <a:moveTo>
                  <a:pt x="820864" y="152902"/>
                </a:moveTo>
                <a:cubicBezTo>
                  <a:pt x="824679" y="152570"/>
                  <a:pt x="829406" y="152695"/>
                  <a:pt x="835046" y="153275"/>
                </a:cubicBezTo>
                <a:cubicBezTo>
                  <a:pt x="846326" y="154436"/>
                  <a:pt x="850473" y="165302"/>
                  <a:pt x="847488" y="185871"/>
                </a:cubicBezTo>
                <a:lnTo>
                  <a:pt x="826586" y="318742"/>
                </a:lnTo>
                <a:lnTo>
                  <a:pt x="858436" y="317747"/>
                </a:lnTo>
                <a:cubicBezTo>
                  <a:pt x="872038" y="317415"/>
                  <a:pt x="880498" y="320235"/>
                  <a:pt x="883816" y="326206"/>
                </a:cubicBezTo>
                <a:cubicBezTo>
                  <a:pt x="887133" y="332178"/>
                  <a:pt x="888792" y="336491"/>
                  <a:pt x="888792" y="339145"/>
                </a:cubicBezTo>
                <a:cubicBezTo>
                  <a:pt x="888460" y="341799"/>
                  <a:pt x="887133" y="345532"/>
                  <a:pt x="884811" y="350342"/>
                </a:cubicBezTo>
                <a:cubicBezTo>
                  <a:pt x="882488" y="355153"/>
                  <a:pt x="879254" y="358056"/>
                  <a:pt x="875107" y="359051"/>
                </a:cubicBezTo>
                <a:cubicBezTo>
                  <a:pt x="870960" y="360046"/>
                  <a:pt x="865237" y="360544"/>
                  <a:pt x="857938" y="360544"/>
                </a:cubicBezTo>
                <a:lnTo>
                  <a:pt x="818624" y="360046"/>
                </a:lnTo>
                <a:lnTo>
                  <a:pt x="774334" y="722331"/>
                </a:lnTo>
                <a:cubicBezTo>
                  <a:pt x="772343" y="738256"/>
                  <a:pt x="767864" y="749536"/>
                  <a:pt x="760897" y="756171"/>
                </a:cubicBezTo>
                <a:cubicBezTo>
                  <a:pt x="753930" y="762806"/>
                  <a:pt x="745636" y="763470"/>
                  <a:pt x="736015" y="758162"/>
                </a:cubicBezTo>
                <a:lnTo>
                  <a:pt x="603642" y="689984"/>
                </a:lnTo>
                <a:cubicBezTo>
                  <a:pt x="597007" y="686667"/>
                  <a:pt x="593772" y="682603"/>
                  <a:pt x="593938" y="677792"/>
                </a:cubicBezTo>
                <a:cubicBezTo>
                  <a:pt x="594104" y="672981"/>
                  <a:pt x="596758" y="666429"/>
                  <a:pt x="601900" y="658135"/>
                </a:cubicBezTo>
                <a:cubicBezTo>
                  <a:pt x="607042" y="649841"/>
                  <a:pt x="619567" y="650339"/>
                  <a:pt x="639472" y="659628"/>
                </a:cubicBezTo>
                <a:lnTo>
                  <a:pt x="732532" y="703918"/>
                </a:lnTo>
                <a:lnTo>
                  <a:pt x="777320" y="360544"/>
                </a:lnTo>
                <a:lnTo>
                  <a:pt x="651416" y="352582"/>
                </a:lnTo>
                <a:cubicBezTo>
                  <a:pt x="639141" y="352582"/>
                  <a:pt x="629022" y="349928"/>
                  <a:pt x="621059" y="344619"/>
                </a:cubicBezTo>
                <a:cubicBezTo>
                  <a:pt x="613097" y="339311"/>
                  <a:pt x="610443" y="331349"/>
                  <a:pt x="613097" y="320732"/>
                </a:cubicBezTo>
                <a:cubicBezTo>
                  <a:pt x="615751" y="310116"/>
                  <a:pt x="633998" y="306135"/>
                  <a:pt x="667838" y="308789"/>
                </a:cubicBezTo>
                <a:lnTo>
                  <a:pt x="784784" y="318244"/>
                </a:lnTo>
                <a:lnTo>
                  <a:pt x="803197" y="183383"/>
                </a:lnTo>
                <a:cubicBezTo>
                  <a:pt x="805188" y="167126"/>
                  <a:pt x="808173" y="157754"/>
                  <a:pt x="812155" y="155266"/>
                </a:cubicBezTo>
                <a:cubicBezTo>
                  <a:pt x="814145" y="154022"/>
                  <a:pt x="817048" y="153234"/>
                  <a:pt x="820864" y="152902"/>
                </a:cubicBezTo>
                <a:close/>
                <a:moveTo>
                  <a:pt x="2093588" y="134116"/>
                </a:moveTo>
                <a:lnTo>
                  <a:pt x="2129916" y="139092"/>
                </a:lnTo>
                <a:lnTo>
                  <a:pt x="2320514" y="157505"/>
                </a:lnTo>
                <a:cubicBezTo>
                  <a:pt x="2336107" y="159164"/>
                  <a:pt x="2345064" y="166463"/>
                  <a:pt x="2347386" y="179402"/>
                </a:cubicBezTo>
                <a:cubicBezTo>
                  <a:pt x="2349709" y="192340"/>
                  <a:pt x="2346557" y="207601"/>
                  <a:pt x="2337931" y="225185"/>
                </a:cubicBezTo>
                <a:cubicBezTo>
                  <a:pt x="2331959" y="236796"/>
                  <a:pt x="2321675" y="254214"/>
                  <a:pt x="2307077" y="277437"/>
                </a:cubicBezTo>
                <a:cubicBezTo>
                  <a:pt x="2292480" y="300661"/>
                  <a:pt x="2280536" y="320235"/>
                  <a:pt x="2271247" y="336159"/>
                </a:cubicBezTo>
                <a:lnTo>
                  <a:pt x="2252336" y="369004"/>
                </a:lnTo>
                <a:lnTo>
                  <a:pt x="2222478" y="415285"/>
                </a:lnTo>
                <a:lnTo>
                  <a:pt x="2278712" y="494410"/>
                </a:lnTo>
                <a:cubicBezTo>
                  <a:pt x="2294636" y="516970"/>
                  <a:pt x="2301769" y="531733"/>
                  <a:pt x="2300110" y="538700"/>
                </a:cubicBezTo>
                <a:cubicBezTo>
                  <a:pt x="2298451" y="545668"/>
                  <a:pt x="2295631" y="550976"/>
                  <a:pt x="2291650" y="554625"/>
                </a:cubicBezTo>
                <a:cubicBezTo>
                  <a:pt x="2287669" y="558275"/>
                  <a:pt x="2282195" y="559519"/>
                  <a:pt x="2275228" y="558357"/>
                </a:cubicBezTo>
                <a:cubicBezTo>
                  <a:pt x="2268261" y="557196"/>
                  <a:pt x="2262289" y="552966"/>
                  <a:pt x="2257313" y="545668"/>
                </a:cubicBezTo>
                <a:lnTo>
                  <a:pt x="2196103" y="459575"/>
                </a:lnTo>
                <a:lnTo>
                  <a:pt x="2097072" y="615835"/>
                </a:lnTo>
                <a:lnTo>
                  <a:pt x="2076170" y="649675"/>
                </a:lnTo>
                <a:cubicBezTo>
                  <a:pt x="2068872" y="656642"/>
                  <a:pt x="2061075" y="659379"/>
                  <a:pt x="2052781" y="657886"/>
                </a:cubicBezTo>
                <a:cubicBezTo>
                  <a:pt x="2044487" y="656393"/>
                  <a:pt x="2040008" y="650339"/>
                  <a:pt x="2039345" y="639722"/>
                </a:cubicBezTo>
                <a:cubicBezTo>
                  <a:pt x="2038681" y="629106"/>
                  <a:pt x="2042828" y="616665"/>
                  <a:pt x="2051786" y="602399"/>
                </a:cubicBezTo>
                <a:lnTo>
                  <a:pt x="2168732" y="420261"/>
                </a:lnTo>
                <a:lnTo>
                  <a:pt x="2093588" y="321230"/>
                </a:lnTo>
                <a:lnTo>
                  <a:pt x="2080152" y="305803"/>
                </a:lnTo>
                <a:cubicBezTo>
                  <a:pt x="2072189" y="295518"/>
                  <a:pt x="2069701" y="286644"/>
                  <a:pt x="2072687" y="279179"/>
                </a:cubicBezTo>
                <a:cubicBezTo>
                  <a:pt x="2075673" y="271715"/>
                  <a:pt x="2081893" y="268065"/>
                  <a:pt x="2091349" y="268231"/>
                </a:cubicBezTo>
                <a:cubicBezTo>
                  <a:pt x="2100804" y="268397"/>
                  <a:pt x="2108683" y="272129"/>
                  <a:pt x="2114987" y="279428"/>
                </a:cubicBezTo>
                <a:lnTo>
                  <a:pt x="2197596" y="383933"/>
                </a:lnTo>
                <a:lnTo>
                  <a:pt x="2303594" y="198810"/>
                </a:lnTo>
                <a:lnTo>
                  <a:pt x="2153803" y="187364"/>
                </a:lnTo>
                <a:cubicBezTo>
                  <a:pt x="2105365" y="183714"/>
                  <a:pt x="2076917" y="178987"/>
                  <a:pt x="2068457" y="173181"/>
                </a:cubicBezTo>
                <a:cubicBezTo>
                  <a:pt x="2059997" y="167375"/>
                  <a:pt x="2055933" y="160823"/>
                  <a:pt x="2056265" y="153524"/>
                </a:cubicBezTo>
                <a:cubicBezTo>
                  <a:pt x="2056265" y="143571"/>
                  <a:pt x="2060909" y="137848"/>
                  <a:pt x="2070199" y="136355"/>
                </a:cubicBezTo>
                <a:cubicBezTo>
                  <a:pt x="2079488" y="134862"/>
                  <a:pt x="2087285" y="134116"/>
                  <a:pt x="2093588" y="134116"/>
                </a:cubicBezTo>
                <a:close/>
                <a:moveTo>
                  <a:pt x="2406933" y="112328"/>
                </a:moveTo>
                <a:cubicBezTo>
                  <a:pt x="2411816" y="113168"/>
                  <a:pt x="2415439" y="116947"/>
                  <a:pt x="2417803" y="123665"/>
                </a:cubicBezTo>
                <a:cubicBezTo>
                  <a:pt x="2420955" y="132623"/>
                  <a:pt x="2422862" y="140585"/>
                  <a:pt x="2423526" y="147552"/>
                </a:cubicBezTo>
                <a:lnTo>
                  <a:pt x="2427507" y="187364"/>
                </a:lnTo>
                <a:lnTo>
                  <a:pt x="2443432" y="461068"/>
                </a:lnTo>
                <a:lnTo>
                  <a:pt x="2451394" y="537705"/>
                </a:lnTo>
                <a:cubicBezTo>
                  <a:pt x="2446418" y="548322"/>
                  <a:pt x="2439782" y="554459"/>
                  <a:pt x="2431488" y="556118"/>
                </a:cubicBezTo>
                <a:cubicBezTo>
                  <a:pt x="2420208" y="558440"/>
                  <a:pt x="2413407" y="553215"/>
                  <a:pt x="2411085" y="540442"/>
                </a:cubicBezTo>
                <a:cubicBezTo>
                  <a:pt x="2408763" y="527669"/>
                  <a:pt x="2407435" y="518131"/>
                  <a:pt x="2407104" y="511828"/>
                </a:cubicBezTo>
                <a:lnTo>
                  <a:pt x="2395658" y="305305"/>
                </a:lnTo>
                <a:lnTo>
                  <a:pt x="2383217" y="126154"/>
                </a:lnTo>
                <a:cubicBezTo>
                  <a:pt x="2387862" y="118523"/>
                  <a:pt x="2393999" y="113961"/>
                  <a:pt x="2401630" y="112468"/>
                </a:cubicBezTo>
                <a:cubicBezTo>
                  <a:pt x="2403537" y="112095"/>
                  <a:pt x="2405305" y="112049"/>
                  <a:pt x="2406933" y="112328"/>
                </a:cubicBezTo>
                <a:close/>
                <a:moveTo>
                  <a:pt x="2458361" y="62953"/>
                </a:moveTo>
                <a:lnTo>
                  <a:pt x="2814674" y="105253"/>
                </a:lnTo>
                <a:cubicBezTo>
                  <a:pt x="2854154" y="110229"/>
                  <a:pt x="2876465" y="114708"/>
                  <a:pt x="2881607" y="118689"/>
                </a:cubicBezTo>
                <a:cubicBezTo>
                  <a:pt x="2886750" y="122670"/>
                  <a:pt x="2890233" y="126320"/>
                  <a:pt x="2892058" y="129637"/>
                </a:cubicBezTo>
                <a:cubicBezTo>
                  <a:pt x="2893882" y="132955"/>
                  <a:pt x="2894131" y="138761"/>
                  <a:pt x="2892804" y="147055"/>
                </a:cubicBezTo>
                <a:lnTo>
                  <a:pt x="2874889" y="199307"/>
                </a:lnTo>
                <a:lnTo>
                  <a:pt x="2791285" y="503368"/>
                </a:lnTo>
                <a:cubicBezTo>
                  <a:pt x="2786309" y="520951"/>
                  <a:pt x="2778097" y="528665"/>
                  <a:pt x="2766652" y="526508"/>
                </a:cubicBezTo>
                <a:cubicBezTo>
                  <a:pt x="2755206" y="524352"/>
                  <a:pt x="2748488" y="517302"/>
                  <a:pt x="2746497" y="505358"/>
                </a:cubicBezTo>
                <a:lnTo>
                  <a:pt x="2757445" y="467040"/>
                </a:lnTo>
                <a:lnTo>
                  <a:pt x="2840552" y="152031"/>
                </a:lnTo>
                <a:lnTo>
                  <a:pt x="2463338" y="109731"/>
                </a:lnTo>
                <a:cubicBezTo>
                  <a:pt x="2443100" y="107741"/>
                  <a:pt x="2430576" y="102598"/>
                  <a:pt x="2425765" y="94304"/>
                </a:cubicBezTo>
                <a:cubicBezTo>
                  <a:pt x="2420955" y="86010"/>
                  <a:pt x="2421121" y="78297"/>
                  <a:pt x="2426263" y="71164"/>
                </a:cubicBezTo>
                <a:cubicBezTo>
                  <a:pt x="2431405" y="64031"/>
                  <a:pt x="2442105" y="61294"/>
                  <a:pt x="2458361" y="62953"/>
                </a:cubicBezTo>
                <a:close/>
                <a:moveTo>
                  <a:pt x="1529135" y="12940"/>
                </a:moveTo>
                <a:cubicBezTo>
                  <a:pt x="1531706" y="13188"/>
                  <a:pt x="1534070" y="14184"/>
                  <a:pt x="1536227" y="15925"/>
                </a:cubicBezTo>
                <a:cubicBezTo>
                  <a:pt x="1540540" y="19409"/>
                  <a:pt x="1542862" y="22975"/>
                  <a:pt x="1543194" y="26625"/>
                </a:cubicBezTo>
                <a:cubicBezTo>
                  <a:pt x="1543525" y="30274"/>
                  <a:pt x="1542696" y="35499"/>
                  <a:pt x="1540705" y="42301"/>
                </a:cubicBezTo>
                <a:cubicBezTo>
                  <a:pt x="1538715" y="49102"/>
                  <a:pt x="1535895" y="54493"/>
                  <a:pt x="1532246" y="58474"/>
                </a:cubicBezTo>
                <a:lnTo>
                  <a:pt x="1433214" y="164472"/>
                </a:lnTo>
                <a:lnTo>
                  <a:pt x="1559616" y="158500"/>
                </a:lnTo>
                <a:lnTo>
                  <a:pt x="1600921" y="155017"/>
                </a:lnTo>
                <a:cubicBezTo>
                  <a:pt x="1610873" y="155349"/>
                  <a:pt x="1618006" y="157671"/>
                  <a:pt x="1622319" y="161984"/>
                </a:cubicBezTo>
                <a:cubicBezTo>
                  <a:pt x="1626632" y="166297"/>
                  <a:pt x="1628706" y="171854"/>
                  <a:pt x="1628540" y="178655"/>
                </a:cubicBezTo>
                <a:cubicBezTo>
                  <a:pt x="1628374" y="185456"/>
                  <a:pt x="1627627" y="193999"/>
                  <a:pt x="1626300" y="204284"/>
                </a:cubicBezTo>
                <a:lnTo>
                  <a:pt x="1532246" y="799964"/>
                </a:lnTo>
                <a:cubicBezTo>
                  <a:pt x="1529591" y="816884"/>
                  <a:pt x="1525196" y="830983"/>
                  <a:pt x="1519058" y="842263"/>
                </a:cubicBezTo>
                <a:cubicBezTo>
                  <a:pt x="1512920" y="853543"/>
                  <a:pt x="1502387" y="856197"/>
                  <a:pt x="1487458" y="850226"/>
                </a:cubicBezTo>
                <a:cubicBezTo>
                  <a:pt x="1485467" y="849562"/>
                  <a:pt x="1473524" y="841434"/>
                  <a:pt x="1451627" y="825841"/>
                </a:cubicBezTo>
                <a:lnTo>
                  <a:pt x="1418285" y="802452"/>
                </a:lnTo>
                <a:cubicBezTo>
                  <a:pt x="1412314" y="796812"/>
                  <a:pt x="1409079" y="790757"/>
                  <a:pt x="1408581" y="784288"/>
                </a:cubicBezTo>
                <a:cubicBezTo>
                  <a:pt x="1408083" y="777818"/>
                  <a:pt x="1409908" y="773008"/>
                  <a:pt x="1414055" y="769856"/>
                </a:cubicBezTo>
                <a:cubicBezTo>
                  <a:pt x="1418202" y="766704"/>
                  <a:pt x="1423759" y="765460"/>
                  <a:pt x="1430726" y="766124"/>
                </a:cubicBezTo>
                <a:cubicBezTo>
                  <a:pt x="1441674" y="767451"/>
                  <a:pt x="1461746" y="778731"/>
                  <a:pt x="1490941" y="799964"/>
                </a:cubicBezTo>
                <a:lnTo>
                  <a:pt x="1515823" y="635741"/>
                </a:lnTo>
                <a:lnTo>
                  <a:pt x="1320747" y="797973"/>
                </a:lnTo>
                <a:cubicBezTo>
                  <a:pt x="1297523" y="817215"/>
                  <a:pt x="1282760" y="826256"/>
                  <a:pt x="1276457" y="825095"/>
                </a:cubicBezTo>
                <a:cubicBezTo>
                  <a:pt x="1270153" y="823934"/>
                  <a:pt x="1265591" y="821279"/>
                  <a:pt x="1262771" y="817132"/>
                </a:cubicBezTo>
                <a:cubicBezTo>
                  <a:pt x="1259951" y="812985"/>
                  <a:pt x="1258458" y="808590"/>
                  <a:pt x="1258293" y="803945"/>
                </a:cubicBezTo>
                <a:cubicBezTo>
                  <a:pt x="1258127" y="799300"/>
                  <a:pt x="1260532" y="793826"/>
                  <a:pt x="1265508" y="787523"/>
                </a:cubicBezTo>
                <a:lnTo>
                  <a:pt x="1302832" y="759654"/>
                </a:lnTo>
                <a:lnTo>
                  <a:pt x="1427243" y="661121"/>
                </a:lnTo>
                <a:lnTo>
                  <a:pt x="1467054" y="624295"/>
                </a:lnTo>
                <a:lnTo>
                  <a:pt x="1282428" y="651666"/>
                </a:lnTo>
                <a:cubicBezTo>
                  <a:pt x="1277452" y="652661"/>
                  <a:pt x="1270982" y="652910"/>
                  <a:pt x="1263020" y="652412"/>
                </a:cubicBezTo>
                <a:cubicBezTo>
                  <a:pt x="1255058" y="651915"/>
                  <a:pt x="1249916" y="650339"/>
                  <a:pt x="1247593" y="647685"/>
                </a:cubicBezTo>
                <a:cubicBezTo>
                  <a:pt x="1245271" y="645030"/>
                  <a:pt x="1243861" y="640303"/>
                  <a:pt x="1243363" y="633502"/>
                </a:cubicBezTo>
                <a:cubicBezTo>
                  <a:pt x="1242866" y="626701"/>
                  <a:pt x="1243944" y="621475"/>
                  <a:pt x="1246598" y="617826"/>
                </a:cubicBezTo>
                <a:cubicBezTo>
                  <a:pt x="1249252" y="614177"/>
                  <a:pt x="1255224" y="611688"/>
                  <a:pt x="1264513" y="610361"/>
                </a:cubicBezTo>
                <a:lnTo>
                  <a:pt x="1352596" y="599911"/>
                </a:lnTo>
                <a:lnTo>
                  <a:pt x="1319254" y="245588"/>
                </a:lnTo>
                <a:lnTo>
                  <a:pt x="1309799" y="151036"/>
                </a:lnTo>
                <a:cubicBezTo>
                  <a:pt x="1314112" y="141083"/>
                  <a:pt x="1320747" y="135941"/>
                  <a:pt x="1329704" y="135609"/>
                </a:cubicBezTo>
                <a:cubicBezTo>
                  <a:pt x="1346293" y="135277"/>
                  <a:pt x="1354255" y="148548"/>
                  <a:pt x="1353591" y="175420"/>
                </a:cubicBezTo>
                <a:cubicBezTo>
                  <a:pt x="1362217" y="170776"/>
                  <a:pt x="1368521" y="168536"/>
                  <a:pt x="1372502" y="168702"/>
                </a:cubicBezTo>
                <a:cubicBezTo>
                  <a:pt x="1376483" y="168868"/>
                  <a:pt x="1378805" y="168702"/>
                  <a:pt x="1379469" y="168205"/>
                </a:cubicBezTo>
                <a:cubicBezTo>
                  <a:pt x="1380132" y="167707"/>
                  <a:pt x="1380132" y="165467"/>
                  <a:pt x="1379469" y="161486"/>
                </a:cubicBezTo>
                <a:lnTo>
                  <a:pt x="1436200" y="102764"/>
                </a:lnTo>
                <a:lnTo>
                  <a:pt x="1505373" y="25132"/>
                </a:lnTo>
                <a:cubicBezTo>
                  <a:pt x="1509686" y="20487"/>
                  <a:pt x="1514828" y="16921"/>
                  <a:pt x="1520800" y="14433"/>
                </a:cubicBezTo>
                <a:cubicBezTo>
                  <a:pt x="1523786" y="13188"/>
                  <a:pt x="1526564" y="12691"/>
                  <a:pt x="1529135" y="12940"/>
                </a:cubicBezTo>
                <a:close/>
                <a:moveTo>
                  <a:pt x="509960" y="12940"/>
                </a:moveTo>
                <a:cubicBezTo>
                  <a:pt x="512532" y="13188"/>
                  <a:pt x="514895" y="14184"/>
                  <a:pt x="517052" y="15925"/>
                </a:cubicBezTo>
                <a:cubicBezTo>
                  <a:pt x="521365" y="19409"/>
                  <a:pt x="523687" y="22975"/>
                  <a:pt x="524019" y="26625"/>
                </a:cubicBezTo>
                <a:cubicBezTo>
                  <a:pt x="524351" y="30274"/>
                  <a:pt x="523521" y="35499"/>
                  <a:pt x="521531" y="42301"/>
                </a:cubicBezTo>
                <a:cubicBezTo>
                  <a:pt x="519540" y="49102"/>
                  <a:pt x="516720" y="54493"/>
                  <a:pt x="513071" y="58474"/>
                </a:cubicBezTo>
                <a:lnTo>
                  <a:pt x="414039" y="164472"/>
                </a:lnTo>
                <a:lnTo>
                  <a:pt x="540441" y="158500"/>
                </a:lnTo>
                <a:lnTo>
                  <a:pt x="581746" y="155017"/>
                </a:lnTo>
                <a:cubicBezTo>
                  <a:pt x="591698" y="155349"/>
                  <a:pt x="598831" y="157671"/>
                  <a:pt x="603144" y="161984"/>
                </a:cubicBezTo>
                <a:cubicBezTo>
                  <a:pt x="607457" y="166297"/>
                  <a:pt x="609531" y="171854"/>
                  <a:pt x="609365" y="178655"/>
                </a:cubicBezTo>
                <a:cubicBezTo>
                  <a:pt x="609199" y="185456"/>
                  <a:pt x="608452" y="193999"/>
                  <a:pt x="607125" y="204284"/>
                </a:cubicBezTo>
                <a:lnTo>
                  <a:pt x="513071" y="799964"/>
                </a:lnTo>
                <a:cubicBezTo>
                  <a:pt x="510417" y="816884"/>
                  <a:pt x="506021" y="830983"/>
                  <a:pt x="499883" y="842263"/>
                </a:cubicBezTo>
                <a:cubicBezTo>
                  <a:pt x="493745" y="853543"/>
                  <a:pt x="483212" y="856197"/>
                  <a:pt x="468283" y="850226"/>
                </a:cubicBezTo>
                <a:cubicBezTo>
                  <a:pt x="466292" y="849562"/>
                  <a:pt x="454349" y="841434"/>
                  <a:pt x="432452" y="825841"/>
                </a:cubicBezTo>
                <a:lnTo>
                  <a:pt x="399110" y="802452"/>
                </a:lnTo>
                <a:cubicBezTo>
                  <a:pt x="393138" y="796812"/>
                  <a:pt x="389904" y="790757"/>
                  <a:pt x="389406" y="784288"/>
                </a:cubicBezTo>
                <a:cubicBezTo>
                  <a:pt x="388908" y="777818"/>
                  <a:pt x="390733" y="773008"/>
                  <a:pt x="394880" y="769856"/>
                </a:cubicBezTo>
                <a:cubicBezTo>
                  <a:pt x="399027" y="766704"/>
                  <a:pt x="404584" y="765460"/>
                  <a:pt x="411551" y="766124"/>
                </a:cubicBezTo>
                <a:cubicBezTo>
                  <a:pt x="422499" y="767451"/>
                  <a:pt x="442571" y="778731"/>
                  <a:pt x="471766" y="799964"/>
                </a:cubicBezTo>
                <a:lnTo>
                  <a:pt x="496648" y="635741"/>
                </a:lnTo>
                <a:lnTo>
                  <a:pt x="301572" y="797973"/>
                </a:lnTo>
                <a:cubicBezTo>
                  <a:pt x="278349" y="817215"/>
                  <a:pt x="263585" y="826256"/>
                  <a:pt x="257282" y="825095"/>
                </a:cubicBezTo>
                <a:cubicBezTo>
                  <a:pt x="250978" y="823934"/>
                  <a:pt x="246416" y="821279"/>
                  <a:pt x="243596" y="817132"/>
                </a:cubicBezTo>
                <a:cubicBezTo>
                  <a:pt x="240776" y="812985"/>
                  <a:pt x="239283" y="808590"/>
                  <a:pt x="239118" y="803945"/>
                </a:cubicBezTo>
                <a:cubicBezTo>
                  <a:pt x="238952" y="799300"/>
                  <a:pt x="241357" y="793826"/>
                  <a:pt x="246333" y="787523"/>
                </a:cubicBezTo>
                <a:lnTo>
                  <a:pt x="283657" y="759654"/>
                </a:lnTo>
                <a:lnTo>
                  <a:pt x="408068" y="661121"/>
                </a:lnTo>
                <a:lnTo>
                  <a:pt x="447879" y="624295"/>
                </a:lnTo>
                <a:lnTo>
                  <a:pt x="263253" y="651666"/>
                </a:lnTo>
                <a:cubicBezTo>
                  <a:pt x="258277" y="652661"/>
                  <a:pt x="251807" y="652910"/>
                  <a:pt x="243845" y="652412"/>
                </a:cubicBezTo>
                <a:cubicBezTo>
                  <a:pt x="235883" y="651915"/>
                  <a:pt x="230741" y="650339"/>
                  <a:pt x="228418" y="647685"/>
                </a:cubicBezTo>
                <a:cubicBezTo>
                  <a:pt x="226096" y="645030"/>
                  <a:pt x="224686" y="640303"/>
                  <a:pt x="224188" y="633502"/>
                </a:cubicBezTo>
                <a:cubicBezTo>
                  <a:pt x="223691" y="626701"/>
                  <a:pt x="224769" y="621475"/>
                  <a:pt x="227423" y="617826"/>
                </a:cubicBezTo>
                <a:cubicBezTo>
                  <a:pt x="230077" y="614177"/>
                  <a:pt x="236049" y="611688"/>
                  <a:pt x="245338" y="610361"/>
                </a:cubicBezTo>
                <a:lnTo>
                  <a:pt x="333421" y="599911"/>
                </a:lnTo>
                <a:lnTo>
                  <a:pt x="300079" y="245588"/>
                </a:lnTo>
                <a:lnTo>
                  <a:pt x="290624" y="151036"/>
                </a:lnTo>
                <a:cubicBezTo>
                  <a:pt x="294937" y="141083"/>
                  <a:pt x="301572" y="135941"/>
                  <a:pt x="310529" y="135609"/>
                </a:cubicBezTo>
                <a:cubicBezTo>
                  <a:pt x="327118" y="135277"/>
                  <a:pt x="335080" y="148548"/>
                  <a:pt x="334416" y="175420"/>
                </a:cubicBezTo>
                <a:cubicBezTo>
                  <a:pt x="343042" y="170776"/>
                  <a:pt x="349346" y="168536"/>
                  <a:pt x="353327" y="168702"/>
                </a:cubicBezTo>
                <a:cubicBezTo>
                  <a:pt x="357308" y="168868"/>
                  <a:pt x="359630" y="168702"/>
                  <a:pt x="360294" y="168205"/>
                </a:cubicBezTo>
                <a:cubicBezTo>
                  <a:pt x="360957" y="167707"/>
                  <a:pt x="360957" y="165467"/>
                  <a:pt x="360294" y="161486"/>
                </a:cubicBezTo>
                <a:lnTo>
                  <a:pt x="417025" y="102764"/>
                </a:lnTo>
                <a:lnTo>
                  <a:pt x="486198" y="25132"/>
                </a:lnTo>
                <a:cubicBezTo>
                  <a:pt x="490511" y="20487"/>
                  <a:pt x="495653" y="16921"/>
                  <a:pt x="501625" y="14433"/>
                </a:cubicBezTo>
                <a:cubicBezTo>
                  <a:pt x="504611" y="13188"/>
                  <a:pt x="507389" y="12691"/>
                  <a:pt x="509960" y="12940"/>
                </a:cubicBezTo>
                <a:close/>
                <a:moveTo>
                  <a:pt x="1142093" y="8710"/>
                </a:moveTo>
                <a:cubicBezTo>
                  <a:pt x="1148065" y="9041"/>
                  <a:pt x="1153373" y="11530"/>
                  <a:pt x="1158017" y="16174"/>
                </a:cubicBezTo>
                <a:lnTo>
                  <a:pt x="1170956" y="48521"/>
                </a:lnTo>
                <a:lnTo>
                  <a:pt x="1239133" y="177909"/>
                </a:lnTo>
                <a:cubicBezTo>
                  <a:pt x="1240792" y="181558"/>
                  <a:pt x="1241704" y="185207"/>
                  <a:pt x="1241870" y="188857"/>
                </a:cubicBezTo>
                <a:cubicBezTo>
                  <a:pt x="1242036" y="192506"/>
                  <a:pt x="1241124" y="195990"/>
                  <a:pt x="1239133" y="199307"/>
                </a:cubicBezTo>
                <a:cubicBezTo>
                  <a:pt x="1234489" y="206938"/>
                  <a:pt x="1227853" y="210587"/>
                  <a:pt x="1219227" y="210255"/>
                </a:cubicBezTo>
                <a:cubicBezTo>
                  <a:pt x="1208279" y="210255"/>
                  <a:pt x="1200317" y="205113"/>
                  <a:pt x="1195341" y="194828"/>
                </a:cubicBezTo>
                <a:lnTo>
                  <a:pt x="1120694" y="50512"/>
                </a:lnTo>
                <a:cubicBezTo>
                  <a:pt x="1116381" y="42549"/>
                  <a:pt x="1114805" y="33509"/>
                  <a:pt x="1115966" y="23390"/>
                </a:cubicBezTo>
                <a:cubicBezTo>
                  <a:pt x="1117128" y="13271"/>
                  <a:pt x="1125836" y="8378"/>
                  <a:pt x="1142093" y="8710"/>
                </a:cubicBezTo>
                <a:close/>
                <a:moveTo>
                  <a:pt x="122918" y="8710"/>
                </a:moveTo>
                <a:cubicBezTo>
                  <a:pt x="128889" y="9041"/>
                  <a:pt x="134198" y="11530"/>
                  <a:pt x="138842" y="16174"/>
                </a:cubicBezTo>
                <a:lnTo>
                  <a:pt x="151781" y="48521"/>
                </a:lnTo>
                <a:lnTo>
                  <a:pt x="219958" y="177909"/>
                </a:lnTo>
                <a:cubicBezTo>
                  <a:pt x="221617" y="181558"/>
                  <a:pt x="222529" y="185207"/>
                  <a:pt x="222695" y="188857"/>
                </a:cubicBezTo>
                <a:cubicBezTo>
                  <a:pt x="222861" y="192506"/>
                  <a:pt x="221949" y="195990"/>
                  <a:pt x="219958" y="199307"/>
                </a:cubicBezTo>
                <a:cubicBezTo>
                  <a:pt x="215314" y="206938"/>
                  <a:pt x="208678" y="210587"/>
                  <a:pt x="200053" y="210255"/>
                </a:cubicBezTo>
                <a:cubicBezTo>
                  <a:pt x="189104" y="210255"/>
                  <a:pt x="181142" y="205113"/>
                  <a:pt x="176166" y="194828"/>
                </a:cubicBezTo>
                <a:lnTo>
                  <a:pt x="101519" y="50512"/>
                </a:lnTo>
                <a:cubicBezTo>
                  <a:pt x="97206" y="42549"/>
                  <a:pt x="95630" y="33509"/>
                  <a:pt x="96791" y="23390"/>
                </a:cubicBezTo>
                <a:cubicBezTo>
                  <a:pt x="97953" y="13271"/>
                  <a:pt x="106661" y="8378"/>
                  <a:pt x="122918" y="8710"/>
                </a:cubicBezTo>
                <a:close/>
                <a:moveTo>
                  <a:pt x="3485001" y="747"/>
                </a:moveTo>
                <a:cubicBezTo>
                  <a:pt x="3488816" y="-248"/>
                  <a:pt x="3492797" y="-248"/>
                  <a:pt x="3496944" y="747"/>
                </a:cubicBezTo>
                <a:cubicBezTo>
                  <a:pt x="3500925" y="2074"/>
                  <a:pt x="3504326" y="4646"/>
                  <a:pt x="3507146" y="8461"/>
                </a:cubicBezTo>
                <a:cubicBezTo>
                  <a:pt x="3509966" y="12276"/>
                  <a:pt x="3511625" y="16672"/>
                  <a:pt x="3512122" y="21648"/>
                </a:cubicBezTo>
                <a:cubicBezTo>
                  <a:pt x="3512620" y="26625"/>
                  <a:pt x="3512039" y="36246"/>
                  <a:pt x="3510381" y="50512"/>
                </a:cubicBezTo>
                <a:lnTo>
                  <a:pt x="3506897" y="100774"/>
                </a:lnTo>
                <a:lnTo>
                  <a:pt x="3501921" y="126154"/>
                </a:lnTo>
                <a:lnTo>
                  <a:pt x="3632304" y="126154"/>
                </a:lnTo>
                <a:cubicBezTo>
                  <a:pt x="3627327" y="124495"/>
                  <a:pt x="3623595" y="122421"/>
                  <a:pt x="3621107" y="119933"/>
                </a:cubicBezTo>
                <a:cubicBezTo>
                  <a:pt x="3618618" y="117445"/>
                  <a:pt x="3621521" y="108073"/>
                  <a:pt x="3629815" y="91816"/>
                </a:cubicBezTo>
                <a:lnTo>
                  <a:pt x="3653205" y="42549"/>
                </a:lnTo>
                <a:cubicBezTo>
                  <a:pt x="3664484" y="24634"/>
                  <a:pt x="3674106" y="18580"/>
                  <a:pt x="3682068" y="24385"/>
                </a:cubicBezTo>
                <a:cubicBezTo>
                  <a:pt x="3690030" y="30191"/>
                  <a:pt x="3694675" y="35748"/>
                  <a:pt x="3696002" y="41056"/>
                </a:cubicBezTo>
                <a:cubicBezTo>
                  <a:pt x="3696666" y="44374"/>
                  <a:pt x="3693182" y="55488"/>
                  <a:pt x="3685551" y="74399"/>
                </a:cubicBezTo>
                <a:lnTo>
                  <a:pt x="3661167" y="128642"/>
                </a:lnTo>
                <a:lnTo>
                  <a:pt x="3819915" y="123665"/>
                </a:lnTo>
                <a:cubicBezTo>
                  <a:pt x="3846124" y="123002"/>
                  <a:pt x="3859229" y="131628"/>
                  <a:pt x="3859229" y="149543"/>
                </a:cubicBezTo>
                <a:cubicBezTo>
                  <a:pt x="3858898" y="154851"/>
                  <a:pt x="3854833" y="163311"/>
                  <a:pt x="3847037" y="174923"/>
                </a:cubicBezTo>
                <a:cubicBezTo>
                  <a:pt x="3839241" y="186534"/>
                  <a:pt x="3829288" y="205279"/>
                  <a:pt x="3817178" y="231157"/>
                </a:cubicBezTo>
                <a:cubicBezTo>
                  <a:pt x="3805069" y="257034"/>
                  <a:pt x="3796111" y="270056"/>
                  <a:pt x="3790305" y="270222"/>
                </a:cubicBezTo>
                <a:cubicBezTo>
                  <a:pt x="3784500" y="270387"/>
                  <a:pt x="3779440" y="268646"/>
                  <a:pt x="3775127" y="264996"/>
                </a:cubicBezTo>
                <a:cubicBezTo>
                  <a:pt x="3770815" y="262010"/>
                  <a:pt x="3767663" y="258942"/>
                  <a:pt x="3765672" y="255790"/>
                </a:cubicBezTo>
                <a:cubicBezTo>
                  <a:pt x="3763682" y="252638"/>
                  <a:pt x="3762603" y="249486"/>
                  <a:pt x="3762437" y="246335"/>
                </a:cubicBezTo>
                <a:cubicBezTo>
                  <a:pt x="3762271" y="243183"/>
                  <a:pt x="3763350" y="239285"/>
                  <a:pt x="3765672" y="234640"/>
                </a:cubicBezTo>
                <a:lnTo>
                  <a:pt x="3783587" y="204284"/>
                </a:lnTo>
                <a:lnTo>
                  <a:pt x="3804488" y="167458"/>
                </a:lnTo>
                <a:lnTo>
                  <a:pt x="3173973" y="175918"/>
                </a:lnTo>
                <a:lnTo>
                  <a:pt x="3166011" y="334667"/>
                </a:lnTo>
                <a:cubicBezTo>
                  <a:pt x="3165347" y="345283"/>
                  <a:pt x="3162445" y="352582"/>
                  <a:pt x="3157302" y="356563"/>
                </a:cubicBezTo>
                <a:cubicBezTo>
                  <a:pt x="3152160" y="360544"/>
                  <a:pt x="3146437" y="360876"/>
                  <a:pt x="3140133" y="357558"/>
                </a:cubicBezTo>
                <a:cubicBezTo>
                  <a:pt x="3133830" y="354240"/>
                  <a:pt x="3129600" y="350342"/>
                  <a:pt x="3127443" y="345863"/>
                </a:cubicBezTo>
                <a:cubicBezTo>
                  <a:pt x="3125287" y="341385"/>
                  <a:pt x="3124375" y="331515"/>
                  <a:pt x="3124706" y="316254"/>
                </a:cubicBezTo>
                <a:lnTo>
                  <a:pt x="3129683" y="172435"/>
                </a:lnTo>
                <a:cubicBezTo>
                  <a:pt x="3130015" y="157173"/>
                  <a:pt x="3130761" y="145147"/>
                  <a:pt x="3131922" y="136355"/>
                </a:cubicBezTo>
                <a:cubicBezTo>
                  <a:pt x="3133084" y="127564"/>
                  <a:pt x="3137396" y="117942"/>
                  <a:pt x="3144861" y="107492"/>
                </a:cubicBezTo>
                <a:cubicBezTo>
                  <a:pt x="3152326" y="97041"/>
                  <a:pt x="3157717" y="97124"/>
                  <a:pt x="3161034" y="107741"/>
                </a:cubicBezTo>
                <a:lnTo>
                  <a:pt x="3176461" y="134116"/>
                </a:lnTo>
                <a:lnTo>
                  <a:pt x="3304854" y="132125"/>
                </a:lnTo>
                <a:cubicBezTo>
                  <a:pt x="3299214" y="118523"/>
                  <a:pt x="3292330" y="103179"/>
                  <a:pt x="3284201" y="86093"/>
                </a:cubicBezTo>
                <a:cubicBezTo>
                  <a:pt x="3276073" y="69007"/>
                  <a:pt x="3273502" y="55654"/>
                  <a:pt x="3276488" y="46033"/>
                </a:cubicBezTo>
                <a:cubicBezTo>
                  <a:pt x="3277815" y="41388"/>
                  <a:pt x="3280469" y="36827"/>
                  <a:pt x="3284450" y="32348"/>
                </a:cubicBezTo>
                <a:cubicBezTo>
                  <a:pt x="3288431" y="27869"/>
                  <a:pt x="3293076" y="25464"/>
                  <a:pt x="3298384" y="25132"/>
                </a:cubicBezTo>
                <a:cubicBezTo>
                  <a:pt x="3303692" y="24800"/>
                  <a:pt x="3309996" y="32431"/>
                  <a:pt x="3317295" y="48023"/>
                </a:cubicBezTo>
                <a:lnTo>
                  <a:pt x="3332722" y="89328"/>
                </a:lnTo>
                <a:lnTo>
                  <a:pt x="3348646" y="132125"/>
                </a:lnTo>
                <a:lnTo>
                  <a:pt x="3467583" y="126154"/>
                </a:lnTo>
                <a:cubicBezTo>
                  <a:pt x="3463270" y="120514"/>
                  <a:pt x="3460616" y="116201"/>
                  <a:pt x="3459621" y="113215"/>
                </a:cubicBezTo>
                <a:lnTo>
                  <a:pt x="3466090" y="68427"/>
                </a:lnTo>
                <a:lnTo>
                  <a:pt x="3474053" y="6719"/>
                </a:lnTo>
                <a:cubicBezTo>
                  <a:pt x="3477536" y="3733"/>
                  <a:pt x="3481186" y="1743"/>
                  <a:pt x="3485001" y="74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339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25393" y="1043353"/>
            <a:ext cx="5447256" cy="4942946"/>
          </a:xfrm>
          <a:noFill/>
          <a:effectLst>
            <a:outerShdw blurRad="50800" dist="38100" dir="2700000" sx="105000" sy="105000" algn="tl" rotWithShape="0">
              <a:schemeClr val="accent2">
                <a:lumMod val="20000"/>
                <a:lumOff val="8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bevelT w="127000" h="127000"/>
            <a:bevelB w="254000" prst="coolSlant"/>
            <a:extrusionClr>
              <a:schemeClr val="tx2">
                <a:lumMod val="20000"/>
                <a:lumOff val="80000"/>
              </a:schemeClr>
            </a:extrusionClr>
          </a:sp3d>
        </p:spPr>
        <p:txBody>
          <a:bodyPr>
            <a:norm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</a:pPr>
            <a:endParaRPr lang="en-US" altLang="zh-CN" sz="2400" b="1" dirty="0" smtClean="0">
              <a:solidFill>
                <a:srgbClr val="000000"/>
              </a:solidFill>
              <a:latin typeface="仿宋" pitchFamily="49" charset="-122"/>
              <a:ea typeface="仿宋" pitchFamily="49" charset="-122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通知</a:t>
            </a:r>
            <a:r>
              <a:rPr lang="en-US" altLang="zh-CN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400" b="1" dirty="0" smtClean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  </a:t>
            </a:r>
            <a:endParaRPr lang="en-US" altLang="zh-CN" sz="2400" b="1" dirty="0" smtClean="0">
              <a:solidFill>
                <a:srgbClr val="00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lang="en-US" altLang="zh-CN" sz="2400" b="1" dirty="0" smtClean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 </a:t>
            </a:r>
            <a:endParaRPr lang="en-US" altLang="zh-CN" sz="2400" b="1" dirty="0" smtClean="0">
              <a:solidFill>
                <a:srgbClr val="00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en-US" altLang="zh-CN" sz="2400" b="1" dirty="0">
              <a:solidFill>
                <a:srgbClr val="00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en-US" altLang="zh-CN" sz="2400" b="1" dirty="0" smtClean="0">
              <a:solidFill>
                <a:srgbClr val="00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400" b="1" dirty="0" smtClean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请各校领导天天上继教办的</a:t>
            </a:r>
            <a:r>
              <a:rPr lang="en-US" altLang="zh-CN" sz="2400" b="1" dirty="0" smtClean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QQ</a:t>
            </a:r>
            <a:r>
              <a:rPr lang="zh-CN" altLang="en-US" sz="2400" b="1" dirty="0" smtClean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群中看学习要求和学习动态，及时</a:t>
            </a:r>
            <a:r>
              <a:rPr lang="zh-CN" altLang="en-US" sz="2400" b="1" dirty="0" smtClean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分享交流学习中遇到的困难和学习方法</a:t>
            </a:r>
            <a:r>
              <a:rPr lang="zh-CN" altLang="en-US" sz="2400" b="1" dirty="0" smtClean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。我们每周会通报一次学情。</a:t>
            </a:r>
            <a:endParaRPr lang="en-US" altLang="zh-CN" sz="2400" b="1" dirty="0" smtClean="0">
              <a:solidFill>
                <a:srgbClr val="00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400" b="1" dirty="0" smtClean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endParaRPr lang="en-US" altLang="zh-CN" sz="2400" b="1" dirty="0" smtClean="0">
              <a:solidFill>
                <a:srgbClr val="00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en-US" altLang="zh-CN" sz="2400" b="1" dirty="0" smtClean="0">
              <a:solidFill>
                <a:srgbClr val="00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2400" b="1" dirty="0" smtClean="0">
                <a:solidFill>
                  <a:srgbClr val="000000"/>
                </a:solidFill>
                <a:latin typeface="仿宋" pitchFamily="49" charset="-122"/>
                <a:ea typeface="仿宋" pitchFamily="49" charset="-122"/>
              </a:rPr>
              <a:t>    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6950" y="3424237"/>
            <a:ext cx="38100" cy="9525"/>
          </a:xfrm>
          <a:prstGeom prst="rect">
            <a:avLst/>
          </a:prstGeom>
        </p:spPr>
      </p:pic>
      <p:sp>
        <p:nvSpPr>
          <p:cNvPr id="2" name="云形 1"/>
          <p:cNvSpPr/>
          <p:nvPr/>
        </p:nvSpPr>
        <p:spPr>
          <a:xfrm>
            <a:off x="513708" y="380144"/>
            <a:ext cx="2599361" cy="2057953"/>
          </a:xfrm>
          <a:prstGeom prst="clou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873303" y="1060771"/>
            <a:ext cx="1982912" cy="4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b="1" dirty="0">
                <a:solidFill>
                  <a:srgbClr val="FF0000"/>
                </a:solidFill>
                <a:latin typeface="+mn-ea"/>
              </a:rPr>
              <a:t>重要的话说三遍</a:t>
            </a:r>
            <a:endParaRPr lang="en-US" altLang="zh-CN" sz="2000" b="1" dirty="0" smtClean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" name="爆炸形 1 5"/>
          <p:cNvSpPr/>
          <p:nvPr/>
        </p:nvSpPr>
        <p:spPr>
          <a:xfrm>
            <a:off x="2856215" y="914216"/>
            <a:ext cx="1315093" cy="1033443"/>
          </a:xfrm>
          <a:prstGeom prst="irregularSeal1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爆炸形 1 6"/>
          <p:cNvSpPr/>
          <p:nvPr/>
        </p:nvSpPr>
        <p:spPr>
          <a:xfrm>
            <a:off x="2578813" y="1947659"/>
            <a:ext cx="1263720" cy="791110"/>
          </a:xfrm>
          <a:prstGeom prst="irregularSeal1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爆炸形 1 7"/>
          <p:cNvSpPr/>
          <p:nvPr/>
        </p:nvSpPr>
        <p:spPr>
          <a:xfrm>
            <a:off x="4099388" y="1947659"/>
            <a:ext cx="1479479" cy="791110"/>
          </a:xfrm>
          <a:prstGeom prst="irregularSeal1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3251769" y="1276600"/>
            <a:ext cx="688369" cy="308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b="1" dirty="0" smtClean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看通知</a:t>
            </a:r>
            <a:endParaRPr lang="zh-CN" altLang="en-US" sz="1200" b="1" dirty="0" smtClean="0">
              <a:solidFill>
                <a:srgbClr val="0070C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20628" y="2170859"/>
            <a:ext cx="842481" cy="34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b="1" dirty="0" smtClean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看通知</a:t>
            </a:r>
            <a:endParaRPr lang="zh-CN" altLang="en-US" sz="1400" b="1" dirty="0" smtClean="0">
              <a:solidFill>
                <a:srgbClr val="0070C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04845" y="2283761"/>
            <a:ext cx="708916" cy="308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b="1" dirty="0" smtClean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看通知</a:t>
            </a:r>
            <a:endParaRPr lang="zh-CN" altLang="en-US" sz="1200" b="1" dirty="0" smtClean="0">
              <a:solidFill>
                <a:srgbClr val="0070C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4057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MH_SubTitle_4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3064933" y="3200565"/>
            <a:ext cx="6112933" cy="51435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>
            <a:noFill/>
          </a:ln>
        </p:spPr>
        <p:txBody>
          <a:bodyPr anchor="ctr">
            <a:norm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2000" dirty="0" smtClean="0">
                <a:solidFill>
                  <a:srgbClr val="FFFFFF"/>
                </a:solidFill>
                <a:latin typeface="+mn-lt"/>
                <a:ea typeface="+mn-ea"/>
              </a:rPr>
              <a:t>经验交流与成果展示</a:t>
            </a:r>
            <a:endParaRPr lang="zh-CN" altLang="en-US" sz="2000" dirty="0" smtClean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5126" name="MH_SubTitle_5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3088741" y="2507445"/>
            <a:ext cx="6112933" cy="5127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anchor="ctr">
            <a:norm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zh-CN" altLang="en-US" sz="2000" dirty="0" smtClean="0">
                <a:solidFill>
                  <a:srgbClr val="FFFFFF"/>
                </a:solidFill>
                <a:latin typeface="+mn-lt"/>
                <a:ea typeface="+mn-ea"/>
              </a:rPr>
              <a:t>温馨提示</a:t>
            </a:r>
            <a:endParaRPr lang="zh-CN" altLang="en-US" sz="20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5127" name="MH_SubTitle_6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3067050" y="4093102"/>
            <a:ext cx="6112933" cy="51435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>
            <a:noFill/>
          </a:ln>
        </p:spPr>
        <p:txBody>
          <a:bodyPr anchor="ctr">
            <a:norm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2000" dirty="0" smtClean="0">
                <a:solidFill>
                  <a:srgbClr val="FFFFFF"/>
                </a:solidFill>
                <a:latin typeface="+mn-lt"/>
                <a:ea typeface="+mn-ea"/>
              </a:rPr>
              <a:t>结  束  语</a:t>
            </a:r>
          </a:p>
        </p:txBody>
      </p:sp>
      <p:sp>
        <p:nvSpPr>
          <p:cNvPr id="5130" name="MH_Other_1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8771467" y="2840565"/>
            <a:ext cx="209551" cy="149225"/>
          </a:xfrm>
          <a:prstGeom prst="ellipse">
            <a:avLst/>
          </a:prstGeom>
          <a:solidFill>
            <a:srgbClr val="FFFFFF"/>
          </a:solidFill>
          <a:ln w="38100" algn="ctr">
            <a:solidFill>
              <a:srgbClr val="EDEBD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800" smtClean="0">
              <a:solidFill>
                <a:srgbClr val="FFFFFF"/>
              </a:solidFill>
              <a:latin typeface="+mn-ea"/>
              <a:ea typeface="+mn-ea"/>
            </a:endParaRPr>
          </a:p>
        </p:txBody>
      </p:sp>
      <p:sp>
        <p:nvSpPr>
          <p:cNvPr id="5131" name="MH_Other_2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8777818" y="3212040"/>
            <a:ext cx="209549" cy="149225"/>
          </a:xfrm>
          <a:prstGeom prst="ellipse">
            <a:avLst/>
          </a:prstGeom>
          <a:solidFill>
            <a:srgbClr val="FFFFFF"/>
          </a:solidFill>
          <a:ln w="38100" algn="ctr">
            <a:solidFill>
              <a:srgbClr val="EDEBD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800" smtClean="0">
              <a:solidFill>
                <a:srgbClr val="FFFFFF"/>
              </a:solidFill>
              <a:latin typeface="+mn-ea"/>
              <a:ea typeface="+mn-ea"/>
            </a:endParaRPr>
          </a:p>
        </p:txBody>
      </p:sp>
      <p:sp>
        <p:nvSpPr>
          <p:cNvPr id="5132" name="MH_Other_3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8830734" y="2929464"/>
            <a:ext cx="103717" cy="3746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ABABAB"/>
              </a:gs>
              <a:gs pos="50000">
                <a:srgbClr val="E4E4E4"/>
              </a:gs>
              <a:gs pos="100000">
                <a:srgbClr val="ABABAB"/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800" smtClean="0">
              <a:solidFill>
                <a:srgbClr val="FFFFFF"/>
              </a:solidFill>
              <a:latin typeface="+mn-ea"/>
              <a:ea typeface="+mn-ea"/>
            </a:endParaRPr>
          </a:p>
        </p:txBody>
      </p:sp>
      <p:sp>
        <p:nvSpPr>
          <p:cNvPr id="5133" name="MH_Other_4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3240618" y="2837390"/>
            <a:ext cx="209549" cy="149225"/>
          </a:xfrm>
          <a:prstGeom prst="ellipse">
            <a:avLst/>
          </a:prstGeom>
          <a:solidFill>
            <a:srgbClr val="FFFFFF"/>
          </a:solidFill>
          <a:ln w="38100" algn="ctr">
            <a:solidFill>
              <a:srgbClr val="EDEBD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800" smtClean="0">
              <a:solidFill>
                <a:srgbClr val="FFFFFF"/>
              </a:solidFill>
              <a:latin typeface="+mn-ea"/>
              <a:ea typeface="+mn-ea"/>
            </a:endParaRPr>
          </a:p>
        </p:txBody>
      </p:sp>
      <p:sp>
        <p:nvSpPr>
          <p:cNvPr id="5134" name="MH_Other_5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3246967" y="3208865"/>
            <a:ext cx="209551" cy="149225"/>
          </a:xfrm>
          <a:prstGeom prst="ellipse">
            <a:avLst/>
          </a:prstGeom>
          <a:solidFill>
            <a:srgbClr val="FFFFFF"/>
          </a:solidFill>
          <a:ln w="38100" algn="ctr">
            <a:solidFill>
              <a:srgbClr val="EDEBD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800" smtClean="0">
              <a:solidFill>
                <a:srgbClr val="FFFFFF"/>
              </a:solidFill>
              <a:latin typeface="+mn-ea"/>
              <a:ea typeface="+mn-ea"/>
            </a:endParaRPr>
          </a:p>
        </p:txBody>
      </p:sp>
      <p:sp>
        <p:nvSpPr>
          <p:cNvPr id="5135" name="MH_Other_6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3299885" y="2927877"/>
            <a:ext cx="103716" cy="373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ABABAB"/>
              </a:gs>
              <a:gs pos="50000">
                <a:srgbClr val="E4E4E4"/>
              </a:gs>
              <a:gs pos="100000">
                <a:srgbClr val="ABABAB"/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800" smtClean="0">
              <a:solidFill>
                <a:srgbClr val="FFFFFF"/>
              </a:solidFill>
              <a:latin typeface="+mn-ea"/>
              <a:ea typeface="+mn-ea"/>
            </a:endParaRPr>
          </a:p>
        </p:txBody>
      </p:sp>
      <p:sp>
        <p:nvSpPr>
          <p:cNvPr id="5136" name="MH_Other_7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8771467" y="4086751"/>
            <a:ext cx="209551" cy="149225"/>
          </a:xfrm>
          <a:prstGeom prst="ellipse">
            <a:avLst/>
          </a:prstGeom>
          <a:solidFill>
            <a:srgbClr val="FFFFFF"/>
          </a:solidFill>
          <a:ln w="38100" algn="ctr">
            <a:solidFill>
              <a:srgbClr val="EDEBD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800" smtClean="0">
              <a:solidFill>
                <a:srgbClr val="FFFFFF"/>
              </a:solidFill>
              <a:latin typeface="+mn-ea"/>
              <a:ea typeface="+mn-ea"/>
            </a:endParaRPr>
          </a:p>
        </p:txBody>
      </p:sp>
      <p:sp>
        <p:nvSpPr>
          <p:cNvPr id="5137" name="MH_Other_8"/>
          <p:cNvSpPr>
            <a:spLocks noChangeArrowheads="1"/>
          </p:cNvSpPr>
          <p:nvPr>
            <p:custDataLst>
              <p:tags r:id="rId12"/>
            </p:custDataLst>
          </p:nvPr>
        </p:nvSpPr>
        <p:spPr bwMode="gray">
          <a:xfrm>
            <a:off x="8777818" y="4458227"/>
            <a:ext cx="209549" cy="149225"/>
          </a:xfrm>
          <a:prstGeom prst="ellipse">
            <a:avLst/>
          </a:prstGeom>
          <a:solidFill>
            <a:srgbClr val="FFFFFF"/>
          </a:solidFill>
          <a:ln w="38100" algn="ctr">
            <a:solidFill>
              <a:srgbClr val="EDEBD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800" smtClean="0">
              <a:solidFill>
                <a:srgbClr val="FFFFFF"/>
              </a:solidFill>
              <a:latin typeface="+mn-ea"/>
              <a:ea typeface="+mn-ea"/>
            </a:endParaRPr>
          </a:p>
        </p:txBody>
      </p:sp>
      <p:sp>
        <p:nvSpPr>
          <p:cNvPr id="5138" name="MH_Other_9"/>
          <p:cNvSpPr>
            <a:spLocks noChangeArrowheads="1"/>
          </p:cNvSpPr>
          <p:nvPr>
            <p:custDataLst>
              <p:tags r:id="rId13"/>
            </p:custDataLst>
          </p:nvPr>
        </p:nvSpPr>
        <p:spPr bwMode="gray">
          <a:xfrm>
            <a:off x="8921603" y="4948229"/>
            <a:ext cx="103717" cy="3746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ABABAB"/>
              </a:gs>
              <a:gs pos="50000">
                <a:srgbClr val="E4E4E4"/>
              </a:gs>
              <a:gs pos="100000">
                <a:srgbClr val="ABABAB"/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800" smtClean="0">
              <a:solidFill>
                <a:srgbClr val="FFFFFF"/>
              </a:solidFill>
              <a:latin typeface="+mn-ea"/>
              <a:ea typeface="+mn-ea"/>
            </a:endParaRPr>
          </a:p>
        </p:txBody>
      </p:sp>
      <p:sp>
        <p:nvSpPr>
          <p:cNvPr id="5139" name="MH_Other_10"/>
          <p:cNvSpPr>
            <a:spLocks noChangeArrowheads="1"/>
          </p:cNvSpPr>
          <p:nvPr>
            <p:custDataLst>
              <p:tags r:id="rId14"/>
            </p:custDataLst>
          </p:nvPr>
        </p:nvSpPr>
        <p:spPr bwMode="gray">
          <a:xfrm>
            <a:off x="3240618" y="4083577"/>
            <a:ext cx="209549" cy="149225"/>
          </a:xfrm>
          <a:prstGeom prst="ellipse">
            <a:avLst/>
          </a:prstGeom>
          <a:solidFill>
            <a:srgbClr val="FFFFFF"/>
          </a:solidFill>
          <a:ln w="38100" algn="ctr">
            <a:solidFill>
              <a:srgbClr val="EDEBD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800" smtClean="0">
              <a:solidFill>
                <a:srgbClr val="FFFFFF"/>
              </a:solidFill>
              <a:latin typeface="+mn-ea"/>
              <a:ea typeface="+mn-ea"/>
            </a:endParaRPr>
          </a:p>
        </p:txBody>
      </p:sp>
      <p:sp>
        <p:nvSpPr>
          <p:cNvPr id="5140" name="MH_Other_11"/>
          <p:cNvSpPr>
            <a:spLocks noChangeArrowheads="1"/>
          </p:cNvSpPr>
          <p:nvPr>
            <p:custDataLst>
              <p:tags r:id="rId15"/>
            </p:custDataLst>
          </p:nvPr>
        </p:nvSpPr>
        <p:spPr bwMode="gray">
          <a:xfrm>
            <a:off x="3246967" y="4455051"/>
            <a:ext cx="209551" cy="149225"/>
          </a:xfrm>
          <a:prstGeom prst="ellipse">
            <a:avLst/>
          </a:prstGeom>
          <a:solidFill>
            <a:srgbClr val="FFFFFF"/>
          </a:solidFill>
          <a:ln w="38100" algn="ctr">
            <a:solidFill>
              <a:srgbClr val="EDEBD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800" smtClean="0">
              <a:solidFill>
                <a:srgbClr val="FFFFFF"/>
              </a:solidFill>
              <a:latin typeface="+mn-ea"/>
              <a:ea typeface="+mn-ea"/>
            </a:endParaRPr>
          </a:p>
        </p:txBody>
      </p:sp>
      <p:sp>
        <p:nvSpPr>
          <p:cNvPr id="5141" name="MH_Other_12"/>
          <p:cNvSpPr>
            <a:spLocks noChangeArrowheads="1"/>
          </p:cNvSpPr>
          <p:nvPr>
            <p:custDataLst>
              <p:tags r:id="rId16"/>
            </p:custDataLst>
          </p:nvPr>
        </p:nvSpPr>
        <p:spPr bwMode="gray">
          <a:xfrm>
            <a:off x="3236908" y="4952198"/>
            <a:ext cx="103716" cy="3730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ABABAB"/>
              </a:gs>
              <a:gs pos="50000">
                <a:srgbClr val="E4E4E4"/>
              </a:gs>
              <a:gs pos="100000">
                <a:srgbClr val="ABABAB"/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800" smtClean="0">
              <a:solidFill>
                <a:srgbClr val="FFFFFF"/>
              </a:solidFill>
              <a:latin typeface="+mn-ea"/>
              <a:ea typeface="+mn-ea"/>
            </a:endParaRPr>
          </a:p>
        </p:txBody>
      </p:sp>
      <p:sp>
        <p:nvSpPr>
          <p:cNvPr id="5142" name="MH_Other_13"/>
          <p:cNvSpPr>
            <a:spLocks noChangeArrowheads="1"/>
          </p:cNvSpPr>
          <p:nvPr>
            <p:custDataLst>
              <p:tags r:id="rId17"/>
            </p:custDataLst>
          </p:nvPr>
        </p:nvSpPr>
        <p:spPr bwMode="gray">
          <a:xfrm>
            <a:off x="8771467" y="4692642"/>
            <a:ext cx="209551" cy="149225"/>
          </a:xfrm>
          <a:prstGeom prst="ellipse">
            <a:avLst/>
          </a:prstGeom>
          <a:solidFill>
            <a:srgbClr val="FFFFFF"/>
          </a:solidFill>
          <a:ln w="38100" algn="ctr">
            <a:solidFill>
              <a:srgbClr val="EDEBD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800" smtClean="0">
              <a:solidFill>
                <a:srgbClr val="FFFFFF"/>
              </a:solidFill>
              <a:latin typeface="+mn-ea"/>
              <a:ea typeface="+mn-ea"/>
            </a:endParaRPr>
          </a:p>
        </p:txBody>
      </p:sp>
      <p:sp>
        <p:nvSpPr>
          <p:cNvPr id="5143" name="MH_Other_14"/>
          <p:cNvSpPr>
            <a:spLocks noChangeArrowheads="1"/>
          </p:cNvSpPr>
          <p:nvPr>
            <p:custDataLst>
              <p:tags r:id="rId18"/>
            </p:custDataLst>
          </p:nvPr>
        </p:nvSpPr>
        <p:spPr bwMode="gray">
          <a:xfrm>
            <a:off x="8777818" y="5064117"/>
            <a:ext cx="209549" cy="149225"/>
          </a:xfrm>
          <a:prstGeom prst="ellipse">
            <a:avLst/>
          </a:prstGeom>
          <a:solidFill>
            <a:srgbClr val="FFFFFF"/>
          </a:solidFill>
          <a:ln w="38100" algn="ctr">
            <a:solidFill>
              <a:srgbClr val="EDEBD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800" smtClean="0">
              <a:solidFill>
                <a:srgbClr val="FFFFFF"/>
              </a:solidFill>
              <a:latin typeface="+mn-ea"/>
              <a:ea typeface="+mn-ea"/>
            </a:endParaRPr>
          </a:p>
        </p:txBody>
      </p:sp>
      <p:sp>
        <p:nvSpPr>
          <p:cNvPr id="5145" name="MH_Other_16"/>
          <p:cNvSpPr>
            <a:spLocks noChangeArrowheads="1"/>
          </p:cNvSpPr>
          <p:nvPr>
            <p:custDataLst>
              <p:tags r:id="rId19"/>
            </p:custDataLst>
          </p:nvPr>
        </p:nvSpPr>
        <p:spPr bwMode="gray">
          <a:xfrm>
            <a:off x="3240618" y="4689467"/>
            <a:ext cx="209549" cy="149225"/>
          </a:xfrm>
          <a:prstGeom prst="ellipse">
            <a:avLst/>
          </a:prstGeom>
          <a:solidFill>
            <a:srgbClr val="FFFFFF"/>
          </a:solidFill>
          <a:ln w="38100" algn="ctr">
            <a:solidFill>
              <a:srgbClr val="EDEBD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800" smtClean="0">
              <a:solidFill>
                <a:srgbClr val="FFFFFF"/>
              </a:solidFill>
              <a:latin typeface="+mn-ea"/>
              <a:ea typeface="+mn-ea"/>
            </a:endParaRPr>
          </a:p>
        </p:txBody>
      </p:sp>
      <p:sp>
        <p:nvSpPr>
          <p:cNvPr id="5146" name="MH_Other_17"/>
          <p:cNvSpPr>
            <a:spLocks noChangeArrowheads="1"/>
          </p:cNvSpPr>
          <p:nvPr>
            <p:custDataLst>
              <p:tags r:id="rId20"/>
            </p:custDataLst>
          </p:nvPr>
        </p:nvSpPr>
        <p:spPr bwMode="gray">
          <a:xfrm>
            <a:off x="3246967" y="5060942"/>
            <a:ext cx="209551" cy="149225"/>
          </a:xfrm>
          <a:prstGeom prst="ellipse">
            <a:avLst/>
          </a:prstGeom>
          <a:solidFill>
            <a:srgbClr val="FFFFFF"/>
          </a:solidFill>
          <a:ln w="38100" algn="ctr">
            <a:solidFill>
              <a:srgbClr val="EDEBD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800" smtClean="0">
              <a:solidFill>
                <a:srgbClr val="FFFFFF"/>
              </a:solidFill>
              <a:latin typeface="+mn-ea"/>
              <a:ea typeface="+mn-ea"/>
            </a:endParaRPr>
          </a:p>
        </p:txBody>
      </p:sp>
      <p:sp>
        <p:nvSpPr>
          <p:cNvPr id="3098" name="MH_PageTitle"/>
          <p:cNvSpPr>
            <a:spLocks noGrp="1"/>
          </p:cNvSpPr>
          <p:nvPr>
            <p:ph type="title"/>
            <p:custDataLst>
              <p:tags r:id="rId21"/>
            </p:custDataLst>
          </p:nvPr>
        </p:nvSpPr>
        <p:spPr>
          <a:xfrm>
            <a:off x="1958974" y="2182764"/>
            <a:ext cx="841376" cy="1735186"/>
          </a:xfrm>
        </p:spPr>
        <p:txBody>
          <a:bodyPr>
            <a:noAutofit/>
          </a:bodyPr>
          <a:lstStyle/>
          <a:p>
            <a:pPr eaLnBrk="1" hangingPunct="1"/>
            <a:r>
              <a:rPr lang="zh-CN" altLang="en-US" sz="4000" dirty="0" smtClean="0"/>
              <a:t>目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zh-CN" altLang="en-US" sz="4000" dirty="0" smtClean="0"/>
              <a:t>录</a:t>
            </a:r>
          </a:p>
        </p:txBody>
      </p:sp>
      <p:sp>
        <p:nvSpPr>
          <p:cNvPr id="27" name="MH_SubTitle_2"/>
          <p:cNvSpPr>
            <a:spLocks noChangeArrowheads="1"/>
          </p:cNvSpPr>
          <p:nvPr>
            <p:custDataLst>
              <p:tags r:id="rId22"/>
            </p:custDataLst>
          </p:nvPr>
        </p:nvSpPr>
        <p:spPr bwMode="gray">
          <a:xfrm>
            <a:off x="3088742" y="1900715"/>
            <a:ext cx="6112933" cy="51435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>
            <a:noFill/>
          </a:ln>
        </p:spPr>
        <p:txBody>
          <a:bodyPr anchor="ctr">
            <a:norm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2000" dirty="0" smtClean="0">
                <a:solidFill>
                  <a:srgbClr val="FFFFFF"/>
                </a:solidFill>
                <a:latin typeface="+mn-lt"/>
                <a:ea typeface="+mn-ea"/>
              </a:rPr>
              <a:t>首卷语</a:t>
            </a:r>
            <a:endParaRPr lang="zh-CN" altLang="en-US" sz="2000" dirty="0" smtClean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28" name="MH_SubTitle_1"/>
          <p:cNvSpPr>
            <a:spLocks noChangeArrowheads="1"/>
          </p:cNvSpPr>
          <p:nvPr>
            <p:custDataLst>
              <p:tags r:id="rId23"/>
            </p:custDataLst>
          </p:nvPr>
        </p:nvSpPr>
        <p:spPr bwMode="gray">
          <a:xfrm>
            <a:off x="3088742" y="1299052"/>
            <a:ext cx="6112933" cy="5143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anchor="ctr">
            <a:norm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2000" dirty="0" smtClean="0">
                <a:solidFill>
                  <a:srgbClr val="FFFFFF"/>
                </a:solidFill>
                <a:latin typeface="+mn-lt"/>
                <a:ea typeface="+mn-ea"/>
              </a:rPr>
              <a:t>学情通报</a:t>
            </a:r>
            <a:endParaRPr lang="zh-CN" altLang="en-US" sz="2000" dirty="0" smtClean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31" name="MH_Other_4"/>
          <p:cNvSpPr>
            <a:spLocks noChangeArrowheads="1"/>
          </p:cNvSpPr>
          <p:nvPr>
            <p:custDataLst>
              <p:tags r:id="rId24"/>
            </p:custDataLst>
          </p:nvPr>
        </p:nvSpPr>
        <p:spPr bwMode="gray">
          <a:xfrm>
            <a:off x="3235850" y="1589566"/>
            <a:ext cx="209549" cy="149225"/>
          </a:xfrm>
          <a:prstGeom prst="ellipse">
            <a:avLst/>
          </a:prstGeom>
          <a:solidFill>
            <a:srgbClr val="FFFFFF"/>
          </a:solidFill>
          <a:ln w="38100" algn="ctr">
            <a:solidFill>
              <a:srgbClr val="EDEBD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800" smtClean="0">
              <a:solidFill>
                <a:srgbClr val="FFFFFF"/>
              </a:solidFill>
              <a:latin typeface="+mn-ea"/>
              <a:ea typeface="+mn-ea"/>
            </a:endParaRPr>
          </a:p>
        </p:txBody>
      </p:sp>
      <p:sp>
        <p:nvSpPr>
          <p:cNvPr id="32" name="MH_Other_5"/>
          <p:cNvSpPr>
            <a:spLocks noChangeArrowheads="1"/>
          </p:cNvSpPr>
          <p:nvPr>
            <p:custDataLst>
              <p:tags r:id="rId25"/>
            </p:custDataLst>
          </p:nvPr>
        </p:nvSpPr>
        <p:spPr bwMode="gray">
          <a:xfrm>
            <a:off x="3242199" y="1961041"/>
            <a:ext cx="209551" cy="149225"/>
          </a:xfrm>
          <a:prstGeom prst="ellipse">
            <a:avLst/>
          </a:prstGeom>
          <a:solidFill>
            <a:srgbClr val="FFFFFF"/>
          </a:solidFill>
          <a:ln w="38100" algn="ctr">
            <a:solidFill>
              <a:srgbClr val="EDEBD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800" smtClean="0">
              <a:solidFill>
                <a:srgbClr val="FFFFFF"/>
              </a:solidFill>
              <a:latin typeface="+mn-ea"/>
              <a:ea typeface="+mn-ea"/>
            </a:endParaRPr>
          </a:p>
        </p:txBody>
      </p:sp>
      <p:sp>
        <p:nvSpPr>
          <p:cNvPr id="30" name="MH_Other_6"/>
          <p:cNvSpPr>
            <a:spLocks noChangeArrowheads="1"/>
          </p:cNvSpPr>
          <p:nvPr>
            <p:custDataLst>
              <p:tags r:id="rId26"/>
            </p:custDataLst>
          </p:nvPr>
        </p:nvSpPr>
        <p:spPr bwMode="gray">
          <a:xfrm>
            <a:off x="3295117" y="1665765"/>
            <a:ext cx="103716" cy="373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ABABAB"/>
              </a:gs>
              <a:gs pos="50000">
                <a:srgbClr val="E4E4E4"/>
              </a:gs>
              <a:gs pos="100000">
                <a:srgbClr val="ABABAB"/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800" smtClean="0">
              <a:solidFill>
                <a:srgbClr val="FFFFFF"/>
              </a:solidFill>
              <a:latin typeface="+mn-ea"/>
              <a:ea typeface="+mn-ea"/>
            </a:endParaRPr>
          </a:p>
        </p:txBody>
      </p:sp>
      <p:sp>
        <p:nvSpPr>
          <p:cNvPr id="33" name="MH_Other_1"/>
          <p:cNvSpPr>
            <a:spLocks noChangeArrowheads="1"/>
          </p:cNvSpPr>
          <p:nvPr>
            <p:custDataLst>
              <p:tags r:id="rId27"/>
            </p:custDataLst>
          </p:nvPr>
        </p:nvSpPr>
        <p:spPr bwMode="gray">
          <a:xfrm>
            <a:off x="8752411" y="1578453"/>
            <a:ext cx="209551" cy="149225"/>
          </a:xfrm>
          <a:prstGeom prst="ellipse">
            <a:avLst/>
          </a:prstGeom>
          <a:solidFill>
            <a:srgbClr val="FFFFFF"/>
          </a:solidFill>
          <a:ln w="38100" algn="ctr">
            <a:solidFill>
              <a:srgbClr val="EDEBD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800" smtClean="0">
              <a:solidFill>
                <a:srgbClr val="FFFFFF"/>
              </a:solidFill>
              <a:latin typeface="+mn-ea"/>
              <a:ea typeface="+mn-ea"/>
            </a:endParaRPr>
          </a:p>
        </p:txBody>
      </p:sp>
      <p:sp>
        <p:nvSpPr>
          <p:cNvPr id="34" name="MH_Other_2"/>
          <p:cNvSpPr>
            <a:spLocks noChangeArrowheads="1"/>
          </p:cNvSpPr>
          <p:nvPr>
            <p:custDataLst>
              <p:tags r:id="rId28"/>
            </p:custDataLst>
          </p:nvPr>
        </p:nvSpPr>
        <p:spPr bwMode="gray">
          <a:xfrm>
            <a:off x="8758762" y="1949928"/>
            <a:ext cx="209549" cy="149225"/>
          </a:xfrm>
          <a:prstGeom prst="ellipse">
            <a:avLst/>
          </a:prstGeom>
          <a:solidFill>
            <a:srgbClr val="FFFFFF"/>
          </a:solidFill>
          <a:ln w="38100" algn="ctr">
            <a:solidFill>
              <a:srgbClr val="EDEBD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800" smtClean="0">
              <a:solidFill>
                <a:srgbClr val="FFFFFF"/>
              </a:solidFill>
              <a:latin typeface="+mn-ea"/>
              <a:ea typeface="+mn-ea"/>
            </a:endParaRPr>
          </a:p>
        </p:txBody>
      </p:sp>
      <p:sp>
        <p:nvSpPr>
          <p:cNvPr id="29" name="MH_Other_3"/>
          <p:cNvSpPr>
            <a:spLocks noChangeArrowheads="1"/>
          </p:cNvSpPr>
          <p:nvPr>
            <p:custDataLst>
              <p:tags r:id="rId29"/>
            </p:custDataLst>
          </p:nvPr>
        </p:nvSpPr>
        <p:spPr bwMode="gray">
          <a:xfrm>
            <a:off x="8811678" y="1667352"/>
            <a:ext cx="103717" cy="3746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ABABAB"/>
              </a:gs>
              <a:gs pos="50000">
                <a:srgbClr val="E4E4E4"/>
              </a:gs>
              <a:gs pos="100000">
                <a:srgbClr val="ABABAB"/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800" smtClean="0">
              <a:solidFill>
                <a:srgbClr val="FFFFFF"/>
              </a:solidFill>
              <a:latin typeface="+mn-ea"/>
              <a:ea typeface="+mn-e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433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MH_SubTitle_2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3088742" y="2928938"/>
            <a:ext cx="6112933" cy="51435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>
            <a:noFill/>
          </a:ln>
        </p:spPr>
        <p:txBody>
          <a:bodyPr anchor="ctr">
            <a:norm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zh-CN" altLang="en-US" sz="2000" dirty="0" smtClean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28" name="MH_SubTitle_1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3088742" y="2327275"/>
            <a:ext cx="6112933" cy="5143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anchor="ctr">
            <a:norm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zh-CN" altLang="en-US" sz="2000" dirty="0" smtClean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31" name="MH_Other_4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3235850" y="2617789"/>
            <a:ext cx="209549" cy="149225"/>
          </a:xfrm>
          <a:prstGeom prst="ellipse">
            <a:avLst/>
          </a:prstGeom>
          <a:solidFill>
            <a:srgbClr val="FFFFFF"/>
          </a:solidFill>
          <a:ln w="38100" algn="ctr">
            <a:solidFill>
              <a:srgbClr val="EDEBD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800" smtClean="0">
              <a:solidFill>
                <a:srgbClr val="FFFFFF"/>
              </a:solidFill>
              <a:latin typeface="+mn-ea"/>
              <a:ea typeface="+mn-ea"/>
            </a:endParaRPr>
          </a:p>
        </p:txBody>
      </p:sp>
      <p:sp>
        <p:nvSpPr>
          <p:cNvPr id="32" name="MH_Other_5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3242199" y="2989264"/>
            <a:ext cx="209551" cy="149225"/>
          </a:xfrm>
          <a:prstGeom prst="ellipse">
            <a:avLst/>
          </a:prstGeom>
          <a:solidFill>
            <a:srgbClr val="FFFFFF"/>
          </a:solidFill>
          <a:ln w="38100" algn="ctr">
            <a:solidFill>
              <a:srgbClr val="EDEBD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800" smtClean="0">
              <a:solidFill>
                <a:srgbClr val="FFFFFF"/>
              </a:solidFill>
              <a:latin typeface="+mn-ea"/>
              <a:ea typeface="+mn-ea"/>
            </a:endParaRPr>
          </a:p>
        </p:txBody>
      </p:sp>
      <p:sp>
        <p:nvSpPr>
          <p:cNvPr id="30" name="MH_Other_6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3295117" y="2693988"/>
            <a:ext cx="103716" cy="373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ABABAB"/>
              </a:gs>
              <a:gs pos="50000">
                <a:srgbClr val="E4E4E4"/>
              </a:gs>
              <a:gs pos="100000">
                <a:srgbClr val="ABABAB"/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800" smtClean="0">
              <a:solidFill>
                <a:srgbClr val="FFFFFF"/>
              </a:solidFill>
              <a:latin typeface="+mn-ea"/>
              <a:ea typeface="+mn-ea"/>
            </a:endParaRPr>
          </a:p>
        </p:txBody>
      </p:sp>
      <p:sp>
        <p:nvSpPr>
          <p:cNvPr id="33" name="MH_Other_1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8752411" y="2606676"/>
            <a:ext cx="209551" cy="149225"/>
          </a:xfrm>
          <a:prstGeom prst="ellipse">
            <a:avLst/>
          </a:prstGeom>
          <a:solidFill>
            <a:srgbClr val="FFFFFF"/>
          </a:solidFill>
          <a:ln w="38100" algn="ctr">
            <a:solidFill>
              <a:srgbClr val="EDEBD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800" smtClean="0">
              <a:solidFill>
                <a:srgbClr val="FFFFFF"/>
              </a:solidFill>
              <a:latin typeface="+mn-ea"/>
              <a:ea typeface="+mn-ea"/>
            </a:endParaRPr>
          </a:p>
        </p:txBody>
      </p:sp>
      <p:sp>
        <p:nvSpPr>
          <p:cNvPr id="34" name="MH_Other_2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8758762" y="2978151"/>
            <a:ext cx="209549" cy="149225"/>
          </a:xfrm>
          <a:prstGeom prst="ellipse">
            <a:avLst/>
          </a:prstGeom>
          <a:solidFill>
            <a:srgbClr val="FFFFFF"/>
          </a:solidFill>
          <a:ln w="38100" algn="ctr">
            <a:solidFill>
              <a:srgbClr val="EDEBD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800" smtClean="0">
              <a:solidFill>
                <a:srgbClr val="FFFFFF"/>
              </a:solidFill>
              <a:latin typeface="+mn-ea"/>
              <a:ea typeface="+mn-ea"/>
            </a:endParaRPr>
          </a:p>
        </p:txBody>
      </p:sp>
      <p:sp>
        <p:nvSpPr>
          <p:cNvPr id="29" name="MH_Other_3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811678" y="2695575"/>
            <a:ext cx="103717" cy="3746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ABABAB"/>
              </a:gs>
              <a:gs pos="50000">
                <a:srgbClr val="E4E4E4"/>
              </a:gs>
              <a:gs pos="100000">
                <a:srgbClr val="ABABAB"/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800" smtClean="0">
              <a:solidFill>
                <a:srgbClr val="FFFFFF"/>
              </a:solidFill>
              <a:latin typeface="+mn-ea"/>
              <a:ea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964921" y="2467255"/>
            <a:ext cx="22621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卷首语</a:t>
            </a:r>
            <a:endParaRPr lang="zh-CN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37722" y="3768678"/>
            <a:ext cx="4152099" cy="6524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b="1" dirty="0" smtClean="0">
                <a:latin typeface="方正姚体" pitchFamily="2" charset="-122"/>
                <a:ea typeface="方正姚体" pitchFamily="2" charset="-122"/>
              </a:rPr>
              <a:t>——</a:t>
            </a:r>
            <a:r>
              <a:rPr lang="zh-CN" altLang="en-US" sz="2800" b="1" dirty="0" smtClean="0">
                <a:latin typeface="方正姚体" pitchFamily="2" charset="-122"/>
                <a:ea typeface="方正姚体" pitchFamily="2" charset="-122"/>
              </a:rPr>
              <a:t>一起携手，共同学习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603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7006166"/>
          </a:xfrm>
          <a:prstGeom prst="rect">
            <a:avLst/>
          </a:prstGeom>
        </p:spPr>
      </p:pic>
      <p:sp>
        <p:nvSpPr>
          <p:cNvPr id="8" name="MH_SubTitle_1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948265" y="1286936"/>
            <a:ext cx="8997245" cy="4222045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E74E3E"/>
            </a:solidFill>
          </a:ln>
        </p:spPr>
        <p:txBody>
          <a:bodyPr anchor="ctr">
            <a:norm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zh-CN" altLang="en-US" sz="2200" b="1" dirty="0" smtClean="0">
                <a:solidFill>
                  <a:srgbClr val="000000"/>
                </a:solidFill>
                <a:latin typeface="仿宋" pitchFamily="49" charset="-122"/>
                <a:ea typeface="仿宋" pitchFamily="49" charset="-122"/>
              </a:rPr>
              <a:t>    </a:t>
            </a:r>
            <a:r>
              <a:rPr lang="zh-CN" alt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现今</a:t>
            </a:r>
            <a:r>
              <a:rPr lang="zh-CN" alt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，互联网已渗透到我们生活的点点滴滴，网络研修学习更是以其具有资源丰富、突破时空限制、自主学习与协作学习相结合的特点，被大家广泛接受。我们在这里一起学习、一起研讨、一起活动，组成了一个温馨的大家庭。</a:t>
            </a:r>
            <a:endParaRPr lang="zh-CN" altLang="en-US" dirty="0" smtClean="0">
              <a:solidFill>
                <a:schemeClr val="accent6">
                  <a:lumMod val="60000"/>
                  <a:lumOff val="40000"/>
                </a:schemeClr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848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MH_SubTitle_2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3088742" y="2928938"/>
            <a:ext cx="6112933" cy="51435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>
            <a:noFill/>
          </a:ln>
        </p:spPr>
        <p:txBody>
          <a:bodyPr anchor="ctr">
            <a:norm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zh-CN" altLang="en-US" sz="2000" dirty="0" smtClean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28" name="MH_SubTitle_1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3088742" y="2327275"/>
            <a:ext cx="6112933" cy="5143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anchor="ctr">
            <a:norm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zh-CN" altLang="en-US" sz="2000" dirty="0" smtClean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31" name="MH_Other_4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3235850" y="2617789"/>
            <a:ext cx="209549" cy="149225"/>
          </a:xfrm>
          <a:prstGeom prst="ellipse">
            <a:avLst/>
          </a:prstGeom>
          <a:solidFill>
            <a:srgbClr val="FFFFFF"/>
          </a:solidFill>
          <a:ln w="38100" algn="ctr">
            <a:solidFill>
              <a:srgbClr val="EDEBD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800" smtClean="0">
              <a:solidFill>
                <a:srgbClr val="FFFFFF"/>
              </a:solidFill>
              <a:latin typeface="+mn-ea"/>
              <a:ea typeface="+mn-ea"/>
            </a:endParaRPr>
          </a:p>
        </p:txBody>
      </p:sp>
      <p:sp>
        <p:nvSpPr>
          <p:cNvPr id="32" name="MH_Other_5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3242199" y="2989264"/>
            <a:ext cx="209551" cy="149225"/>
          </a:xfrm>
          <a:prstGeom prst="ellipse">
            <a:avLst/>
          </a:prstGeom>
          <a:solidFill>
            <a:srgbClr val="FFFFFF"/>
          </a:solidFill>
          <a:ln w="38100" algn="ctr">
            <a:solidFill>
              <a:srgbClr val="EDEBD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800" smtClean="0">
              <a:solidFill>
                <a:srgbClr val="FFFFFF"/>
              </a:solidFill>
              <a:latin typeface="+mn-ea"/>
              <a:ea typeface="+mn-ea"/>
            </a:endParaRPr>
          </a:p>
        </p:txBody>
      </p:sp>
      <p:sp>
        <p:nvSpPr>
          <p:cNvPr id="30" name="MH_Other_6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3295117" y="2693988"/>
            <a:ext cx="103716" cy="373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ABABAB"/>
              </a:gs>
              <a:gs pos="50000">
                <a:srgbClr val="E4E4E4"/>
              </a:gs>
              <a:gs pos="100000">
                <a:srgbClr val="ABABAB"/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800" smtClean="0">
              <a:solidFill>
                <a:srgbClr val="FFFFFF"/>
              </a:solidFill>
              <a:latin typeface="+mn-ea"/>
              <a:ea typeface="+mn-ea"/>
            </a:endParaRPr>
          </a:p>
        </p:txBody>
      </p:sp>
      <p:sp>
        <p:nvSpPr>
          <p:cNvPr id="33" name="MH_Other_1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8752411" y="2606676"/>
            <a:ext cx="209551" cy="149225"/>
          </a:xfrm>
          <a:prstGeom prst="ellipse">
            <a:avLst/>
          </a:prstGeom>
          <a:solidFill>
            <a:srgbClr val="FFFFFF"/>
          </a:solidFill>
          <a:ln w="38100" algn="ctr">
            <a:solidFill>
              <a:srgbClr val="EDEBD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800" smtClean="0">
              <a:solidFill>
                <a:srgbClr val="FFFFFF"/>
              </a:solidFill>
              <a:latin typeface="+mn-ea"/>
              <a:ea typeface="+mn-ea"/>
            </a:endParaRPr>
          </a:p>
        </p:txBody>
      </p:sp>
      <p:sp>
        <p:nvSpPr>
          <p:cNvPr id="34" name="MH_Other_2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8758762" y="2978151"/>
            <a:ext cx="209549" cy="149225"/>
          </a:xfrm>
          <a:prstGeom prst="ellipse">
            <a:avLst/>
          </a:prstGeom>
          <a:solidFill>
            <a:srgbClr val="FFFFFF"/>
          </a:solidFill>
          <a:ln w="38100" algn="ctr">
            <a:solidFill>
              <a:srgbClr val="EDEBD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800" smtClean="0">
              <a:solidFill>
                <a:srgbClr val="FFFFFF"/>
              </a:solidFill>
              <a:latin typeface="+mn-ea"/>
              <a:ea typeface="+mn-ea"/>
            </a:endParaRPr>
          </a:p>
        </p:txBody>
      </p:sp>
      <p:sp>
        <p:nvSpPr>
          <p:cNvPr id="29" name="MH_Other_3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811678" y="2695575"/>
            <a:ext cx="103717" cy="3746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ABABAB"/>
              </a:gs>
              <a:gs pos="50000">
                <a:srgbClr val="E4E4E4"/>
              </a:gs>
              <a:gs pos="100000">
                <a:srgbClr val="ABABAB"/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800" smtClean="0">
              <a:solidFill>
                <a:srgbClr val="FFFFFF"/>
              </a:solidFill>
              <a:latin typeface="+mn-ea"/>
              <a:ea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18669" y="2467255"/>
            <a:ext cx="29546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温馨提示</a:t>
            </a:r>
            <a:endParaRPr lang="zh-CN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363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01502" y="684502"/>
            <a:ext cx="9089165" cy="5035551"/>
          </a:xfrm>
          <a:noFill/>
          <a:ln>
            <a:solidFill>
              <a:srgbClr val="FFC000"/>
            </a:solidFill>
          </a:ln>
          <a:effectLst>
            <a:outerShdw blurRad="50800" dist="38100" dir="2700000" sx="105000" sy="105000" algn="tl" rotWithShape="0">
              <a:schemeClr val="accent2">
                <a:lumMod val="20000"/>
                <a:lumOff val="8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bevelT w="127000" h="127000"/>
            <a:bevelB w="254000" prst="coolSlant"/>
            <a:extrusionClr>
              <a:schemeClr val="tx2">
                <a:lumMod val="20000"/>
                <a:lumOff val="80000"/>
              </a:schemeClr>
            </a:extrusionClr>
          </a:sp3d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</a:pPr>
            <a:endParaRPr lang="en-US" altLang="zh-CN" sz="2400" b="1" dirty="0" smtClean="0">
              <a:solidFill>
                <a:srgbClr val="000000"/>
              </a:solidFill>
              <a:latin typeface="仿宋" pitchFamily="49" charset="-122"/>
              <a:ea typeface="仿宋" pitchFamily="49" charset="-12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                    班级</a:t>
            </a:r>
            <a:r>
              <a:rPr lang="zh-CN" altLang="en-US" sz="3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近期常见问题说明</a:t>
            </a:r>
            <a:endParaRPr lang="en-US" altLang="zh-CN" sz="3200" b="1" dirty="0">
              <a:solidFill>
                <a:schemeClr val="accent6">
                  <a:lumMod val="60000"/>
                  <a:lumOff val="40000"/>
                </a:schemeClr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3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r>
              <a:rPr lang="en-US" altLang="zh-CN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</a:t>
            </a:r>
            <a:r>
              <a:rPr lang="zh-CN" alt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在</a:t>
            </a:r>
            <a:r>
              <a:rPr lang="zh-CN" alt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最近</a:t>
            </a:r>
            <a:r>
              <a:rPr lang="zh-CN" alt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一周的</a:t>
            </a:r>
            <a:r>
              <a:rPr lang="zh-CN" alt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学习中，本班级学员遇到并提出了一些问题，现将一些共性问题集中进行说明。</a:t>
            </a:r>
            <a:endParaRPr lang="en-US" altLang="zh-CN" b="1" dirty="0">
              <a:solidFill>
                <a:schemeClr val="accent6">
                  <a:lumMod val="60000"/>
                  <a:lumOff val="40000"/>
                </a:schemeClr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</a:t>
            </a:r>
            <a:r>
              <a:rPr lang="en-US" altLang="zh-CN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1</a:t>
            </a:r>
            <a:r>
              <a:rPr lang="zh-CN" alt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、老师们观看课程时，要注意</a:t>
            </a:r>
            <a:r>
              <a:rPr lang="zh-CN" alt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“通识课”必须人人都选的，剩下的可根据自己的学科来选课。</a:t>
            </a:r>
            <a:endParaRPr lang="en-US" altLang="zh-CN" b="1" dirty="0">
              <a:solidFill>
                <a:schemeClr val="accent6">
                  <a:lumMod val="60000"/>
                  <a:lumOff val="40000"/>
                </a:schemeClr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r>
              <a:rPr lang="en-US" altLang="zh-CN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2</a:t>
            </a:r>
            <a:r>
              <a:rPr lang="zh-CN" alt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、学员登录平台后先阅读学员考核方案，在进行学习，发日志，发论坛帖子，回帖，评论日志，简报，公告。</a:t>
            </a:r>
            <a:endParaRPr lang="en-US" altLang="zh-CN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altLang="zh-CN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altLang="zh-CN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</a:t>
            </a:r>
            <a:endParaRPr lang="en-US" altLang="zh-CN" b="1" dirty="0">
              <a:solidFill>
                <a:schemeClr val="accent6">
                  <a:lumMod val="60000"/>
                  <a:lumOff val="40000"/>
                </a:schemeClr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3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</a:t>
            </a:r>
          </a:p>
        </p:txBody>
      </p:sp>
      <p:sp>
        <p:nvSpPr>
          <p:cNvPr id="2" name="矩形 1"/>
          <p:cNvSpPr/>
          <p:nvPr/>
        </p:nvSpPr>
        <p:spPr>
          <a:xfrm>
            <a:off x="1148296" y="3824846"/>
            <a:ext cx="879439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altLang="zh-CN" sz="2000" b="1" dirty="0" smtClean="0">
              <a:solidFill>
                <a:srgbClr val="DE2273">
                  <a:lumMod val="60000"/>
                  <a:lumOff val="40000"/>
                </a:srgbClr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en-US" altLang="zh-CN" sz="2000" b="1" dirty="0" smtClean="0">
                <a:solidFill>
                  <a:srgbClr val="DE2273">
                    <a:lumMod val="60000"/>
                    <a:lumOff val="40000"/>
                  </a:srgb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3</a:t>
            </a:r>
            <a:r>
              <a:rPr lang="zh-CN" altLang="en-US" sz="2000" b="1" dirty="0" smtClean="0">
                <a:solidFill>
                  <a:srgbClr val="DE2273">
                    <a:lumMod val="60000"/>
                    <a:lumOff val="40000"/>
                  </a:srgb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、学员在发日志，论坛帖子时要注意，不要发重复的内容，评论是字数不少</a:t>
            </a:r>
            <a:endParaRPr lang="en-US" altLang="zh-CN" sz="2000" b="1" dirty="0" smtClean="0">
              <a:solidFill>
                <a:srgbClr val="DE2273">
                  <a:lumMod val="60000"/>
                  <a:lumOff val="40000"/>
                </a:srgbClr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zh-CN" altLang="en-US" sz="2000" b="1" dirty="0" smtClean="0">
                <a:solidFill>
                  <a:srgbClr val="DE2273">
                    <a:lumMod val="60000"/>
                    <a:lumOff val="40000"/>
                  </a:srgb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于</a:t>
            </a:r>
            <a:r>
              <a:rPr lang="en-US" altLang="zh-CN" sz="2000" b="1" dirty="0" smtClean="0">
                <a:solidFill>
                  <a:srgbClr val="DE2273">
                    <a:lumMod val="60000"/>
                    <a:lumOff val="40000"/>
                  </a:srgb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10</a:t>
            </a:r>
            <a:r>
              <a:rPr lang="zh-CN" altLang="en-US" sz="2000" b="1" dirty="0" smtClean="0">
                <a:solidFill>
                  <a:srgbClr val="DE2273">
                    <a:lumMod val="60000"/>
                    <a:lumOff val="40000"/>
                  </a:srgb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个字。不要发与本平台无关的内容。</a:t>
            </a:r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MH_SubTitle_2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3088742" y="2928938"/>
            <a:ext cx="6112933" cy="51435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>
            <a:noFill/>
          </a:ln>
        </p:spPr>
        <p:txBody>
          <a:bodyPr anchor="ctr">
            <a:norm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zh-CN" altLang="en-US" sz="2000" dirty="0" smtClean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28" name="MH_SubTitle_1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3088742" y="2327275"/>
            <a:ext cx="6112933" cy="5143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anchor="ctr">
            <a:norm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zh-CN" altLang="en-US" sz="2000" dirty="0" smtClean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31" name="MH_Other_4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3235850" y="2617789"/>
            <a:ext cx="209549" cy="149225"/>
          </a:xfrm>
          <a:prstGeom prst="ellipse">
            <a:avLst/>
          </a:prstGeom>
          <a:solidFill>
            <a:srgbClr val="FFFFFF"/>
          </a:solidFill>
          <a:ln w="38100" algn="ctr">
            <a:solidFill>
              <a:srgbClr val="EDEBD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800" smtClean="0">
              <a:solidFill>
                <a:srgbClr val="FFFFFF"/>
              </a:solidFill>
              <a:latin typeface="+mn-ea"/>
              <a:ea typeface="+mn-ea"/>
            </a:endParaRPr>
          </a:p>
        </p:txBody>
      </p:sp>
      <p:sp>
        <p:nvSpPr>
          <p:cNvPr id="32" name="MH_Other_5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3242199" y="2989264"/>
            <a:ext cx="209551" cy="149225"/>
          </a:xfrm>
          <a:prstGeom prst="ellipse">
            <a:avLst/>
          </a:prstGeom>
          <a:solidFill>
            <a:srgbClr val="FFFFFF"/>
          </a:solidFill>
          <a:ln w="38100" algn="ctr">
            <a:solidFill>
              <a:srgbClr val="EDEBD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800" smtClean="0">
              <a:solidFill>
                <a:srgbClr val="FFFFFF"/>
              </a:solidFill>
              <a:latin typeface="+mn-ea"/>
              <a:ea typeface="+mn-ea"/>
            </a:endParaRPr>
          </a:p>
        </p:txBody>
      </p:sp>
      <p:sp>
        <p:nvSpPr>
          <p:cNvPr id="30" name="MH_Other_6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3295117" y="2693988"/>
            <a:ext cx="103716" cy="373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ABABAB"/>
              </a:gs>
              <a:gs pos="50000">
                <a:srgbClr val="E4E4E4"/>
              </a:gs>
              <a:gs pos="100000">
                <a:srgbClr val="ABABAB"/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800" smtClean="0">
              <a:solidFill>
                <a:srgbClr val="FFFFFF"/>
              </a:solidFill>
              <a:latin typeface="+mn-ea"/>
              <a:ea typeface="+mn-ea"/>
            </a:endParaRPr>
          </a:p>
        </p:txBody>
      </p:sp>
      <p:sp>
        <p:nvSpPr>
          <p:cNvPr id="33" name="MH_Other_1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8752411" y="2606676"/>
            <a:ext cx="209551" cy="149225"/>
          </a:xfrm>
          <a:prstGeom prst="ellipse">
            <a:avLst/>
          </a:prstGeom>
          <a:solidFill>
            <a:srgbClr val="FFFFFF"/>
          </a:solidFill>
          <a:ln w="38100" algn="ctr">
            <a:solidFill>
              <a:srgbClr val="EDEBD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800" smtClean="0">
              <a:solidFill>
                <a:srgbClr val="FFFFFF"/>
              </a:solidFill>
              <a:latin typeface="+mn-ea"/>
              <a:ea typeface="+mn-ea"/>
            </a:endParaRPr>
          </a:p>
        </p:txBody>
      </p:sp>
      <p:sp>
        <p:nvSpPr>
          <p:cNvPr id="34" name="MH_Other_2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8758762" y="2978151"/>
            <a:ext cx="209549" cy="149225"/>
          </a:xfrm>
          <a:prstGeom prst="ellipse">
            <a:avLst/>
          </a:prstGeom>
          <a:solidFill>
            <a:srgbClr val="FFFFFF"/>
          </a:solidFill>
          <a:ln w="38100" algn="ctr">
            <a:solidFill>
              <a:srgbClr val="EDEBD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800" smtClean="0">
              <a:solidFill>
                <a:srgbClr val="FFFFFF"/>
              </a:solidFill>
              <a:latin typeface="+mn-ea"/>
              <a:ea typeface="+mn-ea"/>
            </a:endParaRPr>
          </a:p>
        </p:txBody>
      </p:sp>
      <p:sp>
        <p:nvSpPr>
          <p:cNvPr id="29" name="MH_Other_3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811678" y="2695575"/>
            <a:ext cx="103717" cy="3746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ABABAB"/>
              </a:gs>
              <a:gs pos="50000">
                <a:srgbClr val="E4E4E4"/>
              </a:gs>
              <a:gs pos="100000">
                <a:srgbClr val="ABABAB"/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800" smtClean="0">
              <a:solidFill>
                <a:srgbClr val="FFFFFF"/>
              </a:solidFill>
              <a:latin typeface="+mn-ea"/>
              <a:ea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18667" y="2467255"/>
            <a:ext cx="29546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学情通报</a:t>
            </a:r>
            <a:endParaRPr lang="zh-CN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363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爆炸形 1 2"/>
          <p:cNvSpPr/>
          <p:nvPr/>
        </p:nvSpPr>
        <p:spPr>
          <a:xfrm>
            <a:off x="1304818" y="0"/>
            <a:ext cx="9000161" cy="6298058"/>
          </a:xfrm>
          <a:prstGeom prst="irregularSeal1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rgbClr val="7030A0"/>
                </a:solidFill>
              </a:rPr>
              <a:t>通过一周来的学习，大多数学员已经熟悉平台，能按平台要求来学习，但有少部分老师还没有登录平台，目前为止我班总共有</a:t>
            </a:r>
            <a:r>
              <a:rPr lang="en-US" altLang="zh-CN" sz="2000" dirty="0" smtClean="0">
                <a:solidFill>
                  <a:srgbClr val="7030A0"/>
                </a:solidFill>
              </a:rPr>
              <a:t>106</a:t>
            </a:r>
            <a:r>
              <a:rPr lang="zh-CN" altLang="en-US" sz="2000" dirty="0" smtClean="0">
                <a:solidFill>
                  <a:srgbClr val="7030A0"/>
                </a:solidFill>
              </a:rPr>
              <a:t>名老师，其中</a:t>
            </a:r>
            <a:r>
              <a:rPr lang="en-US" altLang="zh-CN" sz="2000" dirty="0" smtClean="0">
                <a:solidFill>
                  <a:srgbClr val="7030A0"/>
                </a:solidFill>
              </a:rPr>
              <a:t>66</a:t>
            </a:r>
            <a:r>
              <a:rPr lang="zh-CN" altLang="en-US" sz="2000" dirty="0" smtClean="0">
                <a:solidFill>
                  <a:srgbClr val="7030A0"/>
                </a:solidFill>
              </a:rPr>
              <a:t>名老师登录平台学习，还有</a:t>
            </a:r>
            <a:r>
              <a:rPr lang="en-US" altLang="zh-CN" sz="2000" dirty="0" smtClean="0">
                <a:solidFill>
                  <a:srgbClr val="7030A0"/>
                </a:solidFill>
              </a:rPr>
              <a:t>40</a:t>
            </a:r>
            <a:r>
              <a:rPr lang="zh-CN" altLang="en-US" sz="2000" dirty="0" smtClean="0">
                <a:solidFill>
                  <a:srgbClr val="7030A0"/>
                </a:solidFill>
              </a:rPr>
              <a:t>名老师没有登录，我正在查明原因。发表</a:t>
            </a:r>
            <a:r>
              <a:rPr lang="en-US" altLang="zh-CN" sz="2000" dirty="0" smtClean="0">
                <a:solidFill>
                  <a:srgbClr val="7030A0"/>
                </a:solidFill>
              </a:rPr>
              <a:t>56</a:t>
            </a:r>
            <a:r>
              <a:rPr lang="zh-CN" altLang="en-US" sz="2000" dirty="0" smtClean="0">
                <a:solidFill>
                  <a:srgbClr val="7030A0"/>
                </a:solidFill>
              </a:rPr>
              <a:t>篇日志，发论坛帖子</a:t>
            </a:r>
            <a:r>
              <a:rPr lang="en-US" altLang="zh-CN" sz="2000" dirty="0" smtClean="0">
                <a:solidFill>
                  <a:srgbClr val="7030A0"/>
                </a:solidFill>
              </a:rPr>
              <a:t>47</a:t>
            </a:r>
            <a:r>
              <a:rPr lang="zh-CN" altLang="en-US" sz="2000" dirty="0" smtClean="0">
                <a:solidFill>
                  <a:srgbClr val="7030A0"/>
                </a:solidFill>
              </a:rPr>
              <a:t>个，回帖</a:t>
            </a:r>
            <a:r>
              <a:rPr lang="en-US" altLang="zh-CN" sz="2000" dirty="0" smtClean="0">
                <a:solidFill>
                  <a:srgbClr val="7030A0"/>
                </a:solidFill>
              </a:rPr>
              <a:t>58</a:t>
            </a:r>
            <a:r>
              <a:rPr lang="zh-CN" altLang="en-US" sz="2000" dirty="0" smtClean="0">
                <a:solidFill>
                  <a:srgbClr val="7030A0"/>
                </a:solidFill>
              </a:rPr>
              <a:t>个，发布两个公告。下面我就把第一次学情展示个大家，希望第二次学情统计时我们班上线率达到</a:t>
            </a:r>
            <a:r>
              <a:rPr lang="en-US" altLang="zh-CN" sz="2000" dirty="0" smtClean="0">
                <a:solidFill>
                  <a:srgbClr val="7030A0"/>
                </a:solidFill>
              </a:rPr>
              <a:t>100%</a:t>
            </a:r>
            <a:endParaRPr lang="zh-CN" altLang="en-US" sz="2000" dirty="0">
              <a:solidFill>
                <a:srgbClr val="7030A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795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CONTENTSID" val="280"/>
  <p:tag name="MH_SECTIONID" val="281,282,283,284,285,286,287,288,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Other"/>
  <p:tag name="MH_ORDER" val="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Other"/>
  <p:tag name="MH_ORDER" val="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Other"/>
  <p:tag name="MH_ORDER" val="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Other"/>
  <p:tag name="MH_ORDER" val="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Other"/>
  <p:tag name="MH_ORDER" val="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Other"/>
  <p:tag name="MH_ORDER" val="1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Other"/>
  <p:tag name="MH_ORDER" val="1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Other"/>
  <p:tag name="MH_ORDER" val="1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Other"/>
  <p:tag name="MH_ORDER" val="1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Other"/>
  <p:tag name="MH_ORDER" val="1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6"/>
  <p:tag name="MH_CATEGORY" val="#BingLLB#"/>
  <p:tag name="MH_LAYOUT" val="SubTitle"/>
  <p:tag name="MH" val="20151010162206"/>
  <p:tag name="MH_LIBRARY" val="GRAPHIC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Other"/>
  <p:tag name="MH_ORDER" val="1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Other"/>
  <p:tag name="MH_ORDER" val="1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PageTitle"/>
  <p:tag name="MH_ORDER" val="PageTitl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SubTitle"/>
  <p:tag name="MH_ORDER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SubTitle"/>
  <p:tag name="MH_ORDER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Other"/>
  <p:tag name="MH_ORDER" val="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Other"/>
  <p:tag name="MH_ORDER" val="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Other"/>
  <p:tag name="MH_ORDER" val="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Other"/>
  <p:tag name="MH_ORDER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Other"/>
  <p:tag name="MH_ORDER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SubTitle"/>
  <p:tag name="MH_ORDER" val="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Other"/>
  <p:tag name="MH_ORDER" val="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6"/>
  <p:tag name="MH_CATEGORY" val="#BingLLB#"/>
  <p:tag name="MH_LAYOUT" val="SubTitle"/>
  <p:tag name="MH" val="20151010162206"/>
  <p:tag name="MH_LIBRARY" val="GRAPHIC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SubTitle"/>
  <p:tag name="MH_ORDER" val="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SubTitle"/>
  <p:tag name="MH_ORDER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Other"/>
  <p:tag name="MH_ORDER" val="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Other"/>
  <p:tag name="MH_ORDER" val="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Other"/>
  <p:tag name="MH_ORDER" val="6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Other"/>
  <p:tag name="MH_ORDER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Other"/>
  <p:tag name="MH_ORDER" val="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Other"/>
  <p:tag name="MH_ORDER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SubTitle"/>
  <p:tag name="MH_ORDER" val="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6"/>
  <p:tag name="MH_CATEGORY" val="#BingLLB#"/>
  <p:tag name="MH_LAYOUT" val="SubTitle"/>
  <p:tag name="MH" val="20151010162206"/>
  <p:tag name="MH_LIBRARY" val="GRAPHIC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SubTitle"/>
  <p:tag name="MH_ORDER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6"/>
  <p:tag name="MH_CATEGORY" val="#BingLLB#"/>
  <p:tag name="MH_LAYOUT" val="SubTitle"/>
  <p:tag name="MH" val="20151010162206"/>
  <p:tag name="MH_LIBRARY" val="GRAPHIC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SubTitle"/>
  <p:tag name="MH_ORDER" val="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SubTitle"/>
  <p:tag name="MH_ORDER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Other"/>
  <p:tag name="MH_ORDER" val="4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Other"/>
  <p:tag name="MH_ORDER" val="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Other"/>
  <p:tag name="MH_ORDER" val="6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Other"/>
  <p:tag name="MH_ORDER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Other"/>
  <p:tag name="MH_ORDER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SubTitle"/>
  <p:tag name="MH_ORDER" val="6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Other"/>
  <p:tag name="MH_ORDER" val="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6"/>
  <p:tag name="MH_CATEGORY" val="#BingLLB#"/>
  <p:tag name="MH_LAYOUT" val="SubTitle"/>
  <p:tag name="MH" val="20151010162206"/>
  <p:tag name="MH_LIBRARY" val="GRAPHIC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SubTitle"/>
  <p:tag name="MH_ORDER" val="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SubTitle"/>
  <p:tag name="MH_ORDER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Other"/>
  <p:tag name="MH_ORDER" val="4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Other"/>
  <p:tag name="MH_ORDER" val="5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Other"/>
  <p:tag name="MH_ORDER" val="6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Other"/>
  <p:tag name="MH_ORDER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Other"/>
  <p:tag name="MH_ORDER" val="2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Other"/>
  <p:tag name="MH_ORDER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Other"/>
  <p:tag name="MH_ORDER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5040"/>
  <p:tag name="MH_LIBRARY" val="GRAPHIC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72832"/>
  <p:tag name="MH_LIBRARY" val="GRAPHIC"/>
  <p:tag name="MH_ORDER" val="Oval 2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72832"/>
  <p:tag name="MH_LIBRARY" val="GRAPHIC"/>
  <p:tag name="MH_ORDER" val="Oval 3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72832"/>
  <p:tag name="MH_LIBRARY" val="GRAPHIC"/>
  <p:tag name="MH_ORDER" val="Oval 4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72832"/>
  <p:tag name="MH_LIBRARY" val="GRAPHIC"/>
  <p:tag name="MH_ORDER" val="Oval 5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72832"/>
  <p:tag name="MH_LIBRARY" val="GRAPHIC"/>
  <p:tag name="MH_ORDER" val="Oval 6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72832"/>
  <p:tag name="MH_LIBRARY" val="GRAPHIC"/>
  <p:tag name="MH_ORDER" val="Oval 7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73315"/>
  <p:tag name="MH_LIBRARY" val="GRAPHIC"/>
  <p:tag name="MH_ORDER" val="文本框 1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Other"/>
  <p:tag name="MH_ORDER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Other"/>
  <p:tag name="MH_ORDER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0162206"/>
  <p:tag name="MH_LIBRARY" val="GRAPHIC"/>
  <p:tag name="MH_TYPE" val="Other"/>
  <p:tag name="MH_ORDER" val="4"/>
</p:tagLst>
</file>

<file path=ppt/theme/theme1.xml><?xml version="1.0" encoding="utf-8"?>
<a:theme xmlns:a="http://schemas.openxmlformats.org/drawingml/2006/main" name="A000120140530A99PPBG">
  <a:themeElements>
    <a:clrScheme name="自定义 1">
      <a:dk1>
        <a:srgbClr val="3F3F3F"/>
      </a:dk1>
      <a:lt1>
        <a:sysClr val="window" lastClr="FFFFFF"/>
      </a:lt1>
      <a:dk2>
        <a:srgbClr val="3F3F3F"/>
      </a:dk2>
      <a:lt2>
        <a:srgbClr val="FFFFFF"/>
      </a:lt2>
      <a:accent1>
        <a:srgbClr val="F89A28"/>
      </a:accent1>
      <a:accent2>
        <a:srgbClr val="D93E19"/>
      </a:accent2>
      <a:accent3>
        <a:srgbClr val="AA5065"/>
      </a:accent3>
      <a:accent4>
        <a:srgbClr val="AA287F"/>
      </a:accent4>
      <a:accent5>
        <a:srgbClr val="A8804A"/>
      </a:accent5>
      <a:accent6>
        <a:srgbClr val="DE2273"/>
      </a:accent6>
      <a:hlink>
        <a:srgbClr val="2998E3"/>
      </a:hlink>
      <a:folHlink>
        <a:srgbClr val="CC7116"/>
      </a:folHlink>
    </a:clrScheme>
    <a:fontScheme name="自定义 1">
      <a:majorFont>
        <a:latin typeface="Arial"/>
        <a:ea typeface="华文新魏"/>
        <a:cs typeface=""/>
      </a:majorFont>
      <a:minorFont>
        <a:latin typeface="华文新魏"/>
        <a:ea typeface="华文行楷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1">
    <a:dk1>
      <a:srgbClr val="3F3F3F"/>
    </a:dk1>
    <a:lt1>
      <a:sysClr val="window" lastClr="FFFFFF"/>
    </a:lt1>
    <a:dk2>
      <a:srgbClr val="3F3F3F"/>
    </a:dk2>
    <a:lt2>
      <a:srgbClr val="FFFFFF"/>
    </a:lt2>
    <a:accent1>
      <a:srgbClr val="F89A28"/>
    </a:accent1>
    <a:accent2>
      <a:srgbClr val="D93E19"/>
    </a:accent2>
    <a:accent3>
      <a:srgbClr val="AA5065"/>
    </a:accent3>
    <a:accent4>
      <a:srgbClr val="AA287F"/>
    </a:accent4>
    <a:accent5>
      <a:srgbClr val="A8804A"/>
    </a:accent5>
    <a:accent6>
      <a:srgbClr val="DE2273"/>
    </a:accent6>
    <a:hlink>
      <a:srgbClr val="2998E3"/>
    </a:hlink>
    <a:folHlink>
      <a:srgbClr val="CC711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1736</TotalTime>
  <Words>1074</Words>
  <Application>Microsoft Office PowerPoint</Application>
  <PresentationFormat>自定义</PresentationFormat>
  <Paragraphs>97</Paragraphs>
  <Slides>19</Slides>
  <Notes>6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0" baseType="lpstr">
      <vt:lpstr>A000120140530A99PPBG</vt:lpstr>
      <vt:lpstr>              长岭县中小学非骨干教师远程培训项目简报 （第一期）    小学语文1班  </vt:lpstr>
      <vt:lpstr>PowerPoint 演示文稿</vt:lpstr>
      <vt:lpstr>目  录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XXX 工作坊 学习简报(第XX期)</dc:title>
  <dc:creator>xyl</dc:creator>
  <cp:lastModifiedBy>hp</cp:lastModifiedBy>
  <cp:revision>554</cp:revision>
  <dcterms:created xsi:type="dcterms:W3CDTF">2015-07-31T08:17:39Z</dcterms:created>
  <dcterms:modified xsi:type="dcterms:W3CDTF">2016-03-29T07:53:38Z</dcterms:modified>
</cp:coreProperties>
</file>