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10839B-A3D5-4C54-976E-47324DD9F406}" type="doc">
      <dgm:prSet loTypeId="urn:microsoft.com/office/officeart/2005/8/layout/chevron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971DB0C3-39FB-465A-B33D-FA3DB1BD7978}">
      <dgm:prSet phldrT="[文本]"/>
      <dgm:spPr/>
      <dgm:t>
        <a:bodyPr/>
        <a:lstStyle/>
        <a:p>
          <a:r>
            <a:rPr lang="en-US" altLang="zh-CN" dirty="0" smtClean="0"/>
            <a:t>1</a:t>
          </a:r>
          <a:endParaRPr lang="zh-CN" altLang="en-US" dirty="0"/>
        </a:p>
      </dgm:t>
    </dgm:pt>
    <dgm:pt modelId="{8C037C3D-B7D1-454A-900A-6C1D629A8ACD}" cxnId="{76AFF0CE-B265-43F2-A0E7-2EE1411B59A3}" type="parTrans">
      <dgm:prSet/>
      <dgm:spPr/>
      <dgm:t>
        <a:bodyPr/>
        <a:lstStyle/>
        <a:p>
          <a:endParaRPr lang="zh-CN" altLang="en-US"/>
        </a:p>
      </dgm:t>
    </dgm:pt>
    <dgm:pt modelId="{09613686-834D-483F-B9C3-C60ADCD6F033}" cxnId="{76AFF0CE-B265-43F2-A0E7-2EE1411B59A3}" type="sibTrans">
      <dgm:prSet/>
      <dgm:spPr/>
      <dgm:t>
        <a:bodyPr/>
        <a:lstStyle/>
        <a:p>
          <a:endParaRPr lang="zh-CN" altLang="en-US"/>
        </a:p>
      </dgm:t>
    </dgm:pt>
    <dgm:pt modelId="{940443BA-B070-42F3-95FC-EC6276B63F8F}">
      <dgm:prSet phldrT="[文本]"/>
      <dgm:spPr/>
      <dgm:t>
        <a:bodyPr/>
        <a:lstStyle/>
        <a:p>
          <a:endParaRPr lang="zh-CN" altLang="en-US" sz="2600" dirty="0"/>
        </a:p>
      </dgm:t>
    </dgm:pt>
    <dgm:pt modelId="{68DBCE37-6EFE-4CAF-8925-A4C60BEA2325}" cxnId="{DE4259E2-6C0B-41A7-A9B7-430FD79B7086}" type="parTrans">
      <dgm:prSet/>
      <dgm:spPr/>
      <dgm:t>
        <a:bodyPr/>
        <a:lstStyle/>
        <a:p>
          <a:endParaRPr lang="zh-CN" altLang="en-US"/>
        </a:p>
      </dgm:t>
    </dgm:pt>
    <dgm:pt modelId="{457D1F59-EAC0-45DA-B176-4FF69661FBC6}" cxnId="{DE4259E2-6C0B-41A7-A9B7-430FD79B7086}" type="sibTrans">
      <dgm:prSet/>
      <dgm:spPr/>
      <dgm:t>
        <a:bodyPr/>
        <a:lstStyle/>
        <a:p>
          <a:endParaRPr lang="zh-CN" altLang="en-US"/>
        </a:p>
      </dgm:t>
    </dgm:pt>
    <dgm:pt modelId="{B78B29F6-3F81-4734-8626-0DCEAC5BE4CC}">
      <dgm:prSet phldrT="[文本]" custT="1"/>
      <dgm:spPr/>
      <dgm:t>
        <a:bodyPr/>
        <a:lstStyle/>
        <a:p>
          <a:r>
            <a:rPr lang="zh-CN" altLang="en-US" sz="4000" dirty="0" smtClean="0"/>
            <a:t>卷首寄语</a:t>
          </a:r>
          <a:endParaRPr lang="zh-CN" altLang="en-US" sz="4000" dirty="0"/>
        </a:p>
      </dgm:t>
    </dgm:pt>
    <dgm:pt modelId="{F6B80D3B-0944-42B3-8ACB-B993ED78B634}" cxnId="{42861D2F-AA6B-4495-AAB9-090B79E2EB7F}" type="parTrans">
      <dgm:prSet/>
      <dgm:spPr/>
      <dgm:t>
        <a:bodyPr/>
        <a:lstStyle/>
        <a:p>
          <a:endParaRPr lang="zh-CN" altLang="en-US"/>
        </a:p>
      </dgm:t>
    </dgm:pt>
    <dgm:pt modelId="{5961E9AD-CD76-492B-8016-9166F604E481}" cxnId="{42861D2F-AA6B-4495-AAB9-090B79E2EB7F}" type="sibTrans">
      <dgm:prSet/>
      <dgm:spPr/>
      <dgm:t>
        <a:bodyPr/>
        <a:lstStyle/>
        <a:p>
          <a:endParaRPr lang="zh-CN" altLang="en-US"/>
        </a:p>
      </dgm:t>
    </dgm:pt>
    <dgm:pt modelId="{6E45E4D2-85CF-493B-A4E7-C3B94E6CD4AE}">
      <dgm:prSet phldrT="[文本]"/>
      <dgm:spPr/>
      <dgm:t>
        <a:bodyPr/>
        <a:lstStyle/>
        <a:p>
          <a:r>
            <a:rPr lang="en-US" altLang="zh-CN" dirty="0" smtClean="0"/>
            <a:t>2</a:t>
          </a:r>
          <a:endParaRPr lang="zh-CN" altLang="en-US" dirty="0"/>
        </a:p>
      </dgm:t>
    </dgm:pt>
    <dgm:pt modelId="{F76DDCBF-E33D-45AF-8974-F35E4BBDEB77}" cxnId="{AD0CE689-AB73-4758-B9ED-A66F842072E7}" type="parTrans">
      <dgm:prSet/>
      <dgm:spPr/>
      <dgm:t>
        <a:bodyPr/>
        <a:lstStyle/>
        <a:p>
          <a:endParaRPr lang="zh-CN" altLang="en-US"/>
        </a:p>
      </dgm:t>
    </dgm:pt>
    <dgm:pt modelId="{710A9741-B006-41CD-9EE0-6C876941BBF7}" cxnId="{AD0CE689-AB73-4758-B9ED-A66F842072E7}" type="sibTrans">
      <dgm:prSet/>
      <dgm:spPr/>
      <dgm:t>
        <a:bodyPr/>
        <a:lstStyle/>
        <a:p>
          <a:endParaRPr lang="zh-CN" altLang="en-US"/>
        </a:p>
      </dgm:t>
    </dgm:pt>
    <dgm:pt modelId="{7F97144B-43A3-429F-9D7B-C316A35AE560}">
      <dgm:prSet phldrT="[文本]"/>
      <dgm:spPr/>
      <dgm:t>
        <a:bodyPr/>
        <a:lstStyle/>
        <a:p>
          <a:endParaRPr lang="zh-CN" altLang="en-US" sz="2600" dirty="0"/>
        </a:p>
      </dgm:t>
    </dgm:pt>
    <dgm:pt modelId="{D42AD817-0D5F-484F-BA8B-74CFCF1B549C}" cxnId="{CE43EA61-3DA4-4275-83E2-6747B558A2C8}" type="parTrans">
      <dgm:prSet/>
      <dgm:spPr/>
      <dgm:t>
        <a:bodyPr/>
        <a:lstStyle/>
        <a:p>
          <a:endParaRPr lang="zh-CN" altLang="en-US"/>
        </a:p>
      </dgm:t>
    </dgm:pt>
    <dgm:pt modelId="{B8AB4B68-F7F3-4306-A0B6-348837817356}" cxnId="{CE43EA61-3DA4-4275-83E2-6747B558A2C8}" type="sibTrans">
      <dgm:prSet/>
      <dgm:spPr/>
      <dgm:t>
        <a:bodyPr/>
        <a:lstStyle/>
        <a:p>
          <a:endParaRPr lang="zh-CN" altLang="en-US"/>
        </a:p>
      </dgm:t>
    </dgm:pt>
    <dgm:pt modelId="{A2A9A09C-76C7-4032-B6E3-150C99639BD8}">
      <dgm:prSet phldrT="[文本]" custT="1"/>
      <dgm:spPr/>
      <dgm:t>
        <a:bodyPr/>
        <a:lstStyle/>
        <a:p>
          <a:r>
            <a:rPr lang="zh-CN" altLang="en-US" sz="4000" dirty="0" smtClean="0"/>
            <a:t>温馨提示</a:t>
          </a:r>
          <a:endParaRPr lang="zh-CN" altLang="en-US" sz="4000" dirty="0"/>
        </a:p>
      </dgm:t>
    </dgm:pt>
    <dgm:pt modelId="{4FB8B7B8-6CEB-4FBA-9937-C041D9F94D1A}" cxnId="{3D334F1E-E99F-4101-B311-75B0D9FFA96B}" type="parTrans">
      <dgm:prSet/>
      <dgm:spPr/>
      <dgm:t>
        <a:bodyPr/>
        <a:lstStyle/>
        <a:p>
          <a:endParaRPr lang="zh-CN" altLang="en-US"/>
        </a:p>
      </dgm:t>
    </dgm:pt>
    <dgm:pt modelId="{DEF82039-0A3E-455C-A349-4A462892BD3B}" cxnId="{3D334F1E-E99F-4101-B311-75B0D9FFA96B}" type="sibTrans">
      <dgm:prSet/>
      <dgm:spPr/>
      <dgm:t>
        <a:bodyPr/>
        <a:lstStyle/>
        <a:p>
          <a:endParaRPr lang="zh-CN" altLang="en-US"/>
        </a:p>
      </dgm:t>
    </dgm:pt>
    <dgm:pt modelId="{690D4F19-60AA-4EDA-A09F-CD6F34641A1A}">
      <dgm:prSet phldrT="[文本]"/>
      <dgm:spPr/>
      <dgm:t>
        <a:bodyPr/>
        <a:lstStyle/>
        <a:p>
          <a:r>
            <a:rPr lang="en-US" altLang="zh-CN" dirty="0" smtClean="0"/>
            <a:t>3</a:t>
          </a:r>
          <a:endParaRPr lang="zh-CN" altLang="en-US" dirty="0"/>
        </a:p>
      </dgm:t>
    </dgm:pt>
    <dgm:pt modelId="{517D1FD9-67D1-4038-B299-652676D10B03}" cxnId="{E1364C19-8AB9-4216-ACBB-970B9E43C460}" type="parTrans">
      <dgm:prSet/>
      <dgm:spPr/>
      <dgm:t>
        <a:bodyPr/>
        <a:lstStyle/>
        <a:p>
          <a:endParaRPr lang="zh-CN" altLang="en-US"/>
        </a:p>
      </dgm:t>
    </dgm:pt>
    <dgm:pt modelId="{88A978F4-15C0-456C-A041-2B9362F60BC9}" cxnId="{E1364C19-8AB9-4216-ACBB-970B9E43C460}" type="sibTrans">
      <dgm:prSet/>
      <dgm:spPr/>
      <dgm:t>
        <a:bodyPr/>
        <a:lstStyle/>
        <a:p>
          <a:endParaRPr lang="zh-CN" altLang="en-US"/>
        </a:p>
      </dgm:t>
    </dgm:pt>
    <dgm:pt modelId="{17CF9967-654C-4435-8DDF-5EBB5CD6D706}">
      <dgm:prSet phldrT="[文本]"/>
      <dgm:spPr/>
      <dgm:t>
        <a:bodyPr/>
        <a:lstStyle/>
        <a:p>
          <a:endParaRPr lang="zh-CN" altLang="en-US" sz="2600" dirty="0"/>
        </a:p>
      </dgm:t>
    </dgm:pt>
    <dgm:pt modelId="{26E4F5AD-FB6B-4DDD-942B-487368E933FD}" cxnId="{117CF0DD-E18C-4140-BA24-BD0E384CAEA8}" type="parTrans">
      <dgm:prSet/>
      <dgm:spPr/>
      <dgm:t>
        <a:bodyPr/>
        <a:lstStyle/>
        <a:p>
          <a:endParaRPr lang="zh-CN" altLang="en-US"/>
        </a:p>
      </dgm:t>
    </dgm:pt>
    <dgm:pt modelId="{03DED741-BD74-470B-9E41-D17E138E0891}" cxnId="{117CF0DD-E18C-4140-BA24-BD0E384CAEA8}" type="sibTrans">
      <dgm:prSet/>
      <dgm:spPr/>
      <dgm:t>
        <a:bodyPr/>
        <a:lstStyle/>
        <a:p>
          <a:endParaRPr lang="zh-CN" altLang="en-US"/>
        </a:p>
      </dgm:t>
    </dgm:pt>
    <dgm:pt modelId="{13EF92FD-70F7-4E1C-B7B1-AAD80DA756E5}">
      <dgm:prSet phldrT="[文本]" custT="1"/>
      <dgm:spPr/>
      <dgm:t>
        <a:bodyPr/>
        <a:lstStyle/>
        <a:p>
          <a:r>
            <a:rPr lang="zh-CN" altLang="en-US" sz="4000" dirty="0" smtClean="0"/>
            <a:t>学海拾贝</a:t>
          </a:r>
          <a:endParaRPr lang="zh-CN" altLang="en-US" sz="4000" dirty="0"/>
        </a:p>
      </dgm:t>
    </dgm:pt>
    <dgm:pt modelId="{620B992F-3219-4CE0-A974-193839B96E8D}" cxnId="{22E05BA9-DDFE-4944-A569-1D0742E35600}" type="parTrans">
      <dgm:prSet/>
      <dgm:spPr/>
      <dgm:t>
        <a:bodyPr/>
        <a:lstStyle/>
        <a:p>
          <a:endParaRPr lang="zh-CN" altLang="en-US"/>
        </a:p>
      </dgm:t>
    </dgm:pt>
    <dgm:pt modelId="{125AF067-2958-4468-818C-E2B64C7142AD}" cxnId="{22E05BA9-DDFE-4944-A569-1D0742E35600}" type="sibTrans">
      <dgm:prSet/>
      <dgm:spPr/>
      <dgm:t>
        <a:bodyPr/>
        <a:lstStyle/>
        <a:p>
          <a:endParaRPr lang="zh-CN" altLang="en-US"/>
        </a:p>
      </dgm:t>
    </dgm:pt>
    <dgm:pt modelId="{1F3D740C-6188-48FF-8AE2-D908ECE24707}" type="pres">
      <dgm:prSet presAssocID="{2210839B-A3D5-4C54-976E-47324DD9F40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325F46E-5916-4034-9E27-8F7D9C190A22}" type="pres">
      <dgm:prSet presAssocID="{971DB0C3-39FB-465A-B33D-FA3DB1BD7978}" presName="composite" presStyleCnt="0"/>
      <dgm:spPr/>
    </dgm:pt>
    <dgm:pt modelId="{C6613DC3-6D82-4B35-9F01-7E82D770D674}" type="pres">
      <dgm:prSet presAssocID="{971DB0C3-39FB-465A-B33D-FA3DB1BD797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F15D998-8DBC-42EB-852D-E41FB88EC97E}" type="pres">
      <dgm:prSet presAssocID="{971DB0C3-39FB-465A-B33D-FA3DB1BD797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B1C98FA-6D19-4028-A264-3EA5A2C22C5C}" type="pres">
      <dgm:prSet presAssocID="{09613686-834D-483F-B9C3-C60ADCD6F033}" presName="sp" presStyleCnt="0"/>
      <dgm:spPr/>
    </dgm:pt>
    <dgm:pt modelId="{36CC9139-8AF4-43EA-91E1-A8BC93B667E6}" type="pres">
      <dgm:prSet presAssocID="{6E45E4D2-85CF-493B-A4E7-C3B94E6CD4AE}" presName="composite" presStyleCnt="0"/>
      <dgm:spPr/>
    </dgm:pt>
    <dgm:pt modelId="{0A211B89-2562-47D6-8580-532147EB4FDB}" type="pres">
      <dgm:prSet presAssocID="{6E45E4D2-85CF-493B-A4E7-C3B94E6CD4A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E016F0F-6567-4CBA-B708-DD19338E5115}" type="pres">
      <dgm:prSet presAssocID="{6E45E4D2-85CF-493B-A4E7-C3B94E6CD4A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DA94087-DF22-4A6A-873B-4CAEBE26D8EF}" type="pres">
      <dgm:prSet presAssocID="{710A9741-B006-41CD-9EE0-6C876941BBF7}" presName="sp" presStyleCnt="0"/>
      <dgm:spPr/>
    </dgm:pt>
    <dgm:pt modelId="{58107698-2728-4A40-98C7-8265B6529DAA}" type="pres">
      <dgm:prSet presAssocID="{690D4F19-60AA-4EDA-A09F-CD6F34641A1A}" presName="composite" presStyleCnt="0"/>
      <dgm:spPr/>
    </dgm:pt>
    <dgm:pt modelId="{33BECD5B-F930-4DFD-9A40-C0D7D0F9E925}" type="pres">
      <dgm:prSet presAssocID="{690D4F19-60AA-4EDA-A09F-CD6F34641A1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23C9878-CD1E-4908-BB48-831B52DFF592}" type="pres">
      <dgm:prSet presAssocID="{690D4F19-60AA-4EDA-A09F-CD6F34641A1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117CF0DD-E18C-4140-BA24-BD0E384CAEA8}" srcId="{690D4F19-60AA-4EDA-A09F-CD6F34641A1A}" destId="{17CF9967-654C-4435-8DDF-5EBB5CD6D706}" srcOrd="0" destOrd="0" parTransId="{26E4F5AD-FB6B-4DDD-942B-487368E933FD}" sibTransId="{03DED741-BD74-470B-9E41-D17E138E0891}"/>
    <dgm:cxn modelId="{5C4DF72F-BBEA-49AB-A878-83A93A3CA1D9}" type="presOf" srcId="{B78B29F6-3F81-4734-8626-0DCEAC5BE4CC}" destId="{7F15D998-8DBC-42EB-852D-E41FB88EC97E}" srcOrd="0" destOrd="1" presId="urn:microsoft.com/office/officeart/2005/8/layout/chevron2"/>
    <dgm:cxn modelId="{3D334F1E-E99F-4101-B311-75B0D9FFA96B}" srcId="{6E45E4D2-85CF-493B-A4E7-C3B94E6CD4AE}" destId="{A2A9A09C-76C7-4032-B6E3-150C99639BD8}" srcOrd="1" destOrd="0" parTransId="{4FB8B7B8-6CEB-4FBA-9937-C041D9F94D1A}" sibTransId="{DEF82039-0A3E-455C-A349-4A462892BD3B}"/>
    <dgm:cxn modelId="{9926AA38-89F2-4D29-8E3F-013DA0250148}" type="presOf" srcId="{7F97144B-43A3-429F-9D7B-C316A35AE560}" destId="{BE016F0F-6567-4CBA-B708-DD19338E5115}" srcOrd="0" destOrd="0" presId="urn:microsoft.com/office/officeart/2005/8/layout/chevron2"/>
    <dgm:cxn modelId="{AD0CE689-AB73-4758-B9ED-A66F842072E7}" srcId="{2210839B-A3D5-4C54-976E-47324DD9F406}" destId="{6E45E4D2-85CF-493B-A4E7-C3B94E6CD4AE}" srcOrd="1" destOrd="0" parTransId="{F76DDCBF-E33D-45AF-8974-F35E4BBDEB77}" sibTransId="{710A9741-B006-41CD-9EE0-6C876941BBF7}"/>
    <dgm:cxn modelId="{CE43EA61-3DA4-4275-83E2-6747B558A2C8}" srcId="{6E45E4D2-85CF-493B-A4E7-C3B94E6CD4AE}" destId="{7F97144B-43A3-429F-9D7B-C316A35AE560}" srcOrd="0" destOrd="0" parTransId="{D42AD817-0D5F-484F-BA8B-74CFCF1B549C}" sibTransId="{B8AB4B68-F7F3-4306-A0B6-348837817356}"/>
    <dgm:cxn modelId="{5D3CCE8B-3B59-48D9-A468-3E9B518F227E}" type="presOf" srcId="{13EF92FD-70F7-4E1C-B7B1-AAD80DA756E5}" destId="{523C9878-CD1E-4908-BB48-831B52DFF592}" srcOrd="0" destOrd="1" presId="urn:microsoft.com/office/officeart/2005/8/layout/chevron2"/>
    <dgm:cxn modelId="{92E33F8A-AC86-4EC3-8210-FCE2D965953E}" type="presOf" srcId="{940443BA-B070-42F3-95FC-EC6276B63F8F}" destId="{7F15D998-8DBC-42EB-852D-E41FB88EC97E}" srcOrd="0" destOrd="0" presId="urn:microsoft.com/office/officeart/2005/8/layout/chevron2"/>
    <dgm:cxn modelId="{86FF709C-B841-4066-A0F6-E775CE8D2444}" type="presOf" srcId="{2210839B-A3D5-4C54-976E-47324DD9F406}" destId="{1F3D740C-6188-48FF-8AE2-D908ECE24707}" srcOrd="0" destOrd="0" presId="urn:microsoft.com/office/officeart/2005/8/layout/chevron2"/>
    <dgm:cxn modelId="{76AFF0CE-B265-43F2-A0E7-2EE1411B59A3}" srcId="{2210839B-A3D5-4C54-976E-47324DD9F406}" destId="{971DB0C3-39FB-465A-B33D-FA3DB1BD7978}" srcOrd="0" destOrd="0" parTransId="{8C037C3D-B7D1-454A-900A-6C1D629A8ACD}" sibTransId="{09613686-834D-483F-B9C3-C60ADCD6F033}"/>
    <dgm:cxn modelId="{5C1D87C9-5924-4ADF-9936-3162E53BF0B9}" type="presOf" srcId="{690D4F19-60AA-4EDA-A09F-CD6F34641A1A}" destId="{33BECD5B-F930-4DFD-9A40-C0D7D0F9E925}" srcOrd="0" destOrd="0" presId="urn:microsoft.com/office/officeart/2005/8/layout/chevron2"/>
    <dgm:cxn modelId="{3235F5F5-CFF2-4161-8DAB-E4029E4A7DA9}" type="presOf" srcId="{A2A9A09C-76C7-4032-B6E3-150C99639BD8}" destId="{BE016F0F-6567-4CBA-B708-DD19338E5115}" srcOrd="0" destOrd="1" presId="urn:microsoft.com/office/officeart/2005/8/layout/chevron2"/>
    <dgm:cxn modelId="{2893BCBB-5397-4212-845B-6DB684058089}" type="presOf" srcId="{17CF9967-654C-4435-8DDF-5EBB5CD6D706}" destId="{523C9878-CD1E-4908-BB48-831B52DFF592}" srcOrd="0" destOrd="0" presId="urn:microsoft.com/office/officeart/2005/8/layout/chevron2"/>
    <dgm:cxn modelId="{AF313122-C3D5-4E79-B905-DFB01BD4A803}" type="presOf" srcId="{971DB0C3-39FB-465A-B33D-FA3DB1BD7978}" destId="{C6613DC3-6D82-4B35-9F01-7E82D770D674}" srcOrd="0" destOrd="0" presId="urn:microsoft.com/office/officeart/2005/8/layout/chevron2"/>
    <dgm:cxn modelId="{E1364C19-8AB9-4216-ACBB-970B9E43C460}" srcId="{2210839B-A3D5-4C54-976E-47324DD9F406}" destId="{690D4F19-60AA-4EDA-A09F-CD6F34641A1A}" srcOrd="2" destOrd="0" parTransId="{517D1FD9-67D1-4038-B299-652676D10B03}" sibTransId="{88A978F4-15C0-456C-A041-2B9362F60BC9}"/>
    <dgm:cxn modelId="{42861D2F-AA6B-4495-AAB9-090B79E2EB7F}" srcId="{971DB0C3-39FB-465A-B33D-FA3DB1BD7978}" destId="{B78B29F6-3F81-4734-8626-0DCEAC5BE4CC}" srcOrd="1" destOrd="0" parTransId="{F6B80D3B-0944-42B3-8ACB-B993ED78B634}" sibTransId="{5961E9AD-CD76-492B-8016-9166F604E481}"/>
    <dgm:cxn modelId="{DE4259E2-6C0B-41A7-A9B7-430FD79B7086}" srcId="{971DB0C3-39FB-465A-B33D-FA3DB1BD7978}" destId="{940443BA-B070-42F3-95FC-EC6276B63F8F}" srcOrd="0" destOrd="0" parTransId="{68DBCE37-6EFE-4CAF-8925-A4C60BEA2325}" sibTransId="{457D1F59-EAC0-45DA-B176-4FF69661FBC6}"/>
    <dgm:cxn modelId="{F8DC3F31-3E28-4D7A-A42A-378239539C74}" type="presOf" srcId="{6E45E4D2-85CF-493B-A4E7-C3B94E6CD4AE}" destId="{0A211B89-2562-47D6-8580-532147EB4FDB}" srcOrd="0" destOrd="0" presId="urn:microsoft.com/office/officeart/2005/8/layout/chevron2"/>
    <dgm:cxn modelId="{22E05BA9-DDFE-4944-A569-1D0742E35600}" srcId="{690D4F19-60AA-4EDA-A09F-CD6F34641A1A}" destId="{13EF92FD-70F7-4E1C-B7B1-AAD80DA756E5}" srcOrd="1" destOrd="0" parTransId="{620B992F-3219-4CE0-A974-193839B96E8D}" sibTransId="{125AF067-2958-4468-818C-E2B64C7142AD}"/>
    <dgm:cxn modelId="{87F866FB-C372-4601-9D3B-CB4454E6B8AC}" type="presParOf" srcId="{1F3D740C-6188-48FF-8AE2-D908ECE24707}" destId="{0325F46E-5916-4034-9E27-8F7D9C190A22}" srcOrd="0" destOrd="0" presId="urn:microsoft.com/office/officeart/2005/8/layout/chevron2"/>
    <dgm:cxn modelId="{1DADF7A0-CB66-4739-A7DA-6C364D9F087C}" type="presParOf" srcId="{0325F46E-5916-4034-9E27-8F7D9C190A22}" destId="{C6613DC3-6D82-4B35-9F01-7E82D770D674}" srcOrd="0" destOrd="0" presId="urn:microsoft.com/office/officeart/2005/8/layout/chevron2"/>
    <dgm:cxn modelId="{5D7AA262-37B2-4A0F-8DA7-F876E759AE01}" type="presParOf" srcId="{0325F46E-5916-4034-9E27-8F7D9C190A22}" destId="{7F15D998-8DBC-42EB-852D-E41FB88EC97E}" srcOrd="1" destOrd="0" presId="urn:microsoft.com/office/officeart/2005/8/layout/chevron2"/>
    <dgm:cxn modelId="{E44DE887-09C7-4629-A22A-869BC4F39E72}" type="presParOf" srcId="{1F3D740C-6188-48FF-8AE2-D908ECE24707}" destId="{4B1C98FA-6D19-4028-A264-3EA5A2C22C5C}" srcOrd="1" destOrd="0" presId="urn:microsoft.com/office/officeart/2005/8/layout/chevron2"/>
    <dgm:cxn modelId="{38C14B90-B50B-4823-B069-C68C4049E3B1}" type="presParOf" srcId="{1F3D740C-6188-48FF-8AE2-D908ECE24707}" destId="{36CC9139-8AF4-43EA-91E1-A8BC93B667E6}" srcOrd="2" destOrd="0" presId="urn:microsoft.com/office/officeart/2005/8/layout/chevron2"/>
    <dgm:cxn modelId="{143DD262-C905-4940-AACF-79CC9771BC0D}" type="presParOf" srcId="{36CC9139-8AF4-43EA-91E1-A8BC93B667E6}" destId="{0A211B89-2562-47D6-8580-532147EB4FDB}" srcOrd="0" destOrd="0" presId="urn:microsoft.com/office/officeart/2005/8/layout/chevron2"/>
    <dgm:cxn modelId="{573B0ED7-359B-4E89-8E09-786DC4E2BE4D}" type="presParOf" srcId="{36CC9139-8AF4-43EA-91E1-A8BC93B667E6}" destId="{BE016F0F-6567-4CBA-B708-DD19338E5115}" srcOrd="1" destOrd="0" presId="urn:microsoft.com/office/officeart/2005/8/layout/chevron2"/>
    <dgm:cxn modelId="{9202BDD6-E189-4F6F-A9A4-3BA41B15338E}" type="presParOf" srcId="{1F3D740C-6188-48FF-8AE2-D908ECE24707}" destId="{EDA94087-DF22-4A6A-873B-4CAEBE26D8EF}" srcOrd="3" destOrd="0" presId="urn:microsoft.com/office/officeart/2005/8/layout/chevron2"/>
    <dgm:cxn modelId="{85CC9FB0-CC6D-4ABB-8E79-32F8849BD895}" type="presParOf" srcId="{1F3D740C-6188-48FF-8AE2-D908ECE24707}" destId="{58107698-2728-4A40-98C7-8265B6529DAA}" srcOrd="4" destOrd="0" presId="urn:microsoft.com/office/officeart/2005/8/layout/chevron2"/>
    <dgm:cxn modelId="{B5CFFA63-07EA-41E1-93A7-E79D420E4FD7}" type="presParOf" srcId="{58107698-2728-4A40-98C7-8265B6529DAA}" destId="{33BECD5B-F930-4DFD-9A40-C0D7D0F9E925}" srcOrd="0" destOrd="0" presId="urn:microsoft.com/office/officeart/2005/8/layout/chevron2"/>
    <dgm:cxn modelId="{C82AF20B-85F0-4D80-96FF-B236C47FBACE}" type="presParOf" srcId="{58107698-2728-4A40-98C7-8265B6529DAA}" destId="{523C9878-CD1E-4908-BB48-831B52DFF59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613DC3-6D82-4B35-9F01-7E82D770D674}">
      <dsp:nvSpPr>
        <dsp:cNvPr id="0" name=""/>
        <dsp:cNvSpPr/>
      </dsp:nvSpPr>
      <dsp:spPr>
        <a:xfrm rot="5400000">
          <a:off x="-245634" y="250905"/>
          <a:ext cx="1637565" cy="1146296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kern="1200" dirty="0" smtClean="0"/>
            <a:t>1</a:t>
          </a:r>
          <a:endParaRPr lang="zh-CN" altLang="en-US" sz="3200" kern="1200" dirty="0"/>
        </a:p>
      </dsp:txBody>
      <dsp:txXfrm rot="5400000">
        <a:off x="-245634" y="250905"/>
        <a:ext cx="1637565" cy="1146296"/>
      </dsp:txXfrm>
    </dsp:sp>
    <dsp:sp modelId="{7F15D998-8DBC-42EB-852D-E41FB88EC97E}">
      <dsp:nvSpPr>
        <dsp:cNvPr id="0" name=""/>
        <dsp:cNvSpPr/>
      </dsp:nvSpPr>
      <dsp:spPr>
        <a:xfrm rot="5400000">
          <a:off x="3088939" y="-1937372"/>
          <a:ext cx="1064417" cy="49497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2600" kern="1200" dirty="0"/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4000" kern="1200" dirty="0" smtClean="0"/>
            <a:t>卷首寄语</a:t>
          </a:r>
          <a:endParaRPr lang="zh-CN" altLang="en-US" sz="4000" kern="1200" dirty="0"/>
        </a:p>
      </dsp:txBody>
      <dsp:txXfrm rot="5400000">
        <a:off x="3088939" y="-1937372"/>
        <a:ext cx="1064417" cy="4949703"/>
      </dsp:txXfrm>
    </dsp:sp>
    <dsp:sp modelId="{0A211B89-2562-47D6-8580-532147EB4FDB}">
      <dsp:nvSpPr>
        <dsp:cNvPr id="0" name=""/>
        <dsp:cNvSpPr/>
      </dsp:nvSpPr>
      <dsp:spPr>
        <a:xfrm rot="5400000">
          <a:off x="-245634" y="1695103"/>
          <a:ext cx="1637565" cy="1146296"/>
        </a:xfrm>
        <a:prstGeom prst="chevron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kern="1200" dirty="0" smtClean="0"/>
            <a:t>2</a:t>
          </a:r>
          <a:endParaRPr lang="zh-CN" altLang="en-US" sz="3200" kern="1200" dirty="0"/>
        </a:p>
      </dsp:txBody>
      <dsp:txXfrm rot="5400000">
        <a:off x="-245634" y="1695103"/>
        <a:ext cx="1637565" cy="1146296"/>
      </dsp:txXfrm>
    </dsp:sp>
    <dsp:sp modelId="{BE016F0F-6567-4CBA-B708-DD19338E5115}">
      <dsp:nvSpPr>
        <dsp:cNvPr id="0" name=""/>
        <dsp:cNvSpPr/>
      </dsp:nvSpPr>
      <dsp:spPr>
        <a:xfrm rot="5400000">
          <a:off x="3088939" y="-493173"/>
          <a:ext cx="1064417" cy="49497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2600" kern="1200" dirty="0"/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4000" kern="1200" dirty="0" smtClean="0"/>
            <a:t>温馨提示</a:t>
          </a:r>
          <a:endParaRPr lang="zh-CN" altLang="en-US" sz="4000" kern="1200" dirty="0"/>
        </a:p>
      </dsp:txBody>
      <dsp:txXfrm rot="5400000">
        <a:off x="3088939" y="-493173"/>
        <a:ext cx="1064417" cy="4949703"/>
      </dsp:txXfrm>
    </dsp:sp>
    <dsp:sp modelId="{33BECD5B-F930-4DFD-9A40-C0D7D0F9E925}">
      <dsp:nvSpPr>
        <dsp:cNvPr id="0" name=""/>
        <dsp:cNvSpPr/>
      </dsp:nvSpPr>
      <dsp:spPr>
        <a:xfrm rot="5400000">
          <a:off x="-245634" y="3139302"/>
          <a:ext cx="1637565" cy="1146296"/>
        </a:xfrm>
        <a:prstGeom prst="chevron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kern="1200" dirty="0" smtClean="0"/>
            <a:t>3</a:t>
          </a:r>
          <a:endParaRPr lang="zh-CN" altLang="en-US" sz="3200" kern="1200" dirty="0"/>
        </a:p>
      </dsp:txBody>
      <dsp:txXfrm rot="5400000">
        <a:off x="-245634" y="3139302"/>
        <a:ext cx="1637565" cy="1146296"/>
      </dsp:txXfrm>
    </dsp:sp>
    <dsp:sp modelId="{523C9878-CD1E-4908-BB48-831B52DFF592}">
      <dsp:nvSpPr>
        <dsp:cNvPr id="0" name=""/>
        <dsp:cNvSpPr/>
      </dsp:nvSpPr>
      <dsp:spPr>
        <a:xfrm rot="5400000">
          <a:off x="3088939" y="951024"/>
          <a:ext cx="1064417" cy="49497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2600" kern="1200" dirty="0"/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4000" kern="1200" dirty="0" smtClean="0"/>
            <a:t>学海拾贝</a:t>
          </a:r>
          <a:endParaRPr lang="zh-CN" altLang="en-US" sz="4000" kern="1200" dirty="0"/>
        </a:p>
      </dsp:txBody>
      <dsp:txXfrm rot="5400000">
        <a:off x="3088939" y="951024"/>
        <a:ext cx="1064417" cy="49497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type="chevron" r:blip="" rot="90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ound2SameRect" r:blip="" rot="90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ound2SameRect" r:blip="" rot="-90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606400" y="597600"/>
            <a:ext cx="1299600" cy="5371200"/>
          </a:xfrm>
        </p:spPr>
        <p:txBody>
          <a:bodyPr vert="eaVert" anchor="b" anchorCtr="0">
            <a:normAutofit/>
          </a:bodyPr>
          <a:lstStyle>
            <a:lvl1pPr algn="l"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40000" y="3355200"/>
            <a:ext cx="777600" cy="2854800"/>
          </a:xfrm>
        </p:spPr>
        <p:txBody>
          <a:bodyPr vert="eaVer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07A-B1E4-4DEB-8FAE-7B570AB74C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D6CFE-61BA-47EB-855C-CA2BD6B4CC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07A-B1E4-4DEB-8FAE-7B570AB74C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D6CFE-61BA-47EB-855C-CA2BD6B4CCA2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277019" y="169863"/>
            <a:ext cx="11637963" cy="6388100"/>
          </a:xfrm>
        </p:spPr>
        <p:txBody>
          <a:bodyPr/>
          <a:lstStyle>
            <a:lvl2pPr marL="342900" indent="-342900">
              <a:buClrTx/>
              <a:buFont typeface="Arial" panose="020B0604020202020204" pitchFamily="34" charset="0"/>
              <a:buChar char="•"/>
              <a:defRPr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07A-B1E4-4DEB-8FAE-7B570AB74C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D6CFE-61BA-47EB-855C-CA2BD6B4CC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79200" y="3564000"/>
            <a:ext cx="4449600" cy="1864800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67709" y="5617695"/>
            <a:ext cx="10515600" cy="5611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MH_Others_11"/>
          <p:cNvSpPr/>
          <p:nvPr>
            <p:custDataLst>
              <p:tags r:id="rId2"/>
            </p:custDataLst>
          </p:nvPr>
        </p:nvSpPr>
        <p:spPr>
          <a:xfrm rot="5400000">
            <a:off x="5730019" y="975050"/>
            <a:ext cx="349407" cy="4450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cxnSp>
        <p:nvCxnSpPr>
          <p:cNvPr id="8" name="MH_Others_12"/>
          <p:cNvCxnSpPr/>
          <p:nvPr>
            <p:custDataLst>
              <p:tags r:id="rId3"/>
            </p:custDataLst>
          </p:nvPr>
        </p:nvCxnSpPr>
        <p:spPr>
          <a:xfrm flipH="1">
            <a:off x="3679371" y="3424331"/>
            <a:ext cx="4450703" cy="0"/>
          </a:xfrm>
          <a:prstGeom prst="line">
            <a:avLst/>
          </a:prstGeom>
          <a:ln w="381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4211638" y="2514118"/>
            <a:ext cx="2738437" cy="441325"/>
          </a:xfrm>
          <a:custGeom>
            <a:avLst/>
            <a:gdLst>
              <a:gd name="T0" fmla="*/ 1249 w 3450"/>
              <a:gd name="T1" fmla="*/ 466 h 556"/>
              <a:gd name="T2" fmla="*/ 1325 w 3450"/>
              <a:gd name="T3" fmla="*/ 462 h 556"/>
              <a:gd name="T4" fmla="*/ 1879 w 3450"/>
              <a:gd name="T5" fmla="*/ 182 h 556"/>
              <a:gd name="T6" fmla="*/ 1917 w 3450"/>
              <a:gd name="T7" fmla="*/ 443 h 556"/>
              <a:gd name="T8" fmla="*/ 1917 w 3450"/>
              <a:gd name="T9" fmla="*/ 180 h 556"/>
              <a:gd name="T10" fmla="*/ 2768 w 3450"/>
              <a:gd name="T11" fmla="*/ 173 h 556"/>
              <a:gd name="T12" fmla="*/ 2833 w 3450"/>
              <a:gd name="T13" fmla="*/ 190 h 556"/>
              <a:gd name="T14" fmla="*/ 2797 w 3450"/>
              <a:gd name="T15" fmla="*/ 155 h 556"/>
              <a:gd name="T16" fmla="*/ 3417 w 3450"/>
              <a:gd name="T17" fmla="*/ 190 h 556"/>
              <a:gd name="T18" fmla="*/ 3329 w 3450"/>
              <a:gd name="T19" fmla="*/ 205 h 556"/>
              <a:gd name="T20" fmla="*/ 3118 w 3450"/>
              <a:gd name="T21" fmla="*/ 305 h 556"/>
              <a:gd name="T22" fmla="*/ 3350 w 3450"/>
              <a:gd name="T23" fmla="*/ 140 h 556"/>
              <a:gd name="T24" fmla="*/ 2903 w 3450"/>
              <a:gd name="T25" fmla="*/ 159 h 556"/>
              <a:gd name="T26" fmla="*/ 2899 w 3450"/>
              <a:gd name="T27" fmla="*/ 351 h 556"/>
              <a:gd name="T28" fmla="*/ 2776 w 3450"/>
              <a:gd name="T29" fmla="*/ 504 h 556"/>
              <a:gd name="T30" fmla="*/ 2914 w 3450"/>
              <a:gd name="T31" fmla="*/ 441 h 556"/>
              <a:gd name="T32" fmla="*/ 2970 w 3450"/>
              <a:gd name="T33" fmla="*/ 424 h 556"/>
              <a:gd name="T34" fmla="*/ 2810 w 3450"/>
              <a:gd name="T35" fmla="*/ 546 h 556"/>
              <a:gd name="T36" fmla="*/ 2616 w 3450"/>
              <a:gd name="T37" fmla="*/ 416 h 556"/>
              <a:gd name="T38" fmla="*/ 2733 w 3450"/>
              <a:gd name="T39" fmla="*/ 128 h 556"/>
              <a:gd name="T40" fmla="*/ 2015 w 3450"/>
              <a:gd name="T41" fmla="*/ 136 h 556"/>
              <a:gd name="T42" fmla="*/ 2102 w 3450"/>
              <a:gd name="T43" fmla="*/ 349 h 556"/>
              <a:gd name="T44" fmla="*/ 1907 w 3450"/>
              <a:gd name="T45" fmla="*/ 493 h 556"/>
              <a:gd name="T46" fmla="*/ 1665 w 3450"/>
              <a:gd name="T47" fmla="*/ 445 h 556"/>
              <a:gd name="T48" fmla="*/ 1890 w 3450"/>
              <a:gd name="T49" fmla="*/ 132 h 556"/>
              <a:gd name="T50" fmla="*/ 1418 w 3450"/>
              <a:gd name="T51" fmla="*/ 140 h 556"/>
              <a:gd name="T52" fmla="*/ 1498 w 3450"/>
              <a:gd name="T53" fmla="*/ 236 h 556"/>
              <a:gd name="T54" fmla="*/ 1518 w 3450"/>
              <a:gd name="T55" fmla="*/ 539 h 556"/>
              <a:gd name="T56" fmla="*/ 1147 w 3450"/>
              <a:gd name="T57" fmla="*/ 529 h 556"/>
              <a:gd name="T58" fmla="*/ 1118 w 3450"/>
              <a:gd name="T59" fmla="*/ 301 h 556"/>
              <a:gd name="T60" fmla="*/ 1325 w 3450"/>
              <a:gd name="T61" fmla="*/ 245 h 556"/>
              <a:gd name="T62" fmla="*/ 1289 w 3450"/>
              <a:gd name="T63" fmla="*/ 159 h 556"/>
              <a:gd name="T64" fmla="*/ 1145 w 3450"/>
              <a:gd name="T65" fmla="*/ 222 h 556"/>
              <a:gd name="T66" fmla="*/ 1197 w 3450"/>
              <a:gd name="T67" fmla="*/ 132 h 556"/>
              <a:gd name="T68" fmla="*/ 305 w 3450"/>
              <a:gd name="T69" fmla="*/ 151 h 556"/>
              <a:gd name="T70" fmla="*/ 327 w 3450"/>
              <a:gd name="T71" fmla="*/ 234 h 556"/>
              <a:gd name="T72" fmla="*/ 236 w 3450"/>
              <a:gd name="T73" fmla="*/ 161 h 556"/>
              <a:gd name="T74" fmla="*/ 186 w 3450"/>
              <a:gd name="T75" fmla="*/ 449 h 556"/>
              <a:gd name="T76" fmla="*/ 240 w 3450"/>
              <a:gd name="T77" fmla="*/ 504 h 556"/>
              <a:gd name="T78" fmla="*/ 346 w 3450"/>
              <a:gd name="T79" fmla="*/ 401 h 556"/>
              <a:gd name="T80" fmla="*/ 352 w 3450"/>
              <a:gd name="T81" fmla="*/ 464 h 556"/>
              <a:gd name="T82" fmla="*/ 138 w 3450"/>
              <a:gd name="T83" fmla="*/ 537 h 556"/>
              <a:gd name="T84" fmla="*/ 0 w 3450"/>
              <a:gd name="T85" fmla="*/ 332 h 556"/>
              <a:gd name="T86" fmla="*/ 92 w 3450"/>
              <a:gd name="T87" fmla="*/ 150 h 556"/>
              <a:gd name="T88" fmla="*/ 672 w 3450"/>
              <a:gd name="T89" fmla="*/ 140 h 556"/>
              <a:gd name="T90" fmla="*/ 876 w 3450"/>
              <a:gd name="T91" fmla="*/ 132 h 556"/>
              <a:gd name="T92" fmla="*/ 937 w 3450"/>
              <a:gd name="T93" fmla="*/ 539 h 556"/>
              <a:gd name="T94" fmla="*/ 672 w 3450"/>
              <a:gd name="T95" fmla="*/ 219 h 556"/>
              <a:gd name="T96" fmla="*/ 496 w 3450"/>
              <a:gd name="T97" fmla="*/ 29 h 556"/>
              <a:gd name="T98" fmla="*/ 2493 w 3450"/>
              <a:gd name="T99" fmla="*/ 148 h 556"/>
              <a:gd name="T100" fmla="*/ 2420 w 3450"/>
              <a:gd name="T101" fmla="*/ 236 h 556"/>
              <a:gd name="T102" fmla="*/ 2463 w 3450"/>
              <a:gd name="T103" fmla="*/ 458 h 556"/>
              <a:gd name="T104" fmla="*/ 2511 w 3450"/>
              <a:gd name="T105" fmla="*/ 433 h 556"/>
              <a:gd name="T106" fmla="*/ 2340 w 3450"/>
              <a:gd name="T107" fmla="*/ 544 h 556"/>
              <a:gd name="T108" fmla="*/ 2246 w 3450"/>
              <a:gd name="T109" fmla="*/ 391 h 556"/>
              <a:gd name="T110" fmla="*/ 2199 w 3450"/>
              <a:gd name="T111" fmla="*/ 153 h 556"/>
              <a:gd name="T112" fmla="*/ 2296 w 3450"/>
              <a:gd name="T113" fmla="*/ 67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450" h="556">
                <a:moveTo>
                  <a:pt x="1270" y="301"/>
                </a:moveTo>
                <a:lnTo>
                  <a:pt x="1258" y="303"/>
                </a:lnTo>
                <a:lnTo>
                  <a:pt x="1251" y="313"/>
                </a:lnTo>
                <a:lnTo>
                  <a:pt x="1251" y="318"/>
                </a:lnTo>
                <a:lnTo>
                  <a:pt x="1249" y="328"/>
                </a:lnTo>
                <a:lnTo>
                  <a:pt x="1249" y="343"/>
                </a:lnTo>
                <a:lnTo>
                  <a:pt x="1249" y="362"/>
                </a:lnTo>
                <a:lnTo>
                  <a:pt x="1249" y="456"/>
                </a:lnTo>
                <a:lnTo>
                  <a:pt x="1249" y="466"/>
                </a:lnTo>
                <a:lnTo>
                  <a:pt x="1249" y="474"/>
                </a:lnTo>
                <a:lnTo>
                  <a:pt x="1249" y="477"/>
                </a:lnTo>
                <a:lnTo>
                  <a:pt x="1249" y="481"/>
                </a:lnTo>
                <a:lnTo>
                  <a:pt x="1254" y="491"/>
                </a:lnTo>
                <a:lnTo>
                  <a:pt x="1266" y="493"/>
                </a:lnTo>
                <a:lnTo>
                  <a:pt x="1279" y="491"/>
                </a:lnTo>
                <a:lnTo>
                  <a:pt x="1295" y="485"/>
                </a:lnTo>
                <a:lnTo>
                  <a:pt x="1312" y="474"/>
                </a:lnTo>
                <a:lnTo>
                  <a:pt x="1325" y="462"/>
                </a:lnTo>
                <a:lnTo>
                  <a:pt x="1325" y="320"/>
                </a:lnTo>
                <a:lnTo>
                  <a:pt x="1308" y="313"/>
                </a:lnTo>
                <a:lnTo>
                  <a:pt x="1293" y="305"/>
                </a:lnTo>
                <a:lnTo>
                  <a:pt x="1281" y="301"/>
                </a:lnTo>
                <a:lnTo>
                  <a:pt x="1270" y="301"/>
                </a:lnTo>
                <a:lnTo>
                  <a:pt x="1270" y="301"/>
                </a:lnTo>
                <a:close/>
                <a:moveTo>
                  <a:pt x="1909" y="169"/>
                </a:moveTo>
                <a:lnTo>
                  <a:pt x="1896" y="173"/>
                </a:lnTo>
                <a:lnTo>
                  <a:pt x="1879" y="182"/>
                </a:lnTo>
                <a:lnTo>
                  <a:pt x="1859" y="197"/>
                </a:lnTo>
                <a:lnTo>
                  <a:pt x="1840" y="219"/>
                </a:lnTo>
                <a:lnTo>
                  <a:pt x="1840" y="403"/>
                </a:lnTo>
                <a:lnTo>
                  <a:pt x="1859" y="422"/>
                </a:lnTo>
                <a:lnTo>
                  <a:pt x="1879" y="435"/>
                </a:lnTo>
                <a:lnTo>
                  <a:pt x="1894" y="445"/>
                </a:lnTo>
                <a:lnTo>
                  <a:pt x="1907" y="447"/>
                </a:lnTo>
                <a:lnTo>
                  <a:pt x="1913" y="447"/>
                </a:lnTo>
                <a:lnTo>
                  <a:pt x="1917" y="443"/>
                </a:lnTo>
                <a:lnTo>
                  <a:pt x="1917" y="435"/>
                </a:lnTo>
                <a:lnTo>
                  <a:pt x="1917" y="426"/>
                </a:lnTo>
                <a:lnTo>
                  <a:pt x="1917" y="410"/>
                </a:lnTo>
                <a:lnTo>
                  <a:pt x="1917" y="391"/>
                </a:lnTo>
                <a:lnTo>
                  <a:pt x="1917" y="215"/>
                </a:lnTo>
                <a:lnTo>
                  <a:pt x="1917" y="201"/>
                </a:lnTo>
                <a:lnTo>
                  <a:pt x="1917" y="190"/>
                </a:lnTo>
                <a:lnTo>
                  <a:pt x="1917" y="184"/>
                </a:lnTo>
                <a:lnTo>
                  <a:pt x="1917" y="180"/>
                </a:lnTo>
                <a:lnTo>
                  <a:pt x="1915" y="171"/>
                </a:lnTo>
                <a:lnTo>
                  <a:pt x="1909" y="169"/>
                </a:lnTo>
                <a:lnTo>
                  <a:pt x="1909" y="169"/>
                </a:lnTo>
                <a:close/>
                <a:moveTo>
                  <a:pt x="2797" y="155"/>
                </a:moveTo>
                <a:lnTo>
                  <a:pt x="2787" y="155"/>
                </a:lnTo>
                <a:lnTo>
                  <a:pt x="2780" y="157"/>
                </a:lnTo>
                <a:lnTo>
                  <a:pt x="2772" y="161"/>
                </a:lnTo>
                <a:lnTo>
                  <a:pt x="2770" y="165"/>
                </a:lnTo>
                <a:lnTo>
                  <a:pt x="2768" y="173"/>
                </a:lnTo>
                <a:lnTo>
                  <a:pt x="2766" y="184"/>
                </a:lnTo>
                <a:lnTo>
                  <a:pt x="2764" y="197"/>
                </a:lnTo>
                <a:lnTo>
                  <a:pt x="2764" y="215"/>
                </a:lnTo>
                <a:lnTo>
                  <a:pt x="2764" y="314"/>
                </a:lnTo>
                <a:lnTo>
                  <a:pt x="2797" y="314"/>
                </a:lnTo>
                <a:lnTo>
                  <a:pt x="2833" y="314"/>
                </a:lnTo>
                <a:lnTo>
                  <a:pt x="2833" y="215"/>
                </a:lnTo>
                <a:lnTo>
                  <a:pt x="2833" y="201"/>
                </a:lnTo>
                <a:lnTo>
                  <a:pt x="2833" y="190"/>
                </a:lnTo>
                <a:lnTo>
                  <a:pt x="2833" y="182"/>
                </a:lnTo>
                <a:lnTo>
                  <a:pt x="2831" y="176"/>
                </a:lnTo>
                <a:lnTo>
                  <a:pt x="2831" y="173"/>
                </a:lnTo>
                <a:lnTo>
                  <a:pt x="2831" y="169"/>
                </a:lnTo>
                <a:lnTo>
                  <a:pt x="2826" y="163"/>
                </a:lnTo>
                <a:lnTo>
                  <a:pt x="2818" y="159"/>
                </a:lnTo>
                <a:lnTo>
                  <a:pt x="2808" y="157"/>
                </a:lnTo>
                <a:lnTo>
                  <a:pt x="2797" y="155"/>
                </a:lnTo>
                <a:lnTo>
                  <a:pt x="2797" y="155"/>
                </a:lnTo>
                <a:close/>
                <a:moveTo>
                  <a:pt x="3402" y="121"/>
                </a:moveTo>
                <a:lnTo>
                  <a:pt x="3419" y="123"/>
                </a:lnTo>
                <a:lnTo>
                  <a:pt x="3435" y="130"/>
                </a:lnTo>
                <a:lnTo>
                  <a:pt x="3446" y="142"/>
                </a:lnTo>
                <a:lnTo>
                  <a:pt x="3450" y="159"/>
                </a:lnTo>
                <a:lnTo>
                  <a:pt x="3446" y="171"/>
                </a:lnTo>
                <a:lnTo>
                  <a:pt x="3440" y="180"/>
                </a:lnTo>
                <a:lnTo>
                  <a:pt x="3431" y="188"/>
                </a:lnTo>
                <a:lnTo>
                  <a:pt x="3417" y="190"/>
                </a:lnTo>
                <a:lnTo>
                  <a:pt x="3410" y="190"/>
                </a:lnTo>
                <a:lnTo>
                  <a:pt x="3404" y="186"/>
                </a:lnTo>
                <a:lnTo>
                  <a:pt x="3389" y="180"/>
                </a:lnTo>
                <a:lnTo>
                  <a:pt x="3379" y="178"/>
                </a:lnTo>
                <a:lnTo>
                  <a:pt x="3369" y="178"/>
                </a:lnTo>
                <a:lnTo>
                  <a:pt x="3360" y="182"/>
                </a:lnTo>
                <a:lnTo>
                  <a:pt x="3348" y="188"/>
                </a:lnTo>
                <a:lnTo>
                  <a:pt x="3339" y="196"/>
                </a:lnTo>
                <a:lnTo>
                  <a:pt x="3329" y="205"/>
                </a:lnTo>
                <a:lnTo>
                  <a:pt x="3317" y="217"/>
                </a:lnTo>
                <a:lnTo>
                  <a:pt x="3306" y="232"/>
                </a:lnTo>
                <a:lnTo>
                  <a:pt x="3294" y="249"/>
                </a:lnTo>
                <a:lnTo>
                  <a:pt x="3292" y="395"/>
                </a:lnTo>
                <a:lnTo>
                  <a:pt x="3294" y="539"/>
                </a:lnTo>
                <a:lnTo>
                  <a:pt x="3116" y="539"/>
                </a:lnTo>
                <a:lnTo>
                  <a:pt x="3118" y="512"/>
                </a:lnTo>
                <a:lnTo>
                  <a:pt x="3118" y="437"/>
                </a:lnTo>
                <a:lnTo>
                  <a:pt x="3118" y="305"/>
                </a:lnTo>
                <a:lnTo>
                  <a:pt x="3118" y="155"/>
                </a:lnTo>
                <a:lnTo>
                  <a:pt x="3116" y="127"/>
                </a:lnTo>
                <a:lnTo>
                  <a:pt x="3294" y="127"/>
                </a:lnTo>
                <a:lnTo>
                  <a:pt x="3294" y="203"/>
                </a:lnTo>
                <a:lnTo>
                  <a:pt x="3306" y="184"/>
                </a:lnTo>
                <a:lnTo>
                  <a:pt x="3317" y="169"/>
                </a:lnTo>
                <a:lnTo>
                  <a:pt x="3325" y="159"/>
                </a:lnTo>
                <a:lnTo>
                  <a:pt x="3333" y="153"/>
                </a:lnTo>
                <a:lnTo>
                  <a:pt x="3350" y="140"/>
                </a:lnTo>
                <a:lnTo>
                  <a:pt x="3367" y="128"/>
                </a:lnTo>
                <a:lnTo>
                  <a:pt x="3385" y="123"/>
                </a:lnTo>
                <a:lnTo>
                  <a:pt x="3402" y="121"/>
                </a:lnTo>
                <a:lnTo>
                  <a:pt x="3402" y="121"/>
                </a:lnTo>
                <a:close/>
                <a:moveTo>
                  <a:pt x="2791" y="119"/>
                </a:moveTo>
                <a:lnTo>
                  <a:pt x="2822" y="121"/>
                </a:lnTo>
                <a:lnTo>
                  <a:pt x="2849" y="128"/>
                </a:lnTo>
                <a:lnTo>
                  <a:pt x="2876" y="142"/>
                </a:lnTo>
                <a:lnTo>
                  <a:pt x="2903" y="159"/>
                </a:lnTo>
                <a:lnTo>
                  <a:pt x="2920" y="176"/>
                </a:lnTo>
                <a:lnTo>
                  <a:pt x="2937" y="196"/>
                </a:lnTo>
                <a:lnTo>
                  <a:pt x="2951" y="217"/>
                </a:lnTo>
                <a:lnTo>
                  <a:pt x="2960" y="240"/>
                </a:lnTo>
                <a:lnTo>
                  <a:pt x="2970" y="265"/>
                </a:lnTo>
                <a:lnTo>
                  <a:pt x="2976" y="291"/>
                </a:lnTo>
                <a:lnTo>
                  <a:pt x="2977" y="320"/>
                </a:lnTo>
                <a:lnTo>
                  <a:pt x="2979" y="351"/>
                </a:lnTo>
                <a:lnTo>
                  <a:pt x="2899" y="351"/>
                </a:lnTo>
                <a:lnTo>
                  <a:pt x="2803" y="353"/>
                </a:lnTo>
                <a:lnTo>
                  <a:pt x="2764" y="353"/>
                </a:lnTo>
                <a:lnTo>
                  <a:pt x="2764" y="458"/>
                </a:lnTo>
                <a:lnTo>
                  <a:pt x="2764" y="472"/>
                </a:lnTo>
                <a:lnTo>
                  <a:pt x="2766" y="483"/>
                </a:lnTo>
                <a:lnTo>
                  <a:pt x="2766" y="491"/>
                </a:lnTo>
                <a:lnTo>
                  <a:pt x="2768" y="497"/>
                </a:lnTo>
                <a:lnTo>
                  <a:pt x="2772" y="500"/>
                </a:lnTo>
                <a:lnTo>
                  <a:pt x="2776" y="504"/>
                </a:lnTo>
                <a:lnTo>
                  <a:pt x="2783" y="508"/>
                </a:lnTo>
                <a:lnTo>
                  <a:pt x="2793" y="508"/>
                </a:lnTo>
                <a:lnTo>
                  <a:pt x="2810" y="506"/>
                </a:lnTo>
                <a:lnTo>
                  <a:pt x="2830" y="502"/>
                </a:lnTo>
                <a:lnTo>
                  <a:pt x="2847" y="497"/>
                </a:lnTo>
                <a:lnTo>
                  <a:pt x="2864" y="487"/>
                </a:lnTo>
                <a:lnTo>
                  <a:pt x="2881" y="474"/>
                </a:lnTo>
                <a:lnTo>
                  <a:pt x="2897" y="458"/>
                </a:lnTo>
                <a:lnTo>
                  <a:pt x="2914" y="441"/>
                </a:lnTo>
                <a:lnTo>
                  <a:pt x="2929" y="422"/>
                </a:lnTo>
                <a:lnTo>
                  <a:pt x="2933" y="412"/>
                </a:lnTo>
                <a:lnTo>
                  <a:pt x="2939" y="405"/>
                </a:lnTo>
                <a:lnTo>
                  <a:pt x="2945" y="403"/>
                </a:lnTo>
                <a:lnTo>
                  <a:pt x="2951" y="401"/>
                </a:lnTo>
                <a:lnTo>
                  <a:pt x="2958" y="403"/>
                </a:lnTo>
                <a:lnTo>
                  <a:pt x="2964" y="408"/>
                </a:lnTo>
                <a:lnTo>
                  <a:pt x="2968" y="416"/>
                </a:lnTo>
                <a:lnTo>
                  <a:pt x="2970" y="424"/>
                </a:lnTo>
                <a:lnTo>
                  <a:pt x="2968" y="433"/>
                </a:lnTo>
                <a:lnTo>
                  <a:pt x="2964" y="445"/>
                </a:lnTo>
                <a:lnTo>
                  <a:pt x="2956" y="456"/>
                </a:lnTo>
                <a:lnTo>
                  <a:pt x="2947" y="470"/>
                </a:lnTo>
                <a:lnTo>
                  <a:pt x="2914" y="500"/>
                </a:lnTo>
                <a:lnTo>
                  <a:pt x="2874" y="525"/>
                </a:lnTo>
                <a:lnTo>
                  <a:pt x="2853" y="535"/>
                </a:lnTo>
                <a:lnTo>
                  <a:pt x="2831" y="543"/>
                </a:lnTo>
                <a:lnTo>
                  <a:pt x="2810" y="546"/>
                </a:lnTo>
                <a:lnTo>
                  <a:pt x="2789" y="546"/>
                </a:lnTo>
                <a:lnTo>
                  <a:pt x="2757" y="544"/>
                </a:lnTo>
                <a:lnTo>
                  <a:pt x="2726" y="535"/>
                </a:lnTo>
                <a:lnTo>
                  <a:pt x="2699" y="518"/>
                </a:lnTo>
                <a:lnTo>
                  <a:pt x="2676" y="495"/>
                </a:lnTo>
                <a:lnTo>
                  <a:pt x="2657" y="477"/>
                </a:lnTo>
                <a:lnTo>
                  <a:pt x="2639" y="458"/>
                </a:lnTo>
                <a:lnTo>
                  <a:pt x="2626" y="437"/>
                </a:lnTo>
                <a:lnTo>
                  <a:pt x="2616" y="416"/>
                </a:lnTo>
                <a:lnTo>
                  <a:pt x="2605" y="376"/>
                </a:lnTo>
                <a:lnTo>
                  <a:pt x="2601" y="334"/>
                </a:lnTo>
                <a:lnTo>
                  <a:pt x="2605" y="295"/>
                </a:lnTo>
                <a:lnTo>
                  <a:pt x="2614" y="255"/>
                </a:lnTo>
                <a:lnTo>
                  <a:pt x="2632" y="219"/>
                </a:lnTo>
                <a:lnTo>
                  <a:pt x="2651" y="188"/>
                </a:lnTo>
                <a:lnTo>
                  <a:pt x="2682" y="159"/>
                </a:lnTo>
                <a:lnTo>
                  <a:pt x="2716" y="136"/>
                </a:lnTo>
                <a:lnTo>
                  <a:pt x="2733" y="128"/>
                </a:lnTo>
                <a:lnTo>
                  <a:pt x="2753" y="123"/>
                </a:lnTo>
                <a:lnTo>
                  <a:pt x="2772" y="119"/>
                </a:lnTo>
                <a:lnTo>
                  <a:pt x="2791" y="119"/>
                </a:lnTo>
                <a:lnTo>
                  <a:pt x="2791" y="119"/>
                </a:lnTo>
                <a:close/>
                <a:moveTo>
                  <a:pt x="1952" y="119"/>
                </a:moveTo>
                <a:lnTo>
                  <a:pt x="1969" y="119"/>
                </a:lnTo>
                <a:lnTo>
                  <a:pt x="1986" y="123"/>
                </a:lnTo>
                <a:lnTo>
                  <a:pt x="2002" y="128"/>
                </a:lnTo>
                <a:lnTo>
                  <a:pt x="2015" y="136"/>
                </a:lnTo>
                <a:lnTo>
                  <a:pt x="2030" y="146"/>
                </a:lnTo>
                <a:lnTo>
                  <a:pt x="2042" y="157"/>
                </a:lnTo>
                <a:lnTo>
                  <a:pt x="2055" y="173"/>
                </a:lnTo>
                <a:lnTo>
                  <a:pt x="2067" y="188"/>
                </a:lnTo>
                <a:lnTo>
                  <a:pt x="2082" y="211"/>
                </a:lnTo>
                <a:lnTo>
                  <a:pt x="2094" y="240"/>
                </a:lnTo>
                <a:lnTo>
                  <a:pt x="2102" y="272"/>
                </a:lnTo>
                <a:lnTo>
                  <a:pt x="2103" y="309"/>
                </a:lnTo>
                <a:lnTo>
                  <a:pt x="2102" y="349"/>
                </a:lnTo>
                <a:lnTo>
                  <a:pt x="2094" y="387"/>
                </a:lnTo>
                <a:lnTo>
                  <a:pt x="2078" y="420"/>
                </a:lnTo>
                <a:lnTo>
                  <a:pt x="2059" y="449"/>
                </a:lnTo>
                <a:lnTo>
                  <a:pt x="2038" y="472"/>
                </a:lnTo>
                <a:lnTo>
                  <a:pt x="2013" y="487"/>
                </a:lnTo>
                <a:lnTo>
                  <a:pt x="1986" y="497"/>
                </a:lnTo>
                <a:lnTo>
                  <a:pt x="1956" y="500"/>
                </a:lnTo>
                <a:lnTo>
                  <a:pt x="1925" y="497"/>
                </a:lnTo>
                <a:lnTo>
                  <a:pt x="1907" y="493"/>
                </a:lnTo>
                <a:lnTo>
                  <a:pt x="1892" y="485"/>
                </a:lnTo>
                <a:lnTo>
                  <a:pt x="1863" y="466"/>
                </a:lnTo>
                <a:lnTo>
                  <a:pt x="1840" y="441"/>
                </a:lnTo>
                <a:lnTo>
                  <a:pt x="1840" y="454"/>
                </a:lnTo>
                <a:lnTo>
                  <a:pt x="1840" y="502"/>
                </a:lnTo>
                <a:lnTo>
                  <a:pt x="1840" y="535"/>
                </a:lnTo>
                <a:lnTo>
                  <a:pt x="1842" y="556"/>
                </a:lnTo>
                <a:lnTo>
                  <a:pt x="1664" y="556"/>
                </a:lnTo>
                <a:lnTo>
                  <a:pt x="1665" y="445"/>
                </a:lnTo>
                <a:lnTo>
                  <a:pt x="1665" y="349"/>
                </a:lnTo>
                <a:lnTo>
                  <a:pt x="1664" y="148"/>
                </a:lnTo>
                <a:lnTo>
                  <a:pt x="1664" y="127"/>
                </a:lnTo>
                <a:lnTo>
                  <a:pt x="1842" y="127"/>
                </a:lnTo>
                <a:lnTo>
                  <a:pt x="1840" y="176"/>
                </a:lnTo>
                <a:lnTo>
                  <a:pt x="1852" y="161"/>
                </a:lnTo>
                <a:lnTo>
                  <a:pt x="1863" y="150"/>
                </a:lnTo>
                <a:lnTo>
                  <a:pt x="1877" y="140"/>
                </a:lnTo>
                <a:lnTo>
                  <a:pt x="1890" y="132"/>
                </a:lnTo>
                <a:lnTo>
                  <a:pt x="1921" y="121"/>
                </a:lnTo>
                <a:lnTo>
                  <a:pt x="1952" y="119"/>
                </a:lnTo>
                <a:lnTo>
                  <a:pt x="1952" y="119"/>
                </a:lnTo>
                <a:close/>
                <a:moveTo>
                  <a:pt x="1293" y="119"/>
                </a:moveTo>
                <a:lnTo>
                  <a:pt x="1322" y="119"/>
                </a:lnTo>
                <a:lnTo>
                  <a:pt x="1348" y="121"/>
                </a:lnTo>
                <a:lnTo>
                  <a:pt x="1373" y="127"/>
                </a:lnTo>
                <a:lnTo>
                  <a:pt x="1397" y="132"/>
                </a:lnTo>
                <a:lnTo>
                  <a:pt x="1418" y="140"/>
                </a:lnTo>
                <a:lnTo>
                  <a:pt x="1435" y="150"/>
                </a:lnTo>
                <a:lnTo>
                  <a:pt x="1452" y="159"/>
                </a:lnTo>
                <a:lnTo>
                  <a:pt x="1466" y="173"/>
                </a:lnTo>
                <a:lnTo>
                  <a:pt x="1475" y="176"/>
                </a:lnTo>
                <a:lnTo>
                  <a:pt x="1483" y="184"/>
                </a:lnTo>
                <a:lnTo>
                  <a:pt x="1489" y="192"/>
                </a:lnTo>
                <a:lnTo>
                  <a:pt x="1493" y="203"/>
                </a:lnTo>
                <a:lnTo>
                  <a:pt x="1496" y="217"/>
                </a:lnTo>
                <a:lnTo>
                  <a:pt x="1498" y="236"/>
                </a:lnTo>
                <a:lnTo>
                  <a:pt x="1500" y="257"/>
                </a:lnTo>
                <a:lnTo>
                  <a:pt x="1500" y="284"/>
                </a:lnTo>
                <a:lnTo>
                  <a:pt x="1500" y="426"/>
                </a:lnTo>
                <a:lnTo>
                  <a:pt x="1500" y="445"/>
                </a:lnTo>
                <a:lnTo>
                  <a:pt x="1500" y="462"/>
                </a:lnTo>
                <a:lnTo>
                  <a:pt x="1500" y="475"/>
                </a:lnTo>
                <a:lnTo>
                  <a:pt x="1502" y="487"/>
                </a:lnTo>
                <a:lnTo>
                  <a:pt x="1508" y="510"/>
                </a:lnTo>
                <a:lnTo>
                  <a:pt x="1518" y="539"/>
                </a:lnTo>
                <a:lnTo>
                  <a:pt x="1325" y="539"/>
                </a:lnTo>
                <a:lnTo>
                  <a:pt x="1325" y="500"/>
                </a:lnTo>
                <a:lnTo>
                  <a:pt x="1302" y="520"/>
                </a:lnTo>
                <a:lnTo>
                  <a:pt x="1276" y="535"/>
                </a:lnTo>
                <a:lnTo>
                  <a:pt x="1245" y="544"/>
                </a:lnTo>
                <a:lnTo>
                  <a:pt x="1216" y="546"/>
                </a:lnTo>
                <a:lnTo>
                  <a:pt x="1191" y="544"/>
                </a:lnTo>
                <a:lnTo>
                  <a:pt x="1168" y="539"/>
                </a:lnTo>
                <a:lnTo>
                  <a:pt x="1147" y="529"/>
                </a:lnTo>
                <a:lnTo>
                  <a:pt x="1128" y="514"/>
                </a:lnTo>
                <a:lnTo>
                  <a:pt x="1105" y="491"/>
                </a:lnTo>
                <a:lnTo>
                  <a:pt x="1089" y="464"/>
                </a:lnTo>
                <a:lnTo>
                  <a:pt x="1080" y="433"/>
                </a:lnTo>
                <a:lnTo>
                  <a:pt x="1076" y="401"/>
                </a:lnTo>
                <a:lnTo>
                  <a:pt x="1080" y="372"/>
                </a:lnTo>
                <a:lnTo>
                  <a:pt x="1087" y="345"/>
                </a:lnTo>
                <a:lnTo>
                  <a:pt x="1099" y="320"/>
                </a:lnTo>
                <a:lnTo>
                  <a:pt x="1118" y="301"/>
                </a:lnTo>
                <a:lnTo>
                  <a:pt x="1143" y="282"/>
                </a:lnTo>
                <a:lnTo>
                  <a:pt x="1170" y="266"/>
                </a:lnTo>
                <a:lnTo>
                  <a:pt x="1201" y="259"/>
                </a:lnTo>
                <a:lnTo>
                  <a:pt x="1235" y="257"/>
                </a:lnTo>
                <a:lnTo>
                  <a:pt x="1262" y="257"/>
                </a:lnTo>
                <a:lnTo>
                  <a:pt x="1285" y="263"/>
                </a:lnTo>
                <a:lnTo>
                  <a:pt x="1306" y="270"/>
                </a:lnTo>
                <a:lnTo>
                  <a:pt x="1325" y="282"/>
                </a:lnTo>
                <a:lnTo>
                  <a:pt x="1325" y="245"/>
                </a:lnTo>
                <a:lnTo>
                  <a:pt x="1325" y="224"/>
                </a:lnTo>
                <a:lnTo>
                  <a:pt x="1325" y="209"/>
                </a:lnTo>
                <a:lnTo>
                  <a:pt x="1324" y="197"/>
                </a:lnTo>
                <a:lnTo>
                  <a:pt x="1324" y="192"/>
                </a:lnTo>
                <a:lnTo>
                  <a:pt x="1324" y="182"/>
                </a:lnTo>
                <a:lnTo>
                  <a:pt x="1324" y="178"/>
                </a:lnTo>
                <a:lnTo>
                  <a:pt x="1316" y="169"/>
                </a:lnTo>
                <a:lnTo>
                  <a:pt x="1304" y="163"/>
                </a:lnTo>
                <a:lnTo>
                  <a:pt x="1289" y="159"/>
                </a:lnTo>
                <a:lnTo>
                  <a:pt x="1272" y="157"/>
                </a:lnTo>
                <a:lnTo>
                  <a:pt x="1241" y="161"/>
                </a:lnTo>
                <a:lnTo>
                  <a:pt x="1216" y="169"/>
                </a:lnTo>
                <a:lnTo>
                  <a:pt x="1193" y="182"/>
                </a:lnTo>
                <a:lnTo>
                  <a:pt x="1176" y="201"/>
                </a:lnTo>
                <a:lnTo>
                  <a:pt x="1166" y="211"/>
                </a:lnTo>
                <a:lnTo>
                  <a:pt x="1158" y="217"/>
                </a:lnTo>
                <a:lnTo>
                  <a:pt x="1153" y="220"/>
                </a:lnTo>
                <a:lnTo>
                  <a:pt x="1145" y="222"/>
                </a:lnTo>
                <a:lnTo>
                  <a:pt x="1135" y="220"/>
                </a:lnTo>
                <a:lnTo>
                  <a:pt x="1128" y="215"/>
                </a:lnTo>
                <a:lnTo>
                  <a:pt x="1122" y="205"/>
                </a:lnTo>
                <a:lnTo>
                  <a:pt x="1120" y="196"/>
                </a:lnTo>
                <a:lnTo>
                  <a:pt x="1124" y="182"/>
                </a:lnTo>
                <a:lnTo>
                  <a:pt x="1133" y="169"/>
                </a:lnTo>
                <a:lnTo>
                  <a:pt x="1149" y="155"/>
                </a:lnTo>
                <a:lnTo>
                  <a:pt x="1172" y="142"/>
                </a:lnTo>
                <a:lnTo>
                  <a:pt x="1197" y="132"/>
                </a:lnTo>
                <a:lnTo>
                  <a:pt x="1226" y="125"/>
                </a:lnTo>
                <a:lnTo>
                  <a:pt x="1256" y="119"/>
                </a:lnTo>
                <a:lnTo>
                  <a:pt x="1293" y="119"/>
                </a:lnTo>
                <a:lnTo>
                  <a:pt x="1293" y="119"/>
                </a:lnTo>
                <a:close/>
                <a:moveTo>
                  <a:pt x="196" y="119"/>
                </a:moveTo>
                <a:lnTo>
                  <a:pt x="227" y="121"/>
                </a:lnTo>
                <a:lnTo>
                  <a:pt x="254" y="127"/>
                </a:lnTo>
                <a:lnTo>
                  <a:pt x="280" y="136"/>
                </a:lnTo>
                <a:lnTo>
                  <a:pt x="305" y="151"/>
                </a:lnTo>
                <a:lnTo>
                  <a:pt x="323" y="167"/>
                </a:lnTo>
                <a:lnTo>
                  <a:pt x="338" y="184"/>
                </a:lnTo>
                <a:lnTo>
                  <a:pt x="348" y="199"/>
                </a:lnTo>
                <a:lnTo>
                  <a:pt x="352" y="215"/>
                </a:lnTo>
                <a:lnTo>
                  <a:pt x="350" y="222"/>
                </a:lnTo>
                <a:lnTo>
                  <a:pt x="346" y="228"/>
                </a:lnTo>
                <a:lnTo>
                  <a:pt x="340" y="234"/>
                </a:lnTo>
                <a:lnTo>
                  <a:pt x="332" y="234"/>
                </a:lnTo>
                <a:lnTo>
                  <a:pt x="327" y="234"/>
                </a:lnTo>
                <a:lnTo>
                  <a:pt x="321" y="230"/>
                </a:lnTo>
                <a:lnTo>
                  <a:pt x="315" y="222"/>
                </a:lnTo>
                <a:lnTo>
                  <a:pt x="309" y="213"/>
                </a:lnTo>
                <a:lnTo>
                  <a:pt x="302" y="201"/>
                </a:lnTo>
                <a:lnTo>
                  <a:pt x="292" y="192"/>
                </a:lnTo>
                <a:lnTo>
                  <a:pt x="280" y="182"/>
                </a:lnTo>
                <a:lnTo>
                  <a:pt x="267" y="174"/>
                </a:lnTo>
                <a:lnTo>
                  <a:pt x="252" y="167"/>
                </a:lnTo>
                <a:lnTo>
                  <a:pt x="236" y="161"/>
                </a:lnTo>
                <a:lnTo>
                  <a:pt x="223" y="157"/>
                </a:lnTo>
                <a:lnTo>
                  <a:pt x="209" y="157"/>
                </a:lnTo>
                <a:lnTo>
                  <a:pt x="198" y="159"/>
                </a:lnTo>
                <a:lnTo>
                  <a:pt x="190" y="167"/>
                </a:lnTo>
                <a:lnTo>
                  <a:pt x="188" y="173"/>
                </a:lnTo>
                <a:lnTo>
                  <a:pt x="188" y="182"/>
                </a:lnTo>
                <a:lnTo>
                  <a:pt x="186" y="196"/>
                </a:lnTo>
                <a:lnTo>
                  <a:pt x="186" y="215"/>
                </a:lnTo>
                <a:lnTo>
                  <a:pt x="186" y="449"/>
                </a:lnTo>
                <a:lnTo>
                  <a:pt x="186" y="472"/>
                </a:lnTo>
                <a:lnTo>
                  <a:pt x="186" y="485"/>
                </a:lnTo>
                <a:lnTo>
                  <a:pt x="186" y="495"/>
                </a:lnTo>
                <a:lnTo>
                  <a:pt x="188" y="500"/>
                </a:lnTo>
                <a:lnTo>
                  <a:pt x="190" y="504"/>
                </a:lnTo>
                <a:lnTo>
                  <a:pt x="194" y="508"/>
                </a:lnTo>
                <a:lnTo>
                  <a:pt x="204" y="510"/>
                </a:lnTo>
                <a:lnTo>
                  <a:pt x="223" y="508"/>
                </a:lnTo>
                <a:lnTo>
                  <a:pt x="240" y="504"/>
                </a:lnTo>
                <a:lnTo>
                  <a:pt x="257" y="495"/>
                </a:lnTo>
                <a:lnTo>
                  <a:pt x="275" y="485"/>
                </a:lnTo>
                <a:lnTo>
                  <a:pt x="292" y="472"/>
                </a:lnTo>
                <a:lnTo>
                  <a:pt x="307" y="454"/>
                </a:lnTo>
                <a:lnTo>
                  <a:pt x="321" y="437"/>
                </a:lnTo>
                <a:lnTo>
                  <a:pt x="332" y="416"/>
                </a:lnTo>
                <a:lnTo>
                  <a:pt x="336" y="408"/>
                </a:lnTo>
                <a:lnTo>
                  <a:pt x="342" y="405"/>
                </a:lnTo>
                <a:lnTo>
                  <a:pt x="346" y="401"/>
                </a:lnTo>
                <a:lnTo>
                  <a:pt x="352" y="399"/>
                </a:lnTo>
                <a:lnTo>
                  <a:pt x="359" y="401"/>
                </a:lnTo>
                <a:lnTo>
                  <a:pt x="365" y="406"/>
                </a:lnTo>
                <a:lnTo>
                  <a:pt x="371" y="414"/>
                </a:lnTo>
                <a:lnTo>
                  <a:pt x="371" y="422"/>
                </a:lnTo>
                <a:lnTo>
                  <a:pt x="371" y="431"/>
                </a:lnTo>
                <a:lnTo>
                  <a:pt x="367" y="441"/>
                </a:lnTo>
                <a:lnTo>
                  <a:pt x="361" y="451"/>
                </a:lnTo>
                <a:lnTo>
                  <a:pt x="352" y="464"/>
                </a:lnTo>
                <a:lnTo>
                  <a:pt x="330" y="487"/>
                </a:lnTo>
                <a:lnTo>
                  <a:pt x="307" y="508"/>
                </a:lnTo>
                <a:lnTo>
                  <a:pt x="280" y="525"/>
                </a:lnTo>
                <a:lnTo>
                  <a:pt x="254" y="537"/>
                </a:lnTo>
                <a:lnTo>
                  <a:pt x="225" y="544"/>
                </a:lnTo>
                <a:lnTo>
                  <a:pt x="196" y="546"/>
                </a:lnTo>
                <a:lnTo>
                  <a:pt x="175" y="546"/>
                </a:lnTo>
                <a:lnTo>
                  <a:pt x="156" y="543"/>
                </a:lnTo>
                <a:lnTo>
                  <a:pt x="138" y="537"/>
                </a:lnTo>
                <a:lnTo>
                  <a:pt x="121" y="531"/>
                </a:lnTo>
                <a:lnTo>
                  <a:pt x="104" y="521"/>
                </a:lnTo>
                <a:lnTo>
                  <a:pt x="88" y="510"/>
                </a:lnTo>
                <a:lnTo>
                  <a:pt x="73" y="497"/>
                </a:lnTo>
                <a:lnTo>
                  <a:pt x="60" y="479"/>
                </a:lnTo>
                <a:lnTo>
                  <a:pt x="33" y="451"/>
                </a:lnTo>
                <a:lnTo>
                  <a:pt x="15" y="416"/>
                </a:lnTo>
                <a:lnTo>
                  <a:pt x="4" y="376"/>
                </a:lnTo>
                <a:lnTo>
                  <a:pt x="0" y="332"/>
                </a:lnTo>
                <a:lnTo>
                  <a:pt x="2" y="309"/>
                </a:lnTo>
                <a:lnTo>
                  <a:pt x="4" y="286"/>
                </a:lnTo>
                <a:lnTo>
                  <a:pt x="10" y="265"/>
                </a:lnTo>
                <a:lnTo>
                  <a:pt x="17" y="243"/>
                </a:lnTo>
                <a:lnTo>
                  <a:pt x="25" y="224"/>
                </a:lnTo>
                <a:lnTo>
                  <a:pt x="36" y="207"/>
                </a:lnTo>
                <a:lnTo>
                  <a:pt x="50" y="188"/>
                </a:lnTo>
                <a:lnTo>
                  <a:pt x="65" y="173"/>
                </a:lnTo>
                <a:lnTo>
                  <a:pt x="92" y="150"/>
                </a:lnTo>
                <a:lnTo>
                  <a:pt x="125" y="132"/>
                </a:lnTo>
                <a:lnTo>
                  <a:pt x="158" y="121"/>
                </a:lnTo>
                <a:lnTo>
                  <a:pt x="196" y="119"/>
                </a:lnTo>
                <a:lnTo>
                  <a:pt x="196" y="119"/>
                </a:lnTo>
                <a:close/>
                <a:moveTo>
                  <a:pt x="496" y="29"/>
                </a:moveTo>
                <a:lnTo>
                  <a:pt x="672" y="29"/>
                </a:lnTo>
                <a:lnTo>
                  <a:pt x="672" y="46"/>
                </a:lnTo>
                <a:lnTo>
                  <a:pt x="672" y="102"/>
                </a:lnTo>
                <a:lnTo>
                  <a:pt x="672" y="140"/>
                </a:lnTo>
                <a:lnTo>
                  <a:pt x="672" y="178"/>
                </a:lnTo>
                <a:lnTo>
                  <a:pt x="693" y="159"/>
                </a:lnTo>
                <a:lnTo>
                  <a:pt x="713" y="146"/>
                </a:lnTo>
                <a:lnTo>
                  <a:pt x="738" y="134"/>
                </a:lnTo>
                <a:lnTo>
                  <a:pt x="763" y="125"/>
                </a:lnTo>
                <a:lnTo>
                  <a:pt x="788" y="119"/>
                </a:lnTo>
                <a:lnTo>
                  <a:pt x="811" y="119"/>
                </a:lnTo>
                <a:lnTo>
                  <a:pt x="845" y="123"/>
                </a:lnTo>
                <a:lnTo>
                  <a:pt x="876" y="132"/>
                </a:lnTo>
                <a:lnTo>
                  <a:pt x="901" y="150"/>
                </a:lnTo>
                <a:lnTo>
                  <a:pt x="918" y="173"/>
                </a:lnTo>
                <a:lnTo>
                  <a:pt x="926" y="192"/>
                </a:lnTo>
                <a:lnTo>
                  <a:pt x="932" y="215"/>
                </a:lnTo>
                <a:lnTo>
                  <a:pt x="934" y="242"/>
                </a:lnTo>
                <a:lnTo>
                  <a:pt x="935" y="274"/>
                </a:lnTo>
                <a:lnTo>
                  <a:pt x="935" y="336"/>
                </a:lnTo>
                <a:lnTo>
                  <a:pt x="934" y="408"/>
                </a:lnTo>
                <a:lnTo>
                  <a:pt x="937" y="539"/>
                </a:lnTo>
                <a:lnTo>
                  <a:pt x="759" y="539"/>
                </a:lnTo>
                <a:lnTo>
                  <a:pt x="761" y="307"/>
                </a:lnTo>
                <a:lnTo>
                  <a:pt x="759" y="194"/>
                </a:lnTo>
                <a:lnTo>
                  <a:pt x="753" y="184"/>
                </a:lnTo>
                <a:lnTo>
                  <a:pt x="741" y="180"/>
                </a:lnTo>
                <a:lnTo>
                  <a:pt x="726" y="184"/>
                </a:lnTo>
                <a:lnTo>
                  <a:pt x="711" y="192"/>
                </a:lnTo>
                <a:lnTo>
                  <a:pt x="692" y="203"/>
                </a:lnTo>
                <a:lnTo>
                  <a:pt x="672" y="219"/>
                </a:lnTo>
                <a:lnTo>
                  <a:pt x="672" y="307"/>
                </a:lnTo>
                <a:lnTo>
                  <a:pt x="672" y="464"/>
                </a:lnTo>
                <a:lnTo>
                  <a:pt x="674" y="539"/>
                </a:lnTo>
                <a:lnTo>
                  <a:pt x="496" y="539"/>
                </a:lnTo>
                <a:lnTo>
                  <a:pt x="496" y="378"/>
                </a:lnTo>
                <a:lnTo>
                  <a:pt x="496" y="203"/>
                </a:lnTo>
                <a:lnTo>
                  <a:pt x="496" y="52"/>
                </a:lnTo>
                <a:lnTo>
                  <a:pt x="496" y="29"/>
                </a:lnTo>
                <a:lnTo>
                  <a:pt x="496" y="29"/>
                </a:lnTo>
                <a:close/>
                <a:moveTo>
                  <a:pt x="2426" y="0"/>
                </a:moveTo>
                <a:lnTo>
                  <a:pt x="2422" y="125"/>
                </a:lnTo>
                <a:lnTo>
                  <a:pt x="2422" y="128"/>
                </a:lnTo>
                <a:lnTo>
                  <a:pt x="2465" y="127"/>
                </a:lnTo>
                <a:lnTo>
                  <a:pt x="2472" y="125"/>
                </a:lnTo>
                <a:lnTo>
                  <a:pt x="2482" y="127"/>
                </a:lnTo>
                <a:lnTo>
                  <a:pt x="2488" y="130"/>
                </a:lnTo>
                <a:lnTo>
                  <a:pt x="2491" y="138"/>
                </a:lnTo>
                <a:lnTo>
                  <a:pt x="2493" y="148"/>
                </a:lnTo>
                <a:lnTo>
                  <a:pt x="2491" y="157"/>
                </a:lnTo>
                <a:lnTo>
                  <a:pt x="2488" y="163"/>
                </a:lnTo>
                <a:lnTo>
                  <a:pt x="2480" y="167"/>
                </a:lnTo>
                <a:lnTo>
                  <a:pt x="2472" y="169"/>
                </a:lnTo>
                <a:lnTo>
                  <a:pt x="2459" y="167"/>
                </a:lnTo>
                <a:lnTo>
                  <a:pt x="2438" y="167"/>
                </a:lnTo>
                <a:lnTo>
                  <a:pt x="2424" y="165"/>
                </a:lnTo>
                <a:lnTo>
                  <a:pt x="2422" y="165"/>
                </a:lnTo>
                <a:lnTo>
                  <a:pt x="2420" y="236"/>
                </a:lnTo>
                <a:lnTo>
                  <a:pt x="2422" y="370"/>
                </a:lnTo>
                <a:lnTo>
                  <a:pt x="2422" y="452"/>
                </a:lnTo>
                <a:lnTo>
                  <a:pt x="2424" y="468"/>
                </a:lnTo>
                <a:lnTo>
                  <a:pt x="2426" y="479"/>
                </a:lnTo>
                <a:lnTo>
                  <a:pt x="2428" y="485"/>
                </a:lnTo>
                <a:lnTo>
                  <a:pt x="2432" y="485"/>
                </a:lnTo>
                <a:lnTo>
                  <a:pt x="2442" y="483"/>
                </a:lnTo>
                <a:lnTo>
                  <a:pt x="2451" y="477"/>
                </a:lnTo>
                <a:lnTo>
                  <a:pt x="2463" y="458"/>
                </a:lnTo>
                <a:lnTo>
                  <a:pt x="2470" y="441"/>
                </a:lnTo>
                <a:lnTo>
                  <a:pt x="2476" y="429"/>
                </a:lnTo>
                <a:lnTo>
                  <a:pt x="2480" y="420"/>
                </a:lnTo>
                <a:lnTo>
                  <a:pt x="2488" y="414"/>
                </a:lnTo>
                <a:lnTo>
                  <a:pt x="2493" y="412"/>
                </a:lnTo>
                <a:lnTo>
                  <a:pt x="2501" y="414"/>
                </a:lnTo>
                <a:lnTo>
                  <a:pt x="2507" y="418"/>
                </a:lnTo>
                <a:lnTo>
                  <a:pt x="2511" y="424"/>
                </a:lnTo>
                <a:lnTo>
                  <a:pt x="2511" y="433"/>
                </a:lnTo>
                <a:lnTo>
                  <a:pt x="2509" y="451"/>
                </a:lnTo>
                <a:lnTo>
                  <a:pt x="2499" y="472"/>
                </a:lnTo>
                <a:lnTo>
                  <a:pt x="2486" y="491"/>
                </a:lnTo>
                <a:lnTo>
                  <a:pt x="2472" y="508"/>
                </a:lnTo>
                <a:lnTo>
                  <a:pt x="2451" y="525"/>
                </a:lnTo>
                <a:lnTo>
                  <a:pt x="2426" y="539"/>
                </a:lnTo>
                <a:lnTo>
                  <a:pt x="2399" y="546"/>
                </a:lnTo>
                <a:lnTo>
                  <a:pt x="2369" y="548"/>
                </a:lnTo>
                <a:lnTo>
                  <a:pt x="2340" y="544"/>
                </a:lnTo>
                <a:lnTo>
                  <a:pt x="2317" y="537"/>
                </a:lnTo>
                <a:lnTo>
                  <a:pt x="2294" y="525"/>
                </a:lnTo>
                <a:lnTo>
                  <a:pt x="2276" y="506"/>
                </a:lnTo>
                <a:lnTo>
                  <a:pt x="2261" y="485"/>
                </a:lnTo>
                <a:lnTo>
                  <a:pt x="2253" y="460"/>
                </a:lnTo>
                <a:lnTo>
                  <a:pt x="2249" y="447"/>
                </a:lnTo>
                <a:lnTo>
                  <a:pt x="2247" y="429"/>
                </a:lnTo>
                <a:lnTo>
                  <a:pt x="2247" y="412"/>
                </a:lnTo>
                <a:lnTo>
                  <a:pt x="2246" y="391"/>
                </a:lnTo>
                <a:lnTo>
                  <a:pt x="2246" y="364"/>
                </a:lnTo>
                <a:lnTo>
                  <a:pt x="2247" y="288"/>
                </a:lnTo>
                <a:lnTo>
                  <a:pt x="2247" y="165"/>
                </a:lnTo>
                <a:lnTo>
                  <a:pt x="2242" y="165"/>
                </a:lnTo>
                <a:lnTo>
                  <a:pt x="2234" y="165"/>
                </a:lnTo>
                <a:lnTo>
                  <a:pt x="2221" y="165"/>
                </a:lnTo>
                <a:lnTo>
                  <a:pt x="2211" y="165"/>
                </a:lnTo>
                <a:lnTo>
                  <a:pt x="2203" y="161"/>
                </a:lnTo>
                <a:lnTo>
                  <a:pt x="2199" y="153"/>
                </a:lnTo>
                <a:lnTo>
                  <a:pt x="2198" y="144"/>
                </a:lnTo>
                <a:lnTo>
                  <a:pt x="2199" y="136"/>
                </a:lnTo>
                <a:lnTo>
                  <a:pt x="2203" y="128"/>
                </a:lnTo>
                <a:lnTo>
                  <a:pt x="2211" y="125"/>
                </a:lnTo>
                <a:lnTo>
                  <a:pt x="2221" y="125"/>
                </a:lnTo>
                <a:lnTo>
                  <a:pt x="2230" y="125"/>
                </a:lnTo>
                <a:lnTo>
                  <a:pt x="2247" y="127"/>
                </a:lnTo>
                <a:lnTo>
                  <a:pt x="2247" y="86"/>
                </a:lnTo>
                <a:lnTo>
                  <a:pt x="2296" y="67"/>
                </a:lnTo>
                <a:lnTo>
                  <a:pt x="2340" y="44"/>
                </a:lnTo>
                <a:lnTo>
                  <a:pt x="2384" y="23"/>
                </a:lnTo>
                <a:lnTo>
                  <a:pt x="2426" y="0"/>
                </a:lnTo>
                <a:lnTo>
                  <a:pt x="2426" y="0"/>
                </a:lnTo>
                <a:close/>
              </a:path>
            </a:pathLst>
          </a:custGeom>
          <a:solidFill>
            <a:srgbClr val="EAE1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07A-B1E4-4DEB-8FAE-7B570AB74C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D6CFE-61BA-47EB-855C-CA2BD6B4CC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673101" y="213919"/>
            <a:ext cx="10954459" cy="796011"/>
          </a:xfrm>
        </p:spPr>
        <p:txBody>
          <a:bodyPr lIns="0" tIns="0" rIns="0" bIns="0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673101" y="1244603"/>
            <a:ext cx="5080000" cy="493236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 smtClean="0"/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33444" y="1244603"/>
            <a:ext cx="5094116" cy="493236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07A-B1E4-4DEB-8FAE-7B570AB74C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D6CFE-61BA-47EB-855C-CA2BD6B4CC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673200" y="212400"/>
            <a:ext cx="10954800" cy="795600"/>
          </a:xfrm>
        </p:spPr>
        <p:txBody>
          <a:bodyPr lIns="0" tIns="0" rIns="0" bIns="0"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812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678812" y="2200274"/>
            <a:ext cx="5157787" cy="3684588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18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800">
                <a:solidFill>
                  <a:srgbClr val="000000"/>
                </a:solidFill>
              </a:defRPr>
            </a:lvl6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6711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86711" y="2200274"/>
            <a:ext cx="5183188" cy="3684588"/>
          </a:xfrm>
        </p:spPr>
        <p:txBody>
          <a:bodyPr/>
          <a:lstStyle>
            <a:lvl1pPr>
              <a:defRPr sz="2400">
                <a:solidFill>
                  <a:srgbClr val="000000"/>
                </a:solidFill>
              </a:defRPr>
            </a:lvl1pPr>
            <a:lvl3pPr>
              <a:defRPr sz="2000">
                <a:solidFill>
                  <a:srgbClr val="000000"/>
                </a:solidFill>
              </a:defRPr>
            </a:lvl3pPr>
            <a:lvl4pPr>
              <a:defRPr sz="18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800">
                <a:solidFill>
                  <a:srgbClr val="000000"/>
                </a:solidFill>
              </a:defRPr>
            </a:lvl6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 smtClean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07A-B1E4-4DEB-8FAE-7B570AB74C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D6CFE-61BA-47EB-855C-CA2BD6B4CC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矩形 2"/>
          <p:cNvSpPr/>
          <p:nvPr>
            <p:custDataLst>
              <p:tags r:id="rId2"/>
            </p:custDataLst>
          </p:nvPr>
        </p:nvSpPr>
        <p:spPr>
          <a:xfrm>
            <a:off x="0" y="1714500"/>
            <a:ext cx="12192000" cy="3086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内容占位符 13"/>
          <p:cNvSpPr>
            <a:spLocks noGrp="1"/>
          </p:cNvSpPr>
          <p:nvPr>
            <p:ph sz="quarter" idx="10" hasCustomPrompt="1"/>
          </p:nvPr>
        </p:nvSpPr>
        <p:spPr>
          <a:xfrm>
            <a:off x="2199600" y="4233600"/>
            <a:ext cx="1677600" cy="288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zh-CN" altLang="en-US" dirty="0" smtClean="0"/>
              <a:t>添加副标题</a:t>
            </a:r>
            <a:endParaRPr lang="zh-CN" altLang="en-US" dirty="0"/>
          </a:p>
        </p:txBody>
      </p:sp>
      <p:sp>
        <p:nvSpPr>
          <p:cNvPr id="16" name="内容占位符 15"/>
          <p:cNvSpPr>
            <a:spLocks noGrp="1"/>
          </p:cNvSpPr>
          <p:nvPr>
            <p:ph sz="quarter" idx="11" hasCustomPrompt="1"/>
          </p:nvPr>
        </p:nvSpPr>
        <p:spPr>
          <a:xfrm>
            <a:off x="4039200" y="4233600"/>
            <a:ext cx="2098800" cy="288000"/>
          </a:xfrm>
        </p:spPr>
        <p:txBody>
          <a:bodyPr anchor="ctr" anchorCtr="0">
            <a:normAutofit/>
          </a:bodyPr>
          <a:lstStyle>
            <a:lvl1pPr marL="0" marR="0" indent="0" algn="ctr" defTabSz="6858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 2" pitchFamily="18" charset="2"/>
              <a:buNone/>
              <a:defRPr sz="18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pPr marL="0" marR="0" lvl="0" indent="0" algn="ctr" defTabSz="6858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 2" pitchFamily="18" charset="2"/>
              <a:buNone/>
              <a:defRPr/>
            </a:pPr>
            <a:r>
              <a:rPr lang="zh-CN" altLang="en-US" dirty="0" smtClean="0"/>
              <a:t>添加副标题</a:t>
            </a:r>
            <a:endParaRPr lang="zh-CN" altLang="en-US" dirty="0" smtClean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2" hasCustomPrompt="1"/>
          </p:nvPr>
        </p:nvSpPr>
        <p:spPr>
          <a:xfrm>
            <a:off x="6303600" y="4233600"/>
            <a:ext cx="1512000" cy="288000"/>
          </a:xfrm>
        </p:spPr>
        <p:txBody>
          <a:bodyPr anchor="ctr" anchorCtr="0">
            <a:normAutofit/>
          </a:bodyPr>
          <a:lstStyle>
            <a:lvl1pPr marL="0" marR="0" indent="0" algn="ctr" defTabSz="6858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 2" pitchFamily="18" charset="2"/>
              <a:buNone/>
              <a:defRPr sz="18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pPr marL="0" marR="0" lvl="0" indent="0" algn="ctr" defTabSz="6858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 2" pitchFamily="18" charset="2"/>
              <a:buNone/>
              <a:defRPr/>
            </a:pPr>
            <a:r>
              <a:rPr lang="zh-CN" altLang="en-US" dirty="0" smtClean="0"/>
              <a:t>添加副标题</a:t>
            </a:r>
            <a:endParaRPr lang="zh-CN" altLang="en-US" dirty="0" smtClean="0"/>
          </a:p>
        </p:txBody>
      </p:sp>
      <p:sp>
        <p:nvSpPr>
          <p:cNvPr id="20" name="内容占位符 19"/>
          <p:cNvSpPr>
            <a:spLocks noGrp="1"/>
          </p:cNvSpPr>
          <p:nvPr>
            <p:ph sz="quarter" idx="13" hasCustomPrompt="1"/>
          </p:nvPr>
        </p:nvSpPr>
        <p:spPr>
          <a:xfrm>
            <a:off x="7977600" y="4233600"/>
            <a:ext cx="2016000" cy="288000"/>
          </a:xfrm>
        </p:spPr>
        <p:txBody>
          <a:bodyPr anchor="ctr" anchorCtr="0">
            <a:normAutofit/>
          </a:bodyPr>
          <a:lstStyle>
            <a:lvl1pPr marL="0" marR="0" indent="0" algn="ctr" defTabSz="6858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 2" pitchFamily="18" charset="2"/>
              <a:buNone/>
              <a:defRPr sz="18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pPr marL="0" marR="0" lvl="0" indent="0" algn="ctr" defTabSz="6858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 2" pitchFamily="18" charset="2"/>
              <a:buNone/>
              <a:defRPr/>
            </a:pPr>
            <a:r>
              <a:rPr lang="zh-CN" altLang="en-US" dirty="0" smtClean="0"/>
              <a:t>添加副标题</a:t>
            </a:r>
            <a:endParaRPr lang="zh-CN" altLang="en-US" dirty="0" smtClean="0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07EE07A-B1E4-4DEB-8FAE-7B570AB74C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FBD6CFE-61BA-47EB-855C-CA2BD6B4CCA2}" type="slidenum">
              <a:rPr lang="zh-CN" altLang="en-US" smtClean="0"/>
            </a:fld>
            <a:endParaRPr lang="zh-CN" altLang="en-US"/>
          </a:p>
        </p:txBody>
      </p:sp>
      <p:sp>
        <p:nvSpPr>
          <p:cNvPr id="11" name="KSO_Shape"/>
          <p:cNvSpPr/>
          <p:nvPr>
            <p:custDataLst>
              <p:tags r:id="rId3"/>
            </p:custDataLst>
          </p:nvPr>
        </p:nvSpPr>
        <p:spPr>
          <a:xfrm>
            <a:off x="6950530" y="3981450"/>
            <a:ext cx="228600" cy="212725"/>
          </a:xfrm>
          <a:custGeom>
            <a:avLst/>
            <a:gdLst/>
            <a:ahLst/>
            <a:cxnLst/>
            <a:rect l="l" t="t" r="r" b="b"/>
            <a:pathLst>
              <a:path w="969654" h="903534">
                <a:moveTo>
                  <a:pt x="813088" y="487443"/>
                </a:moveTo>
                <a:cubicBezTo>
                  <a:pt x="793206" y="487443"/>
                  <a:pt x="777088" y="503561"/>
                  <a:pt x="777088" y="523443"/>
                </a:cubicBezTo>
                <a:cubicBezTo>
                  <a:pt x="777088" y="543325"/>
                  <a:pt x="793206" y="559443"/>
                  <a:pt x="813088" y="559443"/>
                </a:cubicBezTo>
                <a:cubicBezTo>
                  <a:pt x="832970" y="559443"/>
                  <a:pt x="849088" y="543325"/>
                  <a:pt x="849088" y="523443"/>
                </a:cubicBezTo>
                <a:cubicBezTo>
                  <a:pt x="849088" y="503561"/>
                  <a:pt x="832970" y="487443"/>
                  <a:pt x="813088" y="487443"/>
                </a:cubicBezTo>
                <a:close/>
                <a:moveTo>
                  <a:pt x="606961" y="487443"/>
                </a:moveTo>
                <a:cubicBezTo>
                  <a:pt x="587079" y="487443"/>
                  <a:pt x="570961" y="503561"/>
                  <a:pt x="570961" y="523443"/>
                </a:cubicBezTo>
                <a:cubicBezTo>
                  <a:pt x="570961" y="543325"/>
                  <a:pt x="587079" y="559443"/>
                  <a:pt x="606961" y="559443"/>
                </a:cubicBezTo>
                <a:cubicBezTo>
                  <a:pt x="626843" y="559443"/>
                  <a:pt x="642961" y="543325"/>
                  <a:pt x="642961" y="523443"/>
                </a:cubicBezTo>
                <a:cubicBezTo>
                  <a:pt x="642961" y="503561"/>
                  <a:pt x="626843" y="487443"/>
                  <a:pt x="606961" y="487443"/>
                </a:cubicBezTo>
                <a:close/>
                <a:moveTo>
                  <a:pt x="691345" y="336511"/>
                </a:moveTo>
                <a:cubicBezTo>
                  <a:pt x="769490" y="335080"/>
                  <a:pt x="847112" y="364668"/>
                  <a:pt x="901758" y="422110"/>
                </a:cubicBezTo>
                <a:cubicBezTo>
                  <a:pt x="999759" y="525126"/>
                  <a:pt x="990612" y="681640"/>
                  <a:pt x="881173" y="774306"/>
                </a:cubicBezTo>
                <a:lnTo>
                  <a:pt x="905846" y="903534"/>
                </a:lnTo>
                <a:lnTo>
                  <a:pt x="792422" y="824563"/>
                </a:lnTo>
                <a:cubicBezTo>
                  <a:pt x="666952" y="867914"/>
                  <a:pt x="525982" y="820668"/>
                  <a:pt x="459770" y="713074"/>
                </a:cubicBezTo>
                <a:cubicBezTo>
                  <a:pt x="386891" y="594648"/>
                  <a:pt x="429055" y="444146"/>
                  <a:pt x="554971" y="373268"/>
                </a:cubicBezTo>
                <a:cubicBezTo>
                  <a:pt x="597384" y="349394"/>
                  <a:pt x="644458" y="337369"/>
                  <a:pt x="691345" y="336511"/>
                </a:cubicBezTo>
                <a:close/>
                <a:moveTo>
                  <a:pt x="547874" y="187267"/>
                </a:moveTo>
                <a:cubicBezTo>
                  <a:pt x="518051" y="187267"/>
                  <a:pt x="493874" y="211444"/>
                  <a:pt x="493874" y="241267"/>
                </a:cubicBezTo>
                <a:cubicBezTo>
                  <a:pt x="493874" y="271090"/>
                  <a:pt x="518051" y="295267"/>
                  <a:pt x="547874" y="295267"/>
                </a:cubicBezTo>
                <a:cubicBezTo>
                  <a:pt x="577697" y="295267"/>
                  <a:pt x="601874" y="271090"/>
                  <a:pt x="601874" y="241267"/>
                </a:cubicBezTo>
                <a:cubicBezTo>
                  <a:pt x="601874" y="211444"/>
                  <a:pt x="577697" y="187267"/>
                  <a:pt x="547874" y="187267"/>
                </a:cubicBezTo>
                <a:close/>
                <a:moveTo>
                  <a:pt x="294449" y="187267"/>
                </a:moveTo>
                <a:cubicBezTo>
                  <a:pt x="264626" y="187267"/>
                  <a:pt x="240449" y="211444"/>
                  <a:pt x="240449" y="241267"/>
                </a:cubicBezTo>
                <a:cubicBezTo>
                  <a:pt x="240449" y="271090"/>
                  <a:pt x="264626" y="295267"/>
                  <a:pt x="294449" y="295267"/>
                </a:cubicBezTo>
                <a:cubicBezTo>
                  <a:pt x="324272" y="295267"/>
                  <a:pt x="348449" y="271090"/>
                  <a:pt x="348449" y="241267"/>
                </a:cubicBezTo>
                <a:cubicBezTo>
                  <a:pt x="348449" y="211444"/>
                  <a:pt x="324272" y="187267"/>
                  <a:pt x="294449" y="187267"/>
                </a:cubicBezTo>
                <a:close/>
                <a:moveTo>
                  <a:pt x="408549" y="168"/>
                </a:moveTo>
                <a:cubicBezTo>
                  <a:pt x="456533" y="-1113"/>
                  <a:pt x="505397" y="4870"/>
                  <a:pt x="553141" y="18800"/>
                </a:cubicBezTo>
                <a:cubicBezTo>
                  <a:pt x="730896" y="70663"/>
                  <a:pt x="843952" y="217556"/>
                  <a:pt x="840274" y="375462"/>
                </a:cubicBezTo>
                <a:cubicBezTo>
                  <a:pt x="754752" y="310337"/>
                  <a:pt x="632797" y="302687"/>
                  <a:pt x="535419" y="357502"/>
                </a:cubicBezTo>
                <a:cubicBezTo>
                  <a:pt x="409503" y="428380"/>
                  <a:pt x="367339" y="578882"/>
                  <a:pt x="440218" y="697308"/>
                </a:cubicBezTo>
                <a:cubicBezTo>
                  <a:pt x="450352" y="713775"/>
                  <a:pt x="462237" y="728829"/>
                  <a:pt x="478397" y="739559"/>
                </a:cubicBezTo>
                <a:cubicBezTo>
                  <a:pt x="442192" y="745523"/>
                  <a:pt x="404623" y="745773"/>
                  <a:pt x="366675" y="741395"/>
                </a:cubicBezTo>
                <a:lnTo>
                  <a:pt x="245711" y="837584"/>
                </a:lnTo>
                <a:lnTo>
                  <a:pt x="214226" y="696474"/>
                </a:lnTo>
                <a:cubicBezTo>
                  <a:pt x="11680" y="595442"/>
                  <a:pt x="-59861" y="368389"/>
                  <a:pt x="54436" y="189343"/>
                </a:cubicBezTo>
                <a:cubicBezTo>
                  <a:pt x="128564" y="73222"/>
                  <a:pt x="264598" y="4010"/>
                  <a:pt x="408549" y="168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  <p:sp>
        <p:nvSpPr>
          <p:cNvPr id="12" name="KSO_Shape"/>
          <p:cNvSpPr/>
          <p:nvPr>
            <p:custDataLst>
              <p:tags r:id="rId4"/>
            </p:custDataLst>
          </p:nvPr>
        </p:nvSpPr>
        <p:spPr>
          <a:xfrm>
            <a:off x="8885648" y="3981450"/>
            <a:ext cx="228600" cy="185738"/>
          </a:xfrm>
          <a:custGeom>
            <a:avLst/>
            <a:gdLst/>
            <a:ahLst/>
            <a:cxnLst/>
            <a:rect l="l" t="t" r="r" b="b"/>
            <a:pathLst>
              <a:path w="684048" h="556307">
                <a:moveTo>
                  <a:pt x="222901" y="383453"/>
                </a:moveTo>
                <a:cubicBezTo>
                  <a:pt x="218315" y="383977"/>
                  <a:pt x="213613" y="385281"/>
                  <a:pt x="209039" y="387420"/>
                </a:cubicBezTo>
                <a:cubicBezTo>
                  <a:pt x="190739" y="395979"/>
                  <a:pt x="181407" y="414680"/>
                  <a:pt x="188193" y="429191"/>
                </a:cubicBezTo>
                <a:cubicBezTo>
                  <a:pt x="194980" y="443702"/>
                  <a:pt x="215317" y="448527"/>
                  <a:pt x="233616" y="439969"/>
                </a:cubicBezTo>
                <a:cubicBezTo>
                  <a:pt x="251915" y="431410"/>
                  <a:pt x="261248" y="412709"/>
                  <a:pt x="254461" y="398198"/>
                </a:cubicBezTo>
                <a:cubicBezTo>
                  <a:pt x="249371" y="387315"/>
                  <a:pt x="236659" y="381879"/>
                  <a:pt x="222901" y="383453"/>
                </a:cubicBezTo>
                <a:close/>
                <a:moveTo>
                  <a:pt x="284035" y="369073"/>
                </a:moveTo>
                <a:cubicBezTo>
                  <a:pt x="281538" y="368297"/>
                  <a:pt x="278657" y="368441"/>
                  <a:pt x="275985" y="369691"/>
                </a:cubicBezTo>
                <a:cubicBezTo>
                  <a:pt x="270641" y="372190"/>
                  <a:pt x="268154" y="378164"/>
                  <a:pt x="270432" y="383034"/>
                </a:cubicBezTo>
                <a:cubicBezTo>
                  <a:pt x="272710" y="387904"/>
                  <a:pt x="278888" y="389825"/>
                  <a:pt x="284233" y="387325"/>
                </a:cubicBezTo>
                <a:cubicBezTo>
                  <a:pt x="289577" y="384826"/>
                  <a:pt x="292063" y="378852"/>
                  <a:pt x="289785" y="373982"/>
                </a:cubicBezTo>
                <a:cubicBezTo>
                  <a:pt x="288647" y="371547"/>
                  <a:pt x="286533" y="369850"/>
                  <a:pt x="284035" y="369073"/>
                </a:cubicBezTo>
                <a:close/>
                <a:moveTo>
                  <a:pt x="266604" y="297070"/>
                </a:moveTo>
                <a:cubicBezTo>
                  <a:pt x="319078" y="300338"/>
                  <a:pt x="362309" y="335548"/>
                  <a:pt x="367763" y="383070"/>
                </a:cubicBezTo>
                <a:cubicBezTo>
                  <a:pt x="373996" y="437381"/>
                  <a:pt x="328527" y="487207"/>
                  <a:pt x="266205" y="494360"/>
                </a:cubicBezTo>
                <a:cubicBezTo>
                  <a:pt x="203883" y="501513"/>
                  <a:pt x="148308" y="463284"/>
                  <a:pt x="142074" y="408972"/>
                </a:cubicBezTo>
                <a:cubicBezTo>
                  <a:pt x="135841" y="354661"/>
                  <a:pt x="181310" y="304835"/>
                  <a:pt x="243632" y="297682"/>
                </a:cubicBezTo>
                <a:cubicBezTo>
                  <a:pt x="251423" y="296788"/>
                  <a:pt x="259108" y="296603"/>
                  <a:pt x="266604" y="297070"/>
                </a:cubicBezTo>
                <a:close/>
                <a:moveTo>
                  <a:pt x="297042" y="252387"/>
                </a:moveTo>
                <a:cubicBezTo>
                  <a:pt x="283618" y="252176"/>
                  <a:pt x="269820" y="252839"/>
                  <a:pt x="255793" y="254449"/>
                </a:cubicBezTo>
                <a:cubicBezTo>
                  <a:pt x="143583" y="267328"/>
                  <a:pt x="59288" y="335880"/>
                  <a:pt x="67516" y="407566"/>
                </a:cubicBezTo>
                <a:cubicBezTo>
                  <a:pt x="75743" y="479252"/>
                  <a:pt x="173377" y="526925"/>
                  <a:pt x="285587" y="514046"/>
                </a:cubicBezTo>
                <a:cubicBezTo>
                  <a:pt x="397797" y="501168"/>
                  <a:pt x="482091" y="432615"/>
                  <a:pt x="473864" y="360929"/>
                </a:cubicBezTo>
                <a:cubicBezTo>
                  <a:pt x="466665" y="298204"/>
                  <a:pt x="391015" y="253864"/>
                  <a:pt x="297042" y="252387"/>
                </a:cubicBezTo>
                <a:close/>
                <a:moveTo>
                  <a:pt x="509416" y="97868"/>
                </a:moveTo>
                <a:cubicBezTo>
                  <a:pt x="544841" y="99182"/>
                  <a:pt x="588107" y="127580"/>
                  <a:pt x="590257" y="183051"/>
                </a:cubicBezTo>
                <a:cubicBezTo>
                  <a:pt x="592352" y="199448"/>
                  <a:pt x="588214" y="215684"/>
                  <a:pt x="579852" y="229407"/>
                </a:cubicBezTo>
                <a:lnTo>
                  <a:pt x="580228" y="229581"/>
                </a:lnTo>
                <a:cubicBezTo>
                  <a:pt x="580244" y="229743"/>
                  <a:pt x="580186" y="229872"/>
                  <a:pt x="580126" y="230000"/>
                </a:cubicBezTo>
                <a:lnTo>
                  <a:pt x="578707" y="232024"/>
                </a:lnTo>
                <a:cubicBezTo>
                  <a:pt x="578590" y="232839"/>
                  <a:pt x="578192" y="233485"/>
                  <a:pt x="577787" y="234126"/>
                </a:cubicBezTo>
                <a:lnTo>
                  <a:pt x="577385" y="233908"/>
                </a:lnTo>
                <a:cubicBezTo>
                  <a:pt x="572286" y="241165"/>
                  <a:pt x="563167" y="244302"/>
                  <a:pt x="554750" y="241632"/>
                </a:cubicBezTo>
                <a:lnTo>
                  <a:pt x="548315" y="238643"/>
                </a:lnTo>
                <a:cubicBezTo>
                  <a:pt x="539522" y="233101"/>
                  <a:pt x="536249" y="221620"/>
                  <a:pt x="540834" y="211750"/>
                </a:cubicBezTo>
                <a:lnTo>
                  <a:pt x="541088" y="211402"/>
                </a:lnTo>
                <a:lnTo>
                  <a:pt x="541243" y="211474"/>
                </a:lnTo>
                <a:cubicBezTo>
                  <a:pt x="549302" y="193084"/>
                  <a:pt x="546794" y="175359"/>
                  <a:pt x="541863" y="165391"/>
                </a:cubicBezTo>
                <a:cubicBezTo>
                  <a:pt x="534763" y="151042"/>
                  <a:pt x="514479" y="135118"/>
                  <a:pt x="480142" y="145181"/>
                </a:cubicBezTo>
                <a:lnTo>
                  <a:pt x="480025" y="144483"/>
                </a:lnTo>
                <a:cubicBezTo>
                  <a:pt x="471706" y="144624"/>
                  <a:pt x="464282" y="140887"/>
                  <a:pt x="461009" y="134412"/>
                </a:cubicBezTo>
                <a:lnTo>
                  <a:pt x="458966" y="128175"/>
                </a:lnTo>
                <a:cubicBezTo>
                  <a:pt x="457496" y="119354"/>
                  <a:pt x="463572" y="110158"/>
                  <a:pt x="473636" y="106144"/>
                </a:cubicBezTo>
                <a:lnTo>
                  <a:pt x="473571" y="105761"/>
                </a:lnTo>
                <a:cubicBezTo>
                  <a:pt x="485121" y="99922"/>
                  <a:pt x="497817" y="97438"/>
                  <a:pt x="509416" y="97868"/>
                </a:cubicBezTo>
                <a:close/>
                <a:moveTo>
                  <a:pt x="286518" y="82088"/>
                </a:moveTo>
                <a:cubicBezTo>
                  <a:pt x="376738" y="91976"/>
                  <a:pt x="317665" y="163994"/>
                  <a:pt x="337363" y="184000"/>
                </a:cubicBezTo>
                <a:cubicBezTo>
                  <a:pt x="387081" y="179119"/>
                  <a:pt x="437510" y="146098"/>
                  <a:pt x="486517" y="169358"/>
                </a:cubicBezTo>
                <a:cubicBezTo>
                  <a:pt x="533076" y="203014"/>
                  <a:pt x="494312" y="233925"/>
                  <a:pt x="501054" y="264835"/>
                </a:cubicBezTo>
                <a:cubicBezTo>
                  <a:pt x="649340" y="323962"/>
                  <a:pt x="585744" y="409170"/>
                  <a:pt x="562675" y="436725"/>
                </a:cubicBezTo>
                <a:cubicBezTo>
                  <a:pt x="354965" y="648778"/>
                  <a:pt x="45454" y="533772"/>
                  <a:pt x="10807" y="435328"/>
                </a:cubicBezTo>
                <a:cubicBezTo>
                  <a:pt x="-41075" y="330306"/>
                  <a:pt x="100878" y="89491"/>
                  <a:pt x="286518" y="82088"/>
                </a:cubicBezTo>
                <a:close/>
                <a:moveTo>
                  <a:pt x="489068" y="0"/>
                </a:moveTo>
                <a:cubicBezTo>
                  <a:pt x="596753" y="0"/>
                  <a:pt x="684048" y="87296"/>
                  <a:pt x="684048" y="194980"/>
                </a:cubicBezTo>
                <a:cubicBezTo>
                  <a:pt x="684048" y="216847"/>
                  <a:pt x="680448" y="237874"/>
                  <a:pt x="672966" y="257215"/>
                </a:cubicBezTo>
                <a:lnTo>
                  <a:pt x="672379" y="257003"/>
                </a:lnTo>
                <a:cubicBezTo>
                  <a:pt x="668967" y="265617"/>
                  <a:pt x="657523" y="269364"/>
                  <a:pt x="645725" y="265916"/>
                </a:cubicBezTo>
                <a:lnTo>
                  <a:pt x="637884" y="262819"/>
                </a:lnTo>
                <a:cubicBezTo>
                  <a:pt x="627530" y="257587"/>
                  <a:pt x="621785" y="247890"/>
                  <a:pt x="624308" y="239644"/>
                </a:cubicBezTo>
                <a:lnTo>
                  <a:pt x="623975" y="239524"/>
                </a:lnTo>
                <a:cubicBezTo>
                  <a:pt x="629260" y="225659"/>
                  <a:pt x="631774" y="210613"/>
                  <a:pt x="631774" y="194980"/>
                </a:cubicBezTo>
                <a:cubicBezTo>
                  <a:pt x="631774" y="116165"/>
                  <a:pt x="567883" y="52274"/>
                  <a:pt x="489068" y="52274"/>
                </a:cubicBezTo>
                <a:lnTo>
                  <a:pt x="469942" y="54202"/>
                </a:lnTo>
                <a:lnTo>
                  <a:pt x="469951" y="54239"/>
                </a:lnTo>
                <a:cubicBezTo>
                  <a:pt x="469861" y="54366"/>
                  <a:pt x="469744" y="54397"/>
                  <a:pt x="469627" y="54427"/>
                </a:cubicBezTo>
                <a:cubicBezTo>
                  <a:pt x="460634" y="56697"/>
                  <a:pt x="450861" y="49439"/>
                  <a:pt x="446718" y="37636"/>
                </a:cubicBezTo>
                <a:lnTo>
                  <a:pt x="444619" y="29323"/>
                </a:lnTo>
                <a:cubicBezTo>
                  <a:pt x="442667" y="16995"/>
                  <a:pt x="447797" y="5987"/>
                  <a:pt x="456757" y="3699"/>
                </a:cubicBezTo>
                <a:lnTo>
                  <a:pt x="456661" y="3267"/>
                </a:lnTo>
                <a:cubicBezTo>
                  <a:pt x="467135" y="923"/>
                  <a:pt x="477994" y="0"/>
                  <a:pt x="489068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  <p:sp>
        <p:nvSpPr>
          <p:cNvPr id="13" name="KSO_Shape"/>
          <p:cNvSpPr/>
          <p:nvPr>
            <p:custDataLst>
              <p:tags r:id="rId5"/>
            </p:custDataLst>
          </p:nvPr>
        </p:nvSpPr>
        <p:spPr>
          <a:xfrm>
            <a:off x="2969024" y="3981450"/>
            <a:ext cx="193675" cy="228600"/>
          </a:xfrm>
          <a:custGeom>
            <a:avLst/>
            <a:gdLst/>
            <a:ahLst/>
            <a:cxnLst/>
            <a:rect l="l" t="t" r="r" b="b"/>
            <a:pathLst>
              <a:path w="396520" h="469210">
                <a:moveTo>
                  <a:pt x="327445" y="314600"/>
                </a:moveTo>
                <a:cubicBezTo>
                  <a:pt x="356349" y="319254"/>
                  <a:pt x="385797" y="360745"/>
                  <a:pt x="394054" y="381803"/>
                </a:cubicBezTo>
                <a:cubicBezTo>
                  <a:pt x="402312" y="402860"/>
                  <a:pt x="388098" y="427511"/>
                  <a:pt x="376990" y="440944"/>
                </a:cubicBezTo>
                <a:cubicBezTo>
                  <a:pt x="373700" y="421882"/>
                  <a:pt x="364955" y="401443"/>
                  <a:pt x="352485" y="383463"/>
                </a:cubicBezTo>
                <a:cubicBezTo>
                  <a:pt x="332676" y="354903"/>
                  <a:pt x="307287" y="337803"/>
                  <a:pt x="287162" y="338581"/>
                </a:cubicBezTo>
                <a:cubicBezTo>
                  <a:pt x="300917" y="326499"/>
                  <a:pt x="298542" y="309947"/>
                  <a:pt x="327445" y="314600"/>
                </a:cubicBezTo>
                <a:close/>
                <a:moveTo>
                  <a:pt x="44367" y="9445"/>
                </a:moveTo>
                <a:cubicBezTo>
                  <a:pt x="65307" y="7976"/>
                  <a:pt x="88582" y="48300"/>
                  <a:pt x="98716" y="103893"/>
                </a:cubicBezTo>
                <a:cubicBezTo>
                  <a:pt x="103023" y="127522"/>
                  <a:pt x="104507" y="151694"/>
                  <a:pt x="102812" y="172874"/>
                </a:cubicBezTo>
                <a:cubicBezTo>
                  <a:pt x="96419" y="177933"/>
                  <a:pt x="92462" y="183883"/>
                  <a:pt x="93679" y="191748"/>
                </a:cubicBezTo>
                <a:cubicBezTo>
                  <a:pt x="97962" y="219449"/>
                  <a:pt x="202914" y="329063"/>
                  <a:pt x="240363" y="349244"/>
                </a:cubicBezTo>
                <a:cubicBezTo>
                  <a:pt x="253454" y="356299"/>
                  <a:pt x="265280" y="353652"/>
                  <a:pt x="275564" y="347108"/>
                </a:cubicBezTo>
                <a:lnTo>
                  <a:pt x="275884" y="347663"/>
                </a:lnTo>
                <a:cubicBezTo>
                  <a:pt x="293996" y="337193"/>
                  <a:pt x="324545" y="354625"/>
                  <a:pt x="347507" y="388530"/>
                </a:cubicBezTo>
                <a:cubicBezTo>
                  <a:pt x="360303" y="407426"/>
                  <a:pt x="369015" y="429003"/>
                  <a:pt x="371399" y="448117"/>
                </a:cubicBezTo>
                <a:cubicBezTo>
                  <a:pt x="347296" y="472826"/>
                  <a:pt x="310581" y="469765"/>
                  <a:pt x="288158" y="468159"/>
                </a:cubicBezTo>
                <a:cubicBezTo>
                  <a:pt x="253182" y="465654"/>
                  <a:pt x="-15065" y="364036"/>
                  <a:pt x="664" y="89829"/>
                </a:cubicBezTo>
                <a:cubicBezTo>
                  <a:pt x="3125" y="70964"/>
                  <a:pt x="7079" y="53749"/>
                  <a:pt x="14299" y="39550"/>
                </a:cubicBezTo>
                <a:cubicBezTo>
                  <a:pt x="20978" y="26415"/>
                  <a:pt x="30453" y="15861"/>
                  <a:pt x="44367" y="9445"/>
                </a:cubicBezTo>
                <a:close/>
                <a:moveTo>
                  <a:pt x="85842" y="6"/>
                </a:moveTo>
                <a:cubicBezTo>
                  <a:pt x="147282" y="-938"/>
                  <a:pt x="156451" y="106342"/>
                  <a:pt x="147962" y="128156"/>
                </a:cubicBezTo>
                <a:cubicBezTo>
                  <a:pt x="140696" y="146825"/>
                  <a:pt x="125598" y="157194"/>
                  <a:pt x="109217" y="167957"/>
                </a:cubicBezTo>
                <a:cubicBezTo>
                  <a:pt x="111214" y="147002"/>
                  <a:pt x="109601" y="123749"/>
                  <a:pt x="105273" y="101024"/>
                </a:cubicBezTo>
                <a:cubicBezTo>
                  <a:pt x="95931" y="51971"/>
                  <a:pt x="75887" y="14560"/>
                  <a:pt x="55177" y="5105"/>
                </a:cubicBezTo>
                <a:cubicBezTo>
                  <a:pt x="63799" y="1769"/>
                  <a:pt x="73998" y="188"/>
                  <a:pt x="85842" y="6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sp>
        <p:nvSpPr>
          <p:cNvPr id="15" name="KSO_Shape"/>
          <p:cNvSpPr/>
          <p:nvPr>
            <p:custDataLst>
              <p:tags r:id="rId6"/>
            </p:custDataLst>
          </p:nvPr>
        </p:nvSpPr>
        <p:spPr>
          <a:xfrm>
            <a:off x="4977907" y="3981450"/>
            <a:ext cx="228600" cy="173038"/>
          </a:xfrm>
          <a:custGeom>
            <a:avLst/>
            <a:gdLst>
              <a:gd name="connsiteX0" fmla="*/ 367281 w 529316"/>
              <a:gd name="connsiteY0" fmla="*/ 196274 h 401026"/>
              <a:gd name="connsiteX1" fmla="*/ 355293 w 529316"/>
              <a:gd name="connsiteY1" fmla="*/ 208263 h 401026"/>
              <a:gd name="connsiteX2" fmla="*/ 465090 w 529316"/>
              <a:gd name="connsiteY2" fmla="*/ 318060 h 401026"/>
              <a:gd name="connsiteX3" fmla="*/ 466739 w 529316"/>
              <a:gd name="connsiteY3" fmla="*/ 320716 h 401026"/>
              <a:gd name="connsiteX4" fmla="*/ 491723 w 529316"/>
              <a:gd name="connsiteY4" fmla="*/ 320716 h 401026"/>
              <a:gd name="connsiteX5" fmla="*/ 162035 w 529316"/>
              <a:gd name="connsiteY5" fmla="*/ 196274 h 401026"/>
              <a:gd name="connsiteX6" fmla="*/ 37593 w 529316"/>
              <a:gd name="connsiteY6" fmla="*/ 320716 h 401026"/>
              <a:gd name="connsiteX7" fmla="*/ 62577 w 529316"/>
              <a:gd name="connsiteY7" fmla="*/ 320716 h 401026"/>
              <a:gd name="connsiteX8" fmla="*/ 64225 w 529316"/>
              <a:gd name="connsiteY8" fmla="*/ 318061 h 401026"/>
              <a:gd name="connsiteX9" fmla="*/ 174023 w 529316"/>
              <a:gd name="connsiteY9" fmla="*/ 208263 h 401026"/>
              <a:gd name="connsiteX10" fmla="*/ 46349 w 529316"/>
              <a:gd name="connsiteY10" fmla="*/ 80311 h 401026"/>
              <a:gd name="connsiteX11" fmla="*/ 222791 w 529316"/>
              <a:gd name="connsiteY11" fmla="*/ 256753 h 401026"/>
              <a:gd name="connsiteX12" fmla="*/ 263500 w 529316"/>
              <a:gd name="connsiteY12" fmla="*/ 273616 h 401026"/>
              <a:gd name="connsiteX13" fmla="*/ 264659 w 529316"/>
              <a:gd name="connsiteY13" fmla="*/ 273504 h 401026"/>
              <a:gd name="connsiteX14" fmla="*/ 306525 w 529316"/>
              <a:gd name="connsiteY14" fmla="*/ 256753 h 401026"/>
              <a:gd name="connsiteX15" fmla="*/ 482968 w 529316"/>
              <a:gd name="connsiteY15" fmla="*/ 80311 h 401026"/>
              <a:gd name="connsiteX16" fmla="*/ 458990 w 529316"/>
              <a:gd name="connsiteY16" fmla="*/ 80311 h 401026"/>
              <a:gd name="connsiteX17" fmla="*/ 300904 w 529316"/>
              <a:gd name="connsiteY17" fmla="*/ 238397 h 401026"/>
              <a:gd name="connsiteX18" fmla="*/ 264659 w 529316"/>
              <a:gd name="connsiteY18" fmla="*/ 252899 h 401026"/>
              <a:gd name="connsiteX19" fmla="*/ 263656 w 529316"/>
              <a:gd name="connsiteY19" fmla="*/ 252995 h 401026"/>
              <a:gd name="connsiteX20" fmla="*/ 228412 w 529316"/>
              <a:gd name="connsiteY20" fmla="*/ 238397 h 401026"/>
              <a:gd name="connsiteX21" fmla="*/ 70326 w 529316"/>
              <a:gd name="connsiteY21" fmla="*/ 80311 h 401026"/>
              <a:gd name="connsiteX22" fmla="*/ 92015 w 529316"/>
              <a:gd name="connsiteY22" fmla="*/ 0 h 401026"/>
              <a:gd name="connsiteX23" fmla="*/ 437301 w 529316"/>
              <a:gd name="connsiteY23" fmla="*/ 0 h 401026"/>
              <a:gd name="connsiteX24" fmla="*/ 529316 w 529316"/>
              <a:gd name="connsiteY24" fmla="*/ 92015 h 401026"/>
              <a:gd name="connsiteX25" fmla="*/ 529316 w 529316"/>
              <a:gd name="connsiteY25" fmla="*/ 309011 h 401026"/>
              <a:gd name="connsiteX26" fmla="*/ 437301 w 529316"/>
              <a:gd name="connsiteY26" fmla="*/ 401026 h 401026"/>
              <a:gd name="connsiteX27" fmla="*/ 92015 w 529316"/>
              <a:gd name="connsiteY27" fmla="*/ 401026 h 401026"/>
              <a:gd name="connsiteX28" fmla="*/ 0 w 529316"/>
              <a:gd name="connsiteY28" fmla="*/ 309011 h 401026"/>
              <a:gd name="connsiteX29" fmla="*/ 0 w 529316"/>
              <a:gd name="connsiteY29" fmla="*/ 92015 h 401026"/>
              <a:gd name="connsiteX30" fmla="*/ 92015 w 529316"/>
              <a:gd name="connsiteY30" fmla="*/ 0 h 401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29316" h="401026">
                <a:moveTo>
                  <a:pt x="367281" y="196274"/>
                </a:moveTo>
                <a:lnTo>
                  <a:pt x="355293" y="208263"/>
                </a:lnTo>
                <a:lnTo>
                  <a:pt x="465090" y="318060"/>
                </a:lnTo>
                <a:cubicBezTo>
                  <a:pt x="465822" y="318792"/>
                  <a:pt x="466527" y="319541"/>
                  <a:pt x="466739" y="320716"/>
                </a:cubicBezTo>
                <a:lnTo>
                  <a:pt x="491723" y="320716"/>
                </a:lnTo>
                <a:close/>
                <a:moveTo>
                  <a:pt x="162035" y="196274"/>
                </a:moveTo>
                <a:lnTo>
                  <a:pt x="37593" y="320716"/>
                </a:lnTo>
                <a:lnTo>
                  <a:pt x="62577" y="320716"/>
                </a:lnTo>
                <a:lnTo>
                  <a:pt x="64225" y="318061"/>
                </a:lnTo>
                <a:lnTo>
                  <a:pt x="174023" y="208263"/>
                </a:lnTo>
                <a:close/>
                <a:moveTo>
                  <a:pt x="46349" y="80311"/>
                </a:moveTo>
                <a:lnTo>
                  <a:pt x="222791" y="256753"/>
                </a:lnTo>
                <a:cubicBezTo>
                  <a:pt x="234032" y="267995"/>
                  <a:pt x="248767" y="273616"/>
                  <a:pt x="263500" y="273616"/>
                </a:cubicBezTo>
                <a:cubicBezTo>
                  <a:pt x="263887" y="273616"/>
                  <a:pt x="264274" y="273611"/>
                  <a:pt x="264659" y="273504"/>
                </a:cubicBezTo>
                <a:cubicBezTo>
                  <a:pt x="279774" y="273906"/>
                  <a:pt x="294989" y="268289"/>
                  <a:pt x="306525" y="256753"/>
                </a:cubicBezTo>
                <a:lnTo>
                  <a:pt x="482968" y="80311"/>
                </a:lnTo>
                <a:lnTo>
                  <a:pt x="458990" y="80311"/>
                </a:lnTo>
                <a:lnTo>
                  <a:pt x="300904" y="238397"/>
                </a:lnTo>
                <a:cubicBezTo>
                  <a:pt x="290917" y="248385"/>
                  <a:pt x="277745" y="253247"/>
                  <a:pt x="264659" y="252899"/>
                </a:cubicBezTo>
                <a:cubicBezTo>
                  <a:pt x="264325" y="252991"/>
                  <a:pt x="263990" y="252995"/>
                  <a:pt x="263656" y="252995"/>
                </a:cubicBezTo>
                <a:cubicBezTo>
                  <a:pt x="250900" y="252995"/>
                  <a:pt x="238144" y="248128"/>
                  <a:pt x="228412" y="238397"/>
                </a:cubicBezTo>
                <a:lnTo>
                  <a:pt x="70326" y="80311"/>
                </a:lnTo>
                <a:close/>
                <a:moveTo>
                  <a:pt x="92015" y="0"/>
                </a:moveTo>
                <a:lnTo>
                  <a:pt x="437301" y="0"/>
                </a:lnTo>
                <a:cubicBezTo>
                  <a:pt x="488119" y="0"/>
                  <a:pt x="529316" y="41197"/>
                  <a:pt x="529316" y="92015"/>
                </a:cubicBezTo>
                <a:lnTo>
                  <a:pt x="529316" y="309011"/>
                </a:lnTo>
                <a:cubicBezTo>
                  <a:pt x="529316" y="359829"/>
                  <a:pt x="488119" y="401026"/>
                  <a:pt x="437301" y="401026"/>
                </a:cubicBezTo>
                <a:lnTo>
                  <a:pt x="92015" y="401026"/>
                </a:lnTo>
                <a:cubicBezTo>
                  <a:pt x="41197" y="401026"/>
                  <a:pt x="0" y="359829"/>
                  <a:pt x="0" y="309011"/>
                </a:cubicBezTo>
                <a:lnTo>
                  <a:pt x="0" y="92015"/>
                </a:lnTo>
                <a:cubicBezTo>
                  <a:pt x="0" y="41197"/>
                  <a:pt x="41197" y="0"/>
                  <a:pt x="92015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07A-B1E4-4DEB-8FAE-7B570AB74C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D6CFE-61BA-47EB-855C-CA2BD6B4CC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673200" y="212400"/>
            <a:ext cx="10954800" cy="795600"/>
          </a:xfrm>
        </p:spPr>
        <p:txBody>
          <a:bodyPr anchor="ctr" anchorCtr="0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pic" idx="1"/>
          </p:nvPr>
        </p:nvSpPr>
        <p:spPr>
          <a:xfrm>
            <a:off x="3466800" y="1803600"/>
            <a:ext cx="5403600" cy="2836800"/>
          </a:xfrm>
        </p:spPr>
        <p:txBody>
          <a:bodyPr anchor="ctr" anchorCtr="0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dirty="0" smtClean="0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3841200" y="4986000"/>
            <a:ext cx="4561200" cy="6480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cxnSp>
        <p:nvCxnSpPr>
          <p:cNvPr id="9" name="直接连接符 8"/>
          <p:cNvCxnSpPr/>
          <p:nvPr/>
        </p:nvCxnSpPr>
        <p:spPr>
          <a:xfrm>
            <a:off x="3574800" y="4798800"/>
            <a:ext cx="5150223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07A-B1E4-4DEB-8FAE-7B570AB74C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D6CFE-61BA-47EB-855C-CA2BD6B4CC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452099" y="365125"/>
            <a:ext cx="1215216" cy="614017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509451" y="365125"/>
            <a:ext cx="9851173" cy="6140178"/>
          </a:xfrm>
        </p:spPr>
        <p:txBody>
          <a:bodyPr vert="eaVert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07A-B1E4-4DEB-8FAE-7B570AB74C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D6CFE-61BA-47EB-855C-CA2BD6B4CC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673100" y="1133475"/>
            <a:ext cx="10954459" cy="5100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 smtClean="0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673101" y="213919"/>
            <a:ext cx="10954459" cy="7960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EE07A-B1E4-4DEB-8FAE-7B570AB74C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D6CFE-61BA-47EB-855C-CA2BD6B4CCA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361950" indent="-361950" algn="just" defTabSz="685800" rtl="0" eaLnBrk="1" latinLnBrk="0" hangingPunct="1">
        <a:lnSpc>
          <a:spcPct val="110000"/>
        </a:lnSpc>
        <a:spcBef>
          <a:spcPts val="1200"/>
        </a:spcBef>
        <a:spcAft>
          <a:spcPts val="0"/>
        </a:spcAft>
        <a:buClr>
          <a:schemeClr val="accent1"/>
        </a:buClr>
        <a:buSzPct val="50000"/>
        <a:buFont typeface="Wingdings 2" pitchFamily="18" charset="2"/>
        <a:buChar char=""/>
        <a:defRPr lang="zh-CN" altLang="en-US" sz="240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1pPr>
      <a:lvl2pPr marL="0" indent="0" algn="just" defTabSz="685800" rtl="0" eaLnBrk="1" latinLnBrk="0" hangingPunct="1">
        <a:lnSpc>
          <a:spcPct val="120000"/>
        </a:lnSpc>
        <a:spcBef>
          <a:spcPts val="0"/>
        </a:spcBef>
        <a:spcAft>
          <a:spcPts val="1200"/>
        </a:spcAft>
        <a:buClr>
          <a:schemeClr val="accent2">
            <a:lumMod val="60000"/>
            <a:lumOff val="40000"/>
          </a:schemeClr>
        </a:buClr>
        <a:buFont typeface="幼圆" pitchFamily="49" charset="-122"/>
        <a:buNone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1440180" y="515620"/>
            <a:ext cx="10196830" cy="13716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800" b="1" dirty="0" smtClean="0">
                <a:solidFill>
                  <a:schemeClr val="accent4">
                    <a:lumMod val="75000"/>
                  </a:schemeClr>
                </a:solidFill>
                <a:latin typeface="华文中宋" pitchFamily="2" charset="-122"/>
                <a:ea typeface="华文中宋" pitchFamily="2" charset="-122"/>
                <a:sym typeface="+mn-ea"/>
              </a:rPr>
              <a:t>“国培计划（</a:t>
            </a:r>
            <a:r>
              <a:rPr lang="en-US" altLang="zh-CN" sz="2800" b="1" dirty="0" smtClean="0">
                <a:solidFill>
                  <a:schemeClr val="accent4">
                    <a:lumMod val="75000"/>
                  </a:schemeClr>
                </a:solidFill>
                <a:latin typeface="华文中宋" pitchFamily="2" charset="-122"/>
                <a:ea typeface="华文中宋" pitchFamily="2" charset="-122"/>
                <a:sym typeface="+mn-ea"/>
              </a:rPr>
              <a:t>2016</a:t>
            </a:r>
            <a:r>
              <a:rPr lang="zh-CN" altLang="en-US" sz="2800" b="1" dirty="0" smtClean="0">
                <a:solidFill>
                  <a:schemeClr val="accent4">
                    <a:lumMod val="75000"/>
                  </a:schemeClr>
                </a:solidFill>
                <a:latin typeface="华文中宋" pitchFamily="2" charset="-122"/>
                <a:ea typeface="华文中宋" pitchFamily="2" charset="-122"/>
                <a:sym typeface="+mn-ea"/>
              </a:rPr>
              <a:t>）”</a:t>
            </a:r>
            <a:r>
              <a:rPr lang="en-US" altLang="zh-CN" sz="2800" b="1" dirty="0" smtClean="0">
                <a:solidFill>
                  <a:schemeClr val="accent4">
                    <a:lumMod val="75000"/>
                  </a:schemeClr>
                </a:solidFill>
                <a:latin typeface="华文中宋" pitchFamily="2" charset="-122"/>
                <a:ea typeface="华文中宋" pitchFamily="2" charset="-122"/>
                <a:sym typeface="+mn-ea"/>
              </a:rPr>
              <a:t>—</a:t>
            </a:r>
            <a:r>
              <a:rPr lang="zh-CN" altLang="en-US" sz="2800" b="1" dirty="0" smtClean="0">
                <a:solidFill>
                  <a:schemeClr val="accent4">
                    <a:lumMod val="75000"/>
                  </a:schemeClr>
                </a:solidFill>
                <a:latin typeface="华文中宋" pitchFamily="2" charset="-122"/>
                <a:ea typeface="华文中宋" pitchFamily="2" charset="-122"/>
                <a:sym typeface="+mn-ea"/>
              </a:rPr>
              <a:t>贵州省非少数民族（含少数民族）地区</a:t>
            </a:r>
            <a:br>
              <a:rPr lang="en-US" altLang="zh-CN" sz="2800" b="1" dirty="0" smtClean="0">
                <a:solidFill>
                  <a:schemeClr val="accent4">
                    <a:lumMod val="75000"/>
                  </a:schemeClr>
                </a:solidFill>
                <a:latin typeface="华文中宋" pitchFamily="2" charset="-122"/>
                <a:ea typeface="华文中宋" pitchFamily="2" charset="-122"/>
                <a:sym typeface="+mn-ea"/>
              </a:rPr>
            </a:br>
            <a:br>
              <a:rPr lang="zh-CN" altLang="en-US" sz="2800" b="1" dirty="0" smtClean="0">
                <a:solidFill>
                  <a:schemeClr val="accent4">
                    <a:lumMod val="75000"/>
                  </a:schemeClr>
                </a:solidFill>
                <a:latin typeface="华文中宋" pitchFamily="2" charset="-122"/>
                <a:ea typeface="华文中宋" pitchFamily="2" charset="-122"/>
                <a:sym typeface="+mn-ea"/>
              </a:rPr>
            </a:br>
            <a:r>
              <a:rPr lang="zh-CN" altLang="en-US" sz="2800" b="1" dirty="0" smtClean="0">
                <a:solidFill>
                  <a:schemeClr val="accent4">
                    <a:lumMod val="75000"/>
                  </a:schemeClr>
                </a:solidFill>
                <a:latin typeface="华文中宋" pitchFamily="2" charset="-122"/>
                <a:ea typeface="华文中宋" pitchFamily="2" charset="-122"/>
                <a:sym typeface="+mn-ea"/>
              </a:rPr>
              <a:t>     乡村幼儿园教师网络研修与园本研修整合培训</a:t>
            </a:r>
            <a:endParaRPr lang="zh-CN" altLang="en-US" sz="2800" b="1" dirty="0" smtClean="0">
              <a:solidFill>
                <a:schemeClr val="accent4">
                  <a:lumMod val="75000"/>
                </a:schemeClr>
              </a:solidFill>
              <a:latin typeface="华文中宋" pitchFamily="2" charset="-122"/>
              <a:ea typeface="华文中宋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198110" y="5819140"/>
            <a:ext cx="3167380" cy="64579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ct val="130000"/>
              </a:lnSpc>
            </a:pPr>
            <a:r>
              <a:rPr lang="zh-CN" altLang="zh-CN" sz="28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ea typeface="微软雅黑" charset="-122"/>
              </a:rPr>
              <a:t>黔东南三坊     罗钊</a:t>
            </a:r>
            <a:endParaRPr lang="zh-CN" altLang="zh-CN" sz="28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ea typeface="微软雅黑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4" name="图示 3"/>
          <p:cNvGraphicFramePr/>
          <p:nvPr/>
        </p:nvGraphicFramePr>
        <p:xfrm>
          <a:off x="1524000" y="1484784"/>
          <a:ext cx="60960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1470" y="2724150"/>
            <a:ext cx="7037070" cy="3827780"/>
          </a:xfrm>
        </p:spPr>
        <p:txBody>
          <a:bodyPr>
            <a:normAutofit fontScale="70000"/>
          </a:bodyPr>
          <a:p>
            <a:r>
              <a:rPr lang="en-US" altLang="zh-CN" b="1">
                <a:solidFill>
                  <a:schemeClr val="bg2"/>
                </a:solidFill>
                <a:sym typeface="+mn-ea"/>
              </a:rPr>
              <a:t>        </a:t>
            </a:r>
            <a:endParaRPr lang="en-US" altLang="zh-CN" b="1">
              <a:solidFill>
                <a:schemeClr val="bg2"/>
              </a:solidFill>
              <a:sym typeface="+mn-ea"/>
            </a:endParaRPr>
          </a:p>
          <a:p>
            <a:endParaRPr lang="en-US" altLang="zh-CN" b="1">
              <a:solidFill>
                <a:schemeClr val="bg2"/>
              </a:solidFill>
              <a:sym typeface="+mn-ea"/>
            </a:endParaRPr>
          </a:p>
          <a:p>
            <a:endParaRPr lang="en-US" altLang="zh-CN" b="1">
              <a:solidFill>
                <a:schemeClr val="bg2"/>
              </a:solidFill>
              <a:sym typeface="+mn-ea"/>
            </a:endParaRPr>
          </a:p>
          <a:p>
            <a:r>
              <a:rPr lang="en-US" altLang="zh-CN" b="1">
                <a:solidFill>
                  <a:schemeClr val="bg2"/>
                </a:solidFill>
                <a:sym typeface="+mn-ea"/>
              </a:rPr>
              <a:t>      </a:t>
            </a:r>
            <a:r>
              <a:rPr lang="en-US" altLang="zh-CN">
                <a:solidFill>
                  <a:srgbClr val="002060"/>
                </a:solidFill>
                <a:sym typeface="+mn-ea"/>
              </a:rPr>
              <a:t> </a:t>
            </a:r>
            <a:r>
              <a:rPr lang="en-US" altLang="zh-CN" sz="2800">
                <a:solidFill>
                  <a:srgbClr val="002060"/>
                </a:solidFill>
                <a:sym typeface="+mn-ea"/>
              </a:rPr>
              <a:t> </a:t>
            </a:r>
            <a:r>
              <a:rPr altLang="zh-CN" sz="2800">
                <a:solidFill>
                  <a:srgbClr val="002060"/>
                </a:solidFill>
                <a:sym typeface="+mn-ea"/>
              </a:rPr>
              <a:t>金秋十月，秋高气爽。我们在这一时节，畅游在“国培平台”的知识海洋之中，聆听着诸多专家的答疑解惑，分享着彼此间工作学习的心得感想，在开阔视野之时，在相互思想碰撞的火花之中，我们一起携手收获丰富的精神食粮。</a:t>
            </a:r>
            <a:endParaRPr lang="zh-CN" altLang="zh-CN" sz="2800" dirty="0" smtClean="0">
              <a:solidFill>
                <a:srgbClr val="002060"/>
              </a:solidFill>
              <a:sym typeface="+mn-ea"/>
            </a:endParaRPr>
          </a:p>
          <a:p>
            <a:r>
              <a:rPr lang="en-US" altLang="zh-CN" sz="2800">
                <a:solidFill>
                  <a:srgbClr val="002060"/>
                </a:solidFill>
                <a:sym typeface="+mn-ea"/>
              </a:rPr>
              <a:t> </a:t>
            </a:r>
            <a:endParaRPr lang="en-US" altLang="zh-CN" sz="2800" dirty="0">
              <a:solidFill>
                <a:srgbClr val="002060"/>
              </a:solidFill>
              <a:sym typeface="+mn-ea"/>
            </a:endParaRPr>
          </a:p>
          <a:p>
            <a:endParaRPr lang="en-US" altLang="zh-CN" sz="2800" dirty="0">
              <a:solidFill>
                <a:schemeClr val="bg2"/>
              </a:solidFill>
              <a:sym typeface="+mn-ea"/>
            </a:endParaRPr>
          </a:p>
        </p:txBody>
      </p:sp>
      <p:pic>
        <p:nvPicPr>
          <p:cNvPr id="5" name="图片 4" descr="360截图2016102000095879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11975" y="605790"/>
            <a:ext cx="4715510" cy="2305685"/>
          </a:xfrm>
          <a:prstGeom prst="rect">
            <a:avLst/>
          </a:prstGeom>
          <a:ln w="41275" cmpd="dbl">
            <a:solidFill>
              <a:srgbClr val="00B0F0"/>
            </a:solidFill>
            <a:prstDash val="sysDot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27390" y="1133475"/>
            <a:ext cx="3300095" cy="5100320"/>
          </a:xfrm>
        </p:spPr>
        <p:txBody>
          <a:bodyPr/>
          <a:p>
            <a:r>
              <a:rPr lang="en-US" altLang="zh-CN">
                <a:sym typeface="+mn-ea"/>
              </a:rPr>
              <a:t>      </a:t>
            </a:r>
            <a:endParaRPr lang="zh-CN" altLang="en-US"/>
          </a:p>
        </p:txBody>
      </p:sp>
      <p:pic>
        <p:nvPicPr>
          <p:cNvPr id="6" name="图片 5" descr="360截图2016102000093884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1335" y="198755"/>
            <a:ext cx="11258550" cy="6459855"/>
          </a:xfrm>
          <a:prstGeom prst="rect">
            <a:avLst/>
          </a:prstGeom>
          <a:ln w="41275" cmpd="thickThin">
            <a:solidFill>
              <a:srgbClr val="00B0F0"/>
            </a:solidFill>
            <a:prstDash val="sysDot"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3100" y="1133475"/>
            <a:ext cx="5210810" cy="5100320"/>
          </a:xfrm>
        </p:spPr>
        <p:txBody>
          <a:bodyPr/>
          <a:p>
            <a:r>
              <a:rPr lang="en-US" altLang="zh-CN">
                <a:sym typeface="+mn-ea"/>
              </a:rPr>
              <a:t>      </a:t>
            </a:r>
            <a:r>
              <a:rPr altLang="zh-CN">
                <a:sym typeface="+mn-ea"/>
              </a:rPr>
              <a:t>在忙忙碌碌工作中，每个老师紧张的培训学习也在有条不紊地进行着。许多老师利用空余时间已完成了选择课程的学习，还有许多老师分享了自己的“研修心得”，发了“论坛主贴”，完成了坊主发布的“研修作业”，相互间进行了学习的、工作的探讨。但有的学员尚未登录，请尽快登录！！</a:t>
            </a:r>
            <a:endParaRPr lang="zh-CN" altLang="en-US"/>
          </a:p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9237821" y="1133644"/>
            <a:ext cx="216024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p>
            <a:pPr algn="ctr"/>
            <a:r>
              <a:rPr lang="zh-CN" altLang="en-US" sz="6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温 馨提 示</a:t>
            </a:r>
            <a:endParaRPr lang="zh-CN" altLang="en-US" sz="6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MH" val="20151014145756"/>
  <p:tag name="MH_LIBRARY" val="CONTENTS"/>
  <p:tag name="MH_TYPE" val="OTHERS"/>
  <p:tag name="ID" val="545823"/>
</p:tagLst>
</file>

<file path=ppt/tags/tag2.xml><?xml version="1.0" encoding="utf-8"?>
<p:tagLst xmlns:p="http://schemas.openxmlformats.org/presentationml/2006/main">
  <p:tag name="MH" val="20151014145756"/>
  <p:tag name="MH_LIBRARY" val="CONTENTS"/>
  <p:tag name="MH_TYPE" val="OTHERS"/>
  <p:tag name="ID" val="545823"/>
</p:tagLst>
</file>

<file path=ppt/tags/tag3.xml><?xml version="1.0" encoding="utf-8"?>
<p:tagLst xmlns:p="http://schemas.openxmlformats.org/presentationml/2006/main">
  <p:tag name="MH" val="20151014152641"/>
  <p:tag name="MH_LIBRARY" val="GRAPHIC"/>
  <p:tag name="MH_ORDER" val="Rectangle 2"/>
</p:tagLst>
</file>

<file path=ppt/tags/tag4.xml><?xml version="1.0" encoding="utf-8"?>
<p:tagLst xmlns:p="http://schemas.openxmlformats.org/presentationml/2006/main">
  <p:tag name="MH" val="20151014152641"/>
  <p:tag name="MH_LIBRARY" val="GRAPHIC"/>
  <p:tag name="MH_ORDER" val="Shape"/>
  <p:tag name="KSO_WM_TAG_VERSION" val="1.0"/>
  <p:tag name="KSO_WM_BEAUTIFY_FLAG" val="#wm#"/>
  <p:tag name="KSO_WM_UNIT_TYPE" val="i"/>
  <p:tag name="KSO_WM_UNIT_ID" val="279*i*1"/>
  <p:tag name="KSO_WM_TEMPLATE_CATEGORY" val="custom"/>
  <p:tag name="KSO_WM_TEMPLATE_INDEX" val="160137"/>
</p:tagLst>
</file>

<file path=ppt/tags/tag5.xml><?xml version="1.0" encoding="utf-8"?>
<p:tagLst xmlns:p="http://schemas.openxmlformats.org/presentationml/2006/main">
  <p:tag name="MH" val="20151014152641"/>
  <p:tag name="MH_LIBRARY" val="GRAPHIC"/>
  <p:tag name="MH_ORDER" val="Shape"/>
  <p:tag name="KSO_WM_UNIT_INDEX" val="4"/>
  <p:tag name="KSO_WM_UNIT_CLEAR" val="1"/>
  <p:tag name="KSO_WM_UNIT_LAYERLEVEL" val="1"/>
  <p:tag name="KSO_WM_UNIT_VALUE" val="0"/>
  <p:tag name="KSO_WM_UNIT_ISCONTENTSTITLE" val="0"/>
  <p:tag name="KSO_WM_UNIT_HIGHLIGHT" val="0"/>
  <p:tag name="KSO_WM_UNIT_COMPATIBLE" val="0"/>
  <p:tag name="KSO_WM_TAG_VERSION" val="1.0"/>
  <p:tag name="KSO_WM_BEAUTIFY_FLAG" val="#wm#"/>
  <p:tag name="KSO_WM_UNIT_TYPE" val="i"/>
  <p:tag name="KSO_WM_UNIT_ID" val="279*i*2"/>
  <p:tag name="KSO_WM_TEMPLATE_CATEGORY" val="custom"/>
  <p:tag name="KSO_WM_TEMPLATE_INDEX" val="160137"/>
</p:tagLst>
</file>

<file path=ppt/tags/tag6.xml><?xml version="1.0" encoding="utf-8"?>
<p:tagLst xmlns:p="http://schemas.openxmlformats.org/presentationml/2006/main">
  <p:tag name="MH" val="20151014152641"/>
  <p:tag name="MH_LIBRARY" val="GRAPHIC"/>
  <p:tag name="MH_ORDER" val="Shape"/>
  <p:tag name="KSO_WM_TAG_VERSION" val="1.0"/>
  <p:tag name="KSO_WM_BEAUTIFY_FLAG" val="#wm#"/>
  <p:tag name="KSO_WM_UNIT_TYPE" val="i"/>
  <p:tag name="KSO_WM_UNIT_ID" val="279*i*3"/>
  <p:tag name="KSO_WM_TEMPLATE_CATEGORY" val="custom"/>
  <p:tag name="KSO_WM_TEMPLATE_INDEX" val="160137"/>
</p:tagLst>
</file>

<file path=ppt/tags/tag7.xml><?xml version="1.0" encoding="utf-8"?>
<p:tagLst xmlns:p="http://schemas.openxmlformats.org/presentationml/2006/main">
  <p:tag name="MH" val="20151014152641"/>
  <p:tag name="MH_LIBRARY" val="GRAPHIC"/>
  <p:tag name="MH_ORDER" val="Shape"/>
  <p:tag name="KSO_WM_TAG_VERSION" val="1.0"/>
  <p:tag name="KSO_WM_BEAUTIFY_FLAG" val="#wm#"/>
  <p:tag name="KSO_WM_UNIT_TYPE" val="i"/>
  <p:tag name="KSO_WM_UNIT_ID" val="279*i*4"/>
  <p:tag name="KSO_WM_TEMPLATE_CATEGORY" val="custom"/>
  <p:tag name="KSO_WM_TEMPLATE_INDEX" val="160137"/>
</p:tagLst>
</file>

<file path=ppt/tags/tag8.xml><?xml version="1.0" encoding="utf-8"?>
<p:tagLst xmlns:p="http://schemas.openxmlformats.org/presentationml/2006/main">
  <p:tag name="KSO_WM_TEMPLATE_THUMBS_INDEX" val="1、7、8、13、20、23、24、25"/>
  <p:tag name="KSO_WM_TEMPLATE_CATEGORY" val="custom"/>
  <p:tag name="KSO_WM_TEMPLATE_INDEX" val="160137"/>
  <p:tag name="KSO_WM_TAG_VERSION" val="1.0"/>
  <p:tag name="KSO_WM_SLIDE_ID" val="custom160137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heme/theme1.xml><?xml version="1.0" encoding="utf-8"?>
<a:theme xmlns:a="http://schemas.openxmlformats.org/drawingml/2006/main" name="1_A000120140530A99PPBG">
  <a:themeElements>
    <a:clrScheme name="abc">
      <a:dk1>
        <a:srgbClr val="4D4D4D"/>
      </a:dk1>
      <a:lt1>
        <a:srgbClr val="FFFFFF"/>
      </a:lt1>
      <a:dk2>
        <a:srgbClr val="FFFFFF"/>
      </a:dk2>
      <a:lt2>
        <a:srgbClr val="4D4D4D"/>
      </a:lt2>
      <a:accent1>
        <a:srgbClr val="946A7D"/>
      </a:accent1>
      <a:accent2>
        <a:srgbClr val="B99179"/>
      </a:accent2>
      <a:accent3>
        <a:srgbClr val="9994A6"/>
      </a:accent3>
      <a:accent4>
        <a:srgbClr val="898CC1"/>
      </a:accent4>
      <a:accent5>
        <a:srgbClr val="626FCC"/>
      </a:accent5>
      <a:accent6>
        <a:srgbClr val="4DA98A"/>
      </a:accent6>
      <a:hlink>
        <a:srgbClr val="00AEF0"/>
      </a:hlink>
      <a:folHlink>
        <a:srgbClr val="AFB2B4"/>
      </a:folHlink>
    </a:clrScheme>
    <a:fontScheme name="自定义 10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WPS 演示</Application>
  <PresentationFormat>宽屏</PresentationFormat>
  <Paragraphs>18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9" baseType="lpstr">
      <vt:lpstr>Arial</vt:lpstr>
      <vt:lpstr>宋体</vt:lpstr>
      <vt:lpstr>Wingdings</vt:lpstr>
      <vt:lpstr>Calibri Light</vt:lpstr>
      <vt:lpstr>Courier New</vt:lpstr>
      <vt:lpstr>Calibri</vt:lpstr>
      <vt:lpstr>Lucida Sans Unicode</vt:lpstr>
      <vt:lpstr>微软雅黑</vt:lpstr>
      <vt:lpstr>黑体</vt:lpstr>
      <vt:lpstr>Wingdings 2</vt:lpstr>
      <vt:lpstr>幼圆</vt:lpstr>
      <vt:lpstr>Wingdings</vt:lpstr>
      <vt:lpstr>华文中宋</vt:lpstr>
      <vt:lpstr>1_A000120140530A99PPBG</vt:lpstr>
      <vt:lpstr>LOREM IPSUM DOLOR LO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2</cp:revision>
  <dcterms:created xsi:type="dcterms:W3CDTF">2015-05-05T08:02:00Z</dcterms:created>
  <dcterms:modified xsi:type="dcterms:W3CDTF">2016-12-22T13:39:17Z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2052-10.1.0.6135</vt:lpwstr>
  </property>
</Properties>
</file>