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0" r:id="rId6"/>
    <p:sldId id="261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742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84225" y="365125"/>
            <a:ext cx="10385425" cy="61029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365125"/>
            <a:ext cx="10470515" cy="61512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6230" y="774700"/>
            <a:ext cx="11233785" cy="5950585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838200" y="365125"/>
            <a:ext cx="10515600" cy="629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/>
              <a:t>学校各场所防疫工作</a:t>
            </a:r>
            <a:r>
              <a:rPr lang="en-US" altLang="zh-CN" sz="3200"/>
              <a:t>-</a:t>
            </a:r>
            <a:r>
              <a:rPr lang="zh-CN" altLang="en-US" sz="3200"/>
              <a:t>宿舍</a:t>
            </a:r>
            <a:endParaRPr lang="zh-CN" altLang="en-US" sz="3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365125"/>
            <a:ext cx="10546715" cy="61448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45995" y="428625"/>
            <a:ext cx="6080125" cy="6000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0050"/>
          </a:xfrm>
        </p:spPr>
        <p:txBody>
          <a:bodyPr>
            <a:normAutofit fontScale="90000"/>
          </a:bodyPr>
          <a:p>
            <a:r>
              <a:rPr lang="zh-CN" altLang="en-US" sz="2400"/>
              <a:t>开学后的第一道防疫措施</a:t>
            </a:r>
            <a:endParaRPr lang="zh-CN" altLang="en-US" sz="240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0" y="765175"/>
            <a:ext cx="12185650" cy="60928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365125"/>
            <a:ext cx="10515600" cy="62572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833755"/>
            <a:ext cx="10516235" cy="59563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7060"/>
          </a:xfrm>
        </p:spPr>
        <p:txBody>
          <a:bodyPr/>
          <a:p>
            <a:r>
              <a:rPr lang="zh-CN" altLang="en-US" sz="2800"/>
              <a:t>疑似感染应急处置</a:t>
            </a:r>
            <a:endParaRPr lang="zh-CN" altLang="en-US" sz="280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972820"/>
            <a:ext cx="12192635" cy="58756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424180"/>
            <a:ext cx="10516235" cy="63944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365125"/>
            <a:ext cx="10515600" cy="64154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9920"/>
          </a:xfrm>
        </p:spPr>
        <p:txBody>
          <a:bodyPr/>
          <a:p>
            <a:r>
              <a:rPr lang="zh-CN" altLang="en-US" sz="3200"/>
              <a:t>学校各场所防疫工作</a:t>
            </a:r>
            <a:r>
              <a:rPr lang="en-US" altLang="zh-CN" sz="3200"/>
              <a:t>-</a:t>
            </a:r>
            <a:r>
              <a:rPr lang="zh-CN" altLang="en-US" sz="3200"/>
              <a:t>食堂</a:t>
            </a:r>
            <a:endParaRPr lang="zh-CN" altLang="en-US" sz="320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65810" y="1176655"/>
            <a:ext cx="10659745" cy="519684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6853,&quot;width&quot;:6944}"/>
</p:tagLst>
</file>

<file path=ppt/tags/tag2.xml><?xml version="1.0" encoding="utf-8"?>
<p:tagLst xmlns:p="http://schemas.openxmlformats.org/presentationml/2006/main">
  <p:tag name="COMMONDATA" val="eyJoZGlkIjoiYjRlYzQyYjliZDFmMTI5OTJiMWYwODIxMmIzYzEwYTI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WPS 演示</Application>
  <PresentationFormat>宽屏</PresentationFormat>
  <Paragraphs>8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Arial Unicode MS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学校各场所防疫工作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mdk</dc:creator>
  <cp:lastModifiedBy>Marc 馬登科</cp:lastModifiedBy>
  <cp:revision>2</cp:revision>
  <dcterms:created xsi:type="dcterms:W3CDTF">2022-11-24T11:14:00Z</dcterms:created>
  <dcterms:modified xsi:type="dcterms:W3CDTF">2022-11-24T11:23:46Z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2C512FE29D8B42BDB4664A6BA247B97B</vt:lpwstr>
  </property>
  <property fmtid="{D5CDD505-2E9C-101B-9397-08002B2CF9AE}" pid="3" name="KSOProductBuildVer">
    <vt:lpwstr>2052-11.1.0.12763</vt:lpwstr>
  </property>
</Properties>
</file>