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2b3c04e1888463ce009c672397e8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25" y="1034415"/>
            <a:ext cx="8304530" cy="652462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 flipH="1">
            <a:off x="708025" y="176530"/>
            <a:ext cx="964311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6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品微妙变化</a:t>
            </a:r>
            <a:r>
              <a:rPr lang="en-US" altLang="zh-CN" sz="6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en-US" sz="6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sz="6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悟美好情感</a:t>
            </a:r>
            <a:endParaRPr lang="zh-CN" altLang="en-US" sz="6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77605" y="1465580"/>
            <a:ext cx="341376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4400" b="1">
                <a:latin typeface="黑体" panose="02010609060101010101" charset="-122"/>
                <a:ea typeface="黑体" panose="02010609060101010101" charset="-122"/>
              </a:rPr>
              <a:t>以《猫》《动物笑谈》</a:t>
            </a:r>
            <a:r>
              <a:rPr lang="en-US" altLang="zh-CN" sz="4400" b="1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4400" b="1">
                <a:latin typeface="黑体" panose="02010609060101010101" charset="-122"/>
                <a:ea typeface="黑体" panose="02010609060101010101" charset="-122"/>
              </a:rPr>
              <a:t>为例</a:t>
            </a:r>
            <a:endParaRPr lang="zh-CN" altLang="en-US" sz="44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教学目标：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1、默读课文，概括文章主要内容。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2、关注细节描写，抓住关键语句，体悟作者情感。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自主学习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314450"/>
            <a:ext cx="10968990" cy="4935220"/>
          </a:xfrm>
        </p:spPr>
        <p:txBody>
          <a:bodyPr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1、默读课文《猫》，文中描写了三只猫，三只猫特点不同，形态各异，命运也不同。默读课文，直接摘录或自己概括相关内容，完成下表。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602230" y="2685415"/>
          <a:ext cx="86868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7110"/>
                <a:gridCol w="2066290"/>
                <a:gridCol w="2171700"/>
                <a:gridCol w="2171700"/>
              </a:tblGrid>
              <a:tr h="78041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第一只猫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第二只猫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第三只猫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来历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2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外形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性情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6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家中地位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结局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3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2、从文中找出你认为精彩的句子，读一读，品一品。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例：大家都不高兴，好像亡失了一个亲爱的同伴。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真是畏罪潜逃了，我以为。</a:t>
            </a:r>
            <a:endParaRPr lang="zh-CN" altLang="en-US"/>
          </a:p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……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合作探究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3、第三只猫，大家都不喜欢它，但它亡失之后，我却更难过的多，你觉得是什么原因？这件事给你怎样的思考？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4、默读课文《动物笑谈》，思考：文中作者那些看似古怪的行为，应如何理解？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拓展延伸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5、随着社会的发展，人类无视自然法则大肆捕杀动物，很多动物濒临灭绝，试拟写两条标语，呼吁人们关爱动物，珍爱生命。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作业布置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6、你有喜爱的小动物吗，写一写你与小动物之间的故事，分享给同学们听。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UNIT_TABLE_BEAUTIFY" val="smartTable{ce880461-7037-4191-a68f-e5821ee3c45c}"/>
  <p:tag name="TABLE_ENDDRAG_ORIGIN_RECT" val="684*346"/>
  <p:tag name="TABLE_ENDDRAG_RECT" val="151*182*684*34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WPS 演示</Application>
  <PresentationFormat>宽屏</PresentationFormat>
  <Paragraphs>81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方正粗黑宋简体</vt:lpstr>
      <vt:lpstr>黑体</vt:lpstr>
      <vt:lpstr>楷体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178</cp:revision>
  <dcterms:created xsi:type="dcterms:W3CDTF">2019-06-19T02:08:00Z</dcterms:created>
  <dcterms:modified xsi:type="dcterms:W3CDTF">2021-10-29T09:24:32Z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33DDCFD643DD40DFAED24843FDA55587</vt:lpwstr>
  </property>
</Properties>
</file>