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8" r:id="rId5"/>
    <p:sldId id="330" r:id="rId6"/>
    <p:sldId id="334" r:id="rId7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等线" panose="02010600030101010101" charset="-122"/>
        <a:ea typeface="等线" panose="02010600030101010101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等线" panose="02010600030101010101" charset="-122"/>
        <a:ea typeface="等线" panose="02010600030101010101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等线" panose="02010600030101010101" charset="-122"/>
        <a:ea typeface="等线" panose="02010600030101010101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等线" panose="02010600030101010101" charset="-122"/>
        <a:ea typeface="等线" panose="02010600030101010101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等线" panose="02010600030101010101" charset="-122"/>
        <a:ea typeface="等线" panose="02010600030101010101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等线" panose="02010600030101010101" charset="-122"/>
        <a:ea typeface="等线" panose="02010600030101010101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等线" panose="02010600030101010101" charset="-122"/>
        <a:ea typeface="等线" panose="02010600030101010101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等线" panose="02010600030101010101" charset="-122"/>
        <a:ea typeface="等线" panose="02010600030101010101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等线" panose="02010600030101010101" charset="-122"/>
        <a:ea typeface="等线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8B8"/>
    <a:srgbClr val="5E9C5F"/>
    <a:srgbClr val="A6C459"/>
    <a:srgbClr val="E86126"/>
    <a:srgbClr val="C3E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00"/>
    <p:restoredTop sz="94660"/>
  </p:normalViewPr>
  <p:slideViewPr>
    <p:cSldViewPr snapToGrid="0" showGuides="1">
      <p:cViewPr>
        <p:scale>
          <a:sx n="60" d="100"/>
          <a:sy n="60" d="100"/>
        </p:scale>
        <p:origin x="672" y="744"/>
      </p:cViewPr>
      <p:guideLst>
        <p:guide orient="horz" pos="2158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E8F7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E8F7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BEC271DA-73AD-40BD-A93C-5B00513C1B47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3C103B57-274C-49AF-AA32-FD0568E7524A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Freeform 58"/>
          <p:cNvSpPr/>
          <p:nvPr/>
        </p:nvSpPr>
        <p:spPr>
          <a:xfrm>
            <a:off x="7862888" y="649288"/>
            <a:ext cx="1435100" cy="768350"/>
          </a:xfrm>
          <a:custGeom>
            <a:avLst/>
            <a:gdLst/>
            <a:ahLst/>
            <a:cxnLst>
              <a:cxn ang="0">
                <a:pos x="748503" y="0"/>
              </a:cxn>
              <a:cxn ang="0">
                <a:pos x="402391" y="116244"/>
              </a:cxn>
              <a:cxn ang="0">
                <a:pos x="368623" y="158773"/>
              </a:cxn>
              <a:cxn ang="0">
                <a:pos x="317973" y="153102"/>
              </a:cxn>
              <a:cxn ang="0">
                <a:pos x="59092" y="252336"/>
              </a:cxn>
              <a:cxn ang="0">
                <a:pos x="56278" y="467814"/>
              </a:cxn>
              <a:cxn ang="0">
                <a:pos x="306717" y="569883"/>
              </a:cxn>
              <a:cxn ang="0">
                <a:pos x="317973" y="569883"/>
              </a:cxn>
              <a:cxn ang="0">
                <a:pos x="337670" y="612411"/>
              </a:cxn>
              <a:cxn ang="0">
                <a:pos x="523389" y="703139"/>
              </a:cxn>
              <a:cxn ang="0">
                <a:pos x="616249" y="686128"/>
              </a:cxn>
              <a:cxn ang="0">
                <a:pos x="832921" y="768350"/>
              </a:cxn>
              <a:cxn ang="0">
                <a:pos x="962361" y="745668"/>
              </a:cxn>
              <a:cxn ang="0">
                <a:pos x="1111499" y="612411"/>
              </a:cxn>
              <a:cxn ang="0">
                <a:pos x="1131197" y="612411"/>
              </a:cxn>
              <a:cxn ang="0">
                <a:pos x="1260637" y="589729"/>
              </a:cxn>
              <a:cxn ang="0">
                <a:pos x="1426659" y="348734"/>
              </a:cxn>
              <a:cxn ang="0">
                <a:pos x="1198731" y="119080"/>
              </a:cxn>
              <a:cxn ang="0">
                <a:pos x="1142452" y="113409"/>
              </a:cxn>
              <a:cxn ang="0">
                <a:pos x="1080546" y="119080"/>
              </a:cxn>
              <a:cxn ang="0">
                <a:pos x="827293" y="5670"/>
              </a:cxn>
              <a:cxn ang="0">
                <a:pos x="748503" y="0"/>
              </a:cxn>
            </a:cxnLst>
            <a:pathLst>
              <a:path w="510" h="271">
                <a:moveTo>
                  <a:pt x="266" y="0"/>
                </a:moveTo>
                <a:cubicBezTo>
                  <a:pt x="228" y="0"/>
                  <a:pt x="179" y="10"/>
                  <a:pt x="143" y="41"/>
                </a:cubicBezTo>
                <a:cubicBezTo>
                  <a:pt x="138" y="45"/>
                  <a:pt x="134" y="50"/>
                  <a:pt x="131" y="56"/>
                </a:cubicBezTo>
                <a:cubicBezTo>
                  <a:pt x="125" y="55"/>
                  <a:pt x="119" y="54"/>
                  <a:pt x="113" y="54"/>
                </a:cubicBezTo>
                <a:cubicBezTo>
                  <a:pt x="85" y="54"/>
                  <a:pt x="48" y="63"/>
                  <a:pt x="21" y="89"/>
                </a:cubicBezTo>
                <a:cubicBezTo>
                  <a:pt x="0" y="109"/>
                  <a:pt x="3" y="143"/>
                  <a:pt x="20" y="165"/>
                </a:cubicBezTo>
                <a:cubicBezTo>
                  <a:pt x="38" y="190"/>
                  <a:pt x="74" y="201"/>
                  <a:pt x="109" y="201"/>
                </a:cubicBezTo>
                <a:cubicBezTo>
                  <a:pt x="110" y="201"/>
                  <a:pt x="112" y="201"/>
                  <a:pt x="113" y="201"/>
                </a:cubicBezTo>
                <a:cubicBezTo>
                  <a:pt x="115" y="207"/>
                  <a:pt x="117" y="212"/>
                  <a:pt x="120" y="216"/>
                </a:cubicBezTo>
                <a:cubicBezTo>
                  <a:pt x="134" y="238"/>
                  <a:pt x="160" y="248"/>
                  <a:pt x="186" y="248"/>
                </a:cubicBezTo>
                <a:cubicBezTo>
                  <a:pt x="197" y="248"/>
                  <a:pt x="209" y="246"/>
                  <a:pt x="219" y="242"/>
                </a:cubicBezTo>
                <a:cubicBezTo>
                  <a:pt x="239" y="262"/>
                  <a:pt x="268" y="271"/>
                  <a:pt x="296" y="271"/>
                </a:cubicBezTo>
                <a:cubicBezTo>
                  <a:pt x="312" y="271"/>
                  <a:pt x="328" y="268"/>
                  <a:pt x="342" y="263"/>
                </a:cubicBezTo>
                <a:cubicBezTo>
                  <a:pt x="365" y="254"/>
                  <a:pt x="385" y="237"/>
                  <a:pt x="395" y="216"/>
                </a:cubicBezTo>
                <a:cubicBezTo>
                  <a:pt x="397" y="216"/>
                  <a:pt x="400" y="216"/>
                  <a:pt x="402" y="216"/>
                </a:cubicBezTo>
                <a:cubicBezTo>
                  <a:pt x="418" y="216"/>
                  <a:pt x="434" y="213"/>
                  <a:pt x="448" y="208"/>
                </a:cubicBezTo>
                <a:cubicBezTo>
                  <a:pt x="483" y="194"/>
                  <a:pt x="510" y="161"/>
                  <a:pt x="507" y="123"/>
                </a:cubicBezTo>
                <a:cubicBezTo>
                  <a:pt x="504" y="77"/>
                  <a:pt x="468" y="51"/>
                  <a:pt x="426" y="42"/>
                </a:cubicBezTo>
                <a:cubicBezTo>
                  <a:pt x="421" y="41"/>
                  <a:pt x="414" y="40"/>
                  <a:pt x="406" y="40"/>
                </a:cubicBezTo>
                <a:cubicBezTo>
                  <a:pt x="399" y="40"/>
                  <a:pt x="392" y="41"/>
                  <a:pt x="384" y="42"/>
                </a:cubicBezTo>
                <a:cubicBezTo>
                  <a:pt x="364" y="21"/>
                  <a:pt x="330" y="8"/>
                  <a:pt x="294" y="2"/>
                </a:cubicBezTo>
                <a:cubicBezTo>
                  <a:pt x="286" y="0"/>
                  <a:pt x="277" y="0"/>
                  <a:pt x="266" y="0"/>
                </a:cubicBezTo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050" name="Freeform 58"/>
          <p:cNvSpPr/>
          <p:nvPr/>
        </p:nvSpPr>
        <p:spPr>
          <a:xfrm>
            <a:off x="10031413" y="3070225"/>
            <a:ext cx="1435100" cy="768350"/>
          </a:xfrm>
          <a:custGeom>
            <a:avLst/>
            <a:gdLst/>
            <a:ahLst/>
            <a:cxnLst>
              <a:cxn ang="0">
                <a:pos x="748503" y="0"/>
              </a:cxn>
              <a:cxn ang="0">
                <a:pos x="402391" y="116244"/>
              </a:cxn>
              <a:cxn ang="0">
                <a:pos x="368623" y="158773"/>
              </a:cxn>
              <a:cxn ang="0">
                <a:pos x="317973" y="153102"/>
              </a:cxn>
              <a:cxn ang="0">
                <a:pos x="59092" y="252336"/>
              </a:cxn>
              <a:cxn ang="0">
                <a:pos x="56278" y="467814"/>
              </a:cxn>
              <a:cxn ang="0">
                <a:pos x="306717" y="569883"/>
              </a:cxn>
              <a:cxn ang="0">
                <a:pos x="317973" y="569883"/>
              </a:cxn>
              <a:cxn ang="0">
                <a:pos x="337670" y="612411"/>
              </a:cxn>
              <a:cxn ang="0">
                <a:pos x="523389" y="703139"/>
              </a:cxn>
              <a:cxn ang="0">
                <a:pos x="616249" y="686128"/>
              </a:cxn>
              <a:cxn ang="0">
                <a:pos x="832921" y="768350"/>
              </a:cxn>
              <a:cxn ang="0">
                <a:pos x="962361" y="745668"/>
              </a:cxn>
              <a:cxn ang="0">
                <a:pos x="1111499" y="612411"/>
              </a:cxn>
              <a:cxn ang="0">
                <a:pos x="1131197" y="612411"/>
              </a:cxn>
              <a:cxn ang="0">
                <a:pos x="1260637" y="589729"/>
              </a:cxn>
              <a:cxn ang="0">
                <a:pos x="1426659" y="348734"/>
              </a:cxn>
              <a:cxn ang="0">
                <a:pos x="1198731" y="119080"/>
              </a:cxn>
              <a:cxn ang="0">
                <a:pos x="1142452" y="113409"/>
              </a:cxn>
              <a:cxn ang="0">
                <a:pos x="1080546" y="119080"/>
              </a:cxn>
              <a:cxn ang="0">
                <a:pos x="827293" y="5670"/>
              </a:cxn>
              <a:cxn ang="0">
                <a:pos x="748503" y="0"/>
              </a:cxn>
            </a:cxnLst>
            <a:pathLst>
              <a:path w="510" h="271">
                <a:moveTo>
                  <a:pt x="266" y="0"/>
                </a:moveTo>
                <a:cubicBezTo>
                  <a:pt x="228" y="0"/>
                  <a:pt x="179" y="10"/>
                  <a:pt x="143" y="41"/>
                </a:cubicBezTo>
                <a:cubicBezTo>
                  <a:pt x="138" y="45"/>
                  <a:pt x="134" y="50"/>
                  <a:pt x="131" y="56"/>
                </a:cubicBezTo>
                <a:cubicBezTo>
                  <a:pt x="125" y="55"/>
                  <a:pt x="119" y="54"/>
                  <a:pt x="113" y="54"/>
                </a:cubicBezTo>
                <a:cubicBezTo>
                  <a:pt x="85" y="54"/>
                  <a:pt x="48" y="63"/>
                  <a:pt x="21" y="89"/>
                </a:cubicBezTo>
                <a:cubicBezTo>
                  <a:pt x="0" y="109"/>
                  <a:pt x="3" y="143"/>
                  <a:pt x="20" y="165"/>
                </a:cubicBezTo>
                <a:cubicBezTo>
                  <a:pt x="38" y="190"/>
                  <a:pt x="74" y="201"/>
                  <a:pt x="109" y="201"/>
                </a:cubicBezTo>
                <a:cubicBezTo>
                  <a:pt x="110" y="201"/>
                  <a:pt x="112" y="201"/>
                  <a:pt x="113" y="201"/>
                </a:cubicBezTo>
                <a:cubicBezTo>
                  <a:pt x="115" y="207"/>
                  <a:pt x="117" y="212"/>
                  <a:pt x="120" y="216"/>
                </a:cubicBezTo>
                <a:cubicBezTo>
                  <a:pt x="134" y="238"/>
                  <a:pt x="160" y="248"/>
                  <a:pt x="186" y="248"/>
                </a:cubicBezTo>
                <a:cubicBezTo>
                  <a:pt x="197" y="248"/>
                  <a:pt x="209" y="246"/>
                  <a:pt x="219" y="242"/>
                </a:cubicBezTo>
                <a:cubicBezTo>
                  <a:pt x="239" y="262"/>
                  <a:pt x="268" y="271"/>
                  <a:pt x="296" y="271"/>
                </a:cubicBezTo>
                <a:cubicBezTo>
                  <a:pt x="312" y="271"/>
                  <a:pt x="328" y="268"/>
                  <a:pt x="342" y="263"/>
                </a:cubicBezTo>
                <a:cubicBezTo>
                  <a:pt x="365" y="254"/>
                  <a:pt x="385" y="237"/>
                  <a:pt x="395" y="216"/>
                </a:cubicBezTo>
                <a:cubicBezTo>
                  <a:pt x="397" y="216"/>
                  <a:pt x="400" y="216"/>
                  <a:pt x="402" y="216"/>
                </a:cubicBezTo>
                <a:cubicBezTo>
                  <a:pt x="418" y="216"/>
                  <a:pt x="434" y="213"/>
                  <a:pt x="448" y="208"/>
                </a:cubicBezTo>
                <a:cubicBezTo>
                  <a:pt x="483" y="194"/>
                  <a:pt x="510" y="161"/>
                  <a:pt x="507" y="123"/>
                </a:cubicBezTo>
                <a:cubicBezTo>
                  <a:pt x="504" y="77"/>
                  <a:pt x="468" y="51"/>
                  <a:pt x="426" y="42"/>
                </a:cubicBezTo>
                <a:cubicBezTo>
                  <a:pt x="421" y="41"/>
                  <a:pt x="414" y="40"/>
                  <a:pt x="406" y="40"/>
                </a:cubicBezTo>
                <a:cubicBezTo>
                  <a:pt x="399" y="40"/>
                  <a:pt x="392" y="41"/>
                  <a:pt x="384" y="42"/>
                </a:cubicBezTo>
                <a:cubicBezTo>
                  <a:pt x="364" y="21"/>
                  <a:pt x="330" y="8"/>
                  <a:pt x="294" y="2"/>
                </a:cubicBezTo>
                <a:cubicBezTo>
                  <a:pt x="286" y="0"/>
                  <a:pt x="277" y="0"/>
                  <a:pt x="266" y="0"/>
                </a:cubicBezTo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054" name="组合 88"/>
          <p:cNvGrpSpPr/>
          <p:nvPr/>
        </p:nvGrpSpPr>
        <p:grpSpPr>
          <a:xfrm>
            <a:off x="8156575" y="931863"/>
            <a:ext cx="2760663" cy="5208587"/>
            <a:chOff x="6100763" y="198438"/>
            <a:chExt cx="2760663" cy="5208588"/>
          </a:xfrm>
        </p:grpSpPr>
        <p:sp>
          <p:nvSpPr>
            <p:cNvPr id="2055" name="Freeform 77"/>
            <p:cNvSpPr/>
            <p:nvPr/>
          </p:nvSpPr>
          <p:spPr>
            <a:xfrm>
              <a:off x="6100763" y="198438"/>
              <a:ext cx="2760663" cy="2238375"/>
            </a:xfrm>
            <a:custGeom>
              <a:avLst/>
              <a:gdLst/>
              <a:ahLst/>
              <a:cxnLst>
                <a:cxn ang="0">
                  <a:pos x="1381735" y="0"/>
                </a:cxn>
                <a:cxn ang="0">
                  <a:pos x="247139" y="555386"/>
                </a:cxn>
                <a:cxn ang="0">
                  <a:pos x="266798" y="1713843"/>
                </a:cxn>
                <a:cxn ang="0">
                  <a:pos x="1429478" y="2238375"/>
                </a:cxn>
                <a:cxn ang="0">
                  <a:pos x="1690660" y="2213130"/>
                </a:cxn>
                <a:cxn ang="0">
                  <a:pos x="2721345" y="1183702"/>
                </a:cxn>
                <a:cxn ang="0">
                  <a:pos x="1965884" y="103784"/>
                </a:cxn>
                <a:cxn ang="0">
                  <a:pos x="1381735" y="0"/>
                </a:cxn>
              </a:cxnLst>
              <a:pathLst>
                <a:path w="983" h="798">
                  <a:moveTo>
                    <a:pt x="492" y="0"/>
                  </a:moveTo>
                  <a:cubicBezTo>
                    <a:pt x="333" y="0"/>
                    <a:pt x="172" y="61"/>
                    <a:pt x="88" y="198"/>
                  </a:cubicBezTo>
                  <a:cubicBezTo>
                    <a:pt x="14" y="319"/>
                    <a:pt x="0" y="499"/>
                    <a:pt x="95" y="611"/>
                  </a:cubicBezTo>
                  <a:cubicBezTo>
                    <a:pt x="215" y="752"/>
                    <a:pt x="382" y="798"/>
                    <a:pt x="509" y="798"/>
                  </a:cubicBezTo>
                  <a:cubicBezTo>
                    <a:pt x="544" y="798"/>
                    <a:pt x="575" y="794"/>
                    <a:pt x="602" y="789"/>
                  </a:cubicBezTo>
                  <a:cubicBezTo>
                    <a:pt x="788" y="748"/>
                    <a:pt x="955" y="627"/>
                    <a:pt x="969" y="422"/>
                  </a:cubicBezTo>
                  <a:cubicBezTo>
                    <a:pt x="983" y="247"/>
                    <a:pt x="859" y="98"/>
                    <a:pt x="700" y="37"/>
                  </a:cubicBezTo>
                  <a:cubicBezTo>
                    <a:pt x="636" y="13"/>
                    <a:pt x="564" y="0"/>
                    <a:pt x="492" y="0"/>
                  </a:cubicBezTo>
                </a:path>
              </a:pathLst>
            </a:custGeom>
            <a:solidFill>
              <a:srgbClr val="5E9C5F">
                <a:alpha val="75999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" name="Freeform 78"/>
            <p:cNvSpPr/>
            <p:nvPr/>
          </p:nvSpPr>
          <p:spPr>
            <a:xfrm>
              <a:off x="7075488" y="1744663"/>
              <a:ext cx="976313" cy="3662363"/>
            </a:xfrm>
            <a:custGeom>
              <a:avLst/>
              <a:gdLst/>
              <a:ahLst/>
              <a:cxnLst>
                <a:cxn ang="0">
                  <a:pos x="510600" y="1186201"/>
                </a:cxn>
                <a:cxn ang="0">
                  <a:pos x="956674" y="190689"/>
                </a:cxn>
                <a:cxn ang="0">
                  <a:pos x="900564" y="157038"/>
                </a:cxn>
                <a:cxn ang="0">
                  <a:pos x="516211" y="1037576"/>
                </a:cxn>
                <a:cxn ang="0">
                  <a:pos x="552682" y="128995"/>
                </a:cxn>
                <a:cxn ang="0">
                  <a:pos x="356298" y="128995"/>
                </a:cxn>
                <a:cxn ang="0">
                  <a:pos x="331048" y="880537"/>
                </a:cxn>
                <a:cxn ang="0">
                  <a:pos x="280549" y="745933"/>
                </a:cxn>
                <a:cxn ang="0">
                  <a:pos x="67331" y="137408"/>
                </a:cxn>
                <a:cxn ang="0">
                  <a:pos x="2805" y="137408"/>
                </a:cxn>
                <a:cxn ang="0">
                  <a:pos x="173940" y="667413"/>
                </a:cxn>
                <a:cxn ang="0">
                  <a:pos x="263716" y="886146"/>
                </a:cxn>
                <a:cxn ang="0">
                  <a:pos x="297382" y="978686"/>
                </a:cxn>
                <a:cxn ang="0">
                  <a:pos x="311410" y="1012337"/>
                </a:cxn>
                <a:cxn ang="0">
                  <a:pos x="322632" y="1017946"/>
                </a:cxn>
                <a:cxn ang="0">
                  <a:pos x="322632" y="1054401"/>
                </a:cxn>
                <a:cxn ang="0">
                  <a:pos x="359103" y="3552996"/>
                </a:cxn>
                <a:cxn ang="0">
                  <a:pos x="664902" y="3524954"/>
                </a:cxn>
                <a:cxn ang="0">
                  <a:pos x="664902" y="3491303"/>
                </a:cxn>
                <a:cxn ang="0">
                  <a:pos x="653680" y="3440826"/>
                </a:cxn>
                <a:cxn ang="0">
                  <a:pos x="510600" y="1186201"/>
                </a:cxn>
              </a:cxnLst>
              <a:pathLst>
                <a:path w="348" h="1306">
                  <a:moveTo>
                    <a:pt x="182" y="423"/>
                  </a:moveTo>
                  <a:cubicBezTo>
                    <a:pt x="248" y="312"/>
                    <a:pt x="287" y="185"/>
                    <a:pt x="341" y="68"/>
                  </a:cubicBezTo>
                  <a:cubicBezTo>
                    <a:pt x="348" y="54"/>
                    <a:pt x="327" y="42"/>
                    <a:pt x="321" y="56"/>
                  </a:cubicBezTo>
                  <a:cubicBezTo>
                    <a:pt x="274" y="159"/>
                    <a:pt x="237" y="269"/>
                    <a:pt x="184" y="370"/>
                  </a:cubicBezTo>
                  <a:cubicBezTo>
                    <a:pt x="190" y="262"/>
                    <a:pt x="197" y="153"/>
                    <a:pt x="197" y="46"/>
                  </a:cubicBezTo>
                  <a:cubicBezTo>
                    <a:pt x="197" y="0"/>
                    <a:pt x="127" y="0"/>
                    <a:pt x="127" y="46"/>
                  </a:cubicBezTo>
                  <a:cubicBezTo>
                    <a:pt x="127" y="135"/>
                    <a:pt x="123" y="224"/>
                    <a:pt x="118" y="314"/>
                  </a:cubicBezTo>
                  <a:cubicBezTo>
                    <a:pt x="112" y="298"/>
                    <a:pt x="106" y="282"/>
                    <a:pt x="100" y="266"/>
                  </a:cubicBezTo>
                  <a:cubicBezTo>
                    <a:pt x="71" y="195"/>
                    <a:pt x="29" y="127"/>
                    <a:pt x="24" y="49"/>
                  </a:cubicBezTo>
                  <a:cubicBezTo>
                    <a:pt x="24" y="34"/>
                    <a:pt x="0" y="34"/>
                    <a:pt x="1" y="49"/>
                  </a:cubicBezTo>
                  <a:cubicBezTo>
                    <a:pt x="5" y="117"/>
                    <a:pt x="35" y="178"/>
                    <a:pt x="62" y="238"/>
                  </a:cubicBezTo>
                  <a:cubicBezTo>
                    <a:pt x="74" y="264"/>
                    <a:pt x="84" y="290"/>
                    <a:pt x="94" y="316"/>
                  </a:cubicBezTo>
                  <a:cubicBezTo>
                    <a:pt x="98" y="327"/>
                    <a:pt x="102" y="338"/>
                    <a:pt x="106" y="349"/>
                  </a:cubicBezTo>
                  <a:cubicBezTo>
                    <a:pt x="108" y="353"/>
                    <a:pt x="109" y="357"/>
                    <a:pt x="111" y="361"/>
                  </a:cubicBezTo>
                  <a:cubicBezTo>
                    <a:pt x="114" y="369"/>
                    <a:pt x="110" y="370"/>
                    <a:pt x="115" y="363"/>
                  </a:cubicBezTo>
                  <a:cubicBezTo>
                    <a:pt x="112" y="368"/>
                    <a:pt x="112" y="372"/>
                    <a:pt x="115" y="376"/>
                  </a:cubicBezTo>
                  <a:cubicBezTo>
                    <a:pt x="106" y="560"/>
                    <a:pt x="99" y="1084"/>
                    <a:pt x="128" y="1267"/>
                  </a:cubicBezTo>
                  <a:cubicBezTo>
                    <a:pt x="135" y="1306"/>
                    <a:pt x="237" y="1296"/>
                    <a:pt x="237" y="1257"/>
                  </a:cubicBezTo>
                  <a:cubicBezTo>
                    <a:pt x="237" y="1253"/>
                    <a:pt x="237" y="1249"/>
                    <a:pt x="237" y="1245"/>
                  </a:cubicBezTo>
                  <a:cubicBezTo>
                    <a:pt x="237" y="1238"/>
                    <a:pt x="235" y="1232"/>
                    <a:pt x="233" y="1227"/>
                  </a:cubicBezTo>
                  <a:cubicBezTo>
                    <a:pt x="210" y="1074"/>
                    <a:pt x="174" y="578"/>
                    <a:pt x="182" y="423"/>
                  </a:cubicBezTo>
                  <a:close/>
                </a:path>
              </a:pathLst>
            </a:custGeom>
            <a:solidFill>
              <a:srgbClr val="8B806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57" name="组合 89"/>
          <p:cNvGrpSpPr/>
          <p:nvPr/>
        </p:nvGrpSpPr>
        <p:grpSpPr>
          <a:xfrm>
            <a:off x="9823450" y="7938"/>
            <a:ext cx="2911475" cy="5681662"/>
            <a:chOff x="8572500" y="-519113"/>
            <a:chExt cx="2697163" cy="5262564"/>
          </a:xfrm>
        </p:grpSpPr>
        <p:sp>
          <p:nvSpPr>
            <p:cNvPr id="2058" name="Freeform 72"/>
            <p:cNvSpPr/>
            <p:nvPr/>
          </p:nvSpPr>
          <p:spPr>
            <a:xfrm>
              <a:off x="8572500" y="-519113"/>
              <a:ext cx="2697163" cy="2187575"/>
            </a:xfrm>
            <a:custGeom>
              <a:avLst/>
              <a:gdLst/>
              <a:ahLst/>
              <a:cxnLst>
                <a:cxn ang="0">
                  <a:pos x="1348581" y="0"/>
                </a:cxn>
                <a:cxn ang="0">
                  <a:pos x="241620" y="544089"/>
                </a:cxn>
                <a:cxn ang="0">
                  <a:pos x="261287" y="1674336"/>
                </a:cxn>
                <a:cxn ang="0">
                  <a:pos x="1396343" y="2187575"/>
                </a:cxn>
                <a:cxn ang="0">
                  <a:pos x="1652012" y="2162333"/>
                </a:cxn>
                <a:cxn ang="0">
                  <a:pos x="2657829" y="1158292"/>
                </a:cxn>
                <a:cxn ang="0">
                  <a:pos x="1921728" y="100965"/>
                </a:cxn>
                <a:cxn ang="0">
                  <a:pos x="1348581" y="0"/>
                </a:cxn>
              </a:cxnLst>
              <a:pathLst>
                <a:path w="960" h="780">
                  <a:moveTo>
                    <a:pt x="480" y="0"/>
                  </a:moveTo>
                  <a:cubicBezTo>
                    <a:pt x="325" y="0"/>
                    <a:pt x="167" y="60"/>
                    <a:pt x="86" y="194"/>
                  </a:cubicBezTo>
                  <a:cubicBezTo>
                    <a:pt x="13" y="312"/>
                    <a:pt x="0" y="488"/>
                    <a:pt x="93" y="597"/>
                  </a:cubicBezTo>
                  <a:cubicBezTo>
                    <a:pt x="209" y="735"/>
                    <a:pt x="373" y="780"/>
                    <a:pt x="497" y="780"/>
                  </a:cubicBezTo>
                  <a:cubicBezTo>
                    <a:pt x="531" y="780"/>
                    <a:pt x="562" y="776"/>
                    <a:pt x="588" y="771"/>
                  </a:cubicBezTo>
                  <a:cubicBezTo>
                    <a:pt x="770" y="731"/>
                    <a:pt x="932" y="613"/>
                    <a:pt x="946" y="413"/>
                  </a:cubicBezTo>
                  <a:cubicBezTo>
                    <a:pt x="960" y="242"/>
                    <a:pt x="839" y="96"/>
                    <a:pt x="684" y="36"/>
                  </a:cubicBezTo>
                  <a:cubicBezTo>
                    <a:pt x="621" y="13"/>
                    <a:pt x="551" y="0"/>
                    <a:pt x="480" y="0"/>
                  </a:cubicBezTo>
                </a:path>
              </a:pathLst>
            </a:custGeom>
            <a:solidFill>
              <a:srgbClr val="A6C459">
                <a:alpha val="75999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" name="Freeform 73"/>
            <p:cNvSpPr/>
            <p:nvPr/>
          </p:nvSpPr>
          <p:spPr>
            <a:xfrm>
              <a:off x="9575800" y="1076325"/>
              <a:ext cx="836613" cy="3667126"/>
            </a:xfrm>
            <a:custGeom>
              <a:avLst/>
              <a:gdLst/>
              <a:ahLst/>
              <a:cxnLst>
                <a:cxn ang="0">
                  <a:pos x="435151" y="1351341"/>
                </a:cxn>
                <a:cxn ang="0">
                  <a:pos x="819768" y="162609"/>
                </a:cxn>
                <a:cxn ang="0">
                  <a:pos x="772042" y="134573"/>
                </a:cxn>
                <a:cxn ang="0">
                  <a:pos x="443573" y="1225178"/>
                </a:cxn>
                <a:cxn ang="0">
                  <a:pos x="474455" y="109340"/>
                </a:cxn>
                <a:cxn ang="0">
                  <a:pos x="306009" y="109340"/>
                </a:cxn>
                <a:cxn ang="0">
                  <a:pos x="283550" y="1090605"/>
                </a:cxn>
                <a:cxn ang="0">
                  <a:pos x="238631" y="975657"/>
                </a:cxn>
                <a:cxn ang="0">
                  <a:pos x="58955" y="117751"/>
                </a:cxn>
                <a:cxn ang="0">
                  <a:pos x="2807" y="117751"/>
                </a:cxn>
                <a:cxn ang="0">
                  <a:pos x="148793" y="908370"/>
                </a:cxn>
                <a:cxn ang="0">
                  <a:pos x="224594" y="1093409"/>
                </a:cxn>
                <a:cxn ang="0">
                  <a:pos x="255475" y="1174713"/>
                </a:cxn>
                <a:cxn ang="0">
                  <a:pos x="266705" y="1202750"/>
                </a:cxn>
                <a:cxn ang="0">
                  <a:pos x="275127" y="1208357"/>
                </a:cxn>
                <a:cxn ang="0">
                  <a:pos x="275127" y="1239197"/>
                </a:cxn>
                <a:cxn ang="0">
                  <a:pos x="196519" y="3571803"/>
                </a:cxn>
                <a:cxn ang="0">
                  <a:pos x="508144" y="3549374"/>
                </a:cxn>
                <a:cxn ang="0">
                  <a:pos x="508144" y="3518534"/>
                </a:cxn>
                <a:cxn ang="0">
                  <a:pos x="496914" y="3476480"/>
                </a:cxn>
                <a:cxn ang="0">
                  <a:pos x="435151" y="1351341"/>
                </a:cxn>
              </a:cxnLst>
              <a:pathLst>
                <a:path w="298" h="1308">
                  <a:moveTo>
                    <a:pt x="155" y="482"/>
                  </a:moveTo>
                  <a:cubicBezTo>
                    <a:pt x="212" y="387"/>
                    <a:pt x="246" y="158"/>
                    <a:pt x="292" y="58"/>
                  </a:cubicBezTo>
                  <a:cubicBezTo>
                    <a:pt x="298" y="46"/>
                    <a:pt x="280" y="36"/>
                    <a:pt x="275" y="48"/>
                  </a:cubicBezTo>
                  <a:cubicBezTo>
                    <a:pt x="234" y="136"/>
                    <a:pt x="203" y="351"/>
                    <a:pt x="158" y="437"/>
                  </a:cubicBezTo>
                  <a:cubicBezTo>
                    <a:pt x="163" y="344"/>
                    <a:pt x="169" y="131"/>
                    <a:pt x="169" y="39"/>
                  </a:cubicBezTo>
                  <a:cubicBezTo>
                    <a:pt x="169" y="0"/>
                    <a:pt x="109" y="0"/>
                    <a:pt x="109" y="39"/>
                  </a:cubicBezTo>
                  <a:cubicBezTo>
                    <a:pt x="109" y="116"/>
                    <a:pt x="105" y="312"/>
                    <a:pt x="101" y="389"/>
                  </a:cubicBezTo>
                  <a:cubicBezTo>
                    <a:pt x="96" y="375"/>
                    <a:pt x="90" y="362"/>
                    <a:pt x="85" y="348"/>
                  </a:cubicBezTo>
                  <a:cubicBezTo>
                    <a:pt x="61" y="287"/>
                    <a:pt x="24" y="109"/>
                    <a:pt x="21" y="42"/>
                  </a:cubicBezTo>
                  <a:cubicBezTo>
                    <a:pt x="20" y="29"/>
                    <a:pt x="0" y="29"/>
                    <a:pt x="1" y="42"/>
                  </a:cubicBezTo>
                  <a:cubicBezTo>
                    <a:pt x="4" y="100"/>
                    <a:pt x="29" y="272"/>
                    <a:pt x="53" y="324"/>
                  </a:cubicBezTo>
                  <a:cubicBezTo>
                    <a:pt x="63" y="346"/>
                    <a:pt x="71" y="368"/>
                    <a:pt x="80" y="390"/>
                  </a:cubicBezTo>
                  <a:cubicBezTo>
                    <a:pt x="84" y="400"/>
                    <a:pt x="88" y="409"/>
                    <a:pt x="91" y="419"/>
                  </a:cubicBezTo>
                  <a:cubicBezTo>
                    <a:pt x="92" y="422"/>
                    <a:pt x="94" y="426"/>
                    <a:pt x="95" y="429"/>
                  </a:cubicBezTo>
                  <a:cubicBezTo>
                    <a:pt x="97" y="436"/>
                    <a:pt x="94" y="437"/>
                    <a:pt x="98" y="431"/>
                  </a:cubicBezTo>
                  <a:cubicBezTo>
                    <a:pt x="95" y="435"/>
                    <a:pt x="96" y="439"/>
                    <a:pt x="98" y="442"/>
                  </a:cubicBezTo>
                  <a:cubicBezTo>
                    <a:pt x="90" y="599"/>
                    <a:pt x="44" y="1117"/>
                    <a:pt x="70" y="1274"/>
                  </a:cubicBezTo>
                  <a:cubicBezTo>
                    <a:pt x="75" y="1308"/>
                    <a:pt x="181" y="1299"/>
                    <a:pt x="181" y="1266"/>
                  </a:cubicBezTo>
                  <a:cubicBezTo>
                    <a:pt x="181" y="1262"/>
                    <a:pt x="181" y="1259"/>
                    <a:pt x="181" y="1255"/>
                  </a:cubicBezTo>
                  <a:cubicBezTo>
                    <a:pt x="181" y="1249"/>
                    <a:pt x="179" y="1244"/>
                    <a:pt x="177" y="1240"/>
                  </a:cubicBezTo>
                  <a:cubicBezTo>
                    <a:pt x="158" y="1108"/>
                    <a:pt x="149" y="615"/>
                    <a:pt x="155" y="482"/>
                  </a:cubicBezTo>
                  <a:close/>
                </a:path>
              </a:pathLst>
            </a:custGeom>
            <a:solidFill>
              <a:srgbClr val="A0927F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60" name="组合 91"/>
          <p:cNvGrpSpPr/>
          <p:nvPr/>
        </p:nvGrpSpPr>
        <p:grpSpPr>
          <a:xfrm>
            <a:off x="757238" y="265113"/>
            <a:ext cx="2759075" cy="5368925"/>
            <a:chOff x="1578294" y="197643"/>
            <a:chExt cx="2759075" cy="5367338"/>
          </a:xfrm>
        </p:grpSpPr>
        <p:sp>
          <p:nvSpPr>
            <p:cNvPr id="2061" name="Freeform 67"/>
            <p:cNvSpPr/>
            <p:nvPr/>
          </p:nvSpPr>
          <p:spPr>
            <a:xfrm>
              <a:off x="1578294" y="197643"/>
              <a:ext cx="2759075" cy="2238375"/>
            </a:xfrm>
            <a:custGeom>
              <a:avLst/>
              <a:gdLst/>
              <a:ahLst/>
              <a:cxnLst>
                <a:cxn ang="0">
                  <a:pos x="1378134" y="0"/>
                </a:cxn>
                <a:cxn ang="0">
                  <a:pos x="794321" y="103784"/>
                </a:cxn>
                <a:cxn ang="0">
                  <a:pos x="39295" y="1183702"/>
                </a:cxn>
                <a:cxn ang="0">
                  <a:pos x="1069387" y="2210325"/>
                </a:cxn>
                <a:cxn ang="0">
                  <a:pos x="1330418" y="2238375"/>
                </a:cxn>
                <a:cxn ang="0">
                  <a:pos x="2489623" y="1713843"/>
                </a:cxn>
                <a:cxn ang="0">
                  <a:pos x="2509270" y="555386"/>
                </a:cxn>
                <a:cxn ang="0">
                  <a:pos x="1378134" y="0"/>
                </a:cxn>
              </a:cxnLst>
              <a:pathLst>
                <a:path w="983" h="798">
                  <a:moveTo>
                    <a:pt x="491" y="0"/>
                  </a:moveTo>
                  <a:cubicBezTo>
                    <a:pt x="419" y="0"/>
                    <a:pt x="347" y="13"/>
                    <a:pt x="283" y="37"/>
                  </a:cubicBezTo>
                  <a:cubicBezTo>
                    <a:pt x="124" y="97"/>
                    <a:pt x="0" y="247"/>
                    <a:pt x="14" y="422"/>
                  </a:cubicBezTo>
                  <a:cubicBezTo>
                    <a:pt x="28" y="627"/>
                    <a:pt x="194" y="748"/>
                    <a:pt x="381" y="788"/>
                  </a:cubicBezTo>
                  <a:cubicBezTo>
                    <a:pt x="408" y="794"/>
                    <a:pt x="439" y="798"/>
                    <a:pt x="474" y="798"/>
                  </a:cubicBezTo>
                  <a:cubicBezTo>
                    <a:pt x="601" y="798"/>
                    <a:pt x="768" y="752"/>
                    <a:pt x="887" y="611"/>
                  </a:cubicBezTo>
                  <a:cubicBezTo>
                    <a:pt x="983" y="499"/>
                    <a:pt x="969" y="319"/>
                    <a:pt x="894" y="198"/>
                  </a:cubicBezTo>
                  <a:cubicBezTo>
                    <a:pt x="811" y="61"/>
                    <a:pt x="650" y="0"/>
                    <a:pt x="491" y="0"/>
                  </a:cubicBezTo>
                </a:path>
              </a:pathLst>
            </a:custGeom>
            <a:solidFill>
              <a:srgbClr val="5E9C5F">
                <a:alpha val="75999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" name="Freeform 68"/>
            <p:cNvSpPr/>
            <p:nvPr/>
          </p:nvSpPr>
          <p:spPr>
            <a:xfrm>
              <a:off x="2386331" y="1902618"/>
              <a:ext cx="977900" cy="3662363"/>
            </a:xfrm>
            <a:custGeom>
              <a:avLst/>
              <a:gdLst/>
              <a:ahLst/>
              <a:cxnLst>
                <a:cxn ang="0">
                  <a:pos x="466469" y="1186201"/>
                </a:cxn>
                <a:cxn ang="0">
                  <a:pos x="16860" y="190689"/>
                </a:cxn>
                <a:cxn ang="0">
                  <a:pos x="75871" y="157038"/>
                </a:cxn>
                <a:cxn ang="0">
                  <a:pos x="458039" y="1037576"/>
                </a:cxn>
                <a:cxn ang="0">
                  <a:pos x="424318" y="126191"/>
                </a:cxn>
                <a:cxn ang="0">
                  <a:pos x="621022" y="126191"/>
                </a:cxn>
                <a:cxn ang="0">
                  <a:pos x="646313" y="877733"/>
                </a:cxn>
                <a:cxn ang="0">
                  <a:pos x="696894" y="745933"/>
                </a:cxn>
                <a:cxn ang="0">
                  <a:pos x="907648" y="134604"/>
                </a:cxn>
                <a:cxn ang="0">
                  <a:pos x="975089" y="134604"/>
                </a:cxn>
                <a:cxn ang="0">
                  <a:pos x="803676" y="667413"/>
                </a:cxn>
                <a:cxn ang="0">
                  <a:pos x="713754" y="883341"/>
                </a:cxn>
                <a:cxn ang="0">
                  <a:pos x="677223" y="975882"/>
                </a:cxn>
                <a:cxn ang="0">
                  <a:pos x="665983" y="1009533"/>
                </a:cxn>
                <a:cxn ang="0">
                  <a:pos x="654743" y="1017946"/>
                </a:cxn>
                <a:cxn ang="0">
                  <a:pos x="654743" y="1051597"/>
                </a:cxn>
                <a:cxn ang="0">
                  <a:pos x="615402" y="3550192"/>
                </a:cxn>
                <a:cxn ang="0">
                  <a:pos x="424318" y="3524954"/>
                </a:cxn>
                <a:cxn ang="0">
                  <a:pos x="424318" y="3491303"/>
                </a:cxn>
                <a:cxn ang="0">
                  <a:pos x="435558" y="3440826"/>
                </a:cxn>
                <a:cxn ang="0">
                  <a:pos x="466469" y="1186201"/>
                </a:cxn>
              </a:cxnLst>
              <a:pathLst>
                <a:path w="348" h="1306">
                  <a:moveTo>
                    <a:pt x="166" y="423"/>
                  </a:moveTo>
                  <a:cubicBezTo>
                    <a:pt x="100" y="311"/>
                    <a:pt x="60" y="185"/>
                    <a:pt x="6" y="68"/>
                  </a:cubicBezTo>
                  <a:cubicBezTo>
                    <a:pt x="0" y="54"/>
                    <a:pt x="20" y="42"/>
                    <a:pt x="27" y="56"/>
                  </a:cubicBezTo>
                  <a:cubicBezTo>
                    <a:pt x="74" y="159"/>
                    <a:pt x="110" y="269"/>
                    <a:pt x="163" y="370"/>
                  </a:cubicBezTo>
                  <a:cubicBezTo>
                    <a:pt x="158" y="261"/>
                    <a:pt x="151" y="153"/>
                    <a:pt x="151" y="45"/>
                  </a:cubicBezTo>
                  <a:cubicBezTo>
                    <a:pt x="151" y="0"/>
                    <a:pt x="221" y="0"/>
                    <a:pt x="221" y="45"/>
                  </a:cubicBezTo>
                  <a:cubicBezTo>
                    <a:pt x="221" y="135"/>
                    <a:pt x="225" y="224"/>
                    <a:pt x="230" y="313"/>
                  </a:cubicBezTo>
                  <a:cubicBezTo>
                    <a:pt x="236" y="298"/>
                    <a:pt x="242" y="282"/>
                    <a:pt x="248" y="266"/>
                  </a:cubicBezTo>
                  <a:cubicBezTo>
                    <a:pt x="277" y="195"/>
                    <a:pt x="319" y="127"/>
                    <a:pt x="323" y="48"/>
                  </a:cubicBezTo>
                  <a:cubicBezTo>
                    <a:pt x="324" y="33"/>
                    <a:pt x="348" y="33"/>
                    <a:pt x="347" y="48"/>
                  </a:cubicBezTo>
                  <a:cubicBezTo>
                    <a:pt x="343" y="116"/>
                    <a:pt x="313" y="177"/>
                    <a:pt x="286" y="238"/>
                  </a:cubicBezTo>
                  <a:cubicBezTo>
                    <a:pt x="274" y="263"/>
                    <a:pt x="264" y="289"/>
                    <a:pt x="254" y="315"/>
                  </a:cubicBezTo>
                  <a:cubicBezTo>
                    <a:pt x="250" y="326"/>
                    <a:pt x="245" y="337"/>
                    <a:pt x="241" y="348"/>
                  </a:cubicBezTo>
                  <a:cubicBezTo>
                    <a:pt x="240" y="352"/>
                    <a:pt x="238" y="356"/>
                    <a:pt x="237" y="360"/>
                  </a:cubicBezTo>
                  <a:cubicBezTo>
                    <a:pt x="234" y="369"/>
                    <a:pt x="237" y="369"/>
                    <a:pt x="233" y="363"/>
                  </a:cubicBezTo>
                  <a:cubicBezTo>
                    <a:pt x="236" y="368"/>
                    <a:pt x="235" y="372"/>
                    <a:pt x="233" y="375"/>
                  </a:cubicBezTo>
                  <a:cubicBezTo>
                    <a:pt x="242" y="559"/>
                    <a:pt x="249" y="1083"/>
                    <a:pt x="219" y="1266"/>
                  </a:cubicBezTo>
                  <a:cubicBezTo>
                    <a:pt x="213" y="1306"/>
                    <a:pt x="151" y="1295"/>
                    <a:pt x="151" y="1257"/>
                  </a:cubicBezTo>
                  <a:cubicBezTo>
                    <a:pt x="151" y="1253"/>
                    <a:pt x="151" y="1249"/>
                    <a:pt x="151" y="1245"/>
                  </a:cubicBezTo>
                  <a:cubicBezTo>
                    <a:pt x="151" y="1238"/>
                    <a:pt x="152" y="1232"/>
                    <a:pt x="155" y="1227"/>
                  </a:cubicBezTo>
                  <a:cubicBezTo>
                    <a:pt x="178" y="1073"/>
                    <a:pt x="174" y="578"/>
                    <a:pt x="166" y="423"/>
                  </a:cubicBezTo>
                  <a:close/>
                </a:path>
              </a:pathLst>
            </a:custGeom>
            <a:solidFill>
              <a:srgbClr val="8B806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69" name="组合 90"/>
          <p:cNvGrpSpPr/>
          <p:nvPr/>
        </p:nvGrpSpPr>
        <p:grpSpPr>
          <a:xfrm>
            <a:off x="-717550" y="-22225"/>
            <a:ext cx="3094038" cy="6127750"/>
            <a:chOff x="-763214" y="-373815"/>
            <a:chExt cx="3093983" cy="6127708"/>
          </a:xfrm>
        </p:grpSpPr>
        <p:sp>
          <p:nvSpPr>
            <p:cNvPr id="2070" name="Freeform 62"/>
            <p:cNvSpPr/>
            <p:nvPr/>
          </p:nvSpPr>
          <p:spPr>
            <a:xfrm>
              <a:off x="-763214" y="-373815"/>
              <a:ext cx="3093983" cy="2512173"/>
            </a:xfrm>
            <a:custGeom>
              <a:avLst/>
              <a:gdLst/>
              <a:ahLst/>
              <a:cxnLst>
                <a:cxn ang="0">
                  <a:pos x="1546991" y="0"/>
                </a:cxn>
                <a:cxn ang="0">
                  <a:pos x="279266" y="624370"/>
                </a:cxn>
                <a:cxn ang="0">
                  <a:pos x="301314" y="1924530"/>
                </a:cxn>
                <a:cxn ang="0">
                  <a:pos x="1602109" y="2512173"/>
                </a:cxn>
                <a:cxn ang="0">
                  <a:pos x="1896075" y="2482790"/>
                </a:cxn>
                <a:cxn ang="0">
                  <a:pos x="3049888" y="1329541"/>
                </a:cxn>
                <a:cxn ang="0">
                  <a:pos x="2204738" y="117528"/>
                </a:cxn>
                <a:cxn ang="0">
                  <a:pos x="1546991" y="0"/>
                </a:cxn>
              </a:cxnLst>
              <a:pathLst>
                <a:path w="842" h="684">
                  <a:moveTo>
                    <a:pt x="421" y="0"/>
                  </a:moveTo>
                  <a:cubicBezTo>
                    <a:pt x="285" y="0"/>
                    <a:pt x="148" y="53"/>
                    <a:pt x="76" y="170"/>
                  </a:cubicBezTo>
                  <a:cubicBezTo>
                    <a:pt x="12" y="274"/>
                    <a:pt x="0" y="428"/>
                    <a:pt x="82" y="524"/>
                  </a:cubicBezTo>
                  <a:cubicBezTo>
                    <a:pt x="184" y="644"/>
                    <a:pt x="327" y="684"/>
                    <a:pt x="436" y="684"/>
                  </a:cubicBezTo>
                  <a:cubicBezTo>
                    <a:pt x="466" y="684"/>
                    <a:pt x="493" y="681"/>
                    <a:pt x="516" y="676"/>
                  </a:cubicBezTo>
                  <a:cubicBezTo>
                    <a:pt x="676" y="641"/>
                    <a:pt x="818" y="538"/>
                    <a:pt x="830" y="362"/>
                  </a:cubicBezTo>
                  <a:cubicBezTo>
                    <a:pt x="842" y="212"/>
                    <a:pt x="736" y="84"/>
                    <a:pt x="600" y="32"/>
                  </a:cubicBezTo>
                  <a:cubicBezTo>
                    <a:pt x="545" y="11"/>
                    <a:pt x="483" y="0"/>
                    <a:pt x="421" y="0"/>
                  </a:cubicBezTo>
                </a:path>
              </a:pathLst>
            </a:custGeom>
            <a:solidFill>
              <a:srgbClr val="A6C459">
                <a:alpha val="75999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1" name="Freeform 63"/>
            <p:cNvSpPr/>
            <p:nvPr/>
          </p:nvSpPr>
          <p:spPr>
            <a:xfrm>
              <a:off x="331836" y="1539925"/>
              <a:ext cx="1090894" cy="4213968"/>
            </a:xfrm>
            <a:custGeom>
              <a:avLst/>
              <a:gdLst/>
              <a:ahLst/>
              <a:cxnLst>
                <a:cxn ang="0">
                  <a:pos x="569321" y="1328794"/>
                </a:cxn>
                <a:cxn ang="0">
                  <a:pos x="1072528" y="212900"/>
                </a:cxn>
                <a:cxn ang="0">
                  <a:pos x="1010087" y="176193"/>
                </a:cxn>
                <a:cxn ang="0">
                  <a:pos x="576667" y="1163613"/>
                </a:cxn>
                <a:cxn ang="0">
                  <a:pos x="617071" y="143157"/>
                </a:cxn>
                <a:cxn ang="0">
                  <a:pos x="396688" y="143157"/>
                </a:cxn>
                <a:cxn ang="0">
                  <a:pos x="370977" y="987419"/>
                </a:cxn>
                <a:cxn ang="0">
                  <a:pos x="312208" y="836920"/>
                </a:cxn>
                <a:cxn ang="0">
                  <a:pos x="73460" y="154169"/>
                </a:cxn>
                <a:cxn ang="0">
                  <a:pos x="0" y="154169"/>
                </a:cxn>
                <a:cxn ang="0">
                  <a:pos x="194671" y="748823"/>
                </a:cxn>
                <a:cxn ang="0">
                  <a:pos x="293843" y="991090"/>
                </a:cxn>
                <a:cxn ang="0">
                  <a:pos x="334246" y="1097540"/>
                </a:cxn>
                <a:cxn ang="0">
                  <a:pos x="345266" y="1134247"/>
                </a:cxn>
                <a:cxn ang="0">
                  <a:pos x="359958" y="1141588"/>
                </a:cxn>
                <a:cxn ang="0">
                  <a:pos x="359958" y="1181966"/>
                </a:cxn>
                <a:cxn ang="0">
                  <a:pos x="400361" y="4089164"/>
                </a:cxn>
                <a:cxn ang="0">
                  <a:pos x="617071" y="4059798"/>
                </a:cxn>
                <a:cxn ang="0">
                  <a:pos x="617071" y="4019420"/>
                </a:cxn>
                <a:cxn ang="0">
                  <a:pos x="606052" y="3964360"/>
                </a:cxn>
                <a:cxn ang="0">
                  <a:pos x="569321" y="1328794"/>
                </a:cxn>
              </a:cxnLst>
              <a:pathLst>
                <a:path w="297" h="1148">
                  <a:moveTo>
                    <a:pt x="155" y="362"/>
                  </a:moveTo>
                  <a:cubicBezTo>
                    <a:pt x="212" y="267"/>
                    <a:pt x="246" y="158"/>
                    <a:pt x="292" y="58"/>
                  </a:cubicBezTo>
                  <a:cubicBezTo>
                    <a:pt x="297" y="46"/>
                    <a:pt x="280" y="36"/>
                    <a:pt x="275" y="48"/>
                  </a:cubicBezTo>
                  <a:cubicBezTo>
                    <a:pt x="234" y="136"/>
                    <a:pt x="203" y="231"/>
                    <a:pt x="157" y="317"/>
                  </a:cubicBezTo>
                  <a:cubicBezTo>
                    <a:pt x="162" y="224"/>
                    <a:pt x="168" y="131"/>
                    <a:pt x="168" y="39"/>
                  </a:cubicBezTo>
                  <a:cubicBezTo>
                    <a:pt x="168" y="0"/>
                    <a:pt x="108" y="0"/>
                    <a:pt x="108" y="39"/>
                  </a:cubicBezTo>
                  <a:cubicBezTo>
                    <a:pt x="108" y="116"/>
                    <a:pt x="105" y="192"/>
                    <a:pt x="101" y="269"/>
                  </a:cubicBezTo>
                  <a:cubicBezTo>
                    <a:pt x="95" y="255"/>
                    <a:pt x="90" y="242"/>
                    <a:pt x="85" y="228"/>
                  </a:cubicBezTo>
                  <a:cubicBezTo>
                    <a:pt x="60" y="167"/>
                    <a:pt x="24" y="109"/>
                    <a:pt x="20" y="42"/>
                  </a:cubicBezTo>
                  <a:cubicBezTo>
                    <a:pt x="20" y="29"/>
                    <a:pt x="0" y="29"/>
                    <a:pt x="0" y="42"/>
                  </a:cubicBezTo>
                  <a:cubicBezTo>
                    <a:pt x="4" y="100"/>
                    <a:pt x="29" y="152"/>
                    <a:pt x="53" y="204"/>
                  </a:cubicBezTo>
                  <a:cubicBezTo>
                    <a:pt x="63" y="226"/>
                    <a:pt x="71" y="248"/>
                    <a:pt x="80" y="270"/>
                  </a:cubicBezTo>
                  <a:cubicBezTo>
                    <a:pt x="84" y="280"/>
                    <a:pt x="87" y="289"/>
                    <a:pt x="91" y="299"/>
                  </a:cubicBezTo>
                  <a:cubicBezTo>
                    <a:pt x="92" y="302"/>
                    <a:pt x="93" y="306"/>
                    <a:pt x="94" y="309"/>
                  </a:cubicBezTo>
                  <a:cubicBezTo>
                    <a:pt x="97" y="316"/>
                    <a:pt x="94" y="317"/>
                    <a:pt x="98" y="311"/>
                  </a:cubicBezTo>
                  <a:cubicBezTo>
                    <a:pt x="95" y="315"/>
                    <a:pt x="96" y="319"/>
                    <a:pt x="98" y="322"/>
                  </a:cubicBezTo>
                  <a:cubicBezTo>
                    <a:pt x="90" y="479"/>
                    <a:pt x="84" y="957"/>
                    <a:pt x="109" y="1114"/>
                  </a:cubicBezTo>
                  <a:cubicBezTo>
                    <a:pt x="115" y="1148"/>
                    <a:pt x="168" y="1139"/>
                    <a:pt x="168" y="1106"/>
                  </a:cubicBezTo>
                  <a:cubicBezTo>
                    <a:pt x="168" y="1102"/>
                    <a:pt x="168" y="1099"/>
                    <a:pt x="168" y="1095"/>
                  </a:cubicBezTo>
                  <a:cubicBezTo>
                    <a:pt x="168" y="1089"/>
                    <a:pt x="167" y="1084"/>
                    <a:pt x="165" y="1080"/>
                  </a:cubicBezTo>
                  <a:cubicBezTo>
                    <a:pt x="145" y="948"/>
                    <a:pt x="148" y="495"/>
                    <a:pt x="155" y="362"/>
                  </a:cubicBezTo>
                  <a:close/>
                </a:path>
              </a:pathLst>
            </a:custGeom>
            <a:solidFill>
              <a:srgbClr val="A0927F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72" name="组合 102"/>
          <p:cNvGrpSpPr/>
          <p:nvPr/>
        </p:nvGrpSpPr>
        <p:grpSpPr>
          <a:xfrm>
            <a:off x="-22225" y="5241925"/>
            <a:ext cx="12260263" cy="1627188"/>
            <a:chOff x="-22528" y="5241288"/>
            <a:chExt cx="12260248" cy="1628618"/>
          </a:xfrm>
        </p:grpSpPr>
        <p:sp>
          <p:nvSpPr>
            <p:cNvPr id="2073" name="Freeform 19"/>
            <p:cNvSpPr/>
            <p:nvPr/>
          </p:nvSpPr>
          <p:spPr>
            <a:xfrm>
              <a:off x="-22528" y="5271293"/>
              <a:ext cx="12260248" cy="1598613"/>
            </a:xfrm>
            <a:custGeom>
              <a:avLst/>
              <a:gdLst/>
              <a:ahLst/>
              <a:cxnLst>
                <a:cxn ang="0">
                  <a:pos x="12260248" y="1598613"/>
                </a:cxn>
                <a:cxn ang="0">
                  <a:pos x="0" y="1598613"/>
                </a:cxn>
                <a:cxn ang="0">
                  <a:pos x="0" y="266435"/>
                </a:cxn>
                <a:cxn ang="0">
                  <a:pos x="12260248" y="266435"/>
                </a:cxn>
                <a:cxn ang="0">
                  <a:pos x="12260248" y="1598613"/>
                </a:cxn>
              </a:cxnLst>
              <a:pathLst>
                <a:path w="2000" h="570">
                  <a:moveTo>
                    <a:pt x="2000" y="570"/>
                  </a:moveTo>
                  <a:cubicBezTo>
                    <a:pt x="1333" y="570"/>
                    <a:pt x="667" y="570"/>
                    <a:pt x="0" y="570"/>
                  </a:cubicBezTo>
                  <a:cubicBezTo>
                    <a:pt x="0" y="507"/>
                    <a:pt x="0" y="157"/>
                    <a:pt x="0" y="95"/>
                  </a:cubicBezTo>
                  <a:cubicBezTo>
                    <a:pt x="645" y="0"/>
                    <a:pt x="1355" y="0"/>
                    <a:pt x="2000" y="95"/>
                  </a:cubicBezTo>
                  <a:cubicBezTo>
                    <a:pt x="2000" y="157"/>
                    <a:pt x="2000" y="507"/>
                    <a:pt x="2000" y="570"/>
                  </a:cubicBezTo>
                  <a:close/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4" name="Freeform 20"/>
            <p:cNvSpPr/>
            <p:nvPr/>
          </p:nvSpPr>
          <p:spPr>
            <a:xfrm>
              <a:off x="9740107" y="5277890"/>
              <a:ext cx="401638" cy="182563"/>
            </a:xfrm>
            <a:custGeom>
              <a:avLst/>
              <a:gdLst/>
              <a:ahLst/>
              <a:cxnLst>
                <a:cxn ang="0">
                  <a:pos x="75833" y="179754"/>
                </a:cxn>
                <a:cxn ang="0">
                  <a:pos x="25277" y="58981"/>
                </a:cxn>
                <a:cxn ang="0">
                  <a:pos x="103920" y="165711"/>
                </a:cxn>
                <a:cxn ang="0">
                  <a:pos x="126389" y="0"/>
                </a:cxn>
                <a:cxn ang="0">
                  <a:pos x="157284" y="146050"/>
                </a:cxn>
                <a:cxn ang="0">
                  <a:pos x="190988" y="78642"/>
                </a:cxn>
                <a:cxn ang="0">
                  <a:pos x="221883" y="148859"/>
                </a:cxn>
                <a:cxn ang="0">
                  <a:pos x="275248" y="84259"/>
                </a:cxn>
                <a:cxn ang="0">
                  <a:pos x="292100" y="162902"/>
                </a:cxn>
                <a:cxn ang="0">
                  <a:pos x="376360" y="92685"/>
                </a:cxn>
                <a:cxn ang="0">
                  <a:pos x="390403" y="182563"/>
                </a:cxn>
              </a:cxnLst>
              <a:pathLst>
                <a:path w="143" h="65">
                  <a:moveTo>
                    <a:pt x="27" y="64"/>
                  </a:moveTo>
                  <a:cubicBezTo>
                    <a:pt x="20" y="65"/>
                    <a:pt x="0" y="27"/>
                    <a:pt x="9" y="21"/>
                  </a:cubicBezTo>
                  <a:cubicBezTo>
                    <a:pt x="22" y="11"/>
                    <a:pt x="35" y="51"/>
                    <a:pt x="37" y="59"/>
                  </a:cubicBezTo>
                  <a:cubicBezTo>
                    <a:pt x="37" y="51"/>
                    <a:pt x="30" y="0"/>
                    <a:pt x="45" y="0"/>
                  </a:cubicBezTo>
                  <a:cubicBezTo>
                    <a:pt x="56" y="0"/>
                    <a:pt x="56" y="44"/>
                    <a:pt x="56" y="52"/>
                  </a:cubicBezTo>
                  <a:cubicBezTo>
                    <a:pt x="58" y="46"/>
                    <a:pt x="57" y="26"/>
                    <a:pt x="68" y="28"/>
                  </a:cubicBezTo>
                  <a:cubicBezTo>
                    <a:pt x="78" y="29"/>
                    <a:pt x="76" y="47"/>
                    <a:pt x="79" y="53"/>
                  </a:cubicBezTo>
                  <a:cubicBezTo>
                    <a:pt x="81" y="47"/>
                    <a:pt x="88" y="28"/>
                    <a:pt x="98" y="30"/>
                  </a:cubicBezTo>
                  <a:cubicBezTo>
                    <a:pt x="106" y="31"/>
                    <a:pt x="103" y="51"/>
                    <a:pt x="104" y="58"/>
                  </a:cubicBezTo>
                  <a:cubicBezTo>
                    <a:pt x="108" y="51"/>
                    <a:pt x="123" y="27"/>
                    <a:pt x="134" y="33"/>
                  </a:cubicBezTo>
                  <a:cubicBezTo>
                    <a:pt x="143" y="37"/>
                    <a:pt x="139" y="59"/>
                    <a:pt x="139" y="6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5" name="Freeform 21"/>
            <p:cNvSpPr/>
            <p:nvPr/>
          </p:nvSpPr>
          <p:spPr>
            <a:xfrm>
              <a:off x="7300913" y="5252400"/>
              <a:ext cx="314325" cy="114300"/>
            </a:xfrm>
            <a:custGeom>
              <a:avLst/>
              <a:gdLst/>
              <a:ahLst/>
              <a:cxnLst>
                <a:cxn ang="0">
                  <a:pos x="30871" y="111512"/>
                </a:cxn>
                <a:cxn ang="0">
                  <a:pos x="28064" y="19514"/>
                </a:cxn>
                <a:cxn ang="0">
                  <a:pos x="84194" y="114300"/>
                </a:cxn>
                <a:cxn ang="0">
                  <a:pos x="129097" y="30665"/>
                </a:cxn>
                <a:cxn ang="0">
                  <a:pos x="151549" y="100360"/>
                </a:cxn>
                <a:cxn ang="0">
                  <a:pos x="210485" y="27878"/>
                </a:cxn>
                <a:cxn ang="0">
                  <a:pos x="224517" y="114300"/>
                </a:cxn>
                <a:cxn ang="0">
                  <a:pos x="305905" y="11151"/>
                </a:cxn>
                <a:cxn ang="0">
                  <a:pos x="311518" y="69695"/>
                </a:cxn>
                <a:cxn ang="0">
                  <a:pos x="311518" y="103148"/>
                </a:cxn>
              </a:cxnLst>
              <a:pathLst>
                <a:path w="112" h="41">
                  <a:moveTo>
                    <a:pt x="11" y="40"/>
                  </a:moveTo>
                  <a:cubicBezTo>
                    <a:pt x="4" y="33"/>
                    <a:pt x="0" y="11"/>
                    <a:pt x="10" y="7"/>
                  </a:cubicBezTo>
                  <a:cubicBezTo>
                    <a:pt x="25" y="0"/>
                    <a:pt x="29" y="31"/>
                    <a:pt x="30" y="41"/>
                  </a:cubicBezTo>
                  <a:cubicBezTo>
                    <a:pt x="34" y="36"/>
                    <a:pt x="38" y="11"/>
                    <a:pt x="46" y="11"/>
                  </a:cubicBezTo>
                  <a:cubicBezTo>
                    <a:pt x="52" y="11"/>
                    <a:pt x="53" y="32"/>
                    <a:pt x="54" y="36"/>
                  </a:cubicBezTo>
                  <a:cubicBezTo>
                    <a:pt x="58" y="30"/>
                    <a:pt x="64" y="6"/>
                    <a:pt x="75" y="10"/>
                  </a:cubicBezTo>
                  <a:cubicBezTo>
                    <a:pt x="82" y="12"/>
                    <a:pt x="80" y="34"/>
                    <a:pt x="80" y="41"/>
                  </a:cubicBezTo>
                  <a:cubicBezTo>
                    <a:pt x="83" y="28"/>
                    <a:pt x="94" y="7"/>
                    <a:pt x="109" y="4"/>
                  </a:cubicBezTo>
                  <a:cubicBezTo>
                    <a:pt x="112" y="10"/>
                    <a:pt x="111" y="18"/>
                    <a:pt x="111" y="25"/>
                  </a:cubicBezTo>
                  <a:cubicBezTo>
                    <a:pt x="111" y="27"/>
                    <a:pt x="111" y="40"/>
                    <a:pt x="111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6" name="Freeform 22"/>
            <p:cNvSpPr/>
            <p:nvPr/>
          </p:nvSpPr>
          <p:spPr>
            <a:xfrm>
              <a:off x="6034088" y="5241288"/>
              <a:ext cx="112713" cy="109538"/>
            </a:xfrm>
            <a:custGeom>
              <a:avLst/>
              <a:gdLst/>
              <a:ahLst/>
              <a:cxnLst>
                <a:cxn ang="0">
                  <a:pos x="33813" y="106729"/>
                </a:cxn>
                <a:cxn ang="0">
                  <a:pos x="2817" y="5617"/>
                </a:cxn>
                <a:cxn ang="0">
                  <a:pos x="56356" y="98303"/>
                </a:cxn>
                <a:cxn ang="0">
                  <a:pos x="81716" y="19660"/>
                </a:cxn>
                <a:cxn ang="0">
                  <a:pos x="109895" y="106729"/>
                </a:cxn>
                <a:cxn ang="0">
                  <a:pos x="109895" y="103920"/>
                </a:cxn>
              </a:cxnLst>
              <a:pathLst>
                <a:path w="40" h="39">
                  <a:moveTo>
                    <a:pt x="12" y="38"/>
                  </a:moveTo>
                  <a:cubicBezTo>
                    <a:pt x="5" y="35"/>
                    <a:pt x="0" y="10"/>
                    <a:pt x="1" y="2"/>
                  </a:cubicBezTo>
                  <a:cubicBezTo>
                    <a:pt x="12" y="0"/>
                    <a:pt x="17" y="27"/>
                    <a:pt x="20" y="35"/>
                  </a:cubicBezTo>
                  <a:cubicBezTo>
                    <a:pt x="23" y="26"/>
                    <a:pt x="22" y="14"/>
                    <a:pt x="29" y="7"/>
                  </a:cubicBezTo>
                  <a:cubicBezTo>
                    <a:pt x="37" y="12"/>
                    <a:pt x="37" y="29"/>
                    <a:pt x="39" y="38"/>
                  </a:cubicBezTo>
                  <a:cubicBezTo>
                    <a:pt x="40" y="39"/>
                    <a:pt x="39" y="37"/>
                    <a:pt x="39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7" name="Freeform 23"/>
            <p:cNvSpPr/>
            <p:nvPr/>
          </p:nvSpPr>
          <p:spPr>
            <a:xfrm>
              <a:off x="5165726" y="5244463"/>
              <a:ext cx="274638" cy="150813"/>
            </a:xfrm>
            <a:custGeom>
              <a:avLst/>
              <a:gdLst/>
              <a:ahLst/>
              <a:cxnLst>
                <a:cxn ang="0">
                  <a:pos x="89677" y="150813"/>
                </a:cxn>
                <a:cxn ang="0">
                  <a:pos x="19617" y="33514"/>
                </a:cxn>
                <a:cxn ang="0">
                  <a:pos x="117702" y="100542"/>
                </a:cxn>
                <a:cxn ang="0">
                  <a:pos x="140121" y="44685"/>
                </a:cxn>
                <a:cxn ang="0">
                  <a:pos x="173750" y="94956"/>
                </a:cxn>
                <a:cxn ang="0">
                  <a:pos x="187762" y="0"/>
                </a:cxn>
                <a:cxn ang="0">
                  <a:pos x="215787" y="97749"/>
                </a:cxn>
                <a:cxn ang="0">
                  <a:pos x="246613" y="36306"/>
                </a:cxn>
                <a:cxn ang="0">
                  <a:pos x="274638" y="117299"/>
                </a:cxn>
                <a:cxn ang="0">
                  <a:pos x="274638" y="106127"/>
                </a:cxn>
              </a:cxnLst>
              <a:pathLst>
                <a:path w="98" h="54">
                  <a:moveTo>
                    <a:pt x="32" y="54"/>
                  </a:moveTo>
                  <a:cubicBezTo>
                    <a:pt x="25" y="49"/>
                    <a:pt x="0" y="20"/>
                    <a:pt x="7" y="12"/>
                  </a:cubicBezTo>
                  <a:cubicBezTo>
                    <a:pt x="18" y="1"/>
                    <a:pt x="36" y="31"/>
                    <a:pt x="42" y="36"/>
                  </a:cubicBezTo>
                  <a:cubicBezTo>
                    <a:pt x="42" y="31"/>
                    <a:pt x="41" y="15"/>
                    <a:pt x="50" y="16"/>
                  </a:cubicBezTo>
                  <a:cubicBezTo>
                    <a:pt x="55" y="16"/>
                    <a:pt x="61" y="30"/>
                    <a:pt x="62" y="34"/>
                  </a:cubicBezTo>
                  <a:cubicBezTo>
                    <a:pt x="62" y="28"/>
                    <a:pt x="59" y="0"/>
                    <a:pt x="67" y="0"/>
                  </a:cubicBezTo>
                  <a:cubicBezTo>
                    <a:pt x="75" y="0"/>
                    <a:pt x="76" y="29"/>
                    <a:pt x="77" y="35"/>
                  </a:cubicBezTo>
                  <a:cubicBezTo>
                    <a:pt x="78" y="30"/>
                    <a:pt x="79" y="12"/>
                    <a:pt x="88" y="13"/>
                  </a:cubicBezTo>
                  <a:cubicBezTo>
                    <a:pt x="94" y="13"/>
                    <a:pt x="96" y="37"/>
                    <a:pt x="98" y="42"/>
                  </a:cubicBezTo>
                  <a:cubicBezTo>
                    <a:pt x="97" y="40"/>
                    <a:pt x="98" y="39"/>
                    <a:pt x="98" y="38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8" name="Freeform 24"/>
            <p:cNvSpPr/>
            <p:nvPr/>
          </p:nvSpPr>
          <p:spPr>
            <a:xfrm>
              <a:off x="5494338" y="5266688"/>
              <a:ext cx="212725" cy="106363"/>
            </a:xfrm>
            <a:custGeom>
              <a:avLst/>
              <a:gdLst/>
              <a:ahLst/>
              <a:cxnLst>
                <a:cxn ang="0">
                  <a:pos x="2799" y="86769"/>
                </a:cxn>
                <a:cxn ang="0">
                  <a:pos x="0" y="86769"/>
                </a:cxn>
                <a:cxn ang="0">
                  <a:pos x="44784" y="11196"/>
                </a:cxn>
                <a:cxn ang="0">
                  <a:pos x="61578" y="103563"/>
                </a:cxn>
                <a:cxn ang="0">
                  <a:pos x="111960" y="22392"/>
                </a:cxn>
                <a:cxn ang="0">
                  <a:pos x="123156" y="72774"/>
                </a:cxn>
                <a:cxn ang="0">
                  <a:pos x="207126" y="2799"/>
                </a:cxn>
                <a:cxn ang="0">
                  <a:pos x="209925" y="69975"/>
                </a:cxn>
                <a:cxn ang="0">
                  <a:pos x="207126" y="97965"/>
                </a:cxn>
              </a:cxnLst>
              <a:pathLst>
                <a:path w="76" h="38">
                  <a:moveTo>
                    <a:pt x="1" y="31"/>
                  </a:moveTo>
                  <a:cubicBezTo>
                    <a:pt x="1" y="31"/>
                    <a:pt x="1" y="34"/>
                    <a:pt x="0" y="31"/>
                  </a:cubicBezTo>
                  <a:cubicBezTo>
                    <a:pt x="4" y="22"/>
                    <a:pt x="5" y="6"/>
                    <a:pt x="16" y="4"/>
                  </a:cubicBezTo>
                  <a:cubicBezTo>
                    <a:pt x="22" y="13"/>
                    <a:pt x="20" y="26"/>
                    <a:pt x="22" y="37"/>
                  </a:cubicBezTo>
                  <a:cubicBezTo>
                    <a:pt x="26" y="32"/>
                    <a:pt x="33" y="8"/>
                    <a:pt x="40" y="8"/>
                  </a:cubicBezTo>
                  <a:cubicBezTo>
                    <a:pt x="47" y="8"/>
                    <a:pt x="44" y="21"/>
                    <a:pt x="44" y="26"/>
                  </a:cubicBezTo>
                  <a:cubicBezTo>
                    <a:pt x="54" y="20"/>
                    <a:pt x="60" y="0"/>
                    <a:pt x="74" y="1"/>
                  </a:cubicBezTo>
                  <a:cubicBezTo>
                    <a:pt x="76" y="8"/>
                    <a:pt x="75" y="17"/>
                    <a:pt x="75" y="25"/>
                  </a:cubicBezTo>
                  <a:cubicBezTo>
                    <a:pt x="75" y="27"/>
                    <a:pt x="75" y="38"/>
                    <a:pt x="74" y="3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9" name="Freeform 25"/>
            <p:cNvSpPr/>
            <p:nvPr/>
          </p:nvSpPr>
          <p:spPr>
            <a:xfrm>
              <a:off x="79375" y="5391943"/>
              <a:ext cx="349250" cy="161925"/>
            </a:xfrm>
            <a:custGeom>
              <a:avLst/>
              <a:gdLst/>
              <a:ahLst/>
              <a:cxnLst>
                <a:cxn ang="0">
                  <a:pos x="16764" y="150757"/>
                </a:cxn>
                <a:cxn ang="0">
                  <a:pos x="27940" y="161925"/>
                </a:cxn>
                <a:cxn ang="0">
                  <a:pos x="2794" y="92129"/>
                </a:cxn>
                <a:cxn ang="0">
                  <a:pos x="83820" y="150757"/>
                </a:cxn>
                <a:cxn ang="0">
                  <a:pos x="92202" y="69795"/>
                </a:cxn>
                <a:cxn ang="0">
                  <a:pos x="136906" y="128423"/>
                </a:cxn>
                <a:cxn ang="0">
                  <a:pos x="153670" y="36293"/>
                </a:cxn>
                <a:cxn ang="0">
                  <a:pos x="192786" y="97713"/>
                </a:cxn>
                <a:cxn ang="0">
                  <a:pos x="234696" y="16750"/>
                </a:cxn>
                <a:cxn ang="0">
                  <a:pos x="254254" y="94921"/>
                </a:cxn>
                <a:cxn ang="0">
                  <a:pos x="321310" y="16750"/>
                </a:cxn>
                <a:cxn ang="0">
                  <a:pos x="338074" y="125631"/>
                </a:cxn>
              </a:cxnLst>
              <a:pathLst>
                <a:path w="125" h="58">
                  <a:moveTo>
                    <a:pt x="6" y="54"/>
                  </a:moveTo>
                  <a:cubicBezTo>
                    <a:pt x="8" y="56"/>
                    <a:pt x="9" y="57"/>
                    <a:pt x="10" y="58"/>
                  </a:cubicBezTo>
                  <a:cubicBezTo>
                    <a:pt x="4" y="51"/>
                    <a:pt x="0" y="42"/>
                    <a:pt x="1" y="33"/>
                  </a:cubicBezTo>
                  <a:cubicBezTo>
                    <a:pt x="11" y="31"/>
                    <a:pt x="27" y="46"/>
                    <a:pt x="30" y="54"/>
                  </a:cubicBezTo>
                  <a:cubicBezTo>
                    <a:pt x="33" y="46"/>
                    <a:pt x="27" y="32"/>
                    <a:pt x="33" y="25"/>
                  </a:cubicBezTo>
                  <a:cubicBezTo>
                    <a:pt x="41" y="30"/>
                    <a:pt x="43" y="40"/>
                    <a:pt x="49" y="46"/>
                  </a:cubicBezTo>
                  <a:cubicBezTo>
                    <a:pt x="52" y="35"/>
                    <a:pt x="50" y="23"/>
                    <a:pt x="55" y="13"/>
                  </a:cubicBezTo>
                  <a:cubicBezTo>
                    <a:pt x="61" y="14"/>
                    <a:pt x="66" y="29"/>
                    <a:pt x="69" y="35"/>
                  </a:cubicBezTo>
                  <a:cubicBezTo>
                    <a:pt x="71" y="30"/>
                    <a:pt x="75" y="3"/>
                    <a:pt x="84" y="6"/>
                  </a:cubicBezTo>
                  <a:cubicBezTo>
                    <a:pt x="90" y="7"/>
                    <a:pt x="90" y="29"/>
                    <a:pt x="91" y="34"/>
                  </a:cubicBezTo>
                  <a:cubicBezTo>
                    <a:pt x="92" y="27"/>
                    <a:pt x="103" y="0"/>
                    <a:pt x="115" y="6"/>
                  </a:cubicBezTo>
                  <a:cubicBezTo>
                    <a:pt x="125" y="12"/>
                    <a:pt x="117" y="37"/>
                    <a:pt x="121" y="4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0" name="Freeform 26"/>
            <p:cNvSpPr/>
            <p:nvPr/>
          </p:nvSpPr>
          <p:spPr>
            <a:xfrm>
              <a:off x="5099050" y="5322093"/>
              <a:ext cx="438150" cy="234950"/>
            </a:xfrm>
            <a:custGeom>
              <a:avLst/>
              <a:gdLst/>
              <a:ahLst/>
              <a:cxnLst>
                <a:cxn ang="0">
                  <a:pos x="67407" y="190197"/>
                </a:cxn>
                <a:cxn ang="0">
                  <a:pos x="44938" y="83910"/>
                </a:cxn>
                <a:cxn ang="0">
                  <a:pos x="123580" y="167821"/>
                </a:cxn>
                <a:cxn ang="0">
                  <a:pos x="146050" y="44752"/>
                </a:cxn>
                <a:cxn ang="0">
                  <a:pos x="196605" y="153836"/>
                </a:cxn>
                <a:cxn ang="0">
                  <a:pos x="241544" y="0"/>
                </a:cxn>
                <a:cxn ang="0">
                  <a:pos x="264013" y="173415"/>
                </a:cxn>
                <a:cxn ang="0">
                  <a:pos x="320186" y="61534"/>
                </a:cxn>
                <a:cxn ang="0">
                  <a:pos x="331421" y="190197"/>
                </a:cxn>
                <a:cxn ang="0">
                  <a:pos x="410063" y="106286"/>
                </a:cxn>
                <a:cxn ang="0">
                  <a:pos x="426915" y="234950"/>
                </a:cxn>
              </a:cxnLst>
              <a:pathLst>
                <a:path w="156" h="84">
                  <a:moveTo>
                    <a:pt x="24" y="68"/>
                  </a:moveTo>
                  <a:cubicBezTo>
                    <a:pt x="19" y="59"/>
                    <a:pt x="0" y="35"/>
                    <a:pt x="16" y="30"/>
                  </a:cubicBezTo>
                  <a:cubicBezTo>
                    <a:pt x="31" y="26"/>
                    <a:pt x="38" y="49"/>
                    <a:pt x="44" y="60"/>
                  </a:cubicBezTo>
                  <a:cubicBezTo>
                    <a:pt x="43" y="53"/>
                    <a:pt x="42" y="17"/>
                    <a:pt x="52" y="16"/>
                  </a:cubicBezTo>
                  <a:cubicBezTo>
                    <a:pt x="64" y="15"/>
                    <a:pt x="69" y="47"/>
                    <a:pt x="70" y="55"/>
                  </a:cubicBezTo>
                  <a:cubicBezTo>
                    <a:pt x="70" y="41"/>
                    <a:pt x="71" y="9"/>
                    <a:pt x="86" y="0"/>
                  </a:cubicBezTo>
                  <a:cubicBezTo>
                    <a:pt x="97" y="16"/>
                    <a:pt x="94" y="42"/>
                    <a:pt x="94" y="62"/>
                  </a:cubicBezTo>
                  <a:cubicBezTo>
                    <a:pt x="99" y="47"/>
                    <a:pt x="101" y="31"/>
                    <a:pt x="114" y="22"/>
                  </a:cubicBezTo>
                  <a:cubicBezTo>
                    <a:pt x="122" y="34"/>
                    <a:pt x="117" y="53"/>
                    <a:pt x="118" y="68"/>
                  </a:cubicBezTo>
                  <a:cubicBezTo>
                    <a:pt x="124" y="59"/>
                    <a:pt x="133" y="31"/>
                    <a:pt x="146" y="38"/>
                  </a:cubicBezTo>
                  <a:cubicBezTo>
                    <a:pt x="156" y="43"/>
                    <a:pt x="152" y="75"/>
                    <a:pt x="152" y="84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1" name="Freeform 23"/>
            <p:cNvSpPr/>
            <p:nvPr/>
          </p:nvSpPr>
          <p:spPr>
            <a:xfrm>
              <a:off x="2286686" y="5309006"/>
              <a:ext cx="274638" cy="150813"/>
            </a:xfrm>
            <a:custGeom>
              <a:avLst/>
              <a:gdLst/>
              <a:ahLst/>
              <a:cxnLst>
                <a:cxn ang="0">
                  <a:pos x="89677" y="150813"/>
                </a:cxn>
                <a:cxn ang="0">
                  <a:pos x="19617" y="33514"/>
                </a:cxn>
                <a:cxn ang="0">
                  <a:pos x="117702" y="100542"/>
                </a:cxn>
                <a:cxn ang="0">
                  <a:pos x="140121" y="44685"/>
                </a:cxn>
                <a:cxn ang="0">
                  <a:pos x="173750" y="94956"/>
                </a:cxn>
                <a:cxn ang="0">
                  <a:pos x="187762" y="0"/>
                </a:cxn>
                <a:cxn ang="0">
                  <a:pos x="215787" y="97749"/>
                </a:cxn>
                <a:cxn ang="0">
                  <a:pos x="246613" y="36306"/>
                </a:cxn>
                <a:cxn ang="0">
                  <a:pos x="274638" y="117299"/>
                </a:cxn>
                <a:cxn ang="0">
                  <a:pos x="274638" y="106127"/>
                </a:cxn>
              </a:cxnLst>
              <a:pathLst>
                <a:path w="98" h="54">
                  <a:moveTo>
                    <a:pt x="32" y="54"/>
                  </a:moveTo>
                  <a:cubicBezTo>
                    <a:pt x="25" y="49"/>
                    <a:pt x="0" y="20"/>
                    <a:pt x="7" y="12"/>
                  </a:cubicBezTo>
                  <a:cubicBezTo>
                    <a:pt x="18" y="1"/>
                    <a:pt x="36" y="31"/>
                    <a:pt x="42" y="36"/>
                  </a:cubicBezTo>
                  <a:cubicBezTo>
                    <a:pt x="42" y="31"/>
                    <a:pt x="41" y="15"/>
                    <a:pt x="50" y="16"/>
                  </a:cubicBezTo>
                  <a:cubicBezTo>
                    <a:pt x="55" y="16"/>
                    <a:pt x="61" y="30"/>
                    <a:pt x="62" y="34"/>
                  </a:cubicBezTo>
                  <a:cubicBezTo>
                    <a:pt x="62" y="28"/>
                    <a:pt x="59" y="0"/>
                    <a:pt x="67" y="0"/>
                  </a:cubicBezTo>
                  <a:cubicBezTo>
                    <a:pt x="75" y="0"/>
                    <a:pt x="76" y="29"/>
                    <a:pt x="77" y="35"/>
                  </a:cubicBezTo>
                  <a:cubicBezTo>
                    <a:pt x="78" y="30"/>
                    <a:pt x="79" y="12"/>
                    <a:pt x="88" y="13"/>
                  </a:cubicBezTo>
                  <a:cubicBezTo>
                    <a:pt x="94" y="13"/>
                    <a:pt x="96" y="37"/>
                    <a:pt x="98" y="42"/>
                  </a:cubicBezTo>
                  <a:cubicBezTo>
                    <a:pt x="97" y="40"/>
                    <a:pt x="98" y="39"/>
                    <a:pt x="98" y="38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2" name="Freeform 21"/>
            <p:cNvSpPr/>
            <p:nvPr/>
          </p:nvSpPr>
          <p:spPr>
            <a:xfrm>
              <a:off x="11503820" y="5406479"/>
              <a:ext cx="314325" cy="114300"/>
            </a:xfrm>
            <a:custGeom>
              <a:avLst/>
              <a:gdLst/>
              <a:ahLst/>
              <a:cxnLst>
                <a:cxn ang="0">
                  <a:pos x="30871" y="111512"/>
                </a:cxn>
                <a:cxn ang="0">
                  <a:pos x="28064" y="19514"/>
                </a:cxn>
                <a:cxn ang="0">
                  <a:pos x="84194" y="114300"/>
                </a:cxn>
                <a:cxn ang="0">
                  <a:pos x="129097" y="30665"/>
                </a:cxn>
                <a:cxn ang="0">
                  <a:pos x="151549" y="100360"/>
                </a:cxn>
                <a:cxn ang="0">
                  <a:pos x="210485" y="27878"/>
                </a:cxn>
                <a:cxn ang="0">
                  <a:pos x="224517" y="114300"/>
                </a:cxn>
                <a:cxn ang="0">
                  <a:pos x="305905" y="11151"/>
                </a:cxn>
                <a:cxn ang="0">
                  <a:pos x="311518" y="69695"/>
                </a:cxn>
                <a:cxn ang="0">
                  <a:pos x="311518" y="103148"/>
                </a:cxn>
              </a:cxnLst>
              <a:pathLst>
                <a:path w="112" h="41">
                  <a:moveTo>
                    <a:pt x="11" y="40"/>
                  </a:moveTo>
                  <a:cubicBezTo>
                    <a:pt x="4" y="33"/>
                    <a:pt x="0" y="11"/>
                    <a:pt x="10" y="7"/>
                  </a:cubicBezTo>
                  <a:cubicBezTo>
                    <a:pt x="25" y="0"/>
                    <a:pt x="29" y="31"/>
                    <a:pt x="30" y="41"/>
                  </a:cubicBezTo>
                  <a:cubicBezTo>
                    <a:pt x="34" y="36"/>
                    <a:pt x="38" y="11"/>
                    <a:pt x="46" y="11"/>
                  </a:cubicBezTo>
                  <a:cubicBezTo>
                    <a:pt x="52" y="11"/>
                    <a:pt x="53" y="32"/>
                    <a:pt x="54" y="36"/>
                  </a:cubicBezTo>
                  <a:cubicBezTo>
                    <a:pt x="58" y="30"/>
                    <a:pt x="64" y="6"/>
                    <a:pt x="75" y="10"/>
                  </a:cubicBezTo>
                  <a:cubicBezTo>
                    <a:pt x="82" y="12"/>
                    <a:pt x="80" y="34"/>
                    <a:pt x="80" y="41"/>
                  </a:cubicBezTo>
                  <a:cubicBezTo>
                    <a:pt x="83" y="28"/>
                    <a:pt x="94" y="7"/>
                    <a:pt x="109" y="4"/>
                  </a:cubicBezTo>
                  <a:cubicBezTo>
                    <a:pt x="112" y="10"/>
                    <a:pt x="111" y="18"/>
                    <a:pt x="111" y="25"/>
                  </a:cubicBezTo>
                  <a:cubicBezTo>
                    <a:pt x="111" y="27"/>
                    <a:pt x="111" y="40"/>
                    <a:pt x="111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83" name="Freeform 6"/>
          <p:cNvSpPr/>
          <p:nvPr/>
        </p:nvSpPr>
        <p:spPr>
          <a:xfrm>
            <a:off x="1588" y="2974975"/>
            <a:ext cx="1003300" cy="762000"/>
          </a:xfrm>
          <a:custGeom>
            <a:avLst/>
            <a:gdLst/>
            <a:ahLst/>
            <a:cxnLst>
              <a:cxn ang="0">
                <a:pos x="319486" y="0"/>
              </a:cxn>
              <a:cxn ang="0">
                <a:pos x="0" y="95250"/>
              </a:cxn>
              <a:cxn ang="0">
                <a:pos x="0" y="680757"/>
              </a:cxn>
              <a:cxn ang="0">
                <a:pos x="92482" y="697566"/>
              </a:cxn>
              <a:cxn ang="0">
                <a:pos x="187768" y="680757"/>
              </a:cxn>
              <a:cxn ang="0">
                <a:pos x="403562" y="762000"/>
              </a:cxn>
              <a:cxn ang="0">
                <a:pos x="532477" y="739588"/>
              </a:cxn>
              <a:cxn ang="0">
                <a:pos x="678208" y="605117"/>
              </a:cxn>
              <a:cxn ang="0">
                <a:pos x="700628" y="605117"/>
              </a:cxn>
              <a:cxn ang="0">
                <a:pos x="829544" y="582705"/>
              </a:cxn>
              <a:cxn ang="0">
                <a:pos x="994892" y="344580"/>
              </a:cxn>
              <a:cxn ang="0">
                <a:pos x="767888" y="120463"/>
              </a:cxn>
              <a:cxn ang="0">
                <a:pos x="711838" y="112058"/>
              </a:cxn>
              <a:cxn ang="0">
                <a:pos x="650183" y="117661"/>
              </a:cxn>
              <a:cxn ang="0">
                <a:pos x="397956" y="5602"/>
              </a:cxn>
              <a:cxn ang="0">
                <a:pos x="319486" y="0"/>
              </a:cxn>
            </a:cxnLst>
            <a:pathLst>
              <a:path w="358" h="272">
                <a:moveTo>
                  <a:pt x="114" y="0"/>
                </a:moveTo>
                <a:cubicBezTo>
                  <a:pt x="79" y="0"/>
                  <a:pt x="35" y="9"/>
                  <a:pt x="0" y="34"/>
                </a:cubicBezTo>
                <a:cubicBezTo>
                  <a:pt x="0" y="243"/>
                  <a:pt x="0" y="243"/>
                  <a:pt x="0" y="243"/>
                </a:cubicBezTo>
                <a:cubicBezTo>
                  <a:pt x="10" y="247"/>
                  <a:pt x="22" y="249"/>
                  <a:pt x="33" y="249"/>
                </a:cubicBezTo>
                <a:cubicBezTo>
                  <a:pt x="45" y="249"/>
                  <a:pt x="56" y="247"/>
                  <a:pt x="67" y="243"/>
                </a:cubicBezTo>
                <a:cubicBezTo>
                  <a:pt x="86" y="263"/>
                  <a:pt x="115" y="272"/>
                  <a:pt x="144" y="272"/>
                </a:cubicBezTo>
                <a:cubicBezTo>
                  <a:pt x="160" y="272"/>
                  <a:pt x="176" y="269"/>
                  <a:pt x="190" y="264"/>
                </a:cubicBezTo>
                <a:cubicBezTo>
                  <a:pt x="213" y="255"/>
                  <a:pt x="232" y="238"/>
                  <a:pt x="242" y="216"/>
                </a:cubicBezTo>
                <a:cubicBezTo>
                  <a:pt x="245" y="216"/>
                  <a:pt x="247" y="216"/>
                  <a:pt x="250" y="216"/>
                </a:cubicBezTo>
                <a:cubicBezTo>
                  <a:pt x="266" y="216"/>
                  <a:pt x="282" y="213"/>
                  <a:pt x="296" y="208"/>
                </a:cubicBezTo>
                <a:cubicBezTo>
                  <a:pt x="331" y="195"/>
                  <a:pt x="358" y="162"/>
                  <a:pt x="355" y="123"/>
                </a:cubicBezTo>
                <a:cubicBezTo>
                  <a:pt x="352" y="78"/>
                  <a:pt x="315" y="52"/>
                  <a:pt x="274" y="43"/>
                </a:cubicBezTo>
                <a:cubicBezTo>
                  <a:pt x="268" y="41"/>
                  <a:pt x="261" y="40"/>
                  <a:pt x="254" y="40"/>
                </a:cubicBezTo>
                <a:cubicBezTo>
                  <a:pt x="247" y="40"/>
                  <a:pt x="239" y="41"/>
                  <a:pt x="232" y="42"/>
                </a:cubicBezTo>
                <a:cubicBezTo>
                  <a:pt x="212" y="21"/>
                  <a:pt x="178" y="8"/>
                  <a:pt x="142" y="2"/>
                </a:cubicBezTo>
                <a:cubicBezTo>
                  <a:pt x="134" y="1"/>
                  <a:pt x="124" y="0"/>
                  <a:pt x="114" y="0"/>
                </a:cubicBezTo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084" name="组合 58"/>
          <p:cNvGrpSpPr/>
          <p:nvPr/>
        </p:nvGrpSpPr>
        <p:grpSpPr>
          <a:xfrm>
            <a:off x="9899650" y="5770563"/>
            <a:ext cx="2667000" cy="1087437"/>
            <a:chOff x="9899926" y="5770562"/>
            <a:chExt cx="2667000" cy="1087438"/>
          </a:xfrm>
        </p:grpSpPr>
        <p:sp>
          <p:nvSpPr>
            <p:cNvPr id="2085" name="Freeform 27"/>
            <p:cNvSpPr/>
            <p:nvPr/>
          </p:nvSpPr>
          <p:spPr>
            <a:xfrm>
              <a:off x="9899926" y="5770562"/>
              <a:ext cx="2667000" cy="1087438"/>
            </a:xfrm>
            <a:custGeom>
              <a:avLst/>
              <a:gdLst/>
              <a:ahLst/>
              <a:cxnLst>
                <a:cxn ang="0">
                  <a:pos x="218514" y="1081832"/>
                </a:cxn>
                <a:cxn ang="0">
                  <a:pos x="100852" y="723090"/>
                </a:cxn>
                <a:cxn ang="0">
                  <a:pos x="532279" y="661431"/>
                </a:cxn>
                <a:cxn ang="0">
                  <a:pos x="862852" y="504481"/>
                </a:cxn>
                <a:cxn ang="0">
                  <a:pos x="974911" y="241030"/>
                </a:cxn>
                <a:cxn ang="0">
                  <a:pos x="1187823" y="493270"/>
                </a:cxn>
                <a:cxn ang="0">
                  <a:pos x="1529602" y="465244"/>
                </a:cxn>
                <a:cxn ang="0">
                  <a:pos x="1792941" y="269056"/>
                </a:cxn>
                <a:cxn ang="0">
                  <a:pos x="1944220" y="5605"/>
                </a:cxn>
                <a:cxn ang="0">
                  <a:pos x="2173941" y="285872"/>
                </a:cxn>
                <a:cxn ang="0">
                  <a:pos x="2342029" y="241030"/>
                </a:cxn>
                <a:cxn ang="0">
                  <a:pos x="2381250" y="459638"/>
                </a:cxn>
                <a:cxn ang="0">
                  <a:pos x="2532529" y="482060"/>
                </a:cxn>
                <a:cxn ang="0">
                  <a:pos x="2465294" y="807170"/>
                </a:cxn>
                <a:cxn ang="0">
                  <a:pos x="2667000" y="891250"/>
                </a:cxn>
                <a:cxn ang="0">
                  <a:pos x="2582955" y="1087438"/>
                </a:cxn>
              </a:cxnLst>
              <a:pathLst>
                <a:path w="952" h="388">
                  <a:moveTo>
                    <a:pt x="78" y="386"/>
                  </a:moveTo>
                  <a:cubicBezTo>
                    <a:pt x="30" y="372"/>
                    <a:pt x="0" y="294"/>
                    <a:pt x="36" y="258"/>
                  </a:cubicBezTo>
                  <a:cubicBezTo>
                    <a:pt x="74" y="222"/>
                    <a:pt x="144" y="202"/>
                    <a:pt x="190" y="236"/>
                  </a:cubicBezTo>
                  <a:cubicBezTo>
                    <a:pt x="136" y="156"/>
                    <a:pt x="266" y="124"/>
                    <a:pt x="308" y="180"/>
                  </a:cubicBezTo>
                  <a:cubicBezTo>
                    <a:pt x="296" y="146"/>
                    <a:pt x="302" y="90"/>
                    <a:pt x="348" y="86"/>
                  </a:cubicBezTo>
                  <a:cubicBezTo>
                    <a:pt x="394" y="82"/>
                    <a:pt x="418" y="140"/>
                    <a:pt x="424" y="176"/>
                  </a:cubicBezTo>
                  <a:cubicBezTo>
                    <a:pt x="436" y="114"/>
                    <a:pt x="534" y="92"/>
                    <a:pt x="546" y="166"/>
                  </a:cubicBezTo>
                  <a:cubicBezTo>
                    <a:pt x="546" y="114"/>
                    <a:pt x="582" y="26"/>
                    <a:pt x="640" y="96"/>
                  </a:cubicBezTo>
                  <a:cubicBezTo>
                    <a:pt x="642" y="58"/>
                    <a:pt x="644" y="0"/>
                    <a:pt x="694" y="2"/>
                  </a:cubicBezTo>
                  <a:cubicBezTo>
                    <a:pt x="742" y="2"/>
                    <a:pt x="776" y="58"/>
                    <a:pt x="776" y="102"/>
                  </a:cubicBezTo>
                  <a:cubicBezTo>
                    <a:pt x="784" y="74"/>
                    <a:pt x="816" y="66"/>
                    <a:pt x="836" y="86"/>
                  </a:cubicBezTo>
                  <a:cubicBezTo>
                    <a:pt x="854" y="102"/>
                    <a:pt x="854" y="140"/>
                    <a:pt x="850" y="164"/>
                  </a:cubicBezTo>
                  <a:cubicBezTo>
                    <a:pt x="858" y="126"/>
                    <a:pt x="894" y="150"/>
                    <a:pt x="904" y="172"/>
                  </a:cubicBezTo>
                  <a:cubicBezTo>
                    <a:pt x="920" y="212"/>
                    <a:pt x="900" y="254"/>
                    <a:pt x="880" y="288"/>
                  </a:cubicBezTo>
                  <a:cubicBezTo>
                    <a:pt x="908" y="258"/>
                    <a:pt x="950" y="282"/>
                    <a:pt x="952" y="318"/>
                  </a:cubicBezTo>
                  <a:cubicBezTo>
                    <a:pt x="952" y="346"/>
                    <a:pt x="938" y="368"/>
                    <a:pt x="922" y="388"/>
                  </a:cubicBezTo>
                </a:path>
              </a:pathLst>
            </a:custGeom>
            <a:solidFill>
              <a:srgbClr val="589C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6" name="Freeform 28"/>
            <p:cNvSpPr/>
            <p:nvPr/>
          </p:nvSpPr>
          <p:spPr>
            <a:xfrm>
              <a:off x="11190564" y="6456362"/>
              <a:ext cx="127000" cy="166688"/>
            </a:xfrm>
            <a:custGeom>
              <a:avLst/>
              <a:gdLst/>
              <a:ahLst/>
              <a:cxnLst>
                <a:cxn ang="0">
                  <a:pos x="98777" y="166688"/>
                </a:cxn>
                <a:cxn ang="0">
                  <a:pos x="118533" y="90407"/>
                </a:cxn>
                <a:cxn ang="0">
                  <a:pos x="93133" y="36727"/>
                </a:cxn>
                <a:cxn ang="0">
                  <a:pos x="50800" y="5650"/>
                </a:cxn>
                <a:cxn ang="0">
                  <a:pos x="5644" y="64980"/>
                </a:cxn>
                <a:cxn ang="0">
                  <a:pos x="33866" y="135610"/>
                </a:cxn>
                <a:cxn ang="0">
                  <a:pos x="98777" y="166688"/>
                </a:cxn>
              </a:cxnLst>
              <a:pathLst>
                <a:path w="45" h="59">
                  <a:moveTo>
                    <a:pt x="35" y="59"/>
                  </a:moveTo>
                  <a:cubicBezTo>
                    <a:pt x="40" y="51"/>
                    <a:pt x="45" y="42"/>
                    <a:pt x="42" y="32"/>
                  </a:cubicBezTo>
                  <a:cubicBezTo>
                    <a:pt x="40" y="26"/>
                    <a:pt x="37" y="19"/>
                    <a:pt x="33" y="13"/>
                  </a:cubicBezTo>
                  <a:cubicBezTo>
                    <a:pt x="30" y="9"/>
                    <a:pt x="24" y="0"/>
                    <a:pt x="18" y="2"/>
                  </a:cubicBezTo>
                  <a:cubicBezTo>
                    <a:pt x="11" y="5"/>
                    <a:pt x="4" y="16"/>
                    <a:pt x="2" y="23"/>
                  </a:cubicBezTo>
                  <a:cubicBezTo>
                    <a:pt x="0" y="32"/>
                    <a:pt x="6" y="42"/>
                    <a:pt x="12" y="48"/>
                  </a:cubicBezTo>
                  <a:cubicBezTo>
                    <a:pt x="22" y="58"/>
                    <a:pt x="35" y="59"/>
                    <a:pt x="35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7" name="Freeform 29"/>
            <p:cNvSpPr/>
            <p:nvPr/>
          </p:nvSpPr>
          <p:spPr>
            <a:xfrm>
              <a:off x="10465076" y="6265862"/>
              <a:ext cx="123825" cy="166688"/>
            </a:xfrm>
            <a:custGeom>
              <a:avLst/>
              <a:gdLst/>
              <a:ahLst/>
              <a:cxnLst>
                <a:cxn ang="0">
                  <a:pos x="98497" y="166688"/>
                </a:cxn>
                <a:cxn ang="0">
                  <a:pos x="115382" y="90407"/>
                </a:cxn>
                <a:cxn ang="0">
                  <a:pos x="90054" y="36727"/>
                </a:cxn>
                <a:cxn ang="0">
                  <a:pos x="50655" y="5650"/>
                </a:cxn>
                <a:cxn ang="0">
                  <a:pos x="5628" y="64980"/>
                </a:cxn>
                <a:cxn ang="0">
                  <a:pos x="30956" y="135610"/>
                </a:cxn>
                <a:cxn ang="0">
                  <a:pos x="98497" y="166688"/>
                </a:cxn>
              </a:cxnLst>
              <a:pathLst>
                <a:path w="44" h="59">
                  <a:moveTo>
                    <a:pt x="35" y="59"/>
                  </a:moveTo>
                  <a:cubicBezTo>
                    <a:pt x="39" y="51"/>
                    <a:pt x="44" y="42"/>
                    <a:pt x="41" y="32"/>
                  </a:cubicBezTo>
                  <a:cubicBezTo>
                    <a:pt x="40" y="26"/>
                    <a:pt x="36" y="19"/>
                    <a:pt x="32" y="13"/>
                  </a:cubicBezTo>
                  <a:cubicBezTo>
                    <a:pt x="29" y="9"/>
                    <a:pt x="23" y="0"/>
                    <a:pt x="18" y="2"/>
                  </a:cubicBezTo>
                  <a:cubicBezTo>
                    <a:pt x="10" y="5"/>
                    <a:pt x="4" y="16"/>
                    <a:pt x="2" y="23"/>
                  </a:cubicBezTo>
                  <a:cubicBezTo>
                    <a:pt x="0" y="32"/>
                    <a:pt x="5" y="42"/>
                    <a:pt x="11" y="48"/>
                  </a:cubicBezTo>
                  <a:cubicBezTo>
                    <a:pt x="21" y="58"/>
                    <a:pt x="35" y="59"/>
                    <a:pt x="35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8" name="Freeform 30"/>
            <p:cNvSpPr/>
            <p:nvPr/>
          </p:nvSpPr>
          <p:spPr>
            <a:xfrm>
              <a:off x="11412814" y="6311900"/>
              <a:ext cx="122238" cy="165100"/>
            </a:xfrm>
            <a:custGeom>
              <a:avLst/>
              <a:gdLst/>
              <a:ahLst/>
              <a:cxnLst>
                <a:cxn ang="0">
                  <a:pos x="97234" y="165100"/>
                </a:cxn>
                <a:cxn ang="0">
                  <a:pos x="116681" y="89545"/>
                </a:cxn>
                <a:cxn ang="0">
                  <a:pos x="88900" y="36377"/>
                </a:cxn>
                <a:cxn ang="0">
                  <a:pos x="50006" y="5596"/>
                </a:cxn>
                <a:cxn ang="0">
                  <a:pos x="5556" y="64361"/>
                </a:cxn>
                <a:cxn ang="0">
                  <a:pos x="30559" y="134318"/>
                </a:cxn>
                <a:cxn ang="0">
                  <a:pos x="97234" y="165100"/>
                </a:cxn>
              </a:cxnLst>
              <a:pathLst>
                <a:path w="44" h="59">
                  <a:moveTo>
                    <a:pt x="35" y="59"/>
                  </a:moveTo>
                  <a:cubicBezTo>
                    <a:pt x="39" y="51"/>
                    <a:pt x="44" y="42"/>
                    <a:pt x="42" y="32"/>
                  </a:cubicBezTo>
                  <a:cubicBezTo>
                    <a:pt x="40" y="26"/>
                    <a:pt x="36" y="18"/>
                    <a:pt x="32" y="13"/>
                  </a:cubicBezTo>
                  <a:cubicBezTo>
                    <a:pt x="29" y="9"/>
                    <a:pt x="23" y="0"/>
                    <a:pt x="18" y="2"/>
                  </a:cubicBezTo>
                  <a:cubicBezTo>
                    <a:pt x="10" y="5"/>
                    <a:pt x="4" y="16"/>
                    <a:pt x="2" y="23"/>
                  </a:cubicBezTo>
                  <a:cubicBezTo>
                    <a:pt x="0" y="32"/>
                    <a:pt x="5" y="42"/>
                    <a:pt x="11" y="48"/>
                  </a:cubicBezTo>
                  <a:cubicBezTo>
                    <a:pt x="21" y="57"/>
                    <a:pt x="35" y="59"/>
                    <a:pt x="35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9" name="Freeform 31"/>
            <p:cNvSpPr/>
            <p:nvPr/>
          </p:nvSpPr>
          <p:spPr>
            <a:xfrm>
              <a:off x="10855601" y="6132512"/>
              <a:ext cx="122238" cy="165100"/>
            </a:xfrm>
            <a:custGeom>
              <a:avLst/>
              <a:gdLst/>
              <a:ahLst/>
              <a:cxnLst>
                <a:cxn ang="0">
                  <a:pos x="97234" y="165100"/>
                </a:cxn>
                <a:cxn ang="0">
                  <a:pos x="116681" y="89545"/>
                </a:cxn>
                <a:cxn ang="0">
                  <a:pos x="88900" y="36377"/>
                </a:cxn>
                <a:cxn ang="0">
                  <a:pos x="50006" y="5596"/>
                </a:cxn>
                <a:cxn ang="0">
                  <a:pos x="5556" y="64361"/>
                </a:cxn>
                <a:cxn ang="0">
                  <a:pos x="30559" y="134318"/>
                </a:cxn>
                <a:cxn ang="0">
                  <a:pos x="97234" y="165100"/>
                </a:cxn>
              </a:cxnLst>
              <a:pathLst>
                <a:path w="44" h="59">
                  <a:moveTo>
                    <a:pt x="35" y="59"/>
                  </a:moveTo>
                  <a:cubicBezTo>
                    <a:pt x="39" y="51"/>
                    <a:pt x="44" y="42"/>
                    <a:pt x="42" y="32"/>
                  </a:cubicBezTo>
                  <a:cubicBezTo>
                    <a:pt x="40" y="26"/>
                    <a:pt x="36" y="18"/>
                    <a:pt x="32" y="13"/>
                  </a:cubicBezTo>
                  <a:cubicBezTo>
                    <a:pt x="30" y="9"/>
                    <a:pt x="24" y="0"/>
                    <a:pt x="18" y="2"/>
                  </a:cubicBezTo>
                  <a:cubicBezTo>
                    <a:pt x="10" y="5"/>
                    <a:pt x="4" y="16"/>
                    <a:pt x="2" y="23"/>
                  </a:cubicBezTo>
                  <a:cubicBezTo>
                    <a:pt x="0" y="32"/>
                    <a:pt x="5" y="42"/>
                    <a:pt x="11" y="48"/>
                  </a:cubicBezTo>
                  <a:cubicBezTo>
                    <a:pt x="22" y="57"/>
                    <a:pt x="35" y="59"/>
                    <a:pt x="35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0" name="Freeform 32"/>
            <p:cNvSpPr/>
            <p:nvPr/>
          </p:nvSpPr>
          <p:spPr>
            <a:xfrm>
              <a:off x="10095189" y="6580187"/>
              <a:ext cx="146050" cy="131763"/>
            </a:xfrm>
            <a:custGeom>
              <a:avLst/>
              <a:gdLst/>
              <a:ahLst/>
              <a:cxnLst>
                <a:cxn ang="0">
                  <a:pos x="146050" y="114942"/>
                </a:cxn>
                <a:cxn ang="0">
                  <a:pos x="115154" y="42052"/>
                </a:cxn>
                <a:cxn ang="0">
                  <a:pos x="61790" y="14017"/>
                </a:cxn>
                <a:cxn ang="0">
                  <a:pos x="11234" y="16820"/>
                </a:cxn>
                <a:cxn ang="0">
                  <a:pos x="11234" y="89710"/>
                </a:cxn>
                <a:cxn ang="0">
                  <a:pos x="75833" y="128959"/>
                </a:cxn>
                <a:cxn ang="0">
                  <a:pos x="146050" y="114942"/>
                </a:cxn>
              </a:cxnLst>
              <a:pathLst>
                <a:path w="52" h="47">
                  <a:moveTo>
                    <a:pt x="52" y="41"/>
                  </a:moveTo>
                  <a:cubicBezTo>
                    <a:pt x="51" y="31"/>
                    <a:pt x="50" y="21"/>
                    <a:pt x="41" y="15"/>
                  </a:cubicBezTo>
                  <a:cubicBezTo>
                    <a:pt x="36" y="11"/>
                    <a:pt x="29" y="7"/>
                    <a:pt x="22" y="5"/>
                  </a:cubicBezTo>
                  <a:cubicBezTo>
                    <a:pt x="18" y="4"/>
                    <a:pt x="8" y="0"/>
                    <a:pt x="4" y="6"/>
                  </a:cubicBezTo>
                  <a:cubicBezTo>
                    <a:pt x="0" y="12"/>
                    <a:pt x="1" y="25"/>
                    <a:pt x="4" y="32"/>
                  </a:cubicBezTo>
                  <a:cubicBezTo>
                    <a:pt x="8" y="40"/>
                    <a:pt x="19" y="45"/>
                    <a:pt x="27" y="46"/>
                  </a:cubicBezTo>
                  <a:cubicBezTo>
                    <a:pt x="41" y="47"/>
                    <a:pt x="52" y="41"/>
                    <a:pt x="52" y="41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1" name="Freeform 33"/>
            <p:cNvSpPr/>
            <p:nvPr/>
          </p:nvSpPr>
          <p:spPr>
            <a:xfrm>
              <a:off x="11703326" y="6232525"/>
              <a:ext cx="127000" cy="153988"/>
            </a:xfrm>
            <a:custGeom>
              <a:avLst/>
              <a:gdLst/>
              <a:ahLst/>
              <a:cxnLst>
                <a:cxn ang="0">
                  <a:pos x="22577" y="153988"/>
                </a:cxn>
                <a:cxn ang="0">
                  <a:pos x="93133" y="117590"/>
                </a:cxn>
                <a:cxn ang="0">
                  <a:pos x="115711" y="64394"/>
                </a:cxn>
                <a:cxn ang="0">
                  <a:pos x="112888" y="13998"/>
                </a:cxn>
                <a:cxn ang="0">
                  <a:pos x="39511" y="16798"/>
                </a:cxn>
                <a:cxn ang="0">
                  <a:pos x="2822" y="81193"/>
                </a:cxn>
                <a:cxn ang="0">
                  <a:pos x="22577" y="153988"/>
                </a:cxn>
              </a:cxnLst>
              <a:pathLst>
                <a:path w="45" h="55">
                  <a:moveTo>
                    <a:pt x="8" y="55"/>
                  </a:moveTo>
                  <a:cubicBezTo>
                    <a:pt x="17" y="52"/>
                    <a:pt x="27" y="51"/>
                    <a:pt x="33" y="42"/>
                  </a:cubicBezTo>
                  <a:cubicBezTo>
                    <a:pt x="37" y="37"/>
                    <a:pt x="40" y="29"/>
                    <a:pt x="41" y="23"/>
                  </a:cubicBezTo>
                  <a:cubicBezTo>
                    <a:pt x="43" y="18"/>
                    <a:pt x="45" y="8"/>
                    <a:pt x="40" y="5"/>
                  </a:cubicBezTo>
                  <a:cubicBezTo>
                    <a:pt x="33" y="0"/>
                    <a:pt x="21" y="3"/>
                    <a:pt x="14" y="6"/>
                  </a:cubicBezTo>
                  <a:cubicBezTo>
                    <a:pt x="6" y="10"/>
                    <a:pt x="1" y="21"/>
                    <a:pt x="1" y="29"/>
                  </a:cubicBezTo>
                  <a:cubicBezTo>
                    <a:pt x="0" y="43"/>
                    <a:pt x="8" y="55"/>
                    <a:pt x="8" y="55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2" name="Freeform 34"/>
            <p:cNvSpPr/>
            <p:nvPr/>
          </p:nvSpPr>
          <p:spPr>
            <a:xfrm>
              <a:off x="11720789" y="6543675"/>
              <a:ext cx="125413" cy="152400"/>
            </a:xfrm>
            <a:custGeom>
              <a:avLst/>
              <a:gdLst/>
              <a:ahLst/>
              <a:cxnLst>
                <a:cxn ang="0">
                  <a:pos x="22295" y="152400"/>
                </a:cxn>
                <a:cxn ang="0">
                  <a:pos x="91969" y="118533"/>
                </a:cxn>
                <a:cxn ang="0">
                  <a:pos x="114265" y="64911"/>
                </a:cxn>
                <a:cxn ang="0">
                  <a:pos x="111478" y="14111"/>
                </a:cxn>
                <a:cxn ang="0">
                  <a:pos x="39017" y="16933"/>
                </a:cxn>
                <a:cxn ang="0">
                  <a:pos x="2786" y="81844"/>
                </a:cxn>
                <a:cxn ang="0">
                  <a:pos x="22295" y="152400"/>
                </a:cxn>
              </a:cxnLst>
              <a:pathLst>
                <a:path w="45" h="54">
                  <a:moveTo>
                    <a:pt x="8" y="54"/>
                  </a:moveTo>
                  <a:cubicBezTo>
                    <a:pt x="17" y="52"/>
                    <a:pt x="27" y="51"/>
                    <a:pt x="33" y="42"/>
                  </a:cubicBezTo>
                  <a:cubicBezTo>
                    <a:pt x="37" y="37"/>
                    <a:pt x="40" y="29"/>
                    <a:pt x="41" y="23"/>
                  </a:cubicBezTo>
                  <a:cubicBezTo>
                    <a:pt x="43" y="18"/>
                    <a:pt x="45" y="8"/>
                    <a:pt x="40" y="5"/>
                  </a:cubicBezTo>
                  <a:cubicBezTo>
                    <a:pt x="33" y="0"/>
                    <a:pt x="21" y="3"/>
                    <a:pt x="14" y="6"/>
                  </a:cubicBezTo>
                  <a:cubicBezTo>
                    <a:pt x="6" y="10"/>
                    <a:pt x="1" y="21"/>
                    <a:pt x="1" y="29"/>
                  </a:cubicBezTo>
                  <a:cubicBezTo>
                    <a:pt x="0" y="43"/>
                    <a:pt x="8" y="54"/>
                    <a:pt x="8" y="54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3" name="Freeform 35"/>
            <p:cNvSpPr/>
            <p:nvPr/>
          </p:nvSpPr>
          <p:spPr>
            <a:xfrm>
              <a:off x="10700026" y="6397625"/>
              <a:ext cx="127000" cy="152400"/>
            </a:xfrm>
            <a:custGeom>
              <a:avLst/>
              <a:gdLst/>
              <a:ahLst/>
              <a:cxnLst>
                <a:cxn ang="0">
                  <a:pos x="19755" y="152400"/>
                </a:cxn>
                <a:cxn ang="0">
                  <a:pos x="93133" y="118533"/>
                </a:cxn>
                <a:cxn ang="0">
                  <a:pos x="115711" y="64911"/>
                </a:cxn>
                <a:cxn ang="0">
                  <a:pos x="112888" y="14111"/>
                </a:cxn>
                <a:cxn ang="0">
                  <a:pos x="39511" y="16933"/>
                </a:cxn>
                <a:cxn ang="0">
                  <a:pos x="2822" y="81844"/>
                </a:cxn>
                <a:cxn ang="0">
                  <a:pos x="19755" y="152400"/>
                </a:cxn>
              </a:cxnLst>
              <a:pathLst>
                <a:path w="45" h="54">
                  <a:moveTo>
                    <a:pt x="7" y="54"/>
                  </a:moveTo>
                  <a:cubicBezTo>
                    <a:pt x="17" y="52"/>
                    <a:pt x="26" y="51"/>
                    <a:pt x="33" y="42"/>
                  </a:cubicBezTo>
                  <a:cubicBezTo>
                    <a:pt x="37" y="37"/>
                    <a:pt x="40" y="29"/>
                    <a:pt x="41" y="23"/>
                  </a:cubicBezTo>
                  <a:cubicBezTo>
                    <a:pt x="43" y="18"/>
                    <a:pt x="45" y="8"/>
                    <a:pt x="40" y="5"/>
                  </a:cubicBezTo>
                  <a:cubicBezTo>
                    <a:pt x="33" y="0"/>
                    <a:pt x="20" y="3"/>
                    <a:pt x="14" y="6"/>
                  </a:cubicBezTo>
                  <a:cubicBezTo>
                    <a:pt x="6" y="10"/>
                    <a:pt x="1" y="21"/>
                    <a:pt x="1" y="29"/>
                  </a:cubicBezTo>
                  <a:cubicBezTo>
                    <a:pt x="0" y="43"/>
                    <a:pt x="7" y="54"/>
                    <a:pt x="7" y="54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4" name="Freeform 36"/>
            <p:cNvSpPr/>
            <p:nvPr/>
          </p:nvSpPr>
          <p:spPr>
            <a:xfrm>
              <a:off x="10449201" y="6557962"/>
              <a:ext cx="125413" cy="150813"/>
            </a:xfrm>
            <a:custGeom>
              <a:avLst/>
              <a:gdLst/>
              <a:ahLst/>
              <a:cxnLst>
                <a:cxn ang="0">
                  <a:pos x="19508" y="150813"/>
                </a:cxn>
                <a:cxn ang="0">
                  <a:pos x="89182" y="117299"/>
                </a:cxn>
                <a:cxn ang="0">
                  <a:pos x="114265" y="61442"/>
                </a:cxn>
                <a:cxn ang="0">
                  <a:pos x="108691" y="11171"/>
                </a:cxn>
                <a:cxn ang="0">
                  <a:pos x="36230" y="16757"/>
                </a:cxn>
                <a:cxn ang="0">
                  <a:pos x="0" y="80992"/>
                </a:cxn>
                <a:cxn ang="0">
                  <a:pos x="19508" y="150813"/>
                </a:cxn>
              </a:cxnLst>
              <a:pathLst>
                <a:path w="45" h="54">
                  <a:moveTo>
                    <a:pt x="7" y="54"/>
                  </a:moveTo>
                  <a:cubicBezTo>
                    <a:pt x="16" y="52"/>
                    <a:pt x="26" y="50"/>
                    <a:pt x="32" y="42"/>
                  </a:cubicBezTo>
                  <a:cubicBezTo>
                    <a:pt x="36" y="36"/>
                    <a:pt x="39" y="29"/>
                    <a:pt x="41" y="22"/>
                  </a:cubicBezTo>
                  <a:cubicBezTo>
                    <a:pt x="42" y="18"/>
                    <a:pt x="45" y="7"/>
                    <a:pt x="39" y="4"/>
                  </a:cubicBezTo>
                  <a:cubicBezTo>
                    <a:pt x="33" y="0"/>
                    <a:pt x="20" y="2"/>
                    <a:pt x="13" y="6"/>
                  </a:cubicBezTo>
                  <a:cubicBezTo>
                    <a:pt x="5" y="9"/>
                    <a:pt x="1" y="20"/>
                    <a:pt x="0" y="29"/>
                  </a:cubicBezTo>
                  <a:cubicBezTo>
                    <a:pt x="0" y="43"/>
                    <a:pt x="7" y="54"/>
                    <a:pt x="7" y="54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5" name="Freeform 37"/>
            <p:cNvSpPr/>
            <p:nvPr/>
          </p:nvSpPr>
          <p:spPr>
            <a:xfrm>
              <a:off x="10950851" y="6569075"/>
              <a:ext cx="125413" cy="153988"/>
            </a:xfrm>
            <a:custGeom>
              <a:avLst/>
              <a:gdLst/>
              <a:ahLst/>
              <a:cxnLst>
                <a:cxn ang="0">
                  <a:pos x="22295" y="153988"/>
                </a:cxn>
                <a:cxn ang="0">
                  <a:pos x="91969" y="117590"/>
                </a:cxn>
                <a:cxn ang="0">
                  <a:pos x="114265" y="64394"/>
                </a:cxn>
                <a:cxn ang="0">
                  <a:pos x="111478" y="13998"/>
                </a:cxn>
                <a:cxn ang="0">
                  <a:pos x="39017" y="16798"/>
                </a:cxn>
                <a:cxn ang="0">
                  <a:pos x="2786" y="81193"/>
                </a:cxn>
                <a:cxn ang="0">
                  <a:pos x="22295" y="153988"/>
                </a:cxn>
              </a:cxnLst>
              <a:pathLst>
                <a:path w="45" h="55">
                  <a:moveTo>
                    <a:pt x="8" y="55"/>
                  </a:moveTo>
                  <a:cubicBezTo>
                    <a:pt x="17" y="52"/>
                    <a:pt x="27" y="51"/>
                    <a:pt x="33" y="42"/>
                  </a:cubicBezTo>
                  <a:cubicBezTo>
                    <a:pt x="37" y="37"/>
                    <a:pt x="40" y="29"/>
                    <a:pt x="41" y="23"/>
                  </a:cubicBezTo>
                  <a:cubicBezTo>
                    <a:pt x="43" y="18"/>
                    <a:pt x="45" y="8"/>
                    <a:pt x="40" y="5"/>
                  </a:cubicBezTo>
                  <a:cubicBezTo>
                    <a:pt x="33" y="0"/>
                    <a:pt x="20" y="3"/>
                    <a:pt x="14" y="6"/>
                  </a:cubicBezTo>
                  <a:cubicBezTo>
                    <a:pt x="6" y="10"/>
                    <a:pt x="1" y="21"/>
                    <a:pt x="1" y="29"/>
                  </a:cubicBezTo>
                  <a:cubicBezTo>
                    <a:pt x="0" y="43"/>
                    <a:pt x="8" y="55"/>
                    <a:pt x="8" y="55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6" name="Freeform 38"/>
            <p:cNvSpPr/>
            <p:nvPr/>
          </p:nvSpPr>
          <p:spPr>
            <a:xfrm>
              <a:off x="11188976" y="6218237"/>
              <a:ext cx="122238" cy="152400"/>
            </a:xfrm>
            <a:custGeom>
              <a:avLst/>
              <a:gdLst/>
              <a:ahLst/>
              <a:cxnLst>
                <a:cxn ang="0">
                  <a:pos x="19446" y="152400"/>
                </a:cxn>
                <a:cxn ang="0">
                  <a:pos x="88900" y="118533"/>
                </a:cxn>
                <a:cxn ang="0">
                  <a:pos x="113903" y="64911"/>
                </a:cxn>
                <a:cxn ang="0">
                  <a:pos x="108347" y="14111"/>
                </a:cxn>
                <a:cxn ang="0">
                  <a:pos x="36115" y="16933"/>
                </a:cxn>
                <a:cxn ang="0">
                  <a:pos x="0" y="81844"/>
                </a:cxn>
                <a:cxn ang="0">
                  <a:pos x="19446" y="152400"/>
                </a:cxn>
              </a:cxnLst>
              <a:pathLst>
                <a:path w="44" h="54">
                  <a:moveTo>
                    <a:pt x="7" y="54"/>
                  </a:moveTo>
                  <a:cubicBezTo>
                    <a:pt x="16" y="52"/>
                    <a:pt x="26" y="51"/>
                    <a:pt x="32" y="42"/>
                  </a:cubicBezTo>
                  <a:cubicBezTo>
                    <a:pt x="36" y="37"/>
                    <a:pt x="39" y="29"/>
                    <a:pt x="41" y="23"/>
                  </a:cubicBezTo>
                  <a:cubicBezTo>
                    <a:pt x="42" y="18"/>
                    <a:pt x="44" y="8"/>
                    <a:pt x="39" y="5"/>
                  </a:cubicBezTo>
                  <a:cubicBezTo>
                    <a:pt x="32" y="0"/>
                    <a:pt x="20" y="3"/>
                    <a:pt x="13" y="6"/>
                  </a:cubicBezTo>
                  <a:cubicBezTo>
                    <a:pt x="5" y="10"/>
                    <a:pt x="1" y="21"/>
                    <a:pt x="0" y="29"/>
                  </a:cubicBezTo>
                  <a:cubicBezTo>
                    <a:pt x="0" y="43"/>
                    <a:pt x="7" y="54"/>
                    <a:pt x="7" y="54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97" name="组合 57"/>
          <p:cNvGrpSpPr/>
          <p:nvPr/>
        </p:nvGrpSpPr>
        <p:grpSpPr>
          <a:xfrm>
            <a:off x="-52387" y="5935663"/>
            <a:ext cx="2187575" cy="958850"/>
            <a:chOff x="-53008" y="5935662"/>
            <a:chExt cx="2187575" cy="958850"/>
          </a:xfrm>
        </p:grpSpPr>
        <p:sp>
          <p:nvSpPr>
            <p:cNvPr id="2098" name="Freeform 39"/>
            <p:cNvSpPr/>
            <p:nvPr/>
          </p:nvSpPr>
          <p:spPr>
            <a:xfrm>
              <a:off x="-53008" y="5935662"/>
              <a:ext cx="2187575" cy="958850"/>
            </a:xfrm>
            <a:custGeom>
              <a:avLst/>
              <a:gdLst/>
              <a:ahLst/>
              <a:cxnLst>
                <a:cxn ang="0">
                  <a:pos x="182064" y="958850"/>
                </a:cxn>
                <a:cxn ang="0">
                  <a:pos x="67223" y="549516"/>
                </a:cxn>
                <a:cxn ang="0">
                  <a:pos x="364129" y="510265"/>
                </a:cxn>
                <a:cxn ang="0">
                  <a:pos x="644228" y="274758"/>
                </a:cxn>
                <a:cxn ang="0">
                  <a:pos x="879511" y="61680"/>
                </a:cxn>
                <a:cxn ang="0">
                  <a:pos x="1086785" y="476621"/>
                </a:cxn>
                <a:cxn ang="0">
                  <a:pos x="1366884" y="235507"/>
                </a:cxn>
                <a:cxn ang="0">
                  <a:pos x="1568555" y="538301"/>
                </a:cxn>
                <a:cxn ang="0">
                  <a:pos x="2106346" y="403726"/>
                </a:cxn>
                <a:cxn ang="0">
                  <a:pos x="2142759" y="958850"/>
                </a:cxn>
              </a:cxnLst>
              <a:pathLst>
                <a:path w="781" h="342">
                  <a:moveTo>
                    <a:pt x="65" y="342"/>
                  </a:moveTo>
                  <a:cubicBezTo>
                    <a:pt x="33" y="308"/>
                    <a:pt x="0" y="242"/>
                    <a:pt x="24" y="196"/>
                  </a:cubicBezTo>
                  <a:cubicBezTo>
                    <a:pt x="46" y="152"/>
                    <a:pt x="96" y="156"/>
                    <a:pt x="130" y="182"/>
                  </a:cubicBezTo>
                  <a:cubicBezTo>
                    <a:pt x="92" y="104"/>
                    <a:pt x="158" y="38"/>
                    <a:pt x="230" y="98"/>
                  </a:cubicBezTo>
                  <a:cubicBezTo>
                    <a:pt x="230" y="54"/>
                    <a:pt x="266" y="0"/>
                    <a:pt x="314" y="22"/>
                  </a:cubicBezTo>
                  <a:cubicBezTo>
                    <a:pt x="358" y="42"/>
                    <a:pt x="384" y="126"/>
                    <a:pt x="388" y="170"/>
                  </a:cubicBezTo>
                  <a:cubicBezTo>
                    <a:pt x="390" y="122"/>
                    <a:pt x="440" y="78"/>
                    <a:pt x="488" y="84"/>
                  </a:cubicBezTo>
                  <a:cubicBezTo>
                    <a:pt x="540" y="88"/>
                    <a:pt x="558" y="146"/>
                    <a:pt x="560" y="192"/>
                  </a:cubicBezTo>
                  <a:cubicBezTo>
                    <a:pt x="574" y="102"/>
                    <a:pt x="700" y="60"/>
                    <a:pt x="752" y="144"/>
                  </a:cubicBezTo>
                  <a:cubicBezTo>
                    <a:pt x="780" y="188"/>
                    <a:pt x="781" y="298"/>
                    <a:pt x="765" y="342"/>
                  </a:cubicBezTo>
                </a:path>
              </a:pathLst>
            </a:custGeom>
            <a:solidFill>
              <a:srgbClr val="589C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9" name="Freeform 40"/>
            <p:cNvSpPr/>
            <p:nvPr/>
          </p:nvSpPr>
          <p:spPr>
            <a:xfrm>
              <a:off x="1115392" y="6592887"/>
              <a:ext cx="122238" cy="165100"/>
            </a:xfrm>
            <a:custGeom>
              <a:avLst/>
              <a:gdLst/>
              <a:ahLst/>
              <a:cxnLst>
                <a:cxn ang="0">
                  <a:pos x="97234" y="165100"/>
                </a:cxn>
                <a:cxn ang="0">
                  <a:pos x="116681" y="89545"/>
                </a:cxn>
                <a:cxn ang="0">
                  <a:pos x="88900" y="36377"/>
                </a:cxn>
                <a:cxn ang="0">
                  <a:pos x="50006" y="5596"/>
                </a:cxn>
                <a:cxn ang="0">
                  <a:pos x="5556" y="64361"/>
                </a:cxn>
                <a:cxn ang="0">
                  <a:pos x="30559" y="134318"/>
                </a:cxn>
                <a:cxn ang="0">
                  <a:pos x="97234" y="165100"/>
                </a:cxn>
              </a:cxnLst>
              <a:pathLst>
                <a:path w="44" h="59">
                  <a:moveTo>
                    <a:pt x="35" y="59"/>
                  </a:moveTo>
                  <a:cubicBezTo>
                    <a:pt x="39" y="50"/>
                    <a:pt x="44" y="42"/>
                    <a:pt x="42" y="32"/>
                  </a:cubicBezTo>
                  <a:cubicBezTo>
                    <a:pt x="40" y="25"/>
                    <a:pt x="36" y="18"/>
                    <a:pt x="32" y="13"/>
                  </a:cubicBezTo>
                  <a:cubicBezTo>
                    <a:pt x="30" y="9"/>
                    <a:pt x="24" y="0"/>
                    <a:pt x="18" y="2"/>
                  </a:cubicBezTo>
                  <a:cubicBezTo>
                    <a:pt x="10" y="4"/>
                    <a:pt x="4" y="16"/>
                    <a:pt x="2" y="23"/>
                  </a:cubicBezTo>
                  <a:cubicBezTo>
                    <a:pt x="0" y="32"/>
                    <a:pt x="5" y="42"/>
                    <a:pt x="11" y="48"/>
                  </a:cubicBezTo>
                  <a:cubicBezTo>
                    <a:pt x="22" y="57"/>
                    <a:pt x="35" y="59"/>
                    <a:pt x="35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0" name="Freeform 41"/>
            <p:cNvSpPr/>
            <p:nvPr/>
          </p:nvSpPr>
          <p:spPr>
            <a:xfrm>
              <a:off x="350217" y="6319837"/>
              <a:ext cx="125413" cy="166688"/>
            </a:xfrm>
            <a:custGeom>
              <a:avLst/>
              <a:gdLst/>
              <a:ahLst/>
              <a:cxnLst>
                <a:cxn ang="0">
                  <a:pos x="97543" y="166688"/>
                </a:cxn>
                <a:cxn ang="0">
                  <a:pos x="117052" y="90407"/>
                </a:cxn>
                <a:cxn ang="0">
                  <a:pos x="91969" y="36727"/>
                </a:cxn>
                <a:cxn ang="0">
                  <a:pos x="50165" y="5650"/>
                </a:cxn>
                <a:cxn ang="0">
                  <a:pos x="5573" y="64980"/>
                </a:cxn>
                <a:cxn ang="0">
                  <a:pos x="33443" y="135610"/>
                </a:cxn>
                <a:cxn ang="0">
                  <a:pos x="97543" y="166688"/>
                </a:cxn>
              </a:cxnLst>
              <a:pathLst>
                <a:path w="45" h="59">
                  <a:moveTo>
                    <a:pt x="35" y="59"/>
                  </a:moveTo>
                  <a:cubicBezTo>
                    <a:pt x="40" y="51"/>
                    <a:pt x="45" y="42"/>
                    <a:pt x="42" y="32"/>
                  </a:cubicBezTo>
                  <a:cubicBezTo>
                    <a:pt x="40" y="26"/>
                    <a:pt x="37" y="19"/>
                    <a:pt x="33" y="13"/>
                  </a:cubicBezTo>
                  <a:cubicBezTo>
                    <a:pt x="30" y="9"/>
                    <a:pt x="24" y="0"/>
                    <a:pt x="18" y="2"/>
                  </a:cubicBezTo>
                  <a:cubicBezTo>
                    <a:pt x="10" y="5"/>
                    <a:pt x="4" y="16"/>
                    <a:pt x="2" y="23"/>
                  </a:cubicBezTo>
                  <a:cubicBezTo>
                    <a:pt x="0" y="32"/>
                    <a:pt x="6" y="42"/>
                    <a:pt x="12" y="48"/>
                  </a:cubicBezTo>
                  <a:cubicBezTo>
                    <a:pt x="22" y="58"/>
                    <a:pt x="35" y="59"/>
                    <a:pt x="35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1" name="Freeform 42"/>
            <p:cNvSpPr/>
            <p:nvPr/>
          </p:nvSpPr>
          <p:spPr>
            <a:xfrm>
              <a:off x="1343992" y="6446837"/>
              <a:ext cx="123825" cy="165100"/>
            </a:xfrm>
            <a:custGeom>
              <a:avLst/>
              <a:gdLst/>
              <a:ahLst/>
              <a:cxnLst>
                <a:cxn ang="0">
                  <a:pos x="98497" y="165100"/>
                </a:cxn>
                <a:cxn ang="0">
                  <a:pos x="118196" y="89545"/>
                </a:cxn>
                <a:cxn ang="0">
                  <a:pos x="90054" y="36377"/>
                </a:cxn>
                <a:cxn ang="0">
                  <a:pos x="50655" y="5596"/>
                </a:cxn>
                <a:cxn ang="0">
                  <a:pos x="5628" y="64361"/>
                </a:cxn>
                <a:cxn ang="0">
                  <a:pos x="30956" y="134318"/>
                </a:cxn>
                <a:cxn ang="0">
                  <a:pos x="98497" y="165100"/>
                </a:cxn>
              </a:cxnLst>
              <a:pathLst>
                <a:path w="44" h="59">
                  <a:moveTo>
                    <a:pt x="35" y="59"/>
                  </a:moveTo>
                  <a:cubicBezTo>
                    <a:pt x="39" y="50"/>
                    <a:pt x="44" y="42"/>
                    <a:pt x="42" y="32"/>
                  </a:cubicBezTo>
                  <a:cubicBezTo>
                    <a:pt x="40" y="25"/>
                    <a:pt x="36" y="18"/>
                    <a:pt x="32" y="13"/>
                  </a:cubicBezTo>
                  <a:cubicBezTo>
                    <a:pt x="30" y="9"/>
                    <a:pt x="24" y="0"/>
                    <a:pt x="18" y="2"/>
                  </a:cubicBezTo>
                  <a:cubicBezTo>
                    <a:pt x="10" y="4"/>
                    <a:pt x="4" y="16"/>
                    <a:pt x="2" y="23"/>
                  </a:cubicBezTo>
                  <a:cubicBezTo>
                    <a:pt x="0" y="32"/>
                    <a:pt x="5" y="42"/>
                    <a:pt x="11" y="48"/>
                  </a:cubicBezTo>
                  <a:cubicBezTo>
                    <a:pt x="22" y="57"/>
                    <a:pt x="35" y="59"/>
                    <a:pt x="35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2" name="Freeform 43"/>
            <p:cNvSpPr/>
            <p:nvPr/>
          </p:nvSpPr>
          <p:spPr>
            <a:xfrm>
              <a:off x="1983754" y="6648450"/>
              <a:ext cx="125413" cy="165100"/>
            </a:xfrm>
            <a:custGeom>
              <a:avLst/>
              <a:gdLst/>
              <a:ahLst/>
              <a:cxnLst>
                <a:cxn ang="0">
                  <a:pos x="97543" y="165100"/>
                </a:cxn>
                <a:cxn ang="0">
                  <a:pos x="117052" y="89545"/>
                </a:cxn>
                <a:cxn ang="0">
                  <a:pos x="91969" y="33579"/>
                </a:cxn>
                <a:cxn ang="0">
                  <a:pos x="50165" y="5596"/>
                </a:cxn>
                <a:cxn ang="0">
                  <a:pos x="5573" y="64361"/>
                </a:cxn>
                <a:cxn ang="0">
                  <a:pos x="33443" y="131520"/>
                </a:cxn>
                <a:cxn ang="0">
                  <a:pos x="97543" y="165100"/>
                </a:cxn>
              </a:cxnLst>
              <a:pathLst>
                <a:path w="45" h="59">
                  <a:moveTo>
                    <a:pt x="35" y="59"/>
                  </a:moveTo>
                  <a:cubicBezTo>
                    <a:pt x="40" y="50"/>
                    <a:pt x="45" y="42"/>
                    <a:pt x="42" y="32"/>
                  </a:cubicBezTo>
                  <a:cubicBezTo>
                    <a:pt x="40" y="25"/>
                    <a:pt x="37" y="18"/>
                    <a:pt x="33" y="12"/>
                  </a:cubicBezTo>
                  <a:cubicBezTo>
                    <a:pt x="30" y="8"/>
                    <a:pt x="24" y="0"/>
                    <a:pt x="18" y="2"/>
                  </a:cubicBezTo>
                  <a:cubicBezTo>
                    <a:pt x="10" y="4"/>
                    <a:pt x="4" y="15"/>
                    <a:pt x="2" y="23"/>
                  </a:cubicBezTo>
                  <a:cubicBezTo>
                    <a:pt x="0" y="31"/>
                    <a:pt x="6" y="42"/>
                    <a:pt x="12" y="47"/>
                  </a:cubicBezTo>
                  <a:cubicBezTo>
                    <a:pt x="22" y="57"/>
                    <a:pt x="35" y="59"/>
                    <a:pt x="35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3" name="Freeform 44"/>
            <p:cNvSpPr/>
            <p:nvPr/>
          </p:nvSpPr>
          <p:spPr>
            <a:xfrm>
              <a:off x="1809129" y="6186487"/>
              <a:ext cx="123825" cy="165100"/>
            </a:xfrm>
            <a:custGeom>
              <a:avLst/>
              <a:gdLst/>
              <a:ahLst/>
              <a:cxnLst>
                <a:cxn ang="0">
                  <a:pos x="98497" y="165100"/>
                </a:cxn>
                <a:cxn ang="0">
                  <a:pos x="118196" y="89545"/>
                </a:cxn>
                <a:cxn ang="0">
                  <a:pos x="90054" y="36377"/>
                </a:cxn>
                <a:cxn ang="0">
                  <a:pos x="50655" y="5596"/>
                </a:cxn>
                <a:cxn ang="0">
                  <a:pos x="5628" y="64361"/>
                </a:cxn>
                <a:cxn ang="0">
                  <a:pos x="30956" y="134318"/>
                </a:cxn>
                <a:cxn ang="0">
                  <a:pos x="98497" y="165100"/>
                </a:cxn>
              </a:cxnLst>
              <a:pathLst>
                <a:path w="44" h="59">
                  <a:moveTo>
                    <a:pt x="35" y="59"/>
                  </a:moveTo>
                  <a:cubicBezTo>
                    <a:pt x="39" y="51"/>
                    <a:pt x="44" y="42"/>
                    <a:pt x="42" y="32"/>
                  </a:cubicBezTo>
                  <a:cubicBezTo>
                    <a:pt x="40" y="26"/>
                    <a:pt x="36" y="18"/>
                    <a:pt x="32" y="13"/>
                  </a:cubicBezTo>
                  <a:cubicBezTo>
                    <a:pt x="30" y="9"/>
                    <a:pt x="24" y="0"/>
                    <a:pt x="18" y="2"/>
                  </a:cubicBezTo>
                  <a:cubicBezTo>
                    <a:pt x="10" y="5"/>
                    <a:pt x="4" y="16"/>
                    <a:pt x="2" y="23"/>
                  </a:cubicBezTo>
                  <a:cubicBezTo>
                    <a:pt x="0" y="32"/>
                    <a:pt x="5" y="42"/>
                    <a:pt x="11" y="48"/>
                  </a:cubicBezTo>
                  <a:cubicBezTo>
                    <a:pt x="22" y="57"/>
                    <a:pt x="35" y="59"/>
                    <a:pt x="35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4" name="Freeform 45"/>
            <p:cNvSpPr/>
            <p:nvPr/>
          </p:nvSpPr>
          <p:spPr>
            <a:xfrm>
              <a:off x="666129" y="6070600"/>
              <a:ext cx="127000" cy="165100"/>
            </a:xfrm>
            <a:custGeom>
              <a:avLst/>
              <a:gdLst/>
              <a:ahLst/>
              <a:cxnLst>
                <a:cxn ang="0">
                  <a:pos x="101600" y="165100"/>
                </a:cxn>
                <a:cxn ang="0">
                  <a:pos x="118533" y="89545"/>
                </a:cxn>
                <a:cxn ang="0">
                  <a:pos x="93133" y="36377"/>
                </a:cxn>
                <a:cxn ang="0">
                  <a:pos x="50800" y="5596"/>
                </a:cxn>
                <a:cxn ang="0">
                  <a:pos x="8466" y="64361"/>
                </a:cxn>
                <a:cxn ang="0">
                  <a:pos x="33866" y="134318"/>
                </a:cxn>
                <a:cxn ang="0">
                  <a:pos x="101600" y="165100"/>
                </a:cxn>
              </a:cxnLst>
              <a:pathLst>
                <a:path w="45" h="59">
                  <a:moveTo>
                    <a:pt x="36" y="59"/>
                  </a:moveTo>
                  <a:cubicBezTo>
                    <a:pt x="40" y="51"/>
                    <a:pt x="45" y="42"/>
                    <a:pt x="42" y="32"/>
                  </a:cubicBezTo>
                  <a:cubicBezTo>
                    <a:pt x="41" y="26"/>
                    <a:pt x="37" y="18"/>
                    <a:pt x="33" y="13"/>
                  </a:cubicBezTo>
                  <a:cubicBezTo>
                    <a:pt x="30" y="9"/>
                    <a:pt x="24" y="0"/>
                    <a:pt x="18" y="2"/>
                  </a:cubicBezTo>
                  <a:cubicBezTo>
                    <a:pt x="11" y="5"/>
                    <a:pt x="4" y="16"/>
                    <a:pt x="3" y="23"/>
                  </a:cubicBezTo>
                  <a:cubicBezTo>
                    <a:pt x="0" y="32"/>
                    <a:pt x="6" y="42"/>
                    <a:pt x="12" y="48"/>
                  </a:cubicBezTo>
                  <a:cubicBezTo>
                    <a:pt x="22" y="57"/>
                    <a:pt x="36" y="59"/>
                    <a:pt x="36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5" name="Freeform 46"/>
            <p:cNvSpPr/>
            <p:nvPr/>
          </p:nvSpPr>
          <p:spPr>
            <a:xfrm>
              <a:off x="408954" y="6124575"/>
              <a:ext cx="123825" cy="165100"/>
            </a:xfrm>
            <a:custGeom>
              <a:avLst/>
              <a:gdLst/>
              <a:ahLst/>
              <a:cxnLst>
                <a:cxn ang="0">
                  <a:pos x="98497" y="165100"/>
                </a:cxn>
                <a:cxn ang="0">
                  <a:pos x="115382" y="86747"/>
                </a:cxn>
                <a:cxn ang="0">
                  <a:pos x="90054" y="33579"/>
                </a:cxn>
                <a:cxn ang="0">
                  <a:pos x="50655" y="2798"/>
                </a:cxn>
                <a:cxn ang="0">
                  <a:pos x="5628" y="64361"/>
                </a:cxn>
                <a:cxn ang="0">
                  <a:pos x="30956" y="131520"/>
                </a:cxn>
                <a:cxn ang="0">
                  <a:pos x="98497" y="165100"/>
                </a:cxn>
              </a:cxnLst>
              <a:pathLst>
                <a:path w="44" h="59">
                  <a:moveTo>
                    <a:pt x="35" y="59"/>
                  </a:moveTo>
                  <a:cubicBezTo>
                    <a:pt x="39" y="50"/>
                    <a:pt x="44" y="42"/>
                    <a:pt x="41" y="31"/>
                  </a:cubicBezTo>
                  <a:cubicBezTo>
                    <a:pt x="40" y="25"/>
                    <a:pt x="36" y="18"/>
                    <a:pt x="32" y="12"/>
                  </a:cubicBezTo>
                  <a:cubicBezTo>
                    <a:pt x="29" y="8"/>
                    <a:pt x="23" y="0"/>
                    <a:pt x="18" y="1"/>
                  </a:cubicBezTo>
                  <a:cubicBezTo>
                    <a:pt x="10" y="4"/>
                    <a:pt x="3" y="15"/>
                    <a:pt x="2" y="23"/>
                  </a:cubicBezTo>
                  <a:cubicBezTo>
                    <a:pt x="0" y="31"/>
                    <a:pt x="5" y="42"/>
                    <a:pt x="11" y="47"/>
                  </a:cubicBezTo>
                  <a:cubicBezTo>
                    <a:pt x="21" y="57"/>
                    <a:pt x="35" y="59"/>
                    <a:pt x="35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6" name="Freeform 47"/>
            <p:cNvSpPr/>
            <p:nvPr/>
          </p:nvSpPr>
          <p:spPr>
            <a:xfrm>
              <a:off x="823292" y="6267450"/>
              <a:ext cx="123825" cy="165100"/>
            </a:xfrm>
            <a:custGeom>
              <a:avLst/>
              <a:gdLst/>
              <a:ahLst/>
              <a:cxnLst>
                <a:cxn ang="0">
                  <a:pos x="98497" y="165100"/>
                </a:cxn>
                <a:cxn ang="0">
                  <a:pos x="115382" y="89545"/>
                </a:cxn>
                <a:cxn ang="0">
                  <a:pos x="90054" y="36377"/>
                </a:cxn>
                <a:cxn ang="0">
                  <a:pos x="50655" y="5596"/>
                </a:cxn>
                <a:cxn ang="0">
                  <a:pos x="5628" y="64361"/>
                </a:cxn>
                <a:cxn ang="0">
                  <a:pos x="30956" y="134318"/>
                </a:cxn>
                <a:cxn ang="0">
                  <a:pos x="98497" y="165100"/>
                </a:cxn>
              </a:cxnLst>
              <a:pathLst>
                <a:path w="44" h="59">
                  <a:moveTo>
                    <a:pt x="35" y="59"/>
                  </a:moveTo>
                  <a:cubicBezTo>
                    <a:pt x="39" y="50"/>
                    <a:pt x="44" y="42"/>
                    <a:pt x="41" y="32"/>
                  </a:cubicBezTo>
                  <a:cubicBezTo>
                    <a:pt x="40" y="25"/>
                    <a:pt x="36" y="18"/>
                    <a:pt x="32" y="13"/>
                  </a:cubicBezTo>
                  <a:cubicBezTo>
                    <a:pt x="29" y="9"/>
                    <a:pt x="23" y="0"/>
                    <a:pt x="18" y="2"/>
                  </a:cubicBezTo>
                  <a:cubicBezTo>
                    <a:pt x="10" y="4"/>
                    <a:pt x="3" y="16"/>
                    <a:pt x="2" y="23"/>
                  </a:cubicBezTo>
                  <a:cubicBezTo>
                    <a:pt x="0" y="32"/>
                    <a:pt x="5" y="42"/>
                    <a:pt x="11" y="48"/>
                  </a:cubicBezTo>
                  <a:cubicBezTo>
                    <a:pt x="21" y="57"/>
                    <a:pt x="35" y="59"/>
                    <a:pt x="35" y="59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7" name="Freeform 48"/>
            <p:cNvSpPr/>
            <p:nvPr/>
          </p:nvSpPr>
          <p:spPr>
            <a:xfrm>
              <a:off x="1632917" y="6345237"/>
              <a:ext cx="127000" cy="153988"/>
            </a:xfrm>
            <a:custGeom>
              <a:avLst/>
              <a:gdLst/>
              <a:ahLst/>
              <a:cxnLst>
                <a:cxn ang="0">
                  <a:pos x="19755" y="153988"/>
                </a:cxn>
                <a:cxn ang="0">
                  <a:pos x="90311" y="117590"/>
                </a:cxn>
                <a:cxn ang="0">
                  <a:pos x="115711" y="64394"/>
                </a:cxn>
                <a:cxn ang="0">
                  <a:pos x="112888" y="13998"/>
                </a:cxn>
                <a:cxn ang="0">
                  <a:pos x="36688" y="16798"/>
                </a:cxn>
                <a:cxn ang="0">
                  <a:pos x="2822" y="81193"/>
                </a:cxn>
                <a:cxn ang="0">
                  <a:pos x="19755" y="153988"/>
                </a:cxn>
              </a:cxnLst>
              <a:pathLst>
                <a:path w="45" h="55">
                  <a:moveTo>
                    <a:pt x="7" y="55"/>
                  </a:moveTo>
                  <a:cubicBezTo>
                    <a:pt x="17" y="52"/>
                    <a:pt x="26" y="51"/>
                    <a:pt x="32" y="42"/>
                  </a:cubicBezTo>
                  <a:cubicBezTo>
                    <a:pt x="36" y="37"/>
                    <a:pt x="39" y="29"/>
                    <a:pt x="41" y="23"/>
                  </a:cubicBezTo>
                  <a:cubicBezTo>
                    <a:pt x="42" y="18"/>
                    <a:pt x="45" y="8"/>
                    <a:pt x="40" y="5"/>
                  </a:cubicBezTo>
                  <a:cubicBezTo>
                    <a:pt x="33" y="0"/>
                    <a:pt x="20" y="3"/>
                    <a:pt x="13" y="6"/>
                  </a:cubicBezTo>
                  <a:cubicBezTo>
                    <a:pt x="5" y="10"/>
                    <a:pt x="1" y="21"/>
                    <a:pt x="1" y="29"/>
                  </a:cubicBezTo>
                  <a:cubicBezTo>
                    <a:pt x="0" y="43"/>
                    <a:pt x="7" y="55"/>
                    <a:pt x="7" y="55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8" name="Freeform 49"/>
            <p:cNvSpPr/>
            <p:nvPr/>
          </p:nvSpPr>
          <p:spPr>
            <a:xfrm>
              <a:off x="1925017" y="6378575"/>
              <a:ext cx="125413" cy="152400"/>
            </a:xfrm>
            <a:custGeom>
              <a:avLst/>
              <a:gdLst/>
              <a:ahLst/>
              <a:cxnLst>
                <a:cxn ang="0">
                  <a:pos x="19508" y="152400"/>
                </a:cxn>
                <a:cxn ang="0">
                  <a:pos x="91969" y="118533"/>
                </a:cxn>
                <a:cxn ang="0">
                  <a:pos x="114265" y="62088"/>
                </a:cxn>
                <a:cxn ang="0">
                  <a:pos x="111478" y="11288"/>
                </a:cxn>
                <a:cxn ang="0">
                  <a:pos x="39017" y="16933"/>
                </a:cxn>
                <a:cxn ang="0">
                  <a:pos x="2786" y="81844"/>
                </a:cxn>
                <a:cxn ang="0">
                  <a:pos x="19508" y="152400"/>
                </a:cxn>
              </a:cxnLst>
              <a:pathLst>
                <a:path w="45" h="54">
                  <a:moveTo>
                    <a:pt x="7" y="54"/>
                  </a:moveTo>
                  <a:cubicBezTo>
                    <a:pt x="17" y="52"/>
                    <a:pt x="26" y="51"/>
                    <a:pt x="33" y="42"/>
                  </a:cubicBezTo>
                  <a:cubicBezTo>
                    <a:pt x="37" y="36"/>
                    <a:pt x="40" y="29"/>
                    <a:pt x="41" y="22"/>
                  </a:cubicBezTo>
                  <a:cubicBezTo>
                    <a:pt x="43" y="18"/>
                    <a:pt x="45" y="8"/>
                    <a:pt x="40" y="4"/>
                  </a:cubicBezTo>
                  <a:cubicBezTo>
                    <a:pt x="33" y="0"/>
                    <a:pt x="20" y="3"/>
                    <a:pt x="14" y="6"/>
                  </a:cubicBezTo>
                  <a:cubicBezTo>
                    <a:pt x="6" y="10"/>
                    <a:pt x="1" y="21"/>
                    <a:pt x="1" y="29"/>
                  </a:cubicBezTo>
                  <a:cubicBezTo>
                    <a:pt x="0" y="43"/>
                    <a:pt x="7" y="54"/>
                    <a:pt x="7" y="54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9" name="Freeform 50"/>
            <p:cNvSpPr/>
            <p:nvPr/>
          </p:nvSpPr>
          <p:spPr>
            <a:xfrm>
              <a:off x="1607517" y="6597650"/>
              <a:ext cx="127000" cy="152400"/>
            </a:xfrm>
            <a:custGeom>
              <a:avLst/>
              <a:gdLst/>
              <a:ahLst/>
              <a:cxnLst>
                <a:cxn ang="0">
                  <a:pos x="19755" y="152400"/>
                </a:cxn>
                <a:cxn ang="0">
                  <a:pos x="90311" y="118533"/>
                </a:cxn>
                <a:cxn ang="0">
                  <a:pos x="115711" y="64911"/>
                </a:cxn>
                <a:cxn ang="0">
                  <a:pos x="112888" y="14111"/>
                </a:cxn>
                <a:cxn ang="0">
                  <a:pos x="36688" y="16933"/>
                </a:cxn>
                <a:cxn ang="0">
                  <a:pos x="2822" y="81844"/>
                </a:cxn>
                <a:cxn ang="0">
                  <a:pos x="19755" y="152400"/>
                </a:cxn>
              </a:cxnLst>
              <a:pathLst>
                <a:path w="45" h="54">
                  <a:moveTo>
                    <a:pt x="7" y="54"/>
                  </a:moveTo>
                  <a:cubicBezTo>
                    <a:pt x="17" y="52"/>
                    <a:pt x="26" y="51"/>
                    <a:pt x="32" y="42"/>
                  </a:cubicBezTo>
                  <a:cubicBezTo>
                    <a:pt x="36" y="37"/>
                    <a:pt x="39" y="29"/>
                    <a:pt x="41" y="23"/>
                  </a:cubicBezTo>
                  <a:cubicBezTo>
                    <a:pt x="42" y="18"/>
                    <a:pt x="45" y="8"/>
                    <a:pt x="40" y="5"/>
                  </a:cubicBezTo>
                  <a:cubicBezTo>
                    <a:pt x="33" y="0"/>
                    <a:pt x="20" y="3"/>
                    <a:pt x="13" y="6"/>
                  </a:cubicBezTo>
                  <a:cubicBezTo>
                    <a:pt x="5" y="10"/>
                    <a:pt x="1" y="21"/>
                    <a:pt x="1" y="29"/>
                  </a:cubicBezTo>
                  <a:cubicBezTo>
                    <a:pt x="0" y="43"/>
                    <a:pt x="7" y="54"/>
                    <a:pt x="7" y="54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0" name="Freeform 51"/>
            <p:cNvSpPr/>
            <p:nvPr/>
          </p:nvSpPr>
          <p:spPr>
            <a:xfrm>
              <a:off x="588342" y="6451600"/>
              <a:ext cx="125413" cy="152400"/>
            </a:xfrm>
            <a:custGeom>
              <a:avLst/>
              <a:gdLst/>
              <a:ahLst/>
              <a:cxnLst>
                <a:cxn ang="0">
                  <a:pos x="19508" y="152400"/>
                </a:cxn>
                <a:cxn ang="0">
                  <a:pos x="89182" y="118533"/>
                </a:cxn>
                <a:cxn ang="0">
                  <a:pos x="114265" y="64911"/>
                </a:cxn>
                <a:cxn ang="0">
                  <a:pos x="111478" y="14111"/>
                </a:cxn>
                <a:cxn ang="0">
                  <a:pos x="36230" y="16933"/>
                </a:cxn>
                <a:cxn ang="0">
                  <a:pos x="0" y="81844"/>
                </a:cxn>
                <a:cxn ang="0">
                  <a:pos x="19508" y="152400"/>
                </a:cxn>
              </a:cxnLst>
              <a:pathLst>
                <a:path w="45" h="54">
                  <a:moveTo>
                    <a:pt x="7" y="54"/>
                  </a:moveTo>
                  <a:cubicBezTo>
                    <a:pt x="17" y="52"/>
                    <a:pt x="26" y="51"/>
                    <a:pt x="32" y="42"/>
                  </a:cubicBezTo>
                  <a:cubicBezTo>
                    <a:pt x="36" y="37"/>
                    <a:pt x="39" y="29"/>
                    <a:pt x="41" y="23"/>
                  </a:cubicBezTo>
                  <a:cubicBezTo>
                    <a:pt x="42" y="18"/>
                    <a:pt x="45" y="8"/>
                    <a:pt x="40" y="5"/>
                  </a:cubicBezTo>
                  <a:cubicBezTo>
                    <a:pt x="33" y="0"/>
                    <a:pt x="20" y="3"/>
                    <a:pt x="13" y="6"/>
                  </a:cubicBezTo>
                  <a:cubicBezTo>
                    <a:pt x="5" y="10"/>
                    <a:pt x="1" y="21"/>
                    <a:pt x="0" y="29"/>
                  </a:cubicBezTo>
                  <a:cubicBezTo>
                    <a:pt x="0" y="43"/>
                    <a:pt x="7" y="54"/>
                    <a:pt x="7" y="54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1" name="Freeform 52"/>
            <p:cNvSpPr/>
            <p:nvPr/>
          </p:nvSpPr>
          <p:spPr>
            <a:xfrm>
              <a:off x="332754" y="6611937"/>
              <a:ext cx="127000" cy="150813"/>
            </a:xfrm>
            <a:custGeom>
              <a:avLst/>
              <a:gdLst/>
              <a:ahLst/>
              <a:cxnLst>
                <a:cxn ang="0">
                  <a:pos x="19755" y="150813"/>
                </a:cxn>
                <a:cxn ang="0">
                  <a:pos x="90311" y="117299"/>
                </a:cxn>
                <a:cxn ang="0">
                  <a:pos x="115711" y="61442"/>
                </a:cxn>
                <a:cxn ang="0">
                  <a:pos x="112888" y="11171"/>
                </a:cxn>
                <a:cxn ang="0">
                  <a:pos x="36688" y="16757"/>
                </a:cxn>
                <a:cxn ang="0">
                  <a:pos x="2822" y="80992"/>
                </a:cxn>
                <a:cxn ang="0">
                  <a:pos x="19755" y="150813"/>
                </a:cxn>
              </a:cxnLst>
              <a:pathLst>
                <a:path w="45" h="54">
                  <a:moveTo>
                    <a:pt x="7" y="54"/>
                  </a:moveTo>
                  <a:cubicBezTo>
                    <a:pt x="17" y="52"/>
                    <a:pt x="26" y="50"/>
                    <a:pt x="32" y="42"/>
                  </a:cubicBezTo>
                  <a:cubicBezTo>
                    <a:pt x="36" y="36"/>
                    <a:pt x="39" y="29"/>
                    <a:pt x="41" y="22"/>
                  </a:cubicBezTo>
                  <a:cubicBezTo>
                    <a:pt x="42" y="18"/>
                    <a:pt x="45" y="7"/>
                    <a:pt x="40" y="4"/>
                  </a:cubicBezTo>
                  <a:cubicBezTo>
                    <a:pt x="33" y="0"/>
                    <a:pt x="20" y="2"/>
                    <a:pt x="13" y="6"/>
                  </a:cubicBezTo>
                  <a:cubicBezTo>
                    <a:pt x="6" y="9"/>
                    <a:pt x="1" y="20"/>
                    <a:pt x="1" y="29"/>
                  </a:cubicBezTo>
                  <a:cubicBezTo>
                    <a:pt x="0" y="43"/>
                    <a:pt x="7" y="54"/>
                    <a:pt x="7" y="54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2" name="Freeform 53"/>
            <p:cNvSpPr/>
            <p:nvPr/>
          </p:nvSpPr>
          <p:spPr>
            <a:xfrm>
              <a:off x="837579" y="6623050"/>
              <a:ext cx="125413" cy="153988"/>
            </a:xfrm>
            <a:custGeom>
              <a:avLst/>
              <a:gdLst/>
              <a:ahLst/>
              <a:cxnLst>
                <a:cxn ang="0">
                  <a:pos x="19508" y="153988"/>
                </a:cxn>
                <a:cxn ang="0">
                  <a:pos x="89182" y="117590"/>
                </a:cxn>
                <a:cxn ang="0">
                  <a:pos x="114265" y="64394"/>
                </a:cxn>
                <a:cxn ang="0">
                  <a:pos x="111478" y="13998"/>
                </a:cxn>
                <a:cxn ang="0">
                  <a:pos x="36230" y="16798"/>
                </a:cxn>
                <a:cxn ang="0">
                  <a:pos x="2786" y="81193"/>
                </a:cxn>
                <a:cxn ang="0">
                  <a:pos x="19508" y="153988"/>
                </a:cxn>
              </a:cxnLst>
              <a:pathLst>
                <a:path w="45" h="55">
                  <a:moveTo>
                    <a:pt x="7" y="55"/>
                  </a:moveTo>
                  <a:cubicBezTo>
                    <a:pt x="17" y="52"/>
                    <a:pt x="26" y="51"/>
                    <a:pt x="32" y="42"/>
                  </a:cubicBezTo>
                  <a:cubicBezTo>
                    <a:pt x="36" y="37"/>
                    <a:pt x="39" y="29"/>
                    <a:pt x="41" y="23"/>
                  </a:cubicBezTo>
                  <a:cubicBezTo>
                    <a:pt x="42" y="18"/>
                    <a:pt x="45" y="8"/>
                    <a:pt x="40" y="5"/>
                  </a:cubicBezTo>
                  <a:cubicBezTo>
                    <a:pt x="33" y="0"/>
                    <a:pt x="20" y="3"/>
                    <a:pt x="13" y="6"/>
                  </a:cubicBezTo>
                  <a:cubicBezTo>
                    <a:pt x="5" y="10"/>
                    <a:pt x="1" y="21"/>
                    <a:pt x="1" y="29"/>
                  </a:cubicBezTo>
                  <a:cubicBezTo>
                    <a:pt x="0" y="43"/>
                    <a:pt x="7" y="55"/>
                    <a:pt x="7" y="55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3" name="Freeform 54"/>
            <p:cNvSpPr/>
            <p:nvPr/>
          </p:nvSpPr>
          <p:spPr>
            <a:xfrm>
              <a:off x="1115392" y="6272212"/>
              <a:ext cx="125413" cy="152400"/>
            </a:xfrm>
            <a:custGeom>
              <a:avLst/>
              <a:gdLst/>
              <a:ahLst/>
              <a:cxnLst>
                <a:cxn ang="0">
                  <a:pos x="19508" y="152400"/>
                </a:cxn>
                <a:cxn ang="0">
                  <a:pos x="89182" y="118533"/>
                </a:cxn>
                <a:cxn ang="0">
                  <a:pos x="114265" y="64911"/>
                </a:cxn>
                <a:cxn ang="0">
                  <a:pos x="111478" y="14111"/>
                </a:cxn>
                <a:cxn ang="0">
                  <a:pos x="39017" y="16933"/>
                </a:cxn>
                <a:cxn ang="0">
                  <a:pos x="2786" y="81844"/>
                </a:cxn>
                <a:cxn ang="0">
                  <a:pos x="19508" y="152400"/>
                </a:cxn>
              </a:cxnLst>
              <a:pathLst>
                <a:path w="45" h="54">
                  <a:moveTo>
                    <a:pt x="7" y="54"/>
                  </a:moveTo>
                  <a:cubicBezTo>
                    <a:pt x="17" y="52"/>
                    <a:pt x="26" y="51"/>
                    <a:pt x="32" y="42"/>
                  </a:cubicBezTo>
                  <a:cubicBezTo>
                    <a:pt x="36" y="37"/>
                    <a:pt x="39" y="29"/>
                    <a:pt x="41" y="23"/>
                  </a:cubicBezTo>
                  <a:cubicBezTo>
                    <a:pt x="42" y="18"/>
                    <a:pt x="45" y="8"/>
                    <a:pt x="40" y="5"/>
                  </a:cubicBezTo>
                  <a:cubicBezTo>
                    <a:pt x="33" y="0"/>
                    <a:pt x="20" y="3"/>
                    <a:pt x="14" y="6"/>
                  </a:cubicBezTo>
                  <a:cubicBezTo>
                    <a:pt x="6" y="10"/>
                    <a:pt x="1" y="21"/>
                    <a:pt x="1" y="29"/>
                  </a:cubicBezTo>
                  <a:cubicBezTo>
                    <a:pt x="0" y="43"/>
                    <a:pt x="7" y="54"/>
                    <a:pt x="7" y="54"/>
                  </a:cubicBezTo>
                </a:path>
              </a:pathLst>
            </a:custGeom>
            <a:solidFill>
              <a:srgbClr val="468745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21" name="矩形 320"/>
          <p:cNvSpPr/>
          <p:nvPr/>
        </p:nvSpPr>
        <p:spPr>
          <a:xfrm>
            <a:off x="2119313" y="2001838"/>
            <a:ext cx="7931150" cy="1795463"/>
          </a:xfrm>
          <a:prstGeom prst="rect">
            <a:avLst/>
          </a:prstGeom>
          <a:solidFill>
            <a:schemeClr val="bg1"/>
          </a:solidFill>
          <a:ln>
            <a:solidFill>
              <a:srgbClr val="3EB8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19" name="文本框 318"/>
          <p:cNvSpPr txBox="1"/>
          <p:nvPr/>
        </p:nvSpPr>
        <p:spPr>
          <a:xfrm>
            <a:off x="2204403" y="2238693"/>
            <a:ext cx="7846060" cy="13220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sz="4000" b="1" dirty="0">
                <a:solidFill>
                  <a:srgbClr val="E86126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2021年南通市崇川区小学、幼儿园</a:t>
            </a:r>
            <a:endParaRPr sz="4000" b="1" dirty="0">
              <a:solidFill>
                <a:srgbClr val="E86126"/>
              </a:solidFill>
              <a:latin typeface="造字工房童心（非商用）常规体" pitchFamily="2" charset="-122"/>
              <a:ea typeface="造字工房童心（非商用）常规体" pitchFamily="2" charset="-122"/>
            </a:endParaRPr>
          </a:p>
          <a:p>
            <a:pPr algn="ctr"/>
            <a:r>
              <a:rPr sz="4000" b="1" dirty="0">
                <a:solidFill>
                  <a:srgbClr val="E86126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教师网络培训项目</a:t>
            </a:r>
            <a:endParaRPr sz="4000" b="1" dirty="0">
              <a:solidFill>
                <a:srgbClr val="E86126"/>
              </a:solidFill>
              <a:latin typeface="造字工房童心（非商用）常规体" pitchFamily="2" charset="-122"/>
              <a:ea typeface="造字工房童心（非商用）常规体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02430" y="4116705"/>
            <a:ext cx="58293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研修简报</a:t>
            </a:r>
            <a:endParaRPr lang="zh-CN" altLang="en-US" sz="6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Freeform 58"/>
          <p:cNvSpPr/>
          <p:nvPr/>
        </p:nvSpPr>
        <p:spPr>
          <a:xfrm>
            <a:off x="10112375" y="3784600"/>
            <a:ext cx="1001713" cy="536575"/>
          </a:xfrm>
          <a:custGeom>
            <a:avLst/>
            <a:gdLst/>
            <a:ahLst/>
            <a:cxnLst>
              <a:cxn ang="0">
                <a:pos x="522593" y="0"/>
              </a:cxn>
              <a:cxn ang="0">
                <a:pos x="280943" y="81160"/>
              </a:cxn>
              <a:cxn ang="0">
                <a:pos x="257367" y="110853"/>
              </a:cxn>
              <a:cxn ang="0">
                <a:pos x="222004" y="106894"/>
              </a:cxn>
              <a:cxn ang="0">
                <a:pos x="41257" y="176177"/>
              </a:cxn>
              <a:cxn ang="0">
                <a:pos x="39292" y="326620"/>
              </a:cxn>
              <a:cxn ang="0">
                <a:pos x="214145" y="397883"/>
              </a:cxn>
              <a:cxn ang="0">
                <a:pos x="222004" y="397883"/>
              </a:cxn>
              <a:cxn ang="0">
                <a:pos x="235756" y="427576"/>
              </a:cxn>
              <a:cxn ang="0">
                <a:pos x="365422" y="490921"/>
              </a:cxn>
              <a:cxn ang="0">
                <a:pos x="430255" y="479043"/>
              </a:cxn>
              <a:cxn ang="0">
                <a:pos x="581532" y="536450"/>
              </a:cxn>
              <a:cxn ang="0">
                <a:pos x="671905" y="520613"/>
              </a:cxn>
              <a:cxn ang="0">
                <a:pos x="776031" y="427576"/>
              </a:cxn>
              <a:cxn ang="0">
                <a:pos x="789784" y="427576"/>
              </a:cxn>
              <a:cxn ang="0">
                <a:pos x="880157" y="411740"/>
              </a:cxn>
              <a:cxn ang="0">
                <a:pos x="996071" y="243480"/>
              </a:cxn>
              <a:cxn ang="0">
                <a:pos x="836935" y="83139"/>
              </a:cxn>
              <a:cxn ang="0">
                <a:pos x="797642" y="79180"/>
              </a:cxn>
              <a:cxn ang="0">
                <a:pos x="754420" y="83139"/>
              </a:cxn>
              <a:cxn ang="0">
                <a:pos x="577603" y="3959"/>
              </a:cxn>
              <a:cxn ang="0">
                <a:pos x="522593" y="0"/>
              </a:cxn>
            </a:cxnLst>
            <a:pathLst>
              <a:path w="510" h="271">
                <a:moveTo>
                  <a:pt x="266" y="0"/>
                </a:moveTo>
                <a:cubicBezTo>
                  <a:pt x="228" y="0"/>
                  <a:pt x="179" y="10"/>
                  <a:pt x="143" y="41"/>
                </a:cubicBezTo>
                <a:cubicBezTo>
                  <a:pt x="138" y="45"/>
                  <a:pt x="134" y="50"/>
                  <a:pt x="131" y="56"/>
                </a:cubicBezTo>
                <a:cubicBezTo>
                  <a:pt x="125" y="55"/>
                  <a:pt x="119" y="54"/>
                  <a:pt x="113" y="54"/>
                </a:cubicBezTo>
                <a:cubicBezTo>
                  <a:pt x="85" y="54"/>
                  <a:pt x="48" y="63"/>
                  <a:pt x="21" y="89"/>
                </a:cubicBezTo>
                <a:cubicBezTo>
                  <a:pt x="0" y="109"/>
                  <a:pt x="3" y="143"/>
                  <a:pt x="20" y="165"/>
                </a:cubicBezTo>
                <a:cubicBezTo>
                  <a:pt x="38" y="190"/>
                  <a:pt x="74" y="201"/>
                  <a:pt x="109" y="201"/>
                </a:cubicBezTo>
                <a:cubicBezTo>
                  <a:pt x="110" y="201"/>
                  <a:pt x="112" y="201"/>
                  <a:pt x="113" y="201"/>
                </a:cubicBezTo>
                <a:cubicBezTo>
                  <a:pt x="115" y="207"/>
                  <a:pt x="117" y="212"/>
                  <a:pt x="120" y="216"/>
                </a:cubicBezTo>
                <a:cubicBezTo>
                  <a:pt x="134" y="238"/>
                  <a:pt x="160" y="248"/>
                  <a:pt x="186" y="248"/>
                </a:cubicBezTo>
                <a:cubicBezTo>
                  <a:pt x="197" y="248"/>
                  <a:pt x="209" y="246"/>
                  <a:pt x="219" y="242"/>
                </a:cubicBezTo>
                <a:cubicBezTo>
                  <a:pt x="239" y="262"/>
                  <a:pt x="268" y="271"/>
                  <a:pt x="296" y="271"/>
                </a:cubicBezTo>
                <a:cubicBezTo>
                  <a:pt x="312" y="271"/>
                  <a:pt x="328" y="268"/>
                  <a:pt x="342" y="263"/>
                </a:cubicBezTo>
                <a:cubicBezTo>
                  <a:pt x="365" y="254"/>
                  <a:pt x="385" y="237"/>
                  <a:pt x="395" y="216"/>
                </a:cubicBezTo>
                <a:cubicBezTo>
                  <a:pt x="397" y="216"/>
                  <a:pt x="400" y="216"/>
                  <a:pt x="402" y="216"/>
                </a:cubicBezTo>
                <a:cubicBezTo>
                  <a:pt x="418" y="216"/>
                  <a:pt x="434" y="213"/>
                  <a:pt x="448" y="208"/>
                </a:cubicBezTo>
                <a:cubicBezTo>
                  <a:pt x="483" y="194"/>
                  <a:pt x="510" y="161"/>
                  <a:pt x="507" y="123"/>
                </a:cubicBezTo>
                <a:cubicBezTo>
                  <a:pt x="504" y="77"/>
                  <a:pt x="468" y="51"/>
                  <a:pt x="426" y="42"/>
                </a:cubicBezTo>
                <a:cubicBezTo>
                  <a:pt x="421" y="41"/>
                  <a:pt x="414" y="40"/>
                  <a:pt x="406" y="40"/>
                </a:cubicBezTo>
                <a:cubicBezTo>
                  <a:pt x="399" y="40"/>
                  <a:pt x="392" y="41"/>
                  <a:pt x="384" y="42"/>
                </a:cubicBezTo>
                <a:cubicBezTo>
                  <a:pt x="364" y="21"/>
                  <a:pt x="330" y="8"/>
                  <a:pt x="294" y="2"/>
                </a:cubicBezTo>
                <a:cubicBezTo>
                  <a:pt x="286" y="0"/>
                  <a:pt x="277" y="0"/>
                  <a:pt x="266" y="0"/>
                </a:cubicBezTo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098" name="Freeform 58"/>
          <p:cNvSpPr/>
          <p:nvPr/>
        </p:nvSpPr>
        <p:spPr>
          <a:xfrm>
            <a:off x="1466850" y="928688"/>
            <a:ext cx="1435100" cy="768350"/>
          </a:xfrm>
          <a:custGeom>
            <a:avLst/>
            <a:gdLst/>
            <a:ahLst/>
            <a:cxnLst>
              <a:cxn ang="0">
                <a:pos x="748503" y="0"/>
              </a:cxn>
              <a:cxn ang="0">
                <a:pos x="402391" y="116244"/>
              </a:cxn>
              <a:cxn ang="0">
                <a:pos x="368623" y="158773"/>
              </a:cxn>
              <a:cxn ang="0">
                <a:pos x="317973" y="153102"/>
              </a:cxn>
              <a:cxn ang="0">
                <a:pos x="59092" y="252336"/>
              </a:cxn>
              <a:cxn ang="0">
                <a:pos x="56278" y="467814"/>
              </a:cxn>
              <a:cxn ang="0">
                <a:pos x="306717" y="569883"/>
              </a:cxn>
              <a:cxn ang="0">
                <a:pos x="317973" y="569883"/>
              </a:cxn>
              <a:cxn ang="0">
                <a:pos x="337670" y="612411"/>
              </a:cxn>
              <a:cxn ang="0">
                <a:pos x="523389" y="703139"/>
              </a:cxn>
              <a:cxn ang="0">
                <a:pos x="616249" y="686128"/>
              </a:cxn>
              <a:cxn ang="0">
                <a:pos x="832921" y="768350"/>
              </a:cxn>
              <a:cxn ang="0">
                <a:pos x="962361" y="745668"/>
              </a:cxn>
              <a:cxn ang="0">
                <a:pos x="1111499" y="612411"/>
              </a:cxn>
              <a:cxn ang="0">
                <a:pos x="1131197" y="612411"/>
              </a:cxn>
              <a:cxn ang="0">
                <a:pos x="1260637" y="589729"/>
              </a:cxn>
              <a:cxn ang="0">
                <a:pos x="1426659" y="348734"/>
              </a:cxn>
              <a:cxn ang="0">
                <a:pos x="1198731" y="119080"/>
              </a:cxn>
              <a:cxn ang="0">
                <a:pos x="1142452" y="113409"/>
              </a:cxn>
              <a:cxn ang="0">
                <a:pos x="1080546" y="119080"/>
              </a:cxn>
              <a:cxn ang="0">
                <a:pos x="827293" y="5670"/>
              </a:cxn>
              <a:cxn ang="0">
                <a:pos x="748503" y="0"/>
              </a:cxn>
            </a:cxnLst>
            <a:pathLst>
              <a:path w="510" h="271">
                <a:moveTo>
                  <a:pt x="266" y="0"/>
                </a:moveTo>
                <a:cubicBezTo>
                  <a:pt x="228" y="0"/>
                  <a:pt x="179" y="10"/>
                  <a:pt x="143" y="41"/>
                </a:cubicBezTo>
                <a:cubicBezTo>
                  <a:pt x="138" y="45"/>
                  <a:pt x="134" y="50"/>
                  <a:pt x="131" y="56"/>
                </a:cubicBezTo>
                <a:cubicBezTo>
                  <a:pt x="125" y="55"/>
                  <a:pt x="119" y="54"/>
                  <a:pt x="113" y="54"/>
                </a:cubicBezTo>
                <a:cubicBezTo>
                  <a:pt x="85" y="54"/>
                  <a:pt x="48" y="63"/>
                  <a:pt x="21" y="89"/>
                </a:cubicBezTo>
                <a:cubicBezTo>
                  <a:pt x="0" y="109"/>
                  <a:pt x="3" y="143"/>
                  <a:pt x="20" y="165"/>
                </a:cubicBezTo>
                <a:cubicBezTo>
                  <a:pt x="38" y="190"/>
                  <a:pt x="74" y="201"/>
                  <a:pt x="109" y="201"/>
                </a:cubicBezTo>
                <a:cubicBezTo>
                  <a:pt x="110" y="201"/>
                  <a:pt x="112" y="201"/>
                  <a:pt x="113" y="201"/>
                </a:cubicBezTo>
                <a:cubicBezTo>
                  <a:pt x="115" y="207"/>
                  <a:pt x="117" y="212"/>
                  <a:pt x="120" y="216"/>
                </a:cubicBezTo>
                <a:cubicBezTo>
                  <a:pt x="134" y="238"/>
                  <a:pt x="160" y="248"/>
                  <a:pt x="186" y="248"/>
                </a:cubicBezTo>
                <a:cubicBezTo>
                  <a:pt x="197" y="248"/>
                  <a:pt x="209" y="246"/>
                  <a:pt x="219" y="242"/>
                </a:cubicBezTo>
                <a:cubicBezTo>
                  <a:pt x="239" y="262"/>
                  <a:pt x="268" y="271"/>
                  <a:pt x="296" y="271"/>
                </a:cubicBezTo>
                <a:cubicBezTo>
                  <a:pt x="312" y="271"/>
                  <a:pt x="328" y="268"/>
                  <a:pt x="342" y="263"/>
                </a:cubicBezTo>
                <a:cubicBezTo>
                  <a:pt x="365" y="254"/>
                  <a:pt x="385" y="237"/>
                  <a:pt x="395" y="216"/>
                </a:cubicBezTo>
                <a:cubicBezTo>
                  <a:pt x="397" y="216"/>
                  <a:pt x="400" y="216"/>
                  <a:pt x="402" y="216"/>
                </a:cubicBezTo>
                <a:cubicBezTo>
                  <a:pt x="418" y="216"/>
                  <a:pt x="434" y="213"/>
                  <a:pt x="448" y="208"/>
                </a:cubicBezTo>
                <a:cubicBezTo>
                  <a:pt x="483" y="194"/>
                  <a:pt x="510" y="161"/>
                  <a:pt x="507" y="123"/>
                </a:cubicBezTo>
                <a:cubicBezTo>
                  <a:pt x="504" y="77"/>
                  <a:pt x="468" y="51"/>
                  <a:pt x="426" y="42"/>
                </a:cubicBezTo>
                <a:cubicBezTo>
                  <a:pt x="421" y="41"/>
                  <a:pt x="414" y="40"/>
                  <a:pt x="406" y="40"/>
                </a:cubicBezTo>
                <a:cubicBezTo>
                  <a:pt x="399" y="40"/>
                  <a:pt x="392" y="41"/>
                  <a:pt x="384" y="42"/>
                </a:cubicBezTo>
                <a:cubicBezTo>
                  <a:pt x="364" y="21"/>
                  <a:pt x="330" y="8"/>
                  <a:pt x="294" y="2"/>
                </a:cubicBezTo>
                <a:cubicBezTo>
                  <a:pt x="286" y="0"/>
                  <a:pt x="277" y="0"/>
                  <a:pt x="266" y="0"/>
                </a:cubicBezTo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466850" y="1958975"/>
            <a:ext cx="9187180" cy="3707130"/>
          </a:xfrm>
          <a:prstGeom prst="rect">
            <a:avLst/>
          </a:prstGeom>
          <a:solidFill>
            <a:srgbClr val="A6C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5" name="矩形 4"/>
          <p:cNvSpPr/>
          <p:nvPr/>
        </p:nvSpPr>
        <p:spPr>
          <a:xfrm>
            <a:off x="847725" y="720090"/>
            <a:ext cx="2054225" cy="977265"/>
          </a:xfrm>
          <a:prstGeom prst="rect">
            <a:avLst/>
          </a:prstGeom>
          <a:solidFill>
            <a:srgbClr val="E86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3800" strike="noStrike" noProof="1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1781810" y="2157730"/>
            <a:ext cx="8557260" cy="3248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25000"/>
          </a:bodyPr>
          <a:lstStyle/>
          <a:p>
            <a:pPr algn="l" fontAlgn="auto">
              <a:lnSpc>
                <a:spcPct val="110000"/>
              </a:lnSpc>
            </a:pPr>
            <a:r>
              <a:rPr lang="en-US" alt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</a:t>
            </a:r>
            <a:r>
              <a:rPr lang="zh-CN" altLang="en-US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本坊</a:t>
            </a:r>
            <a:r>
              <a:rPr 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是小学语文</a:t>
            </a:r>
            <a:r>
              <a:rPr lang="en-US" alt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6</a:t>
            </a:r>
            <a:r>
              <a:rPr lang="zh-CN" altLang="en-US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班，是一个温暖上进的集体。</a:t>
            </a:r>
            <a:r>
              <a:rPr lang="zh-CN" altLang="en-US" sz="7200" spc="200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在培训学习期间，大家聆听了专家和名师的报告，他们丰富的知识涵养和高深的理论水平，给每位老师强烈的冲击和深深的震撼。无论是师德修养还是专业知识，都有了较大的提高。</a:t>
            </a:r>
            <a:endParaRPr lang="zh-CN" altLang="en-US" sz="7200" strike="noStrike" spc="200" noProof="1" dirty="0">
              <a:solidFill>
                <a:schemeClr val="bg2">
                  <a:lumMod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l" fontAlgn="auto">
              <a:lnSpc>
                <a:spcPct val="110000"/>
              </a:lnSpc>
            </a:pPr>
            <a:r>
              <a:rPr lang="en-US" alt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</a:t>
            </a:r>
            <a:r>
              <a:rPr lang="zh-CN" altLang="en-US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大家学习劲头十足，对于本次培训态度都非常积极，截止目前，大部分老师都顺利完成了本次学习任务。还有少部分老实正在努力冲刺中。</a:t>
            </a:r>
            <a:endParaRPr lang="zh-CN" altLang="en-US" sz="7200" strike="noStrike" spc="200" noProof="1" dirty="0">
              <a:solidFill>
                <a:schemeClr val="bg2">
                  <a:lumMod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5440680" y="515938"/>
            <a:ext cx="4006850" cy="0"/>
          </a:xfrm>
          <a:prstGeom prst="line">
            <a:avLst/>
          </a:prstGeom>
          <a:ln>
            <a:solidFill>
              <a:srgbClr val="E861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42875" y="114300"/>
            <a:ext cx="11906250" cy="6629400"/>
          </a:xfrm>
          <a:prstGeom prst="rect">
            <a:avLst/>
          </a:prstGeom>
          <a:noFill/>
          <a:ln>
            <a:solidFill>
              <a:srgbClr val="5E9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1" name="矩形 10"/>
          <p:cNvSpPr/>
          <p:nvPr/>
        </p:nvSpPr>
        <p:spPr>
          <a:xfrm>
            <a:off x="276225" y="231775"/>
            <a:ext cx="11639550" cy="6388100"/>
          </a:xfrm>
          <a:prstGeom prst="rect">
            <a:avLst/>
          </a:prstGeom>
          <a:noFill/>
          <a:ln w="76200">
            <a:solidFill>
              <a:srgbClr val="A6C4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grpSp>
        <p:nvGrpSpPr>
          <p:cNvPr id="4119" name="组合 23"/>
          <p:cNvGrpSpPr/>
          <p:nvPr/>
        </p:nvGrpSpPr>
        <p:grpSpPr>
          <a:xfrm>
            <a:off x="-22225" y="5878513"/>
            <a:ext cx="12260263" cy="1001712"/>
            <a:chOff x="-22528" y="5241288"/>
            <a:chExt cx="12260248" cy="1628618"/>
          </a:xfrm>
        </p:grpSpPr>
        <p:sp>
          <p:nvSpPr>
            <p:cNvPr id="4120" name="Freeform 19"/>
            <p:cNvSpPr/>
            <p:nvPr/>
          </p:nvSpPr>
          <p:spPr>
            <a:xfrm>
              <a:off x="-22528" y="5271293"/>
              <a:ext cx="12260248" cy="1598613"/>
            </a:xfrm>
            <a:custGeom>
              <a:avLst/>
              <a:gdLst/>
              <a:ahLst/>
              <a:cxnLst>
                <a:cxn ang="0">
                  <a:pos x="12260248" y="1598613"/>
                </a:cxn>
                <a:cxn ang="0">
                  <a:pos x="0" y="1598613"/>
                </a:cxn>
                <a:cxn ang="0">
                  <a:pos x="0" y="266435"/>
                </a:cxn>
                <a:cxn ang="0">
                  <a:pos x="12260248" y="266435"/>
                </a:cxn>
                <a:cxn ang="0">
                  <a:pos x="12260248" y="1598613"/>
                </a:cxn>
              </a:cxnLst>
              <a:pathLst>
                <a:path w="2000" h="570">
                  <a:moveTo>
                    <a:pt x="2000" y="570"/>
                  </a:moveTo>
                  <a:cubicBezTo>
                    <a:pt x="1333" y="570"/>
                    <a:pt x="667" y="570"/>
                    <a:pt x="0" y="570"/>
                  </a:cubicBezTo>
                  <a:cubicBezTo>
                    <a:pt x="0" y="507"/>
                    <a:pt x="0" y="157"/>
                    <a:pt x="0" y="95"/>
                  </a:cubicBezTo>
                  <a:cubicBezTo>
                    <a:pt x="645" y="0"/>
                    <a:pt x="1355" y="0"/>
                    <a:pt x="2000" y="95"/>
                  </a:cubicBezTo>
                  <a:cubicBezTo>
                    <a:pt x="2000" y="157"/>
                    <a:pt x="2000" y="507"/>
                    <a:pt x="2000" y="570"/>
                  </a:cubicBezTo>
                  <a:close/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1" name="Freeform 20"/>
            <p:cNvSpPr/>
            <p:nvPr/>
          </p:nvSpPr>
          <p:spPr>
            <a:xfrm>
              <a:off x="9740107" y="5277890"/>
              <a:ext cx="401638" cy="182563"/>
            </a:xfrm>
            <a:custGeom>
              <a:avLst/>
              <a:gdLst/>
              <a:ahLst/>
              <a:cxnLst>
                <a:cxn ang="0">
                  <a:pos x="75833" y="179754"/>
                </a:cxn>
                <a:cxn ang="0">
                  <a:pos x="25277" y="58981"/>
                </a:cxn>
                <a:cxn ang="0">
                  <a:pos x="103920" y="165711"/>
                </a:cxn>
                <a:cxn ang="0">
                  <a:pos x="126389" y="0"/>
                </a:cxn>
                <a:cxn ang="0">
                  <a:pos x="157284" y="146050"/>
                </a:cxn>
                <a:cxn ang="0">
                  <a:pos x="190988" y="78642"/>
                </a:cxn>
                <a:cxn ang="0">
                  <a:pos x="221883" y="148859"/>
                </a:cxn>
                <a:cxn ang="0">
                  <a:pos x="275248" y="84259"/>
                </a:cxn>
                <a:cxn ang="0">
                  <a:pos x="292100" y="162902"/>
                </a:cxn>
                <a:cxn ang="0">
                  <a:pos x="376360" y="92685"/>
                </a:cxn>
                <a:cxn ang="0">
                  <a:pos x="390403" y="182563"/>
                </a:cxn>
              </a:cxnLst>
              <a:pathLst>
                <a:path w="143" h="65">
                  <a:moveTo>
                    <a:pt x="27" y="64"/>
                  </a:moveTo>
                  <a:cubicBezTo>
                    <a:pt x="20" y="65"/>
                    <a:pt x="0" y="27"/>
                    <a:pt x="9" y="21"/>
                  </a:cubicBezTo>
                  <a:cubicBezTo>
                    <a:pt x="22" y="11"/>
                    <a:pt x="35" y="51"/>
                    <a:pt x="37" y="59"/>
                  </a:cubicBezTo>
                  <a:cubicBezTo>
                    <a:pt x="37" y="51"/>
                    <a:pt x="30" y="0"/>
                    <a:pt x="45" y="0"/>
                  </a:cubicBezTo>
                  <a:cubicBezTo>
                    <a:pt x="56" y="0"/>
                    <a:pt x="56" y="44"/>
                    <a:pt x="56" y="52"/>
                  </a:cubicBezTo>
                  <a:cubicBezTo>
                    <a:pt x="58" y="46"/>
                    <a:pt x="57" y="26"/>
                    <a:pt x="68" y="28"/>
                  </a:cubicBezTo>
                  <a:cubicBezTo>
                    <a:pt x="78" y="29"/>
                    <a:pt x="76" y="47"/>
                    <a:pt x="79" y="53"/>
                  </a:cubicBezTo>
                  <a:cubicBezTo>
                    <a:pt x="81" y="47"/>
                    <a:pt x="88" y="28"/>
                    <a:pt x="98" y="30"/>
                  </a:cubicBezTo>
                  <a:cubicBezTo>
                    <a:pt x="106" y="31"/>
                    <a:pt x="103" y="51"/>
                    <a:pt x="104" y="58"/>
                  </a:cubicBezTo>
                  <a:cubicBezTo>
                    <a:pt x="108" y="51"/>
                    <a:pt x="123" y="27"/>
                    <a:pt x="134" y="33"/>
                  </a:cubicBezTo>
                  <a:cubicBezTo>
                    <a:pt x="143" y="37"/>
                    <a:pt x="139" y="59"/>
                    <a:pt x="139" y="6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2" name="Freeform 21"/>
            <p:cNvSpPr/>
            <p:nvPr/>
          </p:nvSpPr>
          <p:spPr>
            <a:xfrm>
              <a:off x="7300913" y="5252400"/>
              <a:ext cx="314325" cy="114300"/>
            </a:xfrm>
            <a:custGeom>
              <a:avLst/>
              <a:gdLst/>
              <a:ahLst/>
              <a:cxnLst>
                <a:cxn ang="0">
                  <a:pos x="30871" y="111512"/>
                </a:cxn>
                <a:cxn ang="0">
                  <a:pos x="28064" y="19514"/>
                </a:cxn>
                <a:cxn ang="0">
                  <a:pos x="84194" y="114300"/>
                </a:cxn>
                <a:cxn ang="0">
                  <a:pos x="129097" y="30665"/>
                </a:cxn>
                <a:cxn ang="0">
                  <a:pos x="151549" y="100360"/>
                </a:cxn>
                <a:cxn ang="0">
                  <a:pos x="210485" y="27878"/>
                </a:cxn>
                <a:cxn ang="0">
                  <a:pos x="224517" y="114300"/>
                </a:cxn>
                <a:cxn ang="0">
                  <a:pos x="305905" y="11151"/>
                </a:cxn>
                <a:cxn ang="0">
                  <a:pos x="311518" y="69695"/>
                </a:cxn>
                <a:cxn ang="0">
                  <a:pos x="311518" y="103148"/>
                </a:cxn>
              </a:cxnLst>
              <a:pathLst>
                <a:path w="112" h="41">
                  <a:moveTo>
                    <a:pt x="11" y="40"/>
                  </a:moveTo>
                  <a:cubicBezTo>
                    <a:pt x="4" y="33"/>
                    <a:pt x="0" y="11"/>
                    <a:pt x="10" y="7"/>
                  </a:cubicBezTo>
                  <a:cubicBezTo>
                    <a:pt x="25" y="0"/>
                    <a:pt x="29" y="31"/>
                    <a:pt x="30" y="41"/>
                  </a:cubicBezTo>
                  <a:cubicBezTo>
                    <a:pt x="34" y="36"/>
                    <a:pt x="38" y="11"/>
                    <a:pt x="46" y="11"/>
                  </a:cubicBezTo>
                  <a:cubicBezTo>
                    <a:pt x="52" y="11"/>
                    <a:pt x="53" y="32"/>
                    <a:pt x="54" y="36"/>
                  </a:cubicBezTo>
                  <a:cubicBezTo>
                    <a:pt x="58" y="30"/>
                    <a:pt x="64" y="6"/>
                    <a:pt x="75" y="10"/>
                  </a:cubicBezTo>
                  <a:cubicBezTo>
                    <a:pt x="82" y="12"/>
                    <a:pt x="80" y="34"/>
                    <a:pt x="80" y="41"/>
                  </a:cubicBezTo>
                  <a:cubicBezTo>
                    <a:pt x="83" y="28"/>
                    <a:pt x="94" y="7"/>
                    <a:pt x="109" y="4"/>
                  </a:cubicBezTo>
                  <a:cubicBezTo>
                    <a:pt x="112" y="10"/>
                    <a:pt x="111" y="18"/>
                    <a:pt x="111" y="25"/>
                  </a:cubicBezTo>
                  <a:cubicBezTo>
                    <a:pt x="111" y="27"/>
                    <a:pt x="111" y="40"/>
                    <a:pt x="111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3" name="Freeform 22"/>
            <p:cNvSpPr/>
            <p:nvPr/>
          </p:nvSpPr>
          <p:spPr>
            <a:xfrm>
              <a:off x="6034088" y="5241288"/>
              <a:ext cx="112713" cy="109538"/>
            </a:xfrm>
            <a:custGeom>
              <a:avLst/>
              <a:gdLst/>
              <a:ahLst/>
              <a:cxnLst>
                <a:cxn ang="0">
                  <a:pos x="33813" y="106729"/>
                </a:cxn>
                <a:cxn ang="0">
                  <a:pos x="2817" y="5617"/>
                </a:cxn>
                <a:cxn ang="0">
                  <a:pos x="56356" y="98303"/>
                </a:cxn>
                <a:cxn ang="0">
                  <a:pos x="81716" y="19660"/>
                </a:cxn>
                <a:cxn ang="0">
                  <a:pos x="109895" y="106729"/>
                </a:cxn>
                <a:cxn ang="0">
                  <a:pos x="109895" y="103920"/>
                </a:cxn>
              </a:cxnLst>
              <a:pathLst>
                <a:path w="40" h="39">
                  <a:moveTo>
                    <a:pt x="12" y="38"/>
                  </a:moveTo>
                  <a:cubicBezTo>
                    <a:pt x="5" y="35"/>
                    <a:pt x="0" y="10"/>
                    <a:pt x="1" y="2"/>
                  </a:cubicBezTo>
                  <a:cubicBezTo>
                    <a:pt x="12" y="0"/>
                    <a:pt x="17" y="27"/>
                    <a:pt x="20" y="35"/>
                  </a:cubicBezTo>
                  <a:cubicBezTo>
                    <a:pt x="23" y="26"/>
                    <a:pt x="22" y="14"/>
                    <a:pt x="29" y="7"/>
                  </a:cubicBezTo>
                  <a:cubicBezTo>
                    <a:pt x="37" y="12"/>
                    <a:pt x="37" y="29"/>
                    <a:pt x="39" y="38"/>
                  </a:cubicBezTo>
                  <a:cubicBezTo>
                    <a:pt x="40" y="39"/>
                    <a:pt x="39" y="37"/>
                    <a:pt x="39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4" name="Freeform 23"/>
            <p:cNvSpPr/>
            <p:nvPr/>
          </p:nvSpPr>
          <p:spPr>
            <a:xfrm>
              <a:off x="5165726" y="5244463"/>
              <a:ext cx="274638" cy="150813"/>
            </a:xfrm>
            <a:custGeom>
              <a:avLst/>
              <a:gdLst/>
              <a:ahLst/>
              <a:cxnLst>
                <a:cxn ang="0">
                  <a:pos x="89677" y="150813"/>
                </a:cxn>
                <a:cxn ang="0">
                  <a:pos x="19617" y="33514"/>
                </a:cxn>
                <a:cxn ang="0">
                  <a:pos x="117702" y="100542"/>
                </a:cxn>
                <a:cxn ang="0">
                  <a:pos x="140121" y="44685"/>
                </a:cxn>
                <a:cxn ang="0">
                  <a:pos x="173750" y="94956"/>
                </a:cxn>
                <a:cxn ang="0">
                  <a:pos x="187762" y="0"/>
                </a:cxn>
                <a:cxn ang="0">
                  <a:pos x="215787" y="97749"/>
                </a:cxn>
                <a:cxn ang="0">
                  <a:pos x="246613" y="36306"/>
                </a:cxn>
                <a:cxn ang="0">
                  <a:pos x="274638" y="117299"/>
                </a:cxn>
                <a:cxn ang="0">
                  <a:pos x="274638" y="106127"/>
                </a:cxn>
              </a:cxnLst>
              <a:pathLst>
                <a:path w="98" h="54">
                  <a:moveTo>
                    <a:pt x="32" y="54"/>
                  </a:moveTo>
                  <a:cubicBezTo>
                    <a:pt x="25" y="49"/>
                    <a:pt x="0" y="20"/>
                    <a:pt x="7" y="12"/>
                  </a:cubicBezTo>
                  <a:cubicBezTo>
                    <a:pt x="18" y="1"/>
                    <a:pt x="36" y="31"/>
                    <a:pt x="42" y="36"/>
                  </a:cubicBezTo>
                  <a:cubicBezTo>
                    <a:pt x="42" y="31"/>
                    <a:pt x="41" y="15"/>
                    <a:pt x="50" y="16"/>
                  </a:cubicBezTo>
                  <a:cubicBezTo>
                    <a:pt x="55" y="16"/>
                    <a:pt x="61" y="30"/>
                    <a:pt x="62" y="34"/>
                  </a:cubicBezTo>
                  <a:cubicBezTo>
                    <a:pt x="62" y="28"/>
                    <a:pt x="59" y="0"/>
                    <a:pt x="67" y="0"/>
                  </a:cubicBezTo>
                  <a:cubicBezTo>
                    <a:pt x="75" y="0"/>
                    <a:pt x="76" y="29"/>
                    <a:pt x="77" y="35"/>
                  </a:cubicBezTo>
                  <a:cubicBezTo>
                    <a:pt x="78" y="30"/>
                    <a:pt x="79" y="12"/>
                    <a:pt x="88" y="13"/>
                  </a:cubicBezTo>
                  <a:cubicBezTo>
                    <a:pt x="94" y="13"/>
                    <a:pt x="96" y="37"/>
                    <a:pt x="98" y="42"/>
                  </a:cubicBezTo>
                  <a:cubicBezTo>
                    <a:pt x="97" y="40"/>
                    <a:pt x="98" y="39"/>
                    <a:pt x="98" y="38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5" name="Freeform 24"/>
            <p:cNvSpPr/>
            <p:nvPr/>
          </p:nvSpPr>
          <p:spPr>
            <a:xfrm>
              <a:off x="5494338" y="5266688"/>
              <a:ext cx="212725" cy="106363"/>
            </a:xfrm>
            <a:custGeom>
              <a:avLst/>
              <a:gdLst/>
              <a:ahLst/>
              <a:cxnLst>
                <a:cxn ang="0">
                  <a:pos x="2799" y="86769"/>
                </a:cxn>
                <a:cxn ang="0">
                  <a:pos x="0" y="86769"/>
                </a:cxn>
                <a:cxn ang="0">
                  <a:pos x="44784" y="11196"/>
                </a:cxn>
                <a:cxn ang="0">
                  <a:pos x="61578" y="103563"/>
                </a:cxn>
                <a:cxn ang="0">
                  <a:pos x="111960" y="22392"/>
                </a:cxn>
                <a:cxn ang="0">
                  <a:pos x="123156" y="72774"/>
                </a:cxn>
                <a:cxn ang="0">
                  <a:pos x="207126" y="2799"/>
                </a:cxn>
                <a:cxn ang="0">
                  <a:pos x="209925" y="69975"/>
                </a:cxn>
                <a:cxn ang="0">
                  <a:pos x="207126" y="97965"/>
                </a:cxn>
              </a:cxnLst>
              <a:pathLst>
                <a:path w="76" h="38">
                  <a:moveTo>
                    <a:pt x="1" y="31"/>
                  </a:moveTo>
                  <a:cubicBezTo>
                    <a:pt x="1" y="31"/>
                    <a:pt x="1" y="34"/>
                    <a:pt x="0" y="31"/>
                  </a:cubicBezTo>
                  <a:cubicBezTo>
                    <a:pt x="4" y="22"/>
                    <a:pt x="5" y="6"/>
                    <a:pt x="16" y="4"/>
                  </a:cubicBezTo>
                  <a:cubicBezTo>
                    <a:pt x="22" y="13"/>
                    <a:pt x="20" y="26"/>
                    <a:pt x="22" y="37"/>
                  </a:cubicBezTo>
                  <a:cubicBezTo>
                    <a:pt x="26" y="32"/>
                    <a:pt x="33" y="8"/>
                    <a:pt x="40" y="8"/>
                  </a:cubicBezTo>
                  <a:cubicBezTo>
                    <a:pt x="47" y="8"/>
                    <a:pt x="44" y="21"/>
                    <a:pt x="44" y="26"/>
                  </a:cubicBezTo>
                  <a:cubicBezTo>
                    <a:pt x="54" y="20"/>
                    <a:pt x="60" y="0"/>
                    <a:pt x="74" y="1"/>
                  </a:cubicBezTo>
                  <a:cubicBezTo>
                    <a:pt x="76" y="8"/>
                    <a:pt x="75" y="17"/>
                    <a:pt x="75" y="25"/>
                  </a:cubicBezTo>
                  <a:cubicBezTo>
                    <a:pt x="75" y="27"/>
                    <a:pt x="75" y="38"/>
                    <a:pt x="74" y="3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6" name="Freeform 25"/>
            <p:cNvSpPr/>
            <p:nvPr/>
          </p:nvSpPr>
          <p:spPr>
            <a:xfrm>
              <a:off x="79375" y="5391943"/>
              <a:ext cx="349250" cy="161925"/>
            </a:xfrm>
            <a:custGeom>
              <a:avLst/>
              <a:gdLst/>
              <a:ahLst/>
              <a:cxnLst>
                <a:cxn ang="0">
                  <a:pos x="16764" y="150757"/>
                </a:cxn>
                <a:cxn ang="0">
                  <a:pos x="27940" y="161925"/>
                </a:cxn>
                <a:cxn ang="0">
                  <a:pos x="2794" y="92129"/>
                </a:cxn>
                <a:cxn ang="0">
                  <a:pos x="83820" y="150757"/>
                </a:cxn>
                <a:cxn ang="0">
                  <a:pos x="92202" y="69795"/>
                </a:cxn>
                <a:cxn ang="0">
                  <a:pos x="136906" y="128423"/>
                </a:cxn>
                <a:cxn ang="0">
                  <a:pos x="153670" y="36293"/>
                </a:cxn>
                <a:cxn ang="0">
                  <a:pos x="192786" y="97713"/>
                </a:cxn>
                <a:cxn ang="0">
                  <a:pos x="234696" y="16750"/>
                </a:cxn>
                <a:cxn ang="0">
                  <a:pos x="254254" y="94921"/>
                </a:cxn>
                <a:cxn ang="0">
                  <a:pos x="321310" y="16750"/>
                </a:cxn>
                <a:cxn ang="0">
                  <a:pos x="338074" y="125631"/>
                </a:cxn>
              </a:cxnLst>
              <a:pathLst>
                <a:path w="125" h="58">
                  <a:moveTo>
                    <a:pt x="6" y="54"/>
                  </a:moveTo>
                  <a:cubicBezTo>
                    <a:pt x="8" y="56"/>
                    <a:pt x="9" y="57"/>
                    <a:pt x="10" y="58"/>
                  </a:cubicBezTo>
                  <a:cubicBezTo>
                    <a:pt x="4" y="51"/>
                    <a:pt x="0" y="42"/>
                    <a:pt x="1" y="33"/>
                  </a:cubicBezTo>
                  <a:cubicBezTo>
                    <a:pt x="11" y="31"/>
                    <a:pt x="27" y="46"/>
                    <a:pt x="30" y="54"/>
                  </a:cubicBezTo>
                  <a:cubicBezTo>
                    <a:pt x="33" y="46"/>
                    <a:pt x="27" y="32"/>
                    <a:pt x="33" y="25"/>
                  </a:cubicBezTo>
                  <a:cubicBezTo>
                    <a:pt x="41" y="30"/>
                    <a:pt x="43" y="40"/>
                    <a:pt x="49" y="46"/>
                  </a:cubicBezTo>
                  <a:cubicBezTo>
                    <a:pt x="52" y="35"/>
                    <a:pt x="50" y="23"/>
                    <a:pt x="55" y="13"/>
                  </a:cubicBezTo>
                  <a:cubicBezTo>
                    <a:pt x="61" y="14"/>
                    <a:pt x="66" y="29"/>
                    <a:pt x="69" y="35"/>
                  </a:cubicBezTo>
                  <a:cubicBezTo>
                    <a:pt x="71" y="30"/>
                    <a:pt x="75" y="3"/>
                    <a:pt x="84" y="6"/>
                  </a:cubicBezTo>
                  <a:cubicBezTo>
                    <a:pt x="90" y="7"/>
                    <a:pt x="90" y="29"/>
                    <a:pt x="91" y="34"/>
                  </a:cubicBezTo>
                  <a:cubicBezTo>
                    <a:pt x="92" y="27"/>
                    <a:pt x="103" y="0"/>
                    <a:pt x="115" y="6"/>
                  </a:cubicBezTo>
                  <a:cubicBezTo>
                    <a:pt x="125" y="12"/>
                    <a:pt x="117" y="37"/>
                    <a:pt x="121" y="4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7" name="Freeform 26"/>
            <p:cNvSpPr/>
            <p:nvPr/>
          </p:nvSpPr>
          <p:spPr>
            <a:xfrm>
              <a:off x="5099050" y="5322093"/>
              <a:ext cx="438150" cy="234950"/>
            </a:xfrm>
            <a:custGeom>
              <a:avLst/>
              <a:gdLst/>
              <a:ahLst/>
              <a:cxnLst>
                <a:cxn ang="0">
                  <a:pos x="67407" y="190197"/>
                </a:cxn>
                <a:cxn ang="0">
                  <a:pos x="44938" y="83910"/>
                </a:cxn>
                <a:cxn ang="0">
                  <a:pos x="123580" y="167821"/>
                </a:cxn>
                <a:cxn ang="0">
                  <a:pos x="146050" y="44752"/>
                </a:cxn>
                <a:cxn ang="0">
                  <a:pos x="196605" y="153836"/>
                </a:cxn>
                <a:cxn ang="0">
                  <a:pos x="241544" y="0"/>
                </a:cxn>
                <a:cxn ang="0">
                  <a:pos x="264013" y="173415"/>
                </a:cxn>
                <a:cxn ang="0">
                  <a:pos x="320186" y="61534"/>
                </a:cxn>
                <a:cxn ang="0">
                  <a:pos x="331421" y="190197"/>
                </a:cxn>
                <a:cxn ang="0">
                  <a:pos x="410063" y="106286"/>
                </a:cxn>
                <a:cxn ang="0">
                  <a:pos x="426915" y="234950"/>
                </a:cxn>
              </a:cxnLst>
              <a:pathLst>
                <a:path w="156" h="84">
                  <a:moveTo>
                    <a:pt x="24" y="68"/>
                  </a:moveTo>
                  <a:cubicBezTo>
                    <a:pt x="19" y="59"/>
                    <a:pt x="0" y="35"/>
                    <a:pt x="16" y="30"/>
                  </a:cubicBezTo>
                  <a:cubicBezTo>
                    <a:pt x="31" y="26"/>
                    <a:pt x="38" y="49"/>
                    <a:pt x="44" y="60"/>
                  </a:cubicBezTo>
                  <a:cubicBezTo>
                    <a:pt x="43" y="53"/>
                    <a:pt x="42" y="17"/>
                    <a:pt x="52" y="16"/>
                  </a:cubicBezTo>
                  <a:cubicBezTo>
                    <a:pt x="64" y="15"/>
                    <a:pt x="69" y="47"/>
                    <a:pt x="70" y="55"/>
                  </a:cubicBezTo>
                  <a:cubicBezTo>
                    <a:pt x="70" y="41"/>
                    <a:pt x="71" y="9"/>
                    <a:pt x="86" y="0"/>
                  </a:cubicBezTo>
                  <a:cubicBezTo>
                    <a:pt x="97" y="16"/>
                    <a:pt x="94" y="42"/>
                    <a:pt x="94" y="62"/>
                  </a:cubicBezTo>
                  <a:cubicBezTo>
                    <a:pt x="99" y="47"/>
                    <a:pt x="101" y="31"/>
                    <a:pt x="114" y="22"/>
                  </a:cubicBezTo>
                  <a:cubicBezTo>
                    <a:pt x="122" y="34"/>
                    <a:pt x="117" y="53"/>
                    <a:pt x="118" y="68"/>
                  </a:cubicBezTo>
                  <a:cubicBezTo>
                    <a:pt x="124" y="59"/>
                    <a:pt x="133" y="31"/>
                    <a:pt x="146" y="38"/>
                  </a:cubicBezTo>
                  <a:cubicBezTo>
                    <a:pt x="156" y="43"/>
                    <a:pt x="152" y="75"/>
                    <a:pt x="152" y="84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8" name="Freeform 23"/>
            <p:cNvSpPr/>
            <p:nvPr/>
          </p:nvSpPr>
          <p:spPr>
            <a:xfrm>
              <a:off x="2286686" y="5309006"/>
              <a:ext cx="274638" cy="150813"/>
            </a:xfrm>
            <a:custGeom>
              <a:avLst/>
              <a:gdLst/>
              <a:ahLst/>
              <a:cxnLst>
                <a:cxn ang="0">
                  <a:pos x="89677" y="150813"/>
                </a:cxn>
                <a:cxn ang="0">
                  <a:pos x="19617" y="33514"/>
                </a:cxn>
                <a:cxn ang="0">
                  <a:pos x="117702" y="100542"/>
                </a:cxn>
                <a:cxn ang="0">
                  <a:pos x="140121" y="44685"/>
                </a:cxn>
                <a:cxn ang="0">
                  <a:pos x="173750" y="94956"/>
                </a:cxn>
                <a:cxn ang="0">
                  <a:pos x="187762" y="0"/>
                </a:cxn>
                <a:cxn ang="0">
                  <a:pos x="215787" y="97749"/>
                </a:cxn>
                <a:cxn ang="0">
                  <a:pos x="246613" y="36306"/>
                </a:cxn>
                <a:cxn ang="0">
                  <a:pos x="274638" y="117299"/>
                </a:cxn>
                <a:cxn ang="0">
                  <a:pos x="274638" y="106127"/>
                </a:cxn>
              </a:cxnLst>
              <a:pathLst>
                <a:path w="98" h="54">
                  <a:moveTo>
                    <a:pt x="32" y="54"/>
                  </a:moveTo>
                  <a:cubicBezTo>
                    <a:pt x="25" y="49"/>
                    <a:pt x="0" y="20"/>
                    <a:pt x="7" y="12"/>
                  </a:cubicBezTo>
                  <a:cubicBezTo>
                    <a:pt x="18" y="1"/>
                    <a:pt x="36" y="31"/>
                    <a:pt x="42" y="36"/>
                  </a:cubicBezTo>
                  <a:cubicBezTo>
                    <a:pt x="42" y="31"/>
                    <a:pt x="41" y="15"/>
                    <a:pt x="50" y="16"/>
                  </a:cubicBezTo>
                  <a:cubicBezTo>
                    <a:pt x="55" y="16"/>
                    <a:pt x="61" y="30"/>
                    <a:pt x="62" y="34"/>
                  </a:cubicBezTo>
                  <a:cubicBezTo>
                    <a:pt x="62" y="28"/>
                    <a:pt x="59" y="0"/>
                    <a:pt x="67" y="0"/>
                  </a:cubicBezTo>
                  <a:cubicBezTo>
                    <a:pt x="75" y="0"/>
                    <a:pt x="76" y="29"/>
                    <a:pt x="77" y="35"/>
                  </a:cubicBezTo>
                  <a:cubicBezTo>
                    <a:pt x="78" y="30"/>
                    <a:pt x="79" y="12"/>
                    <a:pt x="88" y="13"/>
                  </a:cubicBezTo>
                  <a:cubicBezTo>
                    <a:pt x="94" y="13"/>
                    <a:pt x="96" y="37"/>
                    <a:pt x="98" y="42"/>
                  </a:cubicBezTo>
                  <a:cubicBezTo>
                    <a:pt x="97" y="40"/>
                    <a:pt x="98" y="39"/>
                    <a:pt x="98" y="38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9" name="Freeform 21"/>
            <p:cNvSpPr/>
            <p:nvPr/>
          </p:nvSpPr>
          <p:spPr>
            <a:xfrm>
              <a:off x="11503820" y="5406479"/>
              <a:ext cx="314325" cy="114300"/>
            </a:xfrm>
            <a:custGeom>
              <a:avLst/>
              <a:gdLst/>
              <a:ahLst/>
              <a:cxnLst>
                <a:cxn ang="0">
                  <a:pos x="30871" y="111512"/>
                </a:cxn>
                <a:cxn ang="0">
                  <a:pos x="28064" y="19514"/>
                </a:cxn>
                <a:cxn ang="0">
                  <a:pos x="84194" y="114300"/>
                </a:cxn>
                <a:cxn ang="0">
                  <a:pos x="129097" y="30665"/>
                </a:cxn>
                <a:cxn ang="0">
                  <a:pos x="151549" y="100360"/>
                </a:cxn>
                <a:cxn ang="0">
                  <a:pos x="210485" y="27878"/>
                </a:cxn>
                <a:cxn ang="0">
                  <a:pos x="224517" y="114300"/>
                </a:cxn>
                <a:cxn ang="0">
                  <a:pos x="305905" y="11151"/>
                </a:cxn>
                <a:cxn ang="0">
                  <a:pos x="311518" y="69695"/>
                </a:cxn>
                <a:cxn ang="0">
                  <a:pos x="311518" y="103148"/>
                </a:cxn>
              </a:cxnLst>
              <a:pathLst>
                <a:path w="112" h="41">
                  <a:moveTo>
                    <a:pt x="11" y="40"/>
                  </a:moveTo>
                  <a:cubicBezTo>
                    <a:pt x="4" y="33"/>
                    <a:pt x="0" y="11"/>
                    <a:pt x="10" y="7"/>
                  </a:cubicBezTo>
                  <a:cubicBezTo>
                    <a:pt x="25" y="0"/>
                    <a:pt x="29" y="31"/>
                    <a:pt x="30" y="41"/>
                  </a:cubicBezTo>
                  <a:cubicBezTo>
                    <a:pt x="34" y="36"/>
                    <a:pt x="38" y="11"/>
                    <a:pt x="46" y="11"/>
                  </a:cubicBezTo>
                  <a:cubicBezTo>
                    <a:pt x="52" y="11"/>
                    <a:pt x="53" y="32"/>
                    <a:pt x="54" y="36"/>
                  </a:cubicBezTo>
                  <a:cubicBezTo>
                    <a:pt x="58" y="30"/>
                    <a:pt x="64" y="6"/>
                    <a:pt x="75" y="10"/>
                  </a:cubicBezTo>
                  <a:cubicBezTo>
                    <a:pt x="82" y="12"/>
                    <a:pt x="80" y="34"/>
                    <a:pt x="80" y="41"/>
                  </a:cubicBezTo>
                  <a:cubicBezTo>
                    <a:pt x="83" y="28"/>
                    <a:pt x="94" y="7"/>
                    <a:pt x="109" y="4"/>
                  </a:cubicBezTo>
                  <a:cubicBezTo>
                    <a:pt x="112" y="10"/>
                    <a:pt x="111" y="18"/>
                    <a:pt x="111" y="25"/>
                  </a:cubicBezTo>
                  <a:cubicBezTo>
                    <a:pt x="111" y="27"/>
                    <a:pt x="111" y="40"/>
                    <a:pt x="111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7" name="矩形 36"/>
          <p:cNvSpPr/>
          <p:nvPr/>
        </p:nvSpPr>
        <p:spPr>
          <a:xfrm>
            <a:off x="-127635" y="258763"/>
            <a:ext cx="4005263" cy="1898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6000" strike="noStrike" noProof="1" dirty="0">
                <a:solidFill>
                  <a:schemeClr val="bg1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简介</a:t>
            </a:r>
            <a:endParaRPr lang="zh-CN" altLang="en-US" sz="6000" strike="noStrike" noProof="1" dirty="0">
              <a:solidFill>
                <a:schemeClr val="bg1"/>
              </a:solidFill>
              <a:latin typeface="造字工房童心（非商用）常规体" pitchFamily="2" charset="-122"/>
              <a:ea typeface="造字工房童心（非商用）常规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3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Freeform 58"/>
          <p:cNvSpPr/>
          <p:nvPr/>
        </p:nvSpPr>
        <p:spPr>
          <a:xfrm>
            <a:off x="10112375" y="3784600"/>
            <a:ext cx="1001713" cy="536575"/>
          </a:xfrm>
          <a:custGeom>
            <a:avLst/>
            <a:gdLst/>
            <a:ahLst/>
            <a:cxnLst>
              <a:cxn ang="0">
                <a:pos x="522593" y="0"/>
              </a:cxn>
              <a:cxn ang="0">
                <a:pos x="280943" y="81160"/>
              </a:cxn>
              <a:cxn ang="0">
                <a:pos x="257367" y="110853"/>
              </a:cxn>
              <a:cxn ang="0">
                <a:pos x="222004" y="106894"/>
              </a:cxn>
              <a:cxn ang="0">
                <a:pos x="41257" y="176177"/>
              </a:cxn>
              <a:cxn ang="0">
                <a:pos x="39292" y="326620"/>
              </a:cxn>
              <a:cxn ang="0">
                <a:pos x="214145" y="397883"/>
              </a:cxn>
              <a:cxn ang="0">
                <a:pos x="222004" y="397883"/>
              </a:cxn>
              <a:cxn ang="0">
                <a:pos x="235756" y="427576"/>
              </a:cxn>
              <a:cxn ang="0">
                <a:pos x="365422" y="490921"/>
              </a:cxn>
              <a:cxn ang="0">
                <a:pos x="430255" y="479043"/>
              </a:cxn>
              <a:cxn ang="0">
                <a:pos x="581532" y="536450"/>
              </a:cxn>
              <a:cxn ang="0">
                <a:pos x="671905" y="520613"/>
              </a:cxn>
              <a:cxn ang="0">
                <a:pos x="776031" y="427576"/>
              </a:cxn>
              <a:cxn ang="0">
                <a:pos x="789784" y="427576"/>
              </a:cxn>
              <a:cxn ang="0">
                <a:pos x="880157" y="411740"/>
              </a:cxn>
              <a:cxn ang="0">
                <a:pos x="996071" y="243480"/>
              </a:cxn>
              <a:cxn ang="0">
                <a:pos x="836935" y="83139"/>
              </a:cxn>
              <a:cxn ang="0">
                <a:pos x="797642" y="79180"/>
              </a:cxn>
              <a:cxn ang="0">
                <a:pos x="754420" y="83139"/>
              </a:cxn>
              <a:cxn ang="0">
                <a:pos x="577603" y="3959"/>
              </a:cxn>
              <a:cxn ang="0">
                <a:pos x="522593" y="0"/>
              </a:cxn>
            </a:cxnLst>
            <a:pathLst>
              <a:path w="510" h="271">
                <a:moveTo>
                  <a:pt x="266" y="0"/>
                </a:moveTo>
                <a:cubicBezTo>
                  <a:pt x="228" y="0"/>
                  <a:pt x="179" y="10"/>
                  <a:pt x="143" y="41"/>
                </a:cubicBezTo>
                <a:cubicBezTo>
                  <a:pt x="138" y="45"/>
                  <a:pt x="134" y="50"/>
                  <a:pt x="131" y="56"/>
                </a:cubicBezTo>
                <a:cubicBezTo>
                  <a:pt x="125" y="55"/>
                  <a:pt x="119" y="54"/>
                  <a:pt x="113" y="54"/>
                </a:cubicBezTo>
                <a:cubicBezTo>
                  <a:pt x="85" y="54"/>
                  <a:pt x="48" y="63"/>
                  <a:pt x="21" y="89"/>
                </a:cubicBezTo>
                <a:cubicBezTo>
                  <a:pt x="0" y="109"/>
                  <a:pt x="3" y="143"/>
                  <a:pt x="20" y="165"/>
                </a:cubicBezTo>
                <a:cubicBezTo>
                  <a:pt x="38" y="190"/>
                  <a:pt x="74" y="201"/>
                  <a:pt x="109" y="201"/>
                </a:cubicBezTo>
                <a:cubicBezTo>
                  <a:pt x="110" y="201"/>
                  <a:pt x="112" y="201"/>
                  <a:pt x="113" y="201"/>
                </a:cubicBezTo>
                <a:cubicBezTo>
                  <a:pt x="115" y="207"/>
                  <a:pt x="117" y="212"/>
                  <a:pt x="120" y="216"/>
                </a:cubicBezTo>
                <a:cubicBezTo>
                  <a:pt x="134" y="238"/>
                  <a:pt x="160" y="248"/>
                  <a:pt x="186" y="248"/>
                </a:cubicBezTo>
                <a:cubicBezTo>
                  <a:pt x="197" y="248"/>
                  <a:pt x="209" y="246"/>
                  <a:pt x="219" y="242"/>
                </a:cubicBezTo>
                <a:cubicBezTo>
                  <a:pt x="239" y="262"/>
                  <a:pt x="268" y="271"/>
                  <a:pt x="296" y="271"/>
                </a:cubicBezTo>
                <a:cubicBezTo>
                  <a:pt x="312" y="271"/>
                  <a:pt x="328" y="268"/>
                  <a:pt x="342" y="263"/>
                </a:cubicBezTo>
                <a:cubicBezTo>
                  <a:pt x="365" y="254"/>
                  <a:pt x="385" y="237"/>
                  <a:pt x="395" y="216"/>
                </a:cubicBezTo>
                <a:cubicBezTo>
                  <a:pt x="397" y="216"/>
                  <a:pt x="400" y="216"/>
                  <a:pt x="402" y="216"/>
                </a:cubicBezTo>
                <a:cubicBezTo>
                  <a:pt x="418" y="216"/>
                  <a:pt x="434" y="213"/>
                  <a:pt x="448" y="208"/>
                </a:cubicBezTo>
                <a:cubicBezTo>
                  <a:pt x="483" y="194"/>
                  <a:pt x="510" y="161"/>
                  <a:pt x="507" y="123"/>
                </a:cubicBezTo>
                <a:cubicBezTo>
                  <a:pt x="504" y="77"/>
                  <a:pt x="468" y="51"/>
                  <a:pt x="426" y="42"/>
                </a:cubicBezTo>
                <a:cubicBezTo>
                  <a:pt x="421" y="41"/>
                  <a:pt x="414" y="40"/>
                  <a:pt x="406" y="40"/>
                </a:cubicBezTo>
                <a:cubicBezTo>
                  <a:pt x="399" y="40"/>
                  <a:pt x="392" y="41"/>
                  <a:pt x="384" y="42"/>
                </a:cubicBezTo>
                <a:cubicBezTo>
                  <a:pt x="364" y="21"/>
                  <a:pt x="330" y="8"/>
                  <a:pt x="294" y="2"/>
                </a:cubicBezTo>
                <a:cubicBezTo>
                  <a:pt x="286" y="0"/>
                  <a:pt x="277" y="0"/>
                  <a:pt x="266" y="0"/>
                </a:cubicBezTo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098" name="Freeform 58"/>
          <p:cNvSpPr/>
          <p:nvPr/>
        </p:nvSpPr>
        <p:spPr>
          <a:xfrm>
            <a:off x="1466850" y="928688"/>
            <a:ext cx="1435100" cy="768350"/>
          </a:xfrm>
          <a:custGeom>
            <a:avLst/>
            <a:gdLst/>
            <a:ahLst/>
            <a:cxnLst>
              <a:cxn ang="0">
                <a:pos x="748503" y="0"/>
              </a:cxn>
              <a:cxn ang="0">
                <a:pos x="402391" y="116244"/>
              </a:cxn>
              <a:cxn ang="0">
                <a:pos x="368623" y="158773"/>
              </a:cxn>
              <a:cxn ang="0">
                <a:pos x="317973" y="153102"/>
              </a:cxn>
              <a:cxn ang="0">
                <a:pos x="59092" y="252336"/>
              </a:cxn>
              <a:cxn ang="0">
                <a:pos x="56278" y="467814"/>
              </a:cxn>
              <a:cxn ang="0">
                <a:pos x="306717" y="569883"/>
              </a:cxn>
              <a:cxn ang="0">
                <a:pos x="317973" y="569883"/>
              </a:cxn>
              <a:cxn ang="0">
                <a:pos x="337670" y="612411"/>
              </a:cxn>
              <a:cxn ang="0">
                <a:pos x="523389" y="703139"/>
              </a:cxn>
              <a:cxn ang="0">
                <a:pos x="616249" y="686128"/>
              </a:cxn>
              <a:cxn ang="0">
                <a:pos x="832921" y="768350"/>
              </a:cxn>
              <a:cxn ang="0">
                <a:pos x="962361" y="745668"/>
              </a:cxn>
              <a:cxn ang="0">
                <a:pos x="1111499" y="612411"/>
              </a:cxn>
              <a:cxn ang="0">
                <a:pos x="1131197" y="612411"/>
              </a:cxn>
              <a:cxn ang="0">
                <a:pos x="1260637" y="589729"/>
              </a:cxn>
              <a:cxn ang="0">
                <a:pos x="1426659" y="348734"/>
              </a:cxn>
              <a:cxn ang="0">
                <a:pos x="1198731" y="119080"/>
              </a:cxn>
              <a:cxn ang="0">
                <a:pos x="1142452" y="113409"/>
              </a:cxn>
              <a:cxn ang="0">
                <a:pos x="1080546" y="119080"/>
              </a:cxn>
              <a:cxn ang="0">
                <a:pos x="827293" y="5670"/>
              </a:cxn>
              <a:cxn ang="0">
                <a:pos x="748503" y="0"/>
              </a:cxn>
            </a:cxnLst>
            <a:pathLst>
              <a:path w="510" h="271">
                <a:moveTo>
                  <a:pt x="266" y="0"/>
                </a:moveTo>
                <a:cubicBezTo>
                  <a:pt x="228" y="0"/>
                  <a:pt x="179" y="10"/>
                  <a:pt x="143" y="41"/>
                </a:cubicBezTo>
                <a:cubicBezTo>
                  <a:pt x="138" y="45"/>
                  <a:pt x="134" y="50"/>
                  <a:pt x="131" y="56"/>
                </a:cubicBezTo>
                <a:cubicBezTo>
                  <a:pt x="125" y="55"/>
                  <a:pt x="119" y="54"/>
                  <a:pt x="113" y="54"/>
                </a:cubicBezTo>
                <a:cubicBezTo>
                  <a:pt x="85" y="54"/>
                  <a:pt x="48" y="63"/>
                  <a:pt x="21" y="89"/>
                </a:cubicBezTo>
                <a:cubicBezTo>
                  <a:pt x="0" y="109"/>
                  <a:pt x="3" y="143"/>
                  <a:pt x="20" y="165"/>
                </a:cubicBezTo>
                <a:cubicBezTo>
                  <a:pt x="38" y="190"/>
                  <a:pt x="74" y="201"/>
                  <a:pt x="109" y="201"/>
                </a:cubicBezTo>
                <a:cubicBezTo>
                  <a:pt x="110" y="201"/>
                  <a:pt x="112" y="201"/>
                  <a:pt x="113" y="201"/>
                </a:cubicBezTo>
                <a:cubicBezTo>
                  <a:pt x="115" y="207"/>
                  <a:pt x="117" y="212"/>
                  <a:pt x="120" y="216"/>
                </a:cubicBezTo>
                <a:cubicBezTo>
                  <a:pt x="134" y="238"/>
                  <a:pt x="160" y="248"/>
                  <a:pt x="186" y="248"/>
                </a:cubicBezTo>
                <a:cubicBezTo>
                  <a:pt x="197" y="248"/>
                  <a:pt x="209" y="246"/>
                  <a:pt x="219" y="242"/>
                </a:cubicBezTo>
                <a:cubicBezTo>
                  <a:pt x="239" y="262"/>
                  <a:pt x="268" y="271"/>
                  <a:pt x="296" y="271"/>
                </a:cubicBezTo>
                <a:cubicBezTo>
                  <a:pt x="312" y="271"/>
                  <a:pt x="328" y="268"/>
                  <a:pt x="342" y="263"/>
                </a:cubicBezTo>
                <a:cubicBezTo>
                  <a:pt x="365" y="254"/>
                  <a:pt x="385" y="237"/>
                  <a:pt x="395" y="216"/>
                </a:cubicBezTo>
                <a:cubicBezTo>
                  <a:pt x="397" y="216"/>
                  <a:pt x="400" y="216"/>
                  <a:pt x="402" y="216"/>
                </a:cubicBezTo>
                <a:cubicBezTo>
                  <a:pt x="418" y="216"/>
                  <a:pt x="434" y="213"/>
                  <a:pt x="448" y="208"/>
                </a:cubicBezTo>
                <a:cubicBezTo>
                  <a:pt x="483" y="194"/>
                  <a:pt x="510" y="161"/>
                  <a:pt x="507" y="123"/>
                </a:cubicBezTo>
                <a:cubicBezTo>
                  <a:pt x="504" y="77"/>
                  <a:pt x="468" y="51"/>
                  <a:pt x="426" y="42"/>
                </a:cubicBezTo>
                <a:cubicBezTo>
                  <a:pt x="421" y="41"/>
                  <a:pt x="414" y="40"/>
                  <a:pt x="406" y="40"/>
                </a:cubicBezTo>
                <a:cubicBezTo>
                  <a:pt x="399" y="40"/>
                  <a:pt x="392" y="41"/>
                  <a:pt x="384" y="42"/>
                </a:cubicBezTo>
                <a:cubicBezTo>
                  <a:pt x="364" y="21"/>
                  <a:pt x="330" y="8"/>
                  <a:pt x="294" y="2"/>
                </a:cubicBezTo>
                <a:cubicBezTo>
                  <a:pt x="286" y="0"/>
                  <a:pt x="277" y="0"/>
                  <a:pt x="266" y="0"/>
                </a:cubicBezTo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466850" y="1958975"/>
            <a:ext cx="9187180" cy="3707130"/>
          </a:xfrm>
          <a:prstGeom prst="rect">
            <a:avLst/>
          </a:prstGeom>
          <a:solidFill>
            <a:srgbClr val="A6C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5" name="矩形 4"/>
          <p:cNvSpPr/>
          <p:nvPr/>
        </p:nvSpPr>
        <p:spPr>
          <a:xfrm>
            <a:off x="847725" y="720090"/>
            <a:ext cx="3278505" cy="977265"/>
          </a:xfrm>
          <a:prstGeom prst="rect">
            <a:avLst/>
          </a:prstGeom>
          <a:solidFill>
            <a:srgbClr val="E86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3800" strike="noStrike" noProof="1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1781810" y="2157730"/>
            <a:ext cx="8557260" cy="3248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30000"/>
          </a:bodyPr>
          <a:lstStyle/>
          <a:p>
            <a:pPr algn="l" fontAlgn="auto">
              <a:lnSpc>
                <a:spcPct val="110000"/>
              </a:lnSpc>
            </a:pPr>
            <a:r>
              <a:rPr lang="en-US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截止20</a:t>
            </a:r>
            <a:r>
              <a:rPr lang="en-US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21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年</a:t>
            </a:r>
            <a:r>
              <a:rPr lang="en-US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12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月2</a:t>
            </a:r>
            <a:r>
              <a:rPr lang="en-US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9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日为止，我坊注册学员总数</a:t>
            </a:r>
            <a:r>
              <a:rPr lang="en-US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139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人，实际在线学习</a:t>
            </a:r>
            <a:r>
              <a:rPr lang="en-US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138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人，</a:t>
            </a:r>
            <a:r>
              <a:rPr 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学员参训率达</a:t>
            </a:r>
            <a:r>
              <a:rPr lang="en-US" alt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99.28%</a:t>
            </a:r>
            <a:r>
              <a:rPr lang="zh-CN" altLang="en-US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合格率达</a:t>
            </a:r>
            <a:r>
              <a:rPr lang="en-US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97.12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%，</a:t>
            </a:r>
            <a:r>
              <a:rPr 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老师们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都能积极及</a:t>
            </a:r>
            <a:r>
              <a:rPr 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认真地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完成学习任务，</a:t>
            </a:r>
            <a:r>
              <a:rPr 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踊跃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交流，</a:t>
            </a:r>
            <a:r>
              <a:rPr 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主动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探索，但是有部分教师，由于</a:t>
            </a:r>
            <a:r>
              <a:rPr 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各种原因</a:t>
            </a:r>
            <a:r>
              <a:rPr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，未能及时完成任务，</a:t>
            </a:r>
            <a:r>
              <a:rPr lang="zh-CN" sz="72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当然，培训并未结束，期待着全员参与并顺利结业。</a:t>
            </a:r>
            <a:endParaRPr lang="zh-CN" sz="7200" strike="noStrike" spc="200" noProof="1" dirty="0">
              <a:solidFill>
                <a:schemeClr val="bg2">
                  <a:lumMod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5440680" y="515938"/>
            <a:ext cx="4006850" cy="0"/>
          </a:xfrm>
          <a:prstGeom prst="line">
            <a:avLst/>
          </a:prstGeom>
          <a:ln>
            <a:solidFill>
              <a:srgbClr val="E861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42875" y="114300"/>
            <a:ext cx="11906250" cy="6629400"/>
          </a:xfrm>
          <a:prstGeom prst="rect">
            <a:avLst/>
          </a:prstGeom>
          <a:noFill/>
          <a:ln>
            <a:solidFill>
              <a:srgbClr val="5E9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1" name="矩形 10"/>
          <p:cNvSpPr/>
          <p:nvPr/>
        </p:nvSpPr>
        <p:spPr>
          <a:xfrm>
            <a:off x="276225" y="231775"/>
            <a:ext cx="11639550" cy="6388100"/>
          </a:xfrm>
          <a:prstGeom prst="rect">
            <a:avLst/>
          </a:prstGeom>
          <a:noFill/>
          <a:ln w="76200">
            <a:solidFill>
              <a:srgbClr val="A6C4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grpSp>
        <p:nvGrpSpPr>
          <p:cNvPr id="4119" name="组合 23"/>
          <p:cNvGrpSpPr/>
          <p:nvPr/>
        </p:nvGrpSpPr>
        <p:grpSpPr>
          <a:xfrm>
            <a:off x="-22225" y="5878513"/>
            <a:ext cx="12260263" cy="1001712"/>
            <a:chOff x="-22528" y="5241288"/>
            <a:chExt cx="12260248" cy="1628618"/>
          </a:xfrm>
        </p:grpSpPr>
        <p:sp>
          <p:nvSpPr>
            <p:cNvPr id="4120" name="Freeform 19"/>
            <p:cNvSpPr/>
            <p:nvPr/>
          </p:nvSpPr>
          <p:spPr>
            <a:xfrm>
              <a:off x="-22528" y="5271293"/>
              <a:ext cx="12260248" cy="1598613"/>
            </a:xfrm>
            <a:custGeom>
              <a:avLst/>
              <a:gdLst/>
              <a:ahLst/>
              <a:cxnLst>
                <a:cxn ang="0">
                  <a:pos x="12260248" y="1598613"/>
                </a:cxn>
                <a:cxn ang="0">
                  <a:pos x="0" y="1598613"/>
                </a:cxn>
                <a:cxn ang="0">
                  <a:pos x="0" y="266435"/>
                </a:cxn>
                <a:cxn ang="0">
                  <a:pos x="12260248" y="266435"/>
                </a:cxn>
                <a:cxn ang="0">
                  <a:pos x="12260248" y="1598613"/>
                </a:cxn>
              </a:cxnLst>
              <a:pathLst>
                <a:path w="2000" h="570">
                  <a:moveTo>
                    <a:pt x="2000" y="570"/>
                  </a:moveTo>
                  <a:cubicBezTo>
                    <a:pt x="1333" y="570"/>
                    <a:pt x="667" y="570"/>
                    <a:pt x="0" y="570"/>
                  </a:cubicBezTo>
                  <a:cubicBezTo>
                    <a:pt x="0" y="507"/>
                    <a:pt x="0" y="157"/>
                    <a:pt x="0" y="95"/>
                  </a:cubicBezTo>
                  <a:cubicBezTo>
                    <a:pt x="645" y="0"/>
                    <a:pt x="1355" y="0"/>
                    <a:pt x="2000" y="95"/>
                  </a:cubicBezTo>
                  <a:cubicBezTo>
                    <a:pt x="2000" y="157"/>
                    <a:pt x="2000" y="507"/>
                    <a:pt x="2000" y="570"/>
                  </a:cubicBezTo>
                  <a:close/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1" name="Freeform 20"/>
            <p:cNvSpPr/>
            <p:nvPr/>
          </p:nvSpPr>
          <p:spPr>
            <a:xfrm>
              <a:off x="9740107" y="5277890"/>
              <a:ext cx="401638" cy="182563"/>
            </a:xfrm>
            <a:custGeom>
              <a:avLst/>
              <a:gdLst/>
              <a:ahLst/>
              <a:cxnLst>
                <a:cxn ang="0">
                  <a:pos x="75833" y="179754"/>
                </a:cxn>
                <a:cxn ang="0">
                  <a:pos x="25277" y="58981"/>
                </a:cxn>
                <a:cxn ang="0">
                  <a:pos x="103920" y="165711"/>
                </a:cxn>
                <a:cxn ang="0">
                  <a:pos x="126389" y="0"/>
                </a:cxn>
                <a:cxn ang="0">
                  <a:pos x="157284" y="146050"/>
                </a:cxn>
                <a:cxn ang="0">
                  <a:pos x="190988" y="78642"/>
                </a:cxn>
                <a:cxn ang="0">
                  <a:pos x="221883" y="148859"/>
                </a:cxn>
                <a:cxn ang="0">
                  <a:pos x="275248" y="84259"/>
                </a:cxn>
                <a:cxn ang="0">
                  <a:pos x="292100" y="162902"/>
                </a:cxn>
                <a:cxn ang="0">
                  <a:pos x="376360" y="92685"/>
                </a:cxn>
                <a:cxn ang="0">
                  <a:pos x="390403" y="182563"/>
                </a:cxn>
              </a:cxnLst>
              <a:pathLst>
                <a:path w="143" h="65">
                  <a:moveTo>
                    <a:pt x="27" y="64"/>
                  </a:moveTo>
                  <a:cubicBezTo>
                    <a:pt x="20" y="65"/>
                    <a:pt x="0" y="27"/>
                    <a:pt x="9" y="21"/>
                  </a:cubicBezTo>
                  <a:cubicBezTo>
                    <a:pt x="22" y="11"/>
                    <a:pt x="35" y="51"/>
                    <a:pt x="37" y="59"/>
                  </a:cubicBezTo>
                  <a:cubicBezTo>
                    <a:pt x="37" y="51"/>
                    <a:pt x="30" y="0"/>
                    <a:pt x="45" y="0"/>
                  </a:cubicBezTo>
                  <a:cubicBezTo>
                    <a:pt x="56" y="0"/>
                    <a:pt x="56" y="44"/>
                    <a:pt x="56" y="52"/>
                  </a:cubicBezTo>
                  <a:cubicBezTo>
                    <a:pt x="58" y="46"/>
                    <a:pt x="57" y="26"/>
                    <a:pt x="68" y="28"/>
                  </a:cubicBezTo>
                  <a:cubicBezTo>
                    <a:pt x="78" y="29"/>
                    <a:pt x="76" y="47"/>
                    <a:pt x="79" y="53"/>
                  </a:cubicBezTo>
                  <a:cubicBezTo>
                    <a:pt x="81" y="47"/>
                    <a:pt x="88" y="28"/>
                    <a:pt x="98" y="30"/>
                  </a:cubicBezTo>
                  <a:cubicBezTo>
                    <a:pt x="106" y="31"/>
                    <a:pt x="103" y="51"/>
                    <a:pt x="104" y="58"/>
                  </a:cubicBezTo>
                  <a:cubicBezTo>
                    <a:pt x="108" y="51"/>
                    <a:pt x="123" y="27"/>
                    <a:pt x="134" y="33"/>
                  </a:cubicBezTo>
                  <a:cubicBezTo>
                    <a:pt x="143" y="37"/>
                    <a:pt x="139" y="59"/>
                    <a:pt x="139" y="6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2" name="Freeform 21"/>
            <p:cNvSpPr/>
            <p:nvPr/>
          </p:nvSpPr>
          <p:spPr>
            <a:xfrm>
              <a:off x="7300913" y="5252400"/>
              <a:ext cx="314325" cy="114300"/>
            </a:xfrm>
            <a:custGeom>
              <a:avLst/>
              <a:gdLst/>
              <a:ahLst/>
              <a:cxnLst>
                <a:cxn ang="0">
                  <a:pos x="30871" y="111512"/>
                </a:cxn>
                <a:cxn ang="0">
                  <a:pos x="28064" y="19514"/>
                </a:cxn>
                <a:cxn ang="0">
                  <a:pos x="84194" y="114300"/>
                </a:cxn>
                <a:cxn ang="0">
                  <a:pos x="129097" y="30665"/>
                </a:cxn>
                <a:cxn ang="0">
                  <a:pos x="151549" y="100360"/>
                </a:cxn>
                <a:cxn ang="0">
                  <a:pos x="210485" y="27878"/>
                </a:cxn>
                <a:cxn ang="0">
                  <a:pos x="224517" y="114300"/>
                </a:cxn>
                <a:cxn ang="0">
                  <a:pos x="305905" y="11151"/>
                </a:cxn>
                <a:cxn ang="0">
                  <a:pos x="311518" y="69695"/>
                </a:cxn>
                <a:cxn ang="0">
                  <a:pos x="311518" y="103148"/>
                </a:cxn>
              </a:cxnLst>
              <a:pathLst>
                <a:path w="112" h="41">
                  <a:moveTo>
                    <a:pt x="11" y="40"/>
                  </a:moveTo>
                  <a:cubicBezTo>
                    <a:pt x="4" y="33"/>
                    <a:pt x="0" y="11"/>
                    <a:pt x="10" y="7"/>
                  </a:cubicBezTo>
                  <a:cubicBezTo>
                    <a:pt x="25" y="0"/>
                    <a:pt x="29" y="31"/>
                    <a:pt x="30" y="41"/>
                  </a:cubicBezTo>
                  <a:cubicBezTo>
                    <a:pt x="34" y="36"/>
                    <a:pt x="38" y="11"/>
                    <a:pt x="46" y="11"/>
                  </a:cubicBezTo>
                  <a:cubicBezTo>
                    <a:pt x="52" y="11"/>
                    <a:pt x="53" y="32"/>
                    <a:pt x="54" y="36"/>
                  </a:cubicBezTo>
                  <a:cubicBezTo>
                    <a:pt x="58" y="30"/>
                    <a:pt x="64" y="6"/>
                    <a:pt x="75" y="10"/>
                  </a:cubicBezTo>
                  <a:cubicBezTo>
                    <a:pt x="82" y="12"/>
                    <a:pt x="80" y="34"/>
                    <a:pt x="80" y="41"/>
                  </a:cubicBezTo>
                  <a:cubicBezTo>
                    <a:pt x="83" y="28"/>
                    <a:pt x="94" y="7"/>
                    <a:pt x="109" y="4"/>
                  </a:cubicBezTo>
                  <a:cubicBezTo>
                    <a:pt x="112" y="10"/>
                    <a:pt x="111" y="18"/>
                    <a:pt x="111" y="25"/>
                  </a:cubicBezTo>
                  <a:cubicBezTo>
                    <a:pt x="111" y="27"/>
                    <a:pt x="111" y="40"/>
                    <a:pt x="111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3" name="Freeform 22"/>
            <p:cNvSpPr/>
            <p:nvPr/>
          </p:nvSpPr>
          <p:spPr>
            <a:xfrm>
              <a:off x="6034088" y="5241288"/>
              <a:ext cx="112713" cy="109538"/>
            </a:xfrm>
            <a:custGeom>
              <a:avLst/>
              <a:gdLst/>
              <a:ahLst/>
              <a:cxnLst>
                <a:cxn ang="0">
                  <a:pos x="33813" y="106729"/>
                </a:cxn>
                <a:cxn ang="0">
                  <a:pos x="2817" y="5617"/>
                </a:cxn>
                <a:cxn ang="0">
                  <a:pos x="56356" y="98303"/>
                </a:cxn>
                <a:cxn ang="0">
                  <a:pos x="81716" y="19660"/>
                </a:cxn>
                <a:cxn ang="0">
                  <a:pos x="109895" y="106729"/>
                </a:cxn>
                <a:cxn ang="0">
                  <a:pos x="109895" y="103920"/>
                </a:cxn>
              </a:cxnLst>
              <a:pathLst>
                <a:path w="40" h="39">
                  <a:moveTo>
                    <a:pt x="12" y="38"/>
                  </a:moveTo>
                  <a:cubicBezTo>
                    <a:pt x="5" y="35"/>
                    <a:pt x="0" y="10"/>
                    <a:pt x="1" y="2"/>
                  </a:cubicBezTo>
                  <a:cubicBezTo>
                    <a:pt x="12" y="0"/>
                    <a:pt x="17" y="27"/>
                    <a:pt x="20" y="35"/>
                  </a:cubicBezTo>
                  <a:cubicBezTo>
                    <a:pt x="23" y="26"/>
                    <a:pt x="22" y="14"/>
                    <a:pt x="29" y="7"/>
                  </a:cubicBezTo>
                  <a:cubicBezTo>
                    <a:pt x="37" y="12"/>
                    <a:pt x="37" y="29"/>
                    <a:pt x="39" y="38"/>
                  </a:cubicBezTo>
                  <a:cubicBezTo>
                    <a:pt x="40" y="39"/>
                    <a:pt x="39" y="37"/>
                    <a:pt x="39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4" name="Freeform 23"/>
            <p:cNvSpPr/>
            <p:nvPr/>
          </p:nvSpPr>
          <p:spPr>
            <a:xfrm>
              <a:off x="5165726" y="5244463"/>
              <a:ext cx="274638" cy="150813"/>
            </a:xfrm>
            <a:custGeom>
              <a:avLst/>
              <a:gdLst/>
              <a:ahLst/>
              <a:cxnLst>
                <a:cxn ang="0">
                  <a:pos x="89677" y="150813"/>
                </a:cxn>
                <a:cxn ang="0">
                  <a:pos x="19617" y="33514"/>
                </a:cxn>
                <a:cxn ang="0">
                  <a:pos x="117702" y="100542"/>
                </a:cxn>
                <a:cxn ang="0">
                  <a:pos x="140121" y="44685"/>
                </a:cxn>
                <a:cxn ang="0">
                  <a:pos x="173750" y="94956"/>
                </a:cxn>
                <a:cxn ang="0">
                  <a:pos x="187762" y="0"/>
                </a:cxn>
                <a:cxn ang="0">
                  <a:pos x="215787" y="97749"/>
                </a:cxn>
                <a:cxn ang="0">
                  <a:pos x="246613" y="36306"/>
                </a:cxn>
                <a:cxn ang="0">
                  <a:pos x="274638" y="117299"/>
                </a:cxn>
                <a:cxn ang="0">
                  <a:pos x="274638" y="106127"/>
                </a:cxn>
              </a:cxnLst>
              <a:pathLst>
                <a:path w="98" h="54">
                  <a:moveTo>
                    <a:pt x="32" y="54"/>
                  </a:moveTo>
                  <a:cubicBezTo>
                    <a:pt x="25" y="49"/>
                    <a:pt x="0" y="20"/>
                    <a:pt x="7" y="12"/>
                  </a:cubicBezTo>
                  <a:cubicBezTo>
                    <a:pt x="18" y="1"/>
                    <a:pt x="36" y="31"/>
                    <a:pt x="42" y="36"/>
                  </a:cubicBezTo>
                  <a:cubicBezTo>
                    <a:pt x="42" y="31"/>
                    <a:pt x="41" y="15"/>
                    <a:pt x="50" y="16"/>
                  </a:cubicBezTo>
                  <a:cubicBezTo>
                    <a:pt x="55" y="16"/>
                    <a:pt x="61" y="30"/>
                    <a:pt x="62" y="34"/>
                  </a:cubicBezTo>
                  <a:cubicBezTo>
                    <a:pt x="62" y="28"/>
                    <a:pt x="59" y="0"/>
                    <a:pt x="67" y="0"/>
                  </a:cubicBezTo>
                  <a:cubicBezTo>
                    <a:pt x="75" y="0"/>
                    <a:pt x="76" y="29"/>
                    <a:pt x="77" y="35"/>
                  </a:cubicBezTo>
                  <a:cubicBezTo>
                    <a:pt x="78" y="30"/>
                    <a:pt x="79" y="12"/>
                    <a:pt x="88" y="13"/>
                  </a:cubicBezTo>
                  <a:cubicBezTo>
                    <a:pt x="94" y="13"/>
                    <a:pt x="96" y="37"/>
                    <a:pt x="98" y="42"/>
                  </a:cubicBezTo>
                  <a:cubicBezTo>
                    <a:pt x="97" y="40"/>
                    <a:pt x="98" y="39"/>
                    <a:pt x="98" y="38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5" name="Freeform 24"/>
            <p:cNvSpPr/>
            <p:nvPr/>
          </p:nvSpPr>
          <p:spPr>
            <a:xfrm>
              <a:off x="5494338" y="5266688"/>
              <a:ext cx="212725" cy="106363"/>
            </a:xfrm>
            <a:custGeom>
              <a:avLst/>
              <a:gdLst/>
              <a:ahLst/>
              <a:cxnLst>
                <a:cxn ang="0">
                  <a:pos x="2799" y="86769"/>
                </a:cxn>
                <a:cxn ang="0">
                  <a:pos x="0" y="86769"/>
                </a:cxn>
                <a:cxn ang="0">
                  <a:pos x="44784" y="11196"/>
                </a:cxn>
                <a:cxn ang="0">
                  <a:pos x="61578" y="103563"/>
                </a:cxn>
                <a:cxn ang="0">
                  <a:pos x="111960" y="22392"/>
                </a:cxn>
                <a:cxn ang="0">
                  <a:pos x="123156" y="72774"/>
                </a:cxn>
                <a:cxn ang="0">
                  <a:pos x="207126" y="2799"/>
                </a:cxn>
                <a:cxn ang="0">
                  <a:pos x="209925" y="69975"/>
                </a:cxn>
                <a:cxn ang="0">
                  <a:pos x="207126" y="97965"/>
                </a:cxn>
              </a:cxnLst>
              <a:pathLst>
                <a:path w="76" h="38">
                  <a:moveTo>
                    <a:pt x="1" y="31"/>
                  </a:moveTo>
                  <a:cubicBezTo>
                    <a:pt x="1" y="31"/>
                    <a:pt x="1" y="34"/>
                    <a:pt x="0" y="31"/>
                  </a:cubicBezTo>
                  <a:cubicBezTo>
                    <a:pt x="4" y="22"/>
                    <a:pt x="5" y="6"/>
                    <a:pt x="16" y="4"/>
                  </a:cubicBezTo>
                  <a:cubicBezTo>
                    <a:pt x="22" y="13"/>
                    <a:pt x="20" y="26"/>
                    <a:pt x="22" y="37"/>
                  </a:cubicBezTo>
                  <a:cubicBezTo>
                    <a:pt x="26" y="32"/>
                    <a:pt x="33" y="8"/>
                    <a:pt x="40" y="8"/>
                  </a:cubicBezTo>
                  <a:cubicBezTo>
                    <a:pt x="47" y="8"/>
                    <a:pt x="44" y="21"/>
                    <a:pt x="44" y="26"/>
                  </a:cubicBezTo>
                  <a:cubicBezTo>
                    <a:pt x="54" y="20"/>
                    <a:pt x="60" y="0"/>
                    <a:pt x="74" y="1"/>
                  </a:cubicBezTo>
                  <a:cubicBezTo>
                    <a:pt x="76" y="8"/>
                    <a:pt x="75" y="17"/>
                    <a:pt x="75" y="25"/>
                  </a:cubicBezTo>
                  <a:cubicBezTo>
                    <a:pt x="75" y="27"/>
                    <a:pt x="75" y="38"/>
                    <a:pt x="74" y="3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6" name="Freeform 25"/>
            <p:cNvSpPr/>
            <p:nvPr/>
          </p:nvSpPr>
          <p:spPr>
            <a:xfrm>
              <a:off x="79375" y="5391943"/>
              <a:ext cx="349250" cy="161925"/>
            </a:xfrm>
            <a:custGeom>
              <a:avLst/>
              <a:gdLst/>
              <a:ahLst/>
              <a:cxnLst>
                <a:cxn ang="0">
                  <a:pos x="16764" y="150757"/>
                </a:cxn>
                <a:cxn ang="0">
                  <a:pos x="27940" y="161925"/>
                </a:cxn>
                <a:cxn ang="0">
                  <a:pos x="2794" y="92129"/>
                </a:cxn>
                <a:cxn ang="0">
                  <a:pos x="83820" y="150757"/>
                </a:cxn>
                <a:cxn ang="0">
                  <a:pos x="92202" y="69795"/>
                </a:cxn>
                <a:cxn ang="0">
                  <a:pos x="136906" y="128423"/>
                </a:cxn>
                <a:cxn ang="0">
                  <a:pos x="153670" y="36293"/>
                </a:cxn>
                <a:cxn ang="0">
                  <a:pos x="192786" y="97713"/>
                </a:cxn>
                <a:cxn ang="0">
                  <a:pos x="234696" y="16750"/>
                </a:cxn>
                <a:cxn ang="0">
                  <a:pos x="254254" y="94921"/>
                </a:cxn>
                <a:cxn ang="0">
                  <a:pos x="321310" y="16750"/>
                </a:cxn>
                <a:cxn ang="0">
                  <a:pos x="338074" y="125631"/>
                </a:cxn>
              </a:cxnLst>
              <a:pathLst>
                <a:path w="125" h="58">
                  <a:moveTo>
                    <a:pt x="6" y="54"/>
                  </a:moveTo>
                  <a:cubicBezTo>
                    <a:pt x="8" y="56"/>
                    <a:pt x="9" y="57"/>
                    <a:pt x="10" y="58"/>
                  </a:cubicBezTo>
                  <a:cubicBezTo>
                    <a:pt x="4" y="51"/>
                    <a:pt x="0" y="42"/>
                    <a:pt x="1" y="33"/>
                  </a:cubicBezTo>
                  <a:cubicBezTo>
                    <a:pt x="11" y="31"/>
                    <a:pt x="27" y="46"/>
                    <a:pt x="30" y="54"/>
                  </a:cubicBezTo>
                  <a:cubicBezTo>
                    <a:pt x="33" y="46"/>
                    <a:pt x="27" y="32"/>
                    <a:pt x="33" y="25"/>
                  </a:cubicBezTo>
                  <a:cubicBezTo>
                    <a:pt x="41" y="30"/>
                    <a:pt x="43" y="40"/>
                    <a:pt x="49" y="46"/>
                  </a:cubicBezTo>
                  <a:cubicBezTo>
                    <a:pt x="52" y="35"/>
                    <a:pt x="50" y="23"/>
                    <a:pt x="55" y="13"/>
                  </a:cubicBezTo>
                  <a:cubicBezTo>
                    <a:pt x="61" y="14"/>
                    <a:pt x="66" y="29"/>
                    <a:pt x="69" y="35"/>
                  </a:cubicBezTo>
                  <a:cubicBezTo>
                    <a:pt x="71" y="30"/>
                    <a:pt x="75" y="3"/>
                    <a:pt x="84" y="6"/>
                  </a:cubicBezTo>
                  <a:cubicBezTo>
                    <a:pt x="90" y="7"/>
                    <a:pt x="90" y="29"/>
                    <a:pt x="91" y="34"/>
                  </a:cubicBezTo>
                  <a:cubicBezTo>
                    <a:pt x="92" y="27"/>
                    <a:pt x="103" y="0"/>
                    <a:pt x="115" y="6"/>
                  </a:cubicBezTo>
                  <a:cubicBezTo>
                    <a:pt x="125" y="12"/>
                    <a:pt x="117" y="37"/>
                    <a:pt x="121" y="4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7" name="Freeform 26"/>
            <p:cNvSpPr/>
            <p:nvPr/>
          </p:nvSpPr>
          <p:spPr>
            <a:xfrm>
              <a:off x="5099050" y="5322093"/>
              <a:ext cx="438150" cy="234950"/>
            </a:xfrm>
            <a:custGeom>
              <a:avLst/>
              <a:gdLst/>
              <a:ahLst/>
              <a:cxnLst>
                <a:cxn ang="0">
                  <a:pos x="67407" y="190197"/>
                </a:cxn>
                <a:cxn ang="0">
                  <a:pos x="44938" y="83910"/>
                </a:cxn>
                <a:cxn ang="0">
                  <a:pos x="123580" y="167821"/>
                </a:cxn>
                <a:cxn ang="0">
                  <a:pos x="146050" y="44752"/>
                </a:cxn>
                <a:cxn ang="0">
                  <a:pos x="196605" y="153836"/>
                </a:cxn>
                <a:cxn ang="0">
                  <a:pos x="241544" y="0"/>
                </a:cxn>
                <a:cxn ang="0">
                  <a:pos x="264013" y="173415"/>
                </a:cxn>
                <a:cxn ang="0">
                  <a:pos x="320186" y="61534"/>
                </a:cxn>
                <a:cxn ang="0">
                  <a:pos x="331421" y="190197"/>
                </a:cxn>
                <a:cxn ang="0">
                  <a:pos x="410063" y="106286"/>
                </a:cxn>
                <a:cxn ang="0">
                  <a:pos x="426915" y="234950"/>
                </a:cxn>
              </a:cxnLst>
              <a:pathLst>
                <a:path w="156" h="84">
                  <a:moveTo>
                    <a:pt x="24" y="68"/>
                  </a:moveTo>
                  <a:cubicBezTo>
                    <a:pt x="19" y="59"/>
                    <a:pt x="0" y="35"/>
                    <a:pt x="16" y="30"/>
                  </a:cubicBezTo>
                  <a:cubicBezTo>
                    <a:pt x="31" y="26"/>
                    <a:pt x="38" y="49"/>
                    <a:pt x="44" y="60"/>
                  </a:cubicBezTo>
                  <a:cubicBezTo>
                    <a:pt x="43" y="53"/>
                    <a:pt x="42" y="17"/>
                    <a:pt x="52" y="16"/>
                  </a:cubicBezTo>
                  <a:cubicBezTo>
                    <a:pt x="64" y="15"/>
                    <a:pt x="69" y="47"/>
                    <a:pt x="70" y="55"/>
                  </a:cubicBezTo>
                  <a:cubicBezTo>
                    <a:pt x="70" y="41"/>
                    <a:pt x="71" y="9"/>
                    <a:pt x="86" y="0"/>
                  </a:cubicBezTo>
                  <a:cubicBezTo>
                    <a:pt x="97" y="16"/>
                    <a:pt x="94" y="42"/>
                    <a:pt x="94" y="62"/>
                  </a:cubicBezTo>
                  <a:cubicBezTo>
                    <a:pt x="99" y="47"/>
                    <a:pt x="101" y="31"/>
                    <a:pt x="114" y="22"/>
                  </a:cubicBezTo>
                  <a:cubicBezTo>
                    <a:pt x="122" y="34"/>
                    <a:pt x="117" y="53"/>
                    <a:pt x="118" y="68"/>
                  </a:cubicBezTo>
                  <a:cubicBezTo>
                    <a:pt x="124" y="59"/>
                    <a:pt x="133" y="31"/>
                    <a:pt x="146" y="38"/>
                  </a:cubicBezTo>
                  <a:cubicBezTo>
                    <a:pt x="156" y="43"/>
                    <a:pt x="152" y="75"/>
                    <a:pt x="152" y="84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8" name="Freeform 23"/>
            <p:cNvSpPr/>
            <p:nvPr/>
          </p:nvSpPr>
          <p:spPr>
            <a:xfrm>
              <a:off x="2286686" y="5309006"/>
              <a:ext cx="274638" cy="150813"/>
            </a:xfrm>
            <a:custGeom>
              <a:avLst/>
              <a:gdLst/>
              <a:ahLst/>
              <a:cxnLst>
                <a:cxn ang="0">
                  <a:pos x="89677" y="150813"/>
                </a:cxn>
                <a:cxn ang="0">
                  <a:pos x="19617" y="33514"/>
                </a:cxn>
                <a:cxn ang="0">
                  <a:pos x="117702" y="100542"/>
                </a:cxn>
                <a:cxn ang="0">
                  <a:pos x="140121" y="44685"/>
                </a:cxn>
                <a:cxn ang="0">
                  <a:pos x="173750" y="94956"/>
                </a:cxn>
                <a:cxn ang="0">
                  <a:pos x="187762" y="0"/>
                </a:cxn>
                <a:cxn ang="0">
                  <a:pos x="215787" y="97749"/>
                </a:cxn>
                <a:cxn ang="0">
                  <a:pos x="246613" y="36306"/>
                </a:cxn>
                <a:cxn ang="0">
                  <a:pos x="274638" y="117299"/>
                </a:cxn>
                <a:cxn ang="0">
                  <a:pos x="274638" y="106127"/>
                </a:cxn>
              </a:cxnLst>
              <a:pathLst>
                <a:path w="98" h="54">
                  <a:moveTo>
                    <a:pt x="32" y="54"/>
                  </a:moveTo>
                  <a:cubicBezTo>
                    <a:pt x="25" y="49"/>
                    <a:pt x="0" y="20"/>
                    <a:pt x="7" y="12"/>
                  </a:cubicBezTo>
                  <a:cubicBezTo>
                    <a:pt x="18" y="1"/>
                    <a:pt x="36" y="31"/>
                    <a:pt x="42" y="36"/>
                  </a:cubicBezTo>
                  <a:cubicBezTo>
                    <a:pt x="42" y="31"/>
                    <a:pt x="41" y="15"/>
                    <a:pt x="50" y="16"/>
                  </a:cubicBezTo>
                  <a:cubicBezTo>
                    <a:pt x="55" y="16"/>
                    <a:pt x="61" y="30"/>
                    <a:pt x="62" y="34"/>
                  </a:cubicBezTo>
                  <a:cubicBezTo>
                    <a:pt x="62" y="28"/>
                    <a:pt x="59" y="0"/>
                    <a:pt x="67" y="0"/>
                  </a:cubicBezTo>
                  <a:cubicBezTo>
                    <a:pt x="75" y="0"/>
                    <a:pt x="76" y="29"/>
                    <a:pt x="77" y="35"/>
                  </a:cubicBezTo>
                  <a:cubicBezTo>
                    <a:pt x="78" y="30"/>
                    <a:pt x="79" y="12"/>
                    <a:pt x="88" y="13"/>
                  </a:cubicBezTo>
                  <a:cubicBezTo>
                    <a:pt x="94" y="13"/>
                    <a:pt x="96" y="37"/>
                    <a:pt x="98" y="42"/>
                  </a:cubicBezTo>
                  <a:cubicBezTo>
                    <a:pt x="97" y="40"/>
                    <a:pt x="98" y="39"/>
                    <a:pt x="98" y="38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9" name="Freeform 21"/>
            <p:cNvSpPr/>
            <p:nvPr/>
          </p:nvSpPr>
          <p:spPr>
            <a:xfrm>
              <a:off x="11503820" y="5406479"/>
              <a:ext cx="314325" cy="114300"/>
            </a:xfrm>
            <a:custGeom>
              <a:avLst/>
              <a:gdLst/>
              <a:ahLst/>
              <a:cxnLst>
                <a:cxn ang="0">
                  <a:pos x="30871" y="111512"/>
                </a:cxn>
                <a:cxn ang="0">
                  <a:pos x="28064" y="19514"/>
                </a:cxn>
                <a:cxn ang="0">
                  <a:pos x="84194" y="114300"/>
                </a:cxn>
                <a:cxn ang="0">
                  <a:pos x="129097" y="30665"/>
                </a:cxn>
                <a:cxn ang="0">
                  <a:pos x="151549" y="100360"/>
                </a:cxn>
                <a:cxn ang="0">
                  <a:pos x="210485" y="27878"/>
                </a:cxn>
                <a:cxn ang="0">
                  <a:pos x="224517" y="114300"/>
                </a:cxn>
                <a:cxn ang="0">
                  <a:pos x="305905" y="11151"/>
                </a:cxn>
                <a:cxn ang="0">
                  <a:pos x="311518" y="69695"/>
                </a:cxn>
                <a:cxn ang="0">
                  <a:pos x="311518" y="103148"/>
                </a:cxn>
              </a:cxnLst>
              <a:pathLst>
                <a:path w="112" h="41">
                  <a:moveTo>
                    <a:pt x="11" y="40"/>
                  </a:moveTo>
                  <a:cubicBezTo>
                    <a:pt x="4" y="33"/>
                    <a:pt x="0" y="11"/>
                    <a:pt x="10" y="7"/>
                  </a:cubicBezTo>
                  <a:cubicBezTo>
                    <a:pt x="25" y="0"/>
                    <a:pt x="29" y="31"/>
                    <a:pt x="30" y="41"/>
                  </a:cubicBezTo>
                  <a:cubicBezTo>
                    <a:pt x="34" y="36"/>
                    <a:pt x="38" y="11"/>
                    <a:pt x="46" y="11"/>
                  </a:cubicBezTo>
                  <a:cubicBezTo>
                    <a:pt x="52" y="11"/>
                    <a:pt x="53" y="32"/>
                    <a:pt x="54" y="36"/>
                  </a:cubicBezTo>
                  <a:cubicBezTo>
                    <a:pt x="58" y="30"/>
                    <a:pt x="64" y="6"/>
                    <a:pt x="75" y="10"/>
                  </a:cubicBezTo>
                  <a:cubicBezTo>
                    <a:pt x="82" y="12"/>
                    <a:pt x="80" y="34"/>
                    <a:pt x="80" y="41"/>
                  </a:cubicBezTo>
                  <a:cubicBezTo>
                    <a:pt x="83" y="28"/>
                    <a:pt x="94" y="7"/>
                    <a:pt x="109" y="4"/>
                  </a:cubicBezTo>
                  <a:cubicBezTo>
                    <a:pt x="112" y="10"/>
                    <a:pt x="111" y="18"/>
                    <a:pt x="111" y="25"/>
                  </a:cubicBezTo>
                  <a:cubicBezTo>
                    <a:pt x="111" y="27"/>
                    <a:pt x="111" y="40"/>
                    <a:pt x="111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7" name="矩形 36"/>
          <p:cNvSpPr/>
          <p:nvPr/>
        </p:nvSpPr>
        <p:spPr>
          <a:xfrm>
            <a:off x="428625" y="259398"/>
            <a:ext cx="4005263" cy="1898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6000" strike="noStrike" noProof="1" dirty="0">
                <a:solidFill>
                  <a:schemeClr val="bg1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学情总结</a:t>
            </a:r>
            <a:endParaRPr lang="zh-CN" altLang="en-US" sz="6000" strike="noStrike" noProof="1" dirty="0">
              <a:solidFill>
                <a:schemeClr val="bg1"/>
              </a:solidFill>
              <a:latin typeface="造字工房童心（非商用）常规体" pitchFamily="2" charset="-122"/>
              <a:ea typeface="造字工房童心（非商用）常规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3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Freeform 58"/>
          <p:cNvSpPr/>
          <p:nvPr/>
        </p:nvSpPr>
        <p:spPr>
          <a:xfrm>
            <a:off x="10112375" y="3784600"/>
            <a:ext cx="1001713" cy="536575"/>
          </a:xfrm>
          <a:custGeom>
            <a:avLst/>
            <a:gdLst/>
            <a:ahLst/>
            <a:cxnLst>
              <a:cxn ang="0">
                <a:pos x="522593" y="0"/>
              </a:cxn>
              <a:cxn ang="0">
                <a:pos x="280943" y="81160"/>
              </a:cxn>
              <a:cxn ang="0">
                <a:pos x="257367" y="110853"/>
              </a:cxn>
              <a:cxn ang="0">
                <a:pos x="222004" y="106894"/>
              </a:cxn>
              <a:cxn ang="0">
                <a:pos x="41257" y="176177"/>
              </a:cxn>
              <a:cxn ang="0">
                <a:pos x="39292" y="326620"/>
              </a:cxn>
              <a:cxn ang="0">
                <a:pos x="214145" y="397883"/>
              </a:cxn>
              <a:cxn ang="0">
                <a:pos x="222004" y="397883"/>
              </a:cxn>
              <a:cxn ang="0">
                <a:pos x="235756" y="427576"/>
              </a:cxn>
              <a:cxn ang="0">
                <a:pos x="365422" y="490921"/>
              </a:cxn>
              <a:cxn ang="0">
                <a:pos x="430255" y="479043"/>
              </a:cxn>
              <a:cxn ang="0">
                <a:pos x="581532" y="536450"/>
              </a:cxn>
              <a:cxn ang="0">
                <a:pos x="671905" y="520613"/>
              </a:cxn>
              <a:cxn ang="0">
                <a:pos x="776031" y="427576"/>
              </a:cxn>
              <a:cxn ang="0">
                <a:pos x="789784" y="427576"/>
              </a:cxn>
              <a:cxn ang="0">
                <a:pos x="880157" y="411740"/>
              </a:cxn>
              <a:cxn ang="0">
                <a:pos x="996071" y="243480"/>
              </a:cxn>
              <a:cxn ang="0">
                <a:pos x="836935" y="83139"/>
              </a:cxn>
              <a:cxn ang="0">
                <a:pos x="797642" y="79180"/>
              </a:cxn>
              <a:cxn ang="0">
                <a:pos x="754420" y="83139"/>
              </a:cxn>
              <a:cxn ang="0">
                <a:pos x="577603" y="3959"/>
              </a:cxn>
              <a:cxn ang="0">
                <a:pos x="522593" y="0"/>
              </a:cxn>
            </a:cxnLst>
            <a:pathLst>
              <a:path w="510" h="271">
                <a:moveTo>
                  <a:pt x="266" y="0"/>
                </a:moveTo>
                <a:cubicBezTo>
                  <a:pt x="228" y="0"/>
                  <a:pt x="179" y="10"/>
                  <a:pt x="143" y="41"/>
                </a:cubicBezTo>
                <a:cubicBezTo>
                  <a:pt x="138" y="45"/>
                  <a:pt x="134" y="50"/>
                  <a:pt x="131" y="56"/>
                </a:cubicBezTo>
                <a:cubicBezTo>
                  <a:pt x="125" y="55"/>
                  <a:pt x="119" y="54"/>
                  <a:pt x="113" y="54"/>
                </a:cubicBezTo>
                <a:cubicBezTo>
                  <a:pt x="85" y="54"/>
                  <a:pt x="48" y="63"/>
                  <a:pt x="21" y="89"/>
                </a:cubicBezTo>
                <a:cubicBezTo>
                  <a:pt x="0" y="109"/>
                  <a:pt x="3" y="143"/>
                  <a:pt x="20" y="165"/>
                </a:cubicBezTo>
                <a:cubicBezTo>
                  <a:pt x="38" y="190"/>
                  <a:pt x="74" y="201"/>
                  <a:pt x="109" y="201"/>
                </a:cubicBezTo>
                <a:cubicBezTo>
                  <a:pt x="110" y="201"/>
                  <a:pt x="112" y="201"/>
                  <a:pt x="113" y="201"/>
                </a:cubicBezTo>
                <a:cubicBezTo>
                  <a:pt x="115" y="207"/>
                  <a:pt x="117" y="212"/>
                  <a:pt x="120" y="216"/>
                </a:cubicBezTo>
                <a:cubicBezTo>
                  <a:pt x="134" y="238"/>
                  <a:pt x="160" y="248"/>
                  <a:pt x="186" y="248"/>
                </a:cubicBezTo>
                <a:cubicBezTo>
                  <a:pt x="197" y="248"/>
                  <a:pt x="209" y="246"/>
                  <a:pt x="219" y="242"/>
                </a:cubicBezTo>
                <a:cubicBezTo>
                  <a:pt x="239" y="262"/>
                  <a:pt x="268" y="271"/>
                  <a:pt x="296" y="271"/>
                </a:cubicBezTo>
                <a:cubicBezTo>
                  <a:pt x="312" y="271"/>
                  <a:pt x="328" y="268"/>
                  <a:pt x="342" y="263"/>
                </a:cubicBezTo>
                <a:cubicBezTo>
                  <a:pt x="365" y="254"/>
                  <a:pt x="385" y="237"/>
                  <a:pt x="395" y="216"/>
                </a:cubicBezTo>
                <a:cubicBezTo>
                  <a:pt x="397" y="216"/>
                  <a:pt x="400" y="216"/>
                  <a:pt x="402" y="216"/>
                </a:cubicBezTo>
                <a:cubicBezTo>
                  <a:pt x="418" y="216"/>
                  <a:pt x="434" y="213"/>
                  <a:pt x="448" y="208"/>
                </a:cubicBezTo>
                <a:cubicBezTo>
                  <a:pt x="483" y="194"/>
                  <a:pt x="510" y="161"/>
                  <a:pt x="507" y="123"/>
                </a:cubicBezTo>
                <a:cubicBezTo>
                  <a:pt x="504" y="77"/>
                  <a:pt x="468" y="51"/>
                  <a:pt x="426" y="42"/>
                </a:cubicBezTo>
                <a:cubicBezTo>
                  <a:pt x="421" y="41"/>
                  <a:pt x="414" y="40"/>
                  <a:pt x="406" y="40"/>
                </a:cubicBezTo>
                <a:cubicBezTo>
                  <a:pt x="399" y="40"/>
                  <a:pt x="392" y="41"/>
                  <a:pt x="384" y="42"/>
                </a:cubicBezTo>
                <a:cubicBezTo>
                  <a:pt x="364" y="21"/>
                  <a:pt x="330" y="8"/>
                  <a:pt x="294" y="2"/>
                </a:cubicBezTo>
                <a:cubicBezTo>
                  <a:pt x="286" y="0"/>
                  <a:pt x="277" y="0"/>
                  <a:pt x="266" y="0"/>
                </a:cubicBezTo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098" name="Freeform 58"/>
          <p:cNvSpPr/>
          <p:nvPr/>
        </p:nvSpPr>
        <p:spPr>
          <a:xfrm>
            <a:off x="1466850" y="928688"/>
            <a:ext cx="1435100" cy="768350"/>
          </a:xfrm>
          <a:custGeom>
            <a:avLst/>
            <a:gdLst/>
            <a:ahLst/>
            <a:cxnLst>
              <a:cxn ang="0">
                <a:pos x="748503" y="0"/>
              </a:cxn>
              <a:cxn ang="0">
                <a:pos x="402391" y="116244"/>
              </a:cxn>
              <a:cxn ang="0">
                <a:pos x="368623" y="158773"/>
              </a:cxn>
              <a:cxn ang="0">
                <a:pos x="317973" y="153102"/>
              </a:cxn>
              <a:cxn ang="0">
                <a:pos x="59092" y="252336"/>
              </a:cxn>
              <a:cxn ang="0">
                <a:pos x="56278" y="467814"/>
              </a:cxn>
              <a:cxn ang="0">
                <a:pos x="306717" y="569883"/>
              </a:cxn>
              <a:cxn ang="0">
                <a:pos x="317973" y="569883"/>
              </a:cxn>
              <a:cxn ang="0">
                <a:pos x="337670" y="612411"/>
              </a:cxn>
              <a:cxn ang="0">
                <a:pos x="523389" y="703139"/>
              </a:cxn>
              <a:cxn ang="0">
                <a:pos x="616249" y="686128"/>
              </a:cxn>
              <a:cxn ang="0">
                <a:pos x="832921" y="768350"/>
              </a:cxn>
              <a:cxn ang="0">
                <a:pos x="962361" y="745668"/>
              </a:cxn>
              <a:cxn ang="0">
                <a:pos x="1111499" y="612411"/>
              </a:cxn>
              <a:cxn ang="0">
                <a:pos x="1131197" y="612411"/>
              </a:cxn>
              <a:cxn ang="0">
                <a:pos x="1260637" y="589729"/>
              </a:cxn>
              <a:cxn ang="0">
                <a:pos x="1426659" y="348734"/>
              </a:cxn>
              <a:cxn ang="0">
                <a:pos x="1198731" y="119080"/>
              </a:cxn>
              <a:cxn ang="0">
                <a:pos x="1142452" y="113409"/>
              </a:cxn>
              <a:cxn ang="0">
                <a:pos x="1080546" y="119080"/>
              </a:cxn>
              <a:cxn ang="0">
                <a:pos x="827293" y="5670"/>
              </a:cxn>
              <a:cxn ang="0">
                <a:pos x="748503" y="0"/>
              </a:cxn>
            </a:cxnLst>
            <a:pathLst>
              <a:path w="510" h="271">
                <a:moveTo>
                  <a:pt x="266" y="0"/>
                </a:moveTo>
                <a:cubicBezTo>
                  <a:pt x="228" y="0"/>
                  <a:pt x="179" y="10"/>
                  <a:pt x="143" y="41"/>
                </a:cubicBezTo>
                <a:cubicBezTo>
                  <a:pt x="138" y="45"/>
                  <a:pt x="134" y="50"/>
                  <a:pt x="131" y="56"/>
                </a:cubicBezTo>
                <a:cubicBezTo>
                  <a:pt x="125" y="55"/>
                  <a:pt x="119" y="54"/>
                  <a:pt x="113" y="54"/>
                </a:cubicBezTo>
                <a:cubicBezTo>
                  <a:pt x="85" y="54"/>
                  <a:pt x="48" y="63"/>
                  <a:pt x="21" y="89"/>
                </a:cubicBezTo>
                <a:cubicBezTo>
                  <a:pt x="0" y="109"/>
                  <a:pt x="3" y="143"/>
                  <a:pt x="20" y="165"/>
                </a:cubicBezTo>
                <a:cubicBezTo>
                  <a:pt x="38" y="190"/>
                  <a:pt x="74" y="201"/>
                  <a:pt x="109" y="201"/>
                </a:cubicBezTo>
                <a:cubicBezTo>
                  <a:pt x="110" y="201"/>
                  <a:pt x="112" y="201"/>
                  <a:pt x="113" y="201"/>
                </a:cubicBezTo>
                <a:cubicBezTo>
                  <a:pt x="115" y="207"/>
                  <a:pt x="117" y="212"/>
                  <a:pt x="120" y="216"/>
                </a:cubicBezTo>
                <a:cubicBezTo>
                  <a:pt x="134" y="238"/>
                  <a:pt x="160" y="248"/>
                  <a:pt x="186" y="248"/>
                </a:cubicBezTo>
                <a:cubicBezTo>
                  <a:pt x="197" y="248"/>
                  <a:pt x="209" y="246"/>
                  <a:pt x="219" y="242"/>
                </a:cubicBezTo>
                <a:cubicBezTo>
                  <a:pt x="239" y="262"/>
                  <a:pt x="268" y="271"/>
                  <a:pt x="296" y="271"/>
                </a:cubicBezTo>
                <a:cubicBezTo>
                  <a:pt x="312" y="271"/>
                  <a:pt x="328" y="268"/>
                  <a:pt x="342" y="263"/>
                </a:cubicBezTo>
                <a:cubicBezTo>
                  <a:pt x="365" y="254"/>
                  <a:pt x="385" y="237"/>
                  <a:pt x="395" y="216"/>
                </a:cubicBezTo>
                <a:cubicBezTo>
                  <a:pt x="397" y="216"/>
                  <a:pt x="400" y="216"/>
                  <a:pt x="402" y="216"/>
                </a:cubicBezTo>
                <a:cubicBezTo>
                  <a:pt x="418" y="216"/>
                  <a:pt x="434" y="213"/>
                  <a:pt x="448" y="208"/>
                </a:cubicBezTo>
                <a:cubicBezTo>
                  <a:pt x="483" y="194"/>
                  <a:pt x="510" y="161"/>
                  <a:pt x="507" y="123"/>
                </a:cubicBezTo>
                <a:cubicBezTo>
                  <a:pt x="504" y="77"/>
                  <a:pt x="468" y="51"/>
                  <a:pt x="426" y="42"/>
                </a:cubicBezTo>
                <a:cubicBezTo>
                  <a:pt x="421" y="41"/>
                  <a:pt x="414" y="40"/>
                  <a:pt x="406" y="40"/>
                </a:cubicBezTo>
                <a:cubicBezTo>
                  <a:pt x="399" y="40"/>
                  <a:pt x="392" y="41"/>
                  <a:pt x="384" y="42"/>
                </a:cubicBezTo>
                <a:cubicBezTo>
                  <a:pt x="364" y="21"/>
                  <a:pt x="330" y="8"/>
                  <a:pt x="294" y="2"/>
                </a:cubicBezTo>
                <a:cubicBezTo>
                  <a:pt x="286" y="0"/>
                  <a:pt x="277" y="0"/>
                  <a:pt x="266" y="0"/>
                </a:cubicBezTo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7725" y="720090"/>
            <a:ext cx="7054850" cy="977265"/>
          </a:xfrm>
          <a:prstGeom prst="rect">
            <a:avLst/>
          </a:prstGeom>
          <a:solidFill>
            <a:srgbClr val="E86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3800" strike="noStrike" noProof="1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5440680" y="515938"/>
            <a:ext cx="4006850" cy="0"/>
          </a:xfrm>
          <a:prstGeom prst="line">
            <a:avLst/>
          </a:prstGeom>
          <a:ln>
            <a:solidFill>
              <a:srgbClr val="E861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42875" y="114300"/>
            <a:ext cx="11906250" cy="6629400"/>
          </a:xfrm>
          <a:prstGeom prst="rect">
            <a:avLst/>
          </a:prstGeom>
          <a:noFill/>
          <a:ln>
            <a:solidFill>
              <a:srgbClr val="5E9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1" name="矩形 10"/>
          <p:cNvSpPr/>
          <p:nvPr/>
        </p:nvSpPr>
        <p:spPr>
          <a:xfrm>
            <a:off x="276225" y="231775"/>
            <a:ext cx="11639550" cy="6388100"/>
          </a:xfrm>
          <a:prstGeom prst="rect">
            <a:avLst/>
          </a:prstGeom>
          <a:noFill/>
          <a:ln w="76200">
            <a:solidFill>
              <a:srgbClr val="A6C4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grpSp>
        <p:nvGrpSpPr>
          <p:cNvPr id="4119" name="组合 23"/>
          <p:cNvGrpSpPr/>
          <p:nvPr/>
        </p:nvGrpSpPr>
        <p:grpSpPr>
          <a:xfrm>
            <a:off x="-22225" y="5878513"/>
            <a:ext cx="12260263" cy="1001712"/>
            <a:chOff x="-22528" y="5241288"/>
            <a:chExt cx="12260248" cy="1628618"/>
          </a:xfrm>
        </p:grpSpPr>
        <p:sp>
          <p:nvSpPr>
            <p:cNvPr id="4120" name="Freeform 19"/>
            <p:cNvSpPr/>
            <p:nvPr/>
          </p:nvSpPr>
          <p:spPr>
            <a:xfrm>
              <a:off x="-22528" y="5271293"/>
              <a:ext cx="12260248" cy="1598613"/>
            </a:xfrm>
            <a:custGeom>
              <a:avLst/>
              <a:gdLst/>
              <a:ahLst/>
              <a:cxnLst>
                <a:cxn ang="0">
                  <a:pos x="12260248" y="1598613"/>
                </a:cxn>
                <a:cxn ang="0">
                  <a:pos x="0" y="1598613"/>
                </a:cxn>
                <a:cxn ang="0">
                  <a:pos x="0" y="266435"/>
                </a:cxn>
                <a:cxn ang="0">
                  <a:pos x="12260248" y="266435"/>
                </a:cxn>
                <a:cxn ang="0">
                  <a:pos x="12260248" y="1598613"/>
                </a:cxn>
              </a:cxnLst>
              <a:pathLst>
                <a:path w="2000" h="570">
                  <a:moveTo>
                    <a:pt x="2000" y="570"/>
                  </a:moveTo>
                  <a:cubicBezTo>
                    <a:pt x="1333" y="570"/>
                    <a:pt x="667" y="570"/>
                    <a:pt x="0" y="570"/>
                  </a:cubicBezTo>
                  <a:cubicBezTo>
                    <a:pt x="0" y="507"/>
                    <a:pt x="0" y="157"/>
                    <a:pt x="0" y="95"/>
                  </a:cubicBezTo>
                  <a:cubicBezTo>
                    <a:pt x="645" y="0"/>
                    <a:pt x="1355" y="0"/>
                    <a:pt x="2000" y="95"/>
                  </a:cubicBezTo>
                  <a:cubicBezTo>
                    <a:pt x="2000" y="157"/>
                    <a:pt x="2000" y="507"/>
                    <a:pt x="2000" y="570"/>
                  </a:cubicBezTo>
                  <a:close/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1" name="Freeform 20"/>
            <p:cNvSpPr/>
            <p:nvPr/>
          </p:nvSpPr>
          <p:spPr>
            <a:xfrm>
              <a:off x="9740107" y="5277890"/>
              <a:ext cx="401638" cy="182563"/>
            </a:xfrm>
            <a:custGeom>
              <a:avLst/>
              <a:gdLst/>
              <a:ahLst/>
              <a:cxnLst>
                <a:cxn ang="0">
                  <a:pos x="75833" y="179754"/>
                </a:cxn>
                <a:cxn ang="0">
                  <a:pos x="25277" y="58981"/>
                </a:cxn>
                <a:cxn ang="0">
                  <a:pos x="103920" y="165711"/>
                </a:cxn>
                <a:cxn ang="0">
                  <a:pos x="126389" y="0"/>
                </a:cxn>
                <a:cxn ang="0">
                  <a:pos x="157284" y="146050"/>
                </a:cxn>
                <a:cxn ang="0">
                  <a:pos x="190988" y="78642"/>
                </a:cxn>
                <a:cxn ang="0">
                  <a:pos x="221883" y="148859"/>
                </a:cxn>
                <a:cxn ang="0">
                  <a:pos x="275248" y="84259"/>
                </a:cxn>
                <a:cxn ang="0">
                  <a:pos x="292100" y="162902"/>
                </a:cxn>
                <a:cxn ang="0">
                  <a:pos x="376360" y="92685"/>
                </a:cxn>
                <a:cxn ang="0">
                  <a:pos x="390403" y="182563"/>
                </a:cxn>
              </a:cxnLst>
              <a:pathLst>
                <a:path w="143" h="65">
                  <a:moveTo>
                    <a:pt x="27" y="64"/>
                  </a:moveTo>
                  <a:cubicBezTo>
                    <a:pt x="20" y="65"/>
                    <a:pt x="0" y="27"/>
                    <a:pt x="9" y="21"/>
                  </a:cubicBezTo>
                  <a:cubicBezTo>
                    <a:pt x="22" y="11"/>
                    <a:pt x="35" y="51"/>
                    <a:pt x="37" y="59"/>
                  </a:cubicBezTo>
                  <a:cubicBezTo>
                    <a:pt x="37" y="51"/>
                    <a:pt x="30" y="0"/>
                    <a:pt x="45" y="0"/>
                  </a:cubicBezTo>
                  <a:cubicBezTo>
                    <a:pt x="56" y="0"/>
                    <a:pt x="56" y="44"/>
                    <a:pt x="56" y="52"/>
                  </a:cubicBezTo>
                  <a:cubicBezTo>
                    <a:pt x="58" y="46"/>
                    <a:pt x="57" y="26"/>
                    <a:pt x="68" y="28"/>
                  </a:cubicBezTo>
                  <a:cubicBezTo>
                    <a:pt x="78" y="29"/>
                    <a:pt x="76" y="47"/>
                    <a:pt x="79" y="53"/>
                  </a:cubicBezTo>
                  <a:cubicBezTo>
                    <a:pt x="81" y="47"/>
                    <a:pt x="88" y="28"/>
                    <a:pt x="98" y="30"/>
                  </a:cubicBezTo>
                  <a:cubicBezTo>
                    <a:pt x="106" y="31"/>
                    <a:pt x="103" y="51"/>
                    <a:pt x="104" y="58"/>
                  </a:cubicBezTo>
                  <a:cubicBezTo>
                    <a:pt x="108" y="51"/>
                    <a:pt x="123" y="27"/>
                    <a:pt x="134" y="33"/>
                  </a:cubicBezTo>
                  <a:cubicBezTo>
                    <a:pt x="143" y="37"/>
                    <a:pt x="139" y="59"/>
                    <a:pt x="139" y="6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2" name="Freeform 21"/>
            <p:cNvSpPr/>
            <p:nvPr/>
          </p:nvSpPr>
          <p:spPr>
            <a:xfrm>
              <a:off x="7300913" y="5252400"/>
              <a:ext cx="314325" cy="114300"/>
            </a:xfrm>
            <a:custGeom>
              <a:avLst/>
              <a:gdLst/>
              <a:ahLst/>
              <a:cxnLst>
                <a:cxn ang="0">
                  <a:pos x="30871" y="111512"/>
                </a:cxn>
                <a:cxn ang="0">
                  <a:pos x="28064" y="19514"/>
                </a:cxn>
                <a:cxn ang="0">
                  <a:pos x="84194" y="114300"/>
                </a:cxn>
                <a:cxn ang="0">
                  <a:pos x="129097" y="30665"/>
                </a:cxn>
                <a:cxn ang="0">
                  <a:pos x="151549" y="100360"/>
                </a:cxn>
                <a:cxn ang="0">
                  <a:pos x="210485" y="27878"/>
                </a:cxn>
                <a:cxn ang="0">
                  <a:pos x="224517" y="114300"/>
                </a:cxn>
                <a:cxn ang="0">
                  <a:pos x="305905" y="11151"/>
                </a:cxn>
                <a:cxn ang="0">
                  <a:pos x="311518" y="69695"/>
                </a:cxn>
                <a:cxn ang="0">
                  <a:pos x="311518" y="103148"/>
                </a:cxn>
              </a:cxnLst>
              <a:pathLst>
                <a:path w="112" h="41">
                  <a:moveTo>
                    <a:pt x="11" y="40"/>
                  </a:moveTo>
                  <a:cubicBezTo>
                    <a:pt x="4" y="33"/>
                    <a:pt x="0" y="11"/>
                    <a:pt x="10" y="7"/>
                  </a:cubicBezTo>
                  <a:cubicBezTo>
                    <a:pt x="25" y="0"/>
                    <a:pt x="29" y="31"/>
                    <a:pt x="30" y="41"/>
                  </a:cubicBezTo>
                  <a:cubicBezTo>
                    <a:pt x="34" y="36"/>
                    <a:pt x="38" y="11"/>
                    <a:pt x="46" y="11"/>
                  </a:cubicBezTo>
                  <a:cubicBezTo>
                    <a:pt x="52" y="11"/>
                    <a:pt x="53" y="32"/>
                    <a:pt x="54" y="36"/>
                  </a:cubicBezTo>
                  <a:cubicBezTo>
                    <a:pt x="58" y="30"/>
                    <a:pt x="64" y="6"/>
                    <a:pt x="75" y="10"/>
                  </a:cubicBezTo>
                  <a:cubicBezTo>
                    <a:pt x="82" y="12"/>
                    <a:pt x="80" y="34"/>
                    <a:pt x="80" y="41"/>
                  </a:cubicBezTo>
                  <a:cubicBezTo>
                    <a:pt x="83" y="28"/>
                    <a:pt x="94" y="7"/>
                    <a:pt x="109" y="4"/>
                  </a:cubicBezTo>
                  <a:cubicBezTo>
                    <a:pt x="112" y="10"/>
                    <a:pt x="111" y="18"/>
                    <a:pt x="111" y="25"/>
                  </a:cubicBezTo>
                  <a:cubicBezTo>
                    <a:pt x="111" y="27"/>
                    <a:pt x="111" y="40"/>
                    <a:pt x="111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3" name="Freeform 22"/>
            <p:cNvSpPr/>
            <p:nvPr/>
          </p:nvSpPr>
          <p:spPr>
            <a:xfrm>
              <a:off x="6034088" y="5241288"/>
              <a:ext cx="112713" cy="109538"/>
            </a:xfrm>
            <a:custGeom>
              <a:avLst/>
              <a:gdLst/>
              <a:ahLst/>
              <a:cxnLst>
                <a:cxn ang="0">
                  <a:pos x="33813" y="106729"/>
                </a:cxn>
                <a:cxn ang="0">
                  <a:pos x="2817" y="5617"/>
                </a:cxn>
                <a:cxn ang="0">
                  <a:pos x="56356" y="98303"/>
                </a:cxn>
                <a:cxn ang="0">
                  <a:pos x="81716" y="19660"/>
                </a:cxn>
                <a:cxn ang="0">
                  <a:pos x="109895" y="106729"/>
                </a:cxn>
                <a:cxn ang="0">
                  <a:pos x="109895" y="103920"/>
                </a:cxn>
              </a:cxnLst>
              <a:pathLst>
                <a:path w="40" h="39">
                  <a:moveTo>
                    <a:pt x="12" y="38"/>
                  </a:moveTo>
                  <a:cubicBezTo>
                    <a:pt x="5" y="35"/>
                    <a:pt x="0" y="10"/>
                    <a:pt x="1" y="2"/>
                  </a:cubicBezTo>
                  <a:cubicBezTo>
                    <a:pt x="12" y="0"/>
                    <a:pt x="17" y="27"/>
                    <a:pt x="20" y="35"/>
                  </a:cubicBezTo>
                  <a:cubicBezTo>
                    <a:pt x="23" y="26"/>
                    <a:pt x="22" y="14"/>
                    <a:pt x="29" y="7"/>
                  </a:cubicBezTo>
                  <a:cubicBezTo>
                    <a:pt x="37" y="12"/>
                    <a:pt x="37" y="29"/>
                    <a:pt x="39" y="38"/>
                  </a:cubicBezTo>
                  <a:cubicBezTo>
                    <a:pt x="40" y="39"/>
                    <a:pt x="39" y="37"/>
                    <a:pt x="39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4" name="Freeform 23"/>
            <p:cNvSpPr/>
            <p:nvPr/>
          </p:nvSpPr>
          <p:spPr>
            <a:xfrm>
              <a:off x="5165726" y="5244463"/>
              <a:ext cx="274638" cy="150813"/>
            </a:xfrm>
            <a:custGeom>
              <a:avLst/>
              <a:gdLst/>
              <a:ahLst/>
              <a:cxnLst>
                <a:cxn ang="0">
                  <a:pos x="89677" y="150813"/>
                </a:cxn>
                <a:cxn ang="0">
                  <a:pos x="19617" y="33514"/>
                </a:cxn>
                <a:cxn ang="0">
                  <a:pos x="117702" y="100542"/>
                </a:cxn>
                <a:cxn ang="0">
                  <a:pos x="140121" y="44685"/>
                </a:cxn>
                <a:cxn ang="0">
                  <a:pos x="173750" y="94956"/>
                </a:cxn>
                <a:cxn ang="0">
                  <a:pos x="187762" y="0"/>
                </a:cxn>
                <a:cxn ang="0">
                  <a:pos x="215787" y="97749"/>
                </a:cxn>
                <a:cxn ang="0">
                  <a:pos x="246613" y="36306"/>
                </a:cxn>
                <a:cxn ang="0">
                  <a:pos x="274638" y="117299"/>
                </a:cxn>
                <a:cxn ang="0">
                  <a:pos x="274638" y="106127"/>
                </a:cxn>
              </a:cxnLst>
              <a:pathLst>
                <a:path w="98" h="54">
                  <a:moveTo>
                    <a:pt x="32" y="54"/>
                  </a:moveTo>
                  <a:cubicBezTo>
                    <a:pt x="25" y="49"/>
                    <a:pt x="0" y="20"/>
                    <a:pt x="7" y="12"/>
                  </a:cubicBezTo>
                  <a:cubicBezTo>
                    <a:pt x="18" y="1"/>
                    <a:pt x="36" y="31"/>
                    <a:pt x="42" y="36"/>
                  </a:cubicBezTo>
                  <a:cubicBezTo>
                    <a:pt x="42" y="31"/>
                    <a:pt x="41" y="15"/>
                    <a:pt x="50" y="16"/>
                  </a:cubicBezTo>
                  <a:cubicBezTo>
                    <a:pt x="55" y="16"/>
                    <a:pt x="61" y="30"/>
                    <a:pt x="62" y="34"/>
                  </a:cubicBezTo>
                  <a:cubicBezTo>
                    <a:pt x="62" y="28"/>
                    <a:pt x="59" y="0"/>
                    <a:pt x="67" y="0"/>
                  </a:cubicBezTo>
                  <a:cubicBezTo>
                    <a:pt x="75" y="0"/>
                    <a:pt x="76" y="29"/>
                    <a:pt x="77" y="35"/>
                  </a:cubicBezTo>
                  <a:cubicBezTo>
                    <a:pt x="78" y="30"/>
                    <a:pt x="79" y="12"/>
                    <a:pt x="88" y="13"/>
                  </a:cubicBezTo>
                  <a:cubicBezTo>
                    <a:pt x="94" y="13"/>
                    <a:pt x="96" y="37"/>
                    <a:pt x="98" y="42"/>
                  </a:cubicBezTo>
                  <a:cubicBezTo>
                    <a:pt x="97" y="40"/>
                    <a:pt x="98" y="39"/>
                    <a:pt x="98" y="38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5" name="Freeform 24"/>
            <p:cNvSpPr/>
            <p:nvPr/>
          </p:nvSpPr>
          <p:spPr>
            <a:xfrm>
              <a:off x="5494338" y="5266688"/>
              <a:ext cx="212725" cy="106363"/>
            </a:xfrm>
            <a:custGeom>
              <a:avLst/>
              <a:gdLst/>
              <a:ahLst/>
              <a:cxnLst>
                <a:cxn ang="0">
                  <a:pos x="2799" y="86769"/>
                </a:cxn>
                <a:cxn ang="0">
                  <a:pos x="0" y="86769"/>
                </a:cxn>
                <a:cxn ang="0">
                  <a:pos x="44784" y="11196"/>
                </a:cxn>
                <a:cxn ang="0">
                  <a:pos x="61578" y="103563"/>
                </a:cxn>
                <a:cxn ang="0">
                  <a:pos x="111960" y="22392"/>
                </a:cxn>
                <a:cxn ang="0">
                  <a:pos x="123156" y="72774"/>
                </a:cxn>
                <a:cxn ang="0">
                  <a:pos x="207126" y="2799"/>
                </a:cxn>
                <a:cxn ang="0">
                  <a:pos x="209925" y="69975"/>
                </a:cxn>
                <a:cxn ang="0">
                  <a:pos x="207126" y="97965"/>
                </a:cxn>
              </a:cxnLst>
              <a:pathLst>
                <a:path w="76" h="38">
                  <a:moveTo>
                    <a:pt x="1" y="31"/>
                  </a:moveTo>
                  <a:cubicBezTo>
                    <a:pt x="1" y="31"/>
                    <a:pt x="1" y="34"/>
                    <a:pt x="0" y="31"/>
                  </a:cubicBezTo>
                  <a:cubicBezTo>
                    <a:pt x="4" y="22"/>
                    <a:pt x="5" y="6"/>
                    <a:pt x="16" y="4"/>
                  </a:cubicBezTo>
                  <a:cubicBezTo>
                    <a:pt x="22" y="13"/>
                    <a:pt x="20" y="26"/>
                    <a:pt x="22" y="37"/>
                  </a:cubicBezTo>
                  <a:cubicBezTo>
                    <a:pt x="26" y="32"/>
                    <a:pt x="33" y="8"/>
                    <a:pt x="40" y="8"/>
                  </a:cubicBezTo>
                  <a:cubicBezTo>
                    <a:pt x="47" y="8"/>
                    <a:pt x="44" y="21"/>
                    <a:pt x="44" y="26"/>
                  </a:cubicBezTo>
                  <a:cubicBezTo>
                    <a:pt x="54" y="20"/>
                    <a:pt x="60" y="0"/>
                    <a:pt x="74" y="1"/>
                  </a:cubicBezTo>
                  <a:cubicBezTo>
                    <a:pt x="76" y="8"/>
                    <a:pt x="75" y="17"/>
                    <a:pt x="75" y="25"/>
                  </a:cubicBezTo>
                  <a:cubicBezTo>
                    <a:pt x="75" y="27"/>
                    <a:pt x="75" y="38"/>
                    <a:pt x="74" y="3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6" name="Freeform 25"/>
            <p:cNvSpPr/>
            <p:nvPr/>
          </p:nvSpPr>
          <p:spPr>
            <a:xfrm>
              <a:off x="79375" y="5391943"/>
              <a:ext cx="349250" cy="161925"/>
            </a:xfrm>
            <a:custGeom>
              <a:avLst/>
              <a:gdLst/>
              <a:ahLst/>
              <a:cxnLst>
                <a:cxn ang="0">
                  <a:pos x="16764" y="150757"/>
                </a:cxn>
                <a:cxn ang="0">
                  <a:pos x="27940" y="161925"/>
                </a:cxn>
                <a:cxn ang="0">
                  <a:pos x="2794" y="92129"/>
                </a:cxn>
                <a:cxn ang="0">
                  <a:pos x="83820" y="150757"/>
                </a:cxn>
                <a:cxn ang="0">
                  <a:pos x="92202" y="69795"/>
                </a:cxn>
                <a:cxn ang="0">
                  <a:pos x="136906" y="128423"/>
                </a:cxn>
                <a:cxn ang="0">
                  <a:pos x="153670" y="36293"/>
                </a:cxn>
                <a:cxn ang="0">
                  <a:pos x="192786" y="97713"/>
                </a:cxn>
                <a:cxn ang="0">
                  <a:pos x="234696" y="16750"/>
                </a:cxn>
                <a:cxn ang="0">
                  <a:pos x="254254" y="94921"/>
                </a:cxn>
                <a:cxn ang="0">
                  <a:pos x="321310" y="16750"/>
                </a:cxn>
                <a:cxn ang="0">
                  <a:pos x="338074" y="125631"/>
                </a:cxn>
              </a:cxnLst>
              <a:pathLst>
                <a:path w="125" h="58">
                  <a:moveTo>
                    <a:pt x="6" y="54"/>
                  </a:moveTo>
                  <a:cubicBezTo>
                    <a:pt x="8" y="56"/>
                    <a:pt x="9" y="57"/>
                    <a:pt x="10" y="58"/>
                  </a:cubicBezTo>
                  <a:cubicBezTo>
                    <a:pt x="4" y="51"/>
                    <a:pt x="0" y="42"/>
                    <a:pt x="1" y="33"/>
                  </a:cubicBezTo>
                  <a:cubicBezTo>
                    <a:pt x="11" y="31"/>
                    <a:pt x="27" y="46"/>
                    <a:pt x="30" y="54"/>
                  </a:cubicBezTo>
                  <a:cubicBezTo>
                    <a:pt x="33" y="46"/>
                    <a:pt x="27" y="32"/>
                    <a:pt x="33" y="25"/>
                  </a:cubicBezTo>
                  <a:cubicBezTo>
                    <a:pt x="41" y="30"/>
                    <a:pt x="43" y="40"/>
                    <a:pt x="49" y="46"/>
                  </a:cubicBezTo>
                  <a:cubicBezTo>
                    <a:pt x="52" y="35"/>
                    <a:pt x="50" y="23"/>
                    <a:pt x="55" y="13"/>
                  </a:cubicBezTo>
                  <a:cubicBezTo>
                    <a:pt x="61" y="14"/>
                    <a:pt x="66" y="29"/>
                    <a:pt x="69" y="35"/>
                  </a:cubicBezTo>
                  <a:cubicBezTo>
                    <a:pt x="71" y="30"/>
                    <a:pt x="75" y="3"/>
                    <a:pt x="84" y="6"/>
                  </a:cubicBezTo>
                  <a:cubicBezTo>
                    <a:pt x="90" y="7"/>
                    <a:pt x="90" y="29"/>
                    <a:pt x="91" y="34"/>
                  </a:cubicBezTo>
                  <a:cubicBezTo>
                    <a:pt x="92" y="27"/>
                    <a:pt x="103" y="0"/>
                    <a:pt x="115" y="6"/>
                  </a:cubicBezTo>
                  <a:cubicBezTo>
                    <a:pt x="125" y="12"/>
                    <a:pt x="117" y="37"/>
                    <a:pt x="121" y="45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7" name="Freeform 26"/>
            <p:cNvSpPr/>
            <p:nvPr/>
          </p:nvSpPr>
          <p:spPr>
            <a:xfrm>
              <a:off x="5099050" y="5322093"/>
              <a:ext cx="438150" cy="234950"/>
            </a:xfrm>
            <a:custGeom>
              <a:avLst/>
              <a:gdLst/>
              <a:ahLst/>
              <a:cxnLst>
                <a:cxn ang="0">
                  <a:pos x="67407" y="190197"/>
                </a:cxn>
                <a:cxn ang="0">
                  <a:pos x="44938" y="83910"/>
                </a:cxn>
                <a:cxn ang="0">
                  <a:pos x="123580" y="167821"/>
                </a:cxn>
                <a:cxn ang="0">
                  <a:pos x="146050" y="44752"/>
                </a:cxn>
                <a:cxn ang="0">
                  <a:pos x="196605" y="153836"/>
                </a:cxn>
                <a:cxn ang="0">
                  <a:pos x="241544" y="0"/>
                </a:cxn>
                <a:cxn ang="0">
                  <a:pos x="264013" y="173415"/>
                </a:cxn>
                <a:cxn ang="0">
                  <a:pos x="320186" y="61534"/>
                </a:cxn>
                <a:cxn ang="0">
                  <a:pos x="331421" y="190197"/>
                </a:cxn>
                <a:cxn ang="0">
                  <a:pos x="410063" y="106286"/>
                </a:cxn>
                <a:cxn ang="0">
                  <a:pos x="426915" y="234950"/>
                </a:cxn>
              </a:cxnLst>
              <a:pathLst>
                <a:path w="156" h="84">
                  <a:moveTo>
                    <a:pt x="24" y="68"/>
                  </a:moveTo>
                  <a:cubicBezTo>
                    <a:pt x="19" y="59"/>
                    <a:pt x="0" y="35"/>
                    <a:pt x="16" y="30"/>
                  </a:cubicBezTo>
                  <a:cubicBezTo>
                    <a:pt x="31" y="26"/>
                    <a:pt x="38" y="49"/>
                    <a:pt x="44" y="60"/>
                  </a:cubicBezTo>
                  <a:cubicBezTo>
                    <a:pt x="43" y="53"/>
                    <a:pt x="42" y="17"/>
                    <a:pt x="52" y="16"/>
                  </a:cubicBezTo>
                  <a:cubicBezTo>
                    <a:pt x="64" y="15"/>
                    <a:pt x="69" y="47"/>
                    <a:pt x="70" y="55"/>
                  </a:cubicBezTo>
                  <a:cubicBezTo>
                    <a:pt x="70" y="41"/>
                    <a:pt x="71" y="9"/>
                    <a:pt x="86" y="0"/>
                  </a:cubicBezTo>
                  <a:cubicBezTo>
                    <a:pt x="97" y="16"/>
                    <a:pt x="94" y="42"/>
                    <a:pt x="94" y="62"/>
                  </a:cubicBezTo>
                  <a:cubicBezTo>
                    <a:pt x="99" y="47"/>
                    <a:pt x="101" y="31"/>
                    <a:pt x="114" y="22"/>
                  </a:cubicBezTo>
                  <a:cubicBezTo>
                    <a:pt x="122" y="34"/>
                    <a:pt x="117" y="53"/>
                    <a:pt x="118" y="68"/>
                  </a:cubicBezTo>
                  <a:cubicBezTo>
                    <a:pt x="124" y="59"/>
                    <a:pt x="133" y="31"/>
                    <a:pt x="146" y="38"/>
                  </a:cubicBezTo>
                  <a:cubicBezTo>
                    <a:pt x="156" y="43"/>
                    <a:pt x="152" y="75"/>
                    <a:pt x="152" y="84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8" name="Freeform 23"/>
            <p:cNvSpPr/>
            <p:nvPr/>
          </p:nvSpPr>
          <p:spPr>
            <a:xfrm>
              <a:off x="2286686" y="5309006"/>
              <a:ext cx="274638" cy="150813"/>
            </a:xfrm>
            <a:custGeom>
              <a:avLst/>
              <a:gdLst/>
              <a:ahLst/>
              <a:cxnLst>
                <a:cxn ang="0">
                  <a:pos x="89677" y="150813"/>
                </a:cxn>
                <a:cxn ang="0">
                  <a:pos x="19617" y="33514"/>
                </a:cxn>
                <a:cxn ang="0">
                  <a:pos x="117702" y="100542"/>
                </a:cxn>
                <a:cxn ang="0">
                  <a:pos x="140121" y="44685"/>
                </a:cxn>
                <a:cxn ang="0">
                  <a:pos x="173750" y="94956"/>
                </a:cxn>
                <a:cxn ang="0">
                  <a:pos x="187762" y="0"/>
                </a:cxn>
                <a:cxn ang="0">
                  <a:pos x="215787" y="97749"/>
                </a:cxn>
                <a:cxn ang="0">
                  <a:pos x="246613" y="36306"/>
                </a:cxn>
                <a:cxn ang="0">
                  <a:pos x="274638" y="117299"/>
                </a:cxn>
                <a:cxn ang="0">
                  <a:pos x="274638" y="106127"/>
                </a:cxn>
              </a:cxnLst>
              <a:pathLst>
                <a:path w="98" h="54">
                  <a:moveTo>
                    <a:pt x="32" y="54"/>
                  </a:moveTo>
                  <a:cubicBezTo>
                    <a:pt x="25" y="49"/>
                    <a:pt x="0" y="20"/>
                    <a:pt x="7" y="12"/>
                  </a:cubicBezTo>
                  <a:cubicBezTo>
                    <a:pt x="18" y="1"/>
                    <a:pt x="36" y="31"/>
                    <a:pt x="42" y="36"/>
                  </a:cubicBezTo>
                  <a:cubicBezTo>
                    <a:pt x="42" y="31"/>
                    <a:pt x="41" y="15"/>
                    <a:pt x="50" y="16"/>
                  </a:cubicBezTo>
                  <a:cubicBezTo>
                    <a:pt x="55" y="16"/>
                    <a:pt x="61" y="30"/>
                    <a:pt x="62" y="34"/>
                  </a:cubicBezTo>
                  <a:cubicBezTo>
                    <a:pt x="62" y="28"/>
                    <a:pt x="59" y="0"/>
                    <a:pt x="67" y="0"/>
                  </a:cubicBezTo>
                  <a:cubicBezTo>
                    <a:pt x="75" y="0"/>
                    <a:pt x="76" y="29"/>
                    <a:pt x="77" y="35"/>
                  </a:cubicBezTo>
                  <a:cubicBezTo>
                    <a:pt x="78" y="30"/>
                    <a:pt x="79" y="12"/>
                    <a:pt x="88" y="13"/>
                  </a:cubicBezTo>
                  <a:cubicBezTo>
                    <a:pt x="94" y="13"/>
                    <a:pt x="96" y="37"/>
                    <a:pt x="98" y="42"/>
                  </a:cubicBezTo>
                  <a:cubicBezTo>
                    <a:pt x="97" y="40"/>
                    <a:pt x="98" y="39"/>
                    <a:pt x="98" y="38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9" name="Freeform 21"/>
            <p:cNvSpPr/>
            <p:nvPr/>
          </p:nvSpPr>
          <p:spPr>
            <a:xfrm>
              <a:off x="11503820" y="5406479"/>
              <a:ext cx="314325" cy="114300"/>
            </a:xfrm>
            <a:custGeom>
              <a:avLst/>
              <a:gdLst/>
              <a:ahLst/>
              <a:cxnLst>
                <a:cxn ang="0">
                  <a:pos x="30871" y="111512"/>
                </a:cxn>
                <a:cxn ang="0">
                  <a:pos x="28064" y="19514"/>
                </a:cxn>
                <a:cxn ang="0">
                  <a:pos x="84194" y="114300"/>
                </a:cxn>
                <a:cxn ang="0">
                  <a:pos x="129097" y="30665"/>
                </a:cxn>
                <a:cxn ang="0">
                  <a:pos x="151549" y="100360"/>
                </a:cxn>
                <a:cxn ang="0">
                  <a:pos x="210485" y="27878"/>
                </a:cxn>
                <a:cxn ang="0">
                  <a:pos x="224517" y="114300"/>
                </a:cxn>
                <a:cxn ang="0">
                  <a:pos x="305905" y="11151"/>
                </a:cxn>
                <a:cxn ang="0">
                  <a:pos x="311518" y="69695"/>
                </a:cxn>
                <a:cxn ang="0">
                  <a:pos x="311518" y="103148"/>
                </a:cxn>
              </a:cxnLst>
              <a:pathLst>
                <a:path w="112" h="41">
                  <a:moveTo>
                    <a:pt x="11" y="40"/>
                  </a:moveTo>
                  <a:cubicBezTo>
                    <a:pt x="4" y="33"/>
                    <a:pt x="0" y="11"/>
                    <a:pt x="10" y="7"/>
                  </a:cubicBezTo>
                  <a:cubicBezTo>
                    <a:pt x="25" y="0"/>
                    <a:pt x="29" y="31"/>
                    <a:pt x="30" y="41"/>
                  </a:cubicBezTo>
                  <a:cubicBezTo>
                    <a:pt x="34" y="36"/>
                    <a:pt x="38" y="11"/>
                    <a:pt x="46" y="11"/>
                  </a:cubicBezTo>
                  <a:cubicBezTo>
                    <a:pt x="52" y="11"/>
                    <a:pt x="53" y="32"/>
                    <a:pt x="54" y="36"/>
                  </a:cubicBezTo>
                  <a:cubicBezTo>
                    <a:pt x="58" y="30"/>
                    <a:pt x="64" y="6"/>
                    <a:pt x="75" y="10"/>
                  </a:cubicBezTo>
                  <a:cubicBezTo>
                    <a:pt x="82" y="12"/>
                    <a:pt x="80" y="34"/>
                    <a:pt x="80" y="41"/>
                  </a:cubicBezTo>
                  <a:cubicBezTo>
                    <a:pt x="83" y="28"/>
                    <a:pt x="94" y="7"/>
                    <a:pt x="109" y="4"/>
                  </a:cubicBezTo>
                  <a:cubicBezTo>
                    <a:pt x="112" y="10"/>
                    <a:pt x="111" y="18"/>
                    <a:pt x="111" y="25"/>
                  </a:cubicBezTo>
                  <a:cubicBezTo>
                    <a:pt x="111" y="27"/>
                    <a:pt x="111" y="40"/>
                    <a:pt x="111" y="37"/>
                  </a:cubicBezTo>
                </a:path>
              </a:pathLst>
            </a:custGeom>
            <a:solidFill>
              <a:srgbClr val="A6C45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7" name="矩形 36"/>
          <p:cNvSpPr/>
          <p:nvPr/>
        </p:nvSpPr>
        <p:spPr>
          <a:xfrm>
            <a:off x="1442085" y="259715"/>
            <a:ext cx="5866130" cy="1898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6000" strike="noStrike" noProof="1" dirty="0">
                <a:solidFill>
                  <a:schemeClr val="bg1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学员们注意啦！</a:t>
            </a:r>
            <a:endParaRPr lang="zh-CN" altLang="en-US" sz="6000" strike="noStrike" noProof="1" dirty="0">
              <a:solidFill>
                <a:schemeClr val="bg1"/>
              </a:solidFill>
              <a:latin typeface="造字工房童心（非商用）常规体" pitchFamily="2" charset="-122"/>
              <a:ea typeface="造字工房童心（非商用）常规体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07770" y="1958975"/>
            <a:ext cx="9617710" cy="3707130"/>
          </a:xfrm>
          <a:prstGeom prst="rect">
            <a:avLst/>
          </a:prstGeom>
          <a:solidFill>
            <a:srgbClr val="A6C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trike="noStrike" noProof="1"/>
          </a:p>
        </p:txBody>
      </p:sp>
      <p:sp>
        <p:nvSpPr>
          <p:cNvPr id="3" name="MH_Entry_1"/>
          <p:cNvSpPr/>
          <p:nvPr>
            <p:custDataLst>
              <p:tags r:id="rId1"/>
            </p:custDataLst>
          </p:nvPr>
        </p:nvSpPr>
        <p:spPr>
          <a:xfrm>
            <a:off x="1441450" y="2157730"/>
            <a:ext cx="9384030" cy="3248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l" fontAlgn="auto">
              <a:lnSpc>
                <a:spcPct val="110000"/>
              </a:lnSpc>
            </a:pPr>
            <a:r>
              <a:rPr lang="zh-CN" sz="24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亲爱的学员们：</a:t>
            </a:r>
            <a:endParaRPr lang="zh-CN" sz="2400" strike="noStrike" spc="200" noProof="1" dirty="0">
              <a:solidFill>
                <a:schemeClr val="bg2">
                  <a:lumMod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l" fontAlgn="auto">
              <a:lnSpc>
                <a:spcPct val="110000"/>
              </a:lnSpc>
            </a:pPr>
            <a:r>
              <a:rPr lang="zh-CN" sz="24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</a:t>
            </a:r>
            <a:r>
              <a:rPr lang="en-US" altLang="zh-CN" sz="24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</a:t>
            </a:r>
            <a:r>
              <a:rPr lang="zh-CN" sz="24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本次培训即将结束了。相信在这段网络研修的日子里，老师们一定收获满满。从上面的数据可以看出，我们绝大部分学员都能积极参与本次培训活动并顺利达标。截止目前，我们小学语文</a:t>
            </a:r>
            <a:r>
              <a:rPr lang="en-US" altLang="zh-CN" sz="24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6</a:t>
            </a:r>
            <a:r>
              <a:rPr lang="zh-CN" altLang="en-US" sz="24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班的表现整体还是不错的。因各种原因还没来得及完成任务的老师，还剩最后</a:t>
            </a:r>
            <a:r>
              <a:rPr lang="en-US" altLang="zh-CN" sz="24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</a:t>
            </a:r>
            <a:r>
              <a:rPr lang="zh-CN" altLang="en-US" sz="2400" strike="noStrike" spc="200" noProof="1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天，加油！</a:t>
            </a:r>
            <a:endParaRPr lang="zh-CN" altLang="en-US" sz="2400" strike="noStrike" spc="200" noProof="1" dirty="0">
              <a:solidFill>
                <a:schemeClr val="bg2">
                  <a:lumMod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7" grpId="0" bldLvl="0" animBg="1"/>
      <p:bldP spid="3" grpId="0" bldLvl="0" animBg="1"/>
    </p:bldLst>
  </p:timing>
</p:sld>
</file>

<file path=ppt/tags/tag1.xml><?xml version="1.0" encoding="utf-8"?>
<p:tagLst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.xml><?xml version="1.0" encoding="utf-8"?>
<p:tagLst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.xml><?xml version="1.0" encoding="utf-8"?>
<p:tagLst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heme/theme1.xml><?xml version="1.0" encoding="utf-8"?>
<a:theme xmlns:a="http://schemas.openxmlformats.org/drawingml/2006/main" name="Office 主题​​">
  <a:themeElements>
    <a:clrScheme name="儿童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6126"/>
      </a:accent1>
      <a:accent2>
        <a:srgbClr val="A6C459"/>
      </a:accent2>
      <a:accent3>
        <a:srgbClr val="5E9C5F"/>
      </a:accent3>
      <a:accent4>
        <a:srgbClr val="3EB8B8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儿童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6126"/>
      </a:accent1>
      <a:accent2>
        <a:srgbClr val="A6C459"/>
      </a:accent2>
      <a:accent3>
        <a:srgbClr val="5E9C5F"/>
      </a:accent3>
      <a:accent4>
        <a:srgbClr val="3EB8B8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WPS 演示</Application>
  <PresentationFormat>宽屏</PresentationFormat>
  <Paragraphs>19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宋体</vt:lpstr>
      <vt:lpstr>Wingdings</vt:lpstr>
      <vt:lpstr>等线</vt:lpstr>
      <vt:lpstr>造字工房童心（非商用）常规体</vt:lpstr>
      <vt:lpstr>微软雅黑 Light</vt:lpstr>
      <vt:lpstr>微软雅黑</vt:lpstr>
      <vt:lpstr>Arial Unicode MS</vt:lpstr>
      <vt:lpstr>等线 Light</vt:lpstr>
      <vt:lpstr>Calibri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xiaofan Zhou</dc:creator>
  <cp:lastModifiedBy>小丑鱼</cp:lastModifiedBy>
  <cp:revision>24</cp:revision>
  <dcterms:created xsi:type="dcterms:W3CDTF">2018-05-22T09:44:00Z</dcterms:created>
  <dcterms:modified xsi:type="dcterms:W3CDTF">2021-12-29T13:43:29Z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KSOTemplateUUID">
    <vt:lpwstr>v1.0_mb_5udwvOSi3yXaulpQvYXIRg==</vt:lpwstr>
  </property>
  <property fmtid="{D5CDD505-2E9C-101B-9397-08002B2CF9AE}" pid="4" name="ICV">
    <vt:lpwstr>CC92487D65074F8E8C30ACB6679309A2</vt:lpwstr>
  </property>
</Properties>
</file>