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9" r:id="rId4"/>
    <p:sldId id="260" r:id="rId6"/>
    <p:sldId id="261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D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file:///C:\Users\admin\AppData\Local\Temp\wps\INetCache\2d879e48a50b269933bcc351cc38a5ca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file:///C:\Users\admin\AppData\Local\Temp\wps\INetCache\2d879e48a50b269933bcc351cc38a5ca" TargetMode="External"/><Relationship Id="rId3" Type="http://schemas.openxmlformats.org/officeDocument/2006/relationships/image" Target="../media/image1.jpeg"/><Relationship Id="rId2" Type="http://schemas.openxmlformats.org/officeDocument/2006/relationships/image" Target="file:///C:\Users\admin\AppData\Local\Temp\wps\INetCache\0e012fee462e72f7158fd235a74b454b" TargetMode="Externa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file:///C:\Users\admin\AppData\Local\Temp\wps\INetCache\2d879e48a50b269933bcc351cc38a5ca" TargetMode="External"/><Relationship Id="rId3" Type="http://schemas.openxmlformats.org/officeDocument/2006/relationships/image" Target="../media/image1.jpeg"/><Relationship Id="rId2" Type="http://schemas.openxmlformats.org/officeDocument/2006/relationships/image" Target="file:///C:\Users\admin\AppData\Local\Temp\wps\INetCache\0e012fee462e72f7158fd235a74b454b" TargetMode="Externa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file:///C:\Users\admin\AppData\Local\Temp\wps\INetCache\40ed290b79377307a9c052f6fd75b0cd" TargetMode="External"/><Relationship Id="rId5" Type="http://schemas.openxmlformats.org/officeDocument/2006/relationships/image" Target="../media/image10.jpeg"/><Relationship Id="rId4" Type="http://schemas.openxmlformats.org/officeDocument/2006/relationships/image" Target="file:///C:\Users\admin\AppData\Local\Temp\wps\INetCache\0dc4efe517ff1cf9b3a5f71405681458" TargetMode="External"/><Relationship Id="rId3" Type="http://schemas.openxmlformats.org/officeDocument/2006/relationships/image" Target="../media/image9.jpeg"/><Relationship Id="rId2" Type="http://schemas.openxmlformats.org/officeDocument/2006/relationships/image" Target="file:///C:\Users\admin\AppData\Local\Temp\wps\INetCache\2d879e48a50b269933bcc351cc38a5ca" TargetMode="Externa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file:///C:\Users\admin\AppData\Local\Temp\wps\INetCache\2d879e48a50b269933bcc351cc38a5ca" TargetMode="Externa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file:///C:\Users\admin\AppData\Local\Temp\wps\INetCache\2d879e48a50b269933bcc351cc38a5ca" TargetMode="Externa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file:///C:\Users\admin\AppData\Local\Temp\wps\INetCache\8d8a3760740c59bedbee9968fb9fceff" TargetMode="Externa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file:///C:\Users\admin\AppData\Local\Temp\wps\INetCache\0e012fee462e72f7158fd235a74b454b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file:///C:\Users\admin\AppData\Local\Temp\wps\INetCache\2d879e48a50b269933bcc351cc38a5ca" TargetMode="Externa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file:///C:\Users\admin\AppData\Local\Temp\wps\INetCache\d036a60660172df9227c8e598240d74b" TargetMode="External"/><Relationship Id="rId7" Type="http://schemas.openxmlformats.org/officeDocument/2006/relationships/image" Target="../media/image7.jpeg"/><Relationship Id="rId6" Type="http://schemas.openxmlformats.org/officeDocument/2006/relationships/image" Target="file:///C:\Users\admin\AppData\Local\Temp\wps\INetCache\85fc58c6db73aced5e34041c1182daf7" TargetMode="External"/><Relationship Id="rId5" Type="http://schemas.openxmlformats.org/officeDocument/2006/relationships/image" Target="../media/image6.jpeg"/><Relationship Id="rId4" Type="http://schemas.openxmlformats.org/officeDocument/2006/relationships/image" Target="file:///C:\Users\admin\AppData\Local\Temp\wps\INetCache\7f4d53dfdf39ab16471428278af64f68" TargetMode="External"/><Relationship Id="rId3" Type="http://schemas.openxmlformats.org/officeDocument/2006/relationships/image" Target="../media/image5.jpeg"/><Relationship Id="rId2" Type="http://schemas.openxmlformats.org/officeDocument/2006/relationships/image" Target="file:///C:\Users\admin\AppData\Local\Temp\wps\INetCache\2d879e48a50b269933bcc351cc38a5ca" TargetMode="Externa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file:///C:\Users\admin\AppData\Local\Temp\wps\INetCache\d036a60660172df9227c8e598240d74b" TargetMode="External"/><Relationship Id="rId7" Type="http://schemas.openxmlformats.org/officeDocument/2006/relationships/image" Target="../media/image7.jpeg"/><Relationship Id="rId6" Type="http://schemas.openxmlformats.org/officeDocument/2006/relationships/image" Target="file:///C:\Users\admin\AppData\Local\Temp\wps\INetCache\85fc58c6db73aced5e34041c1182daf7" TargetMode="External"/><Relationship Id="rId5" Type="http://schemas.openxmlformats.org/officeDocument/2006/relationships/image" Target="../media/image6.jpeg"/><Relationship Id="rId4" Type="http://schemas.openxmlformats.org/officeDocument/2006/relationships/image" Target="file:///C:\Users\admin\AppData\Local\Temp\wps\INetCache\7f4d53dfdf39ab16471428278af64f68" TargetMode="External"/><Relationship Id="rId3" Type="http://schemas.openxmlformats.org/officeDocument/2006/relationships/image" Target="../media/image5.jpeg"/><Relationship Id="rId2" Type="http://schemas.openxmlformats.org/officeDocument/2006/relationships/image" Target="file:///C:\Users\admin\AppData\Local\Temp\wps\INetCache\2d879e48a50b269933bcc351cc38a5ca" TargetMode="Externa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file:///C:\Users\admin\AppData\Local\Temp\wps\INetCache\d036a60660172df9227c8e598240d74b" TargetMode="External"/><Relationship Id="rId7" Type="http://schemas.openxmlformats.org/officeDocument/2006/relationships/image" Target="../media/image7.jpeg"/><Relationship Id="rId6" Type="http://schemas.openxmlformats.org/officeDocument/2006/relationships/image" Target="file:///C:\Users\admin\AppData\Local\Temp\wps\INetCache\85fc58c6db73aced5e34041c1182daf7" TargetMode="External"/><Relationship Id="rId5" Type="http://schemas.openxmlformats.org/officeDocument/2006/relationships/image" Target="../media/image6.jpeg"/><Relationship Id="rId4" Type="http://schemas.openxmlformats.org/officeDocument/2006/relationships/image" Target="file:///C:\Users\admin\AppData\Local\Temp\wps\INetCache\7f4d53dfdf39ab16471428278af64f68" TargetMode="External"/><Relationship Id="rId3" Type="http://schemas.openxmlformats.org/officeDocument/2006/relationships/image" Target="../media/image5.jpeg"/><Relationship Id="rId2" Type="http://schemas.openxmlformats.org/officeDocument/2006/relationships/image" Target="file:///C:\Users\admin\AppData\Local\Temp\wps\INetCache\2d879e48a50b269933bcc351cc38a5ca" TargetMode="Externa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file:///C:\Users\admin\AppData\Local\Temp\wps\INetCache\d036a60660172df9227c8e598240d74b" TargetMode="External"/><Relationship Id="rId7" Type="http://schemas.openxmlformats.org/officeDocument/2006/relationships/image" Target="../media/image7.jpeg"/><Relationship Id="rId6" Type="http://schemas.openxmlformats.org/officeDocument/2006/relationships/image" Target="file:///C:\Users\admin\AppData\Local\Temp\wps\INetCache\85fc58c6db73aced5e34041c1182daf7" TargetMode="External"/><Relationship Id="rId5" Type="http://schemas.openxmlformats.org/officeDocument/2006/relationships/image" Target="../media/image6.jpeg"/><Relationship Id="rId4" Type="http://schemas.openxmlformats.org/officeDocument/2006/relationships/image" Target="file:///C:\Users\admin\AppData\Local\Temp\wps\INetCache\7f4d53dfdf39ab16471428278af64f68" TargetMode="External"/><Relationship Id="rId3" Type="http://schemas.openxmlformats.org/officeDocument/2006/relationships/image" Target="../media/image5.jpeg"/><Relationship Id="rId2" Type="http://schemas.openxmlformats.org/officeDocument/2006/relationships/image" Target="file:///C:\Users\admin\AppData\Local\Temp\wps\INetCache\2d879e48a50b269933bcc351cc38a5ca" TargetMode="Externa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admin\AppData\Local\Temp\wps\INetCache\d036a60660172df9227c8e598240d74b" TargetMode="External"/><Relationship Id="rId7" Type="http://schemas.openxmlformats.org/officeDocument/2006/relationships/image" Target="../media/image7.jpeg"/><Relationship Id="rId6" Type="http://schemas.openxmlformats.org/officeDocument/2006/relationships/image" Target="file:///C:\Users\admin\AppData\Local\Temp\wps\INetCache\85fc58c6db73aced5e34041c1182daf7" TargetMode="External"/><Relationship Id="rId5" Type="http://schemas.openxmlformats.org/officeDocument/2006/relationships/image" Target="../media/image6.jpeg"/><Relationship Id="rId4" Type="http://schemas.openxmlformats.org/officeDocument/2006/relationships/image" Target="file:///C:\Users\admin\AppData\Local\Temp\wps\INetCache\7f4d53dfdf39ab16471428278af64f68" TargetMode="External"/><Relationship Id="rId3" Type="http://schemas.openxmlformats.org/officeDocument/2006/relationships/image" Target="../media/image5.jpeg"/><Relationship Id="rId2" Type="http://schemas.openxmlformats.org/officeDocument/2006/relationships/image" Target="file:///C:\Users\admin\AppData\Local\Temp\wps\INetCache\2d879e48a50b269933bcc351cc38a5ca" TargetMode="Externa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image" Target="file:///C:\Users\admin\AppData\Local\Temp\wps\INetCache\2d879e48a50b269933bcc351cc38a5ca" TargetMode="External"/><Relationship Id="rId4" Type="http://schemas.openxmlformats.org/officeDocument/2006/relationships/image" Target="../media/image1.jpeg"/><Relationship Id="rId3" Type="http://schemas.openxmlformats.org/officeDocument/2006/relationships/image" Target="../media/image8.png"/><Relationship Id="rId2" Type="http://schemas.openxmlformats.org/officeDocument/2006/relationships/image" Target="file:///C:\Users\admin\AppData\Local\Temp\wps\INetCache\0e012fee462e72f7158fd235a74b454b" TargetMode="Externa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1738630"/>
            <a:ext cx="12192000" cy="34575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200" h="5451">
                <a:moveTo>
                  <a:pt x="2082" y="810"/>
                </a:moveTo>
                <a:cubicBezTo>
                  <a:pt x="2522" y="313"/>
                  <a:pt x="3398" y="-26"/>
                  <a:pt x="4020" y="0"/>
                </a:cubicBezTo>
                <a:cubicBezTo>
                  <a:pt x="4772" y="-37"/>
                  <a:pt x="5589" y="410"/>
                  <a:pt x="5957" y="810"/>
                </a:cubicBezTo>
                <a:lnTo>
                  <a:pt x="19200" y="810"/>
                </a:lnTo>
                <a:lnTo>
                  <a:pt x="19200" y="4515"/>
                </a:lnTo>
                <a:lnTo>
                  <a:pt x="6068" y="4515"/>
                </a:lnTo>
                <a:cubicBezTo>
                  <a:pt x="5677" y="5035"/>
                  <a:pt x="4698" y="5491"/>
                  <a:pt x="4020" y="5445"/>
                </a:cubicBezTo>
                <a:cubicBezTo>
                  <a:pt x="3208" y="5501"/>
                  <a:pt x="2297" y="4932"/>
                  <a:pt x="1971" y="4515"/>
                </a:cubicBezTo>
                <a:lnTo>
                  <a:pt x="0" y="4515"/>
                </a:lnTo>
                <a:lnTo>
                  <a:pt x="0" y="810"/>
                </a:lnTo>
                <a:lnTo>
                  <a:pt x="2082" y="8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6081" t="15114" r="35760" b="46911"/>
          <a:stretch>
            <a:fillRect/>
          </a:stretch>
        </p:blipFill>
        <p:spPr>
          <a:xfrm>
            <a:off x="1298575" y="1738630"/>
            <a:ext cx="2507615" cy="3382010"/>
          </a:xfrm>
          <a:prstGeom prst="ellipse">
            <a:avLst/>
          </a:prstGeom>
          <a:noFill/>
          <a:ln w="9525">
            <a:noFill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4330700" y="2430780"/>
            <a:ext cx="673227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Unit 2 This is my sister.</a:t>
            </a:r>
            <a:endParaRPr lang="en-US" altLang="zh-CN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Grammar Focus</a:t>
            </a:r>
            <a:endParaRPr lang="en-US" altLang="zh-CN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直角三角形 135"/>
          <p:cNvSpPr/>
          <p:nvPr/>
        </p:nvSpPr>
        <p:spPr>
          <a:xfrm flipH="1">
            <a:off x="5857875" y="-635"/>
            <a:ext cx="6334125" cy="685863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86200" t="35895" r="13613" b="59536"/>
          <a:stretch>
            <a:fillRect/>
          </a:stretch>
        </p:blipFill>
        <p:spPr>
          <a:xfrm>
            <a:off x="4585970" y="1565275"/>
            <a:ext cx="18415" cy="4146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" h="653">
                <a:moveTo>
                  <a:pt x="0" y="653"/>
                </a:moveTo>
                <a:lnTo>
                  <a:pt x="13" y="653"/>
                </a:lnTo>
                <a:lnTo>
                  <a:pt x="25" y="653"/>
                </a:lnTo>
                <a:lnTo>
                  <a:pt x="29" y="653"/>
                </a:lnTo>
                <a:lnTo>
                  <a:pt x="24" y="653"/>
                </a:lnTo>
                <a:lnTo>
                  <a:pt x="12" y="653"/>
                </a:lnTo>
                <a:lnTo>
                  <a:pt x="0" y="653"/>
                </a:lnTo>
                <a:lnTo>
                  <a:pt x="0" y="0"/>
                </a:lnTo>
                <a:lnTo>
                  <a:pt x="0" y="0"/>
                </a:lnTo>
                <a:lnTo>
                  <a:pt x="0" y="653"/>
                </a:lnTo>
                <a:close/>
              </a:path>
            </a:pathLst>
          </a:custGeom>
          <a:noFill/>
          <a:ln w="9525">
            <a:noFill/>
          </a:ln>
        </p:spPr>
      </p:pic>
      <p:sp>
        <p:nvSpPr>
          <p:cNvPr id="83" name="圆角矩形 82"/>
          <p:cNvSpPr/>
          <p:nvPr/>
        </p:nvSpPr>
        <p:spPr>
          <a:xfrm>
            <a:off x="1284605" y="1162050"/>
            <a:ext cx="3542030" cy="3941445"/>
          </a:xfrm>
          <a:prstGeom prst="roundRect">
            <a:avLst>
              <a:gd name="adj" fmla="val 52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545590" y="1457325"/>
            <a:ext cx="3020060" cy="303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2" name="图片 131"/>
          <p:cNvPicPr/>
          <p:nvPr/>
        </p:nvPicPr>
        <p:blipFill>
          <a:blip r:embed="rId3" r:link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781" t="54729" r="66585" b="13116"/>
          <a:stretch>
            <a:fillRect/>
          </a:stretch>
        </p:blipFill>
        <p:spPr>
          <a:xfrm>
            <a:off x="8783955" y="4227830"/>
            <a:ext cx="2423795" cy="263017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137" name="圆角矩形标注 136"/>
          <p:cNvSpPr/>
          <p:nvPr/>
        </p:nvSpPr>
        <p:spPr>
          <a:xfrm>
            <a:off x="6452870" y="3263265"/>
            <a:ext cx="2797810" cy="621665"/>
          </a:xfrm>
          <a:prstGeom prst="wedgeRoundRectCallout">
            <a:avLst>
              <a:gd name="adj1" fmla="val 52905"/>
              <a:gd name="adj2" fmla="val 12027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Who’s he?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38" name="图片 1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361930" y="1717675"/>
            <a:ext cx="1207135" cy="2414270"/>
          </a:xfrm>
          <a:prstGeom prst="rect">
            <a:avLst/>
          </a:prstGeom>
          <a:effectLst/>
        </p:spPr>
      </p:pic>
      <p:sp>
        <p:nvSpPr>
          <p:cNvPr id="141" name="圆角矩形标注 140"/>
          <p:cNvSpPr/>
          <p:nvPr/>
        </p:nvSpPr>
        <p:spPr>
          <a:xfrm>
            <a:off x="7470775" y="1314450"/>
            <a:ext cx="2797810" cy="621665"/>
          </a:xfrm>
          <a:prstGeom prst="wedgeRoundRectCallout">
            <a:avLst>
              <a:gd name="adj1" fmla="val 52905"/>
              <a:gd name="adj2" fmla="val 12027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He’s my brother.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6"/>
          <a:srcRect l="60052" t="48241" r="28072" b="51750"/>
          <a:stretch>
            <a:fillRect/>
          </a:stretch>
        </p:blipFill>
        <p:spPr>
          <a:xfrm>
            <a:off x="7281225" y="3011805"/>
            <a:ext cx="1737045" cy="6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36" h="1">
                <a:moveTo>
                  <a:pt x="0" y="0"/>
                </a:moveTo>
                <a:lnTo>
                  <a:pt x="2736" y="0"/>
                </a:lnTo>
                <a:lnTo>
                  <a:pt x="2736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 descr="图片1"/>
          <p:cNvPicPr>
            <a:picLocks noChangeAspect="1"/>
          </p:cNvPicPr>
          <p:nvPr/>
        </p:nvPicPr>
        <p:blipFill>
          <a:blip r:embed="rId6"/>
          <a:srcRect l="56962" t="71233" r="28074" b="6173"/>
          <a:stretch>
            <a:fillRect/>
          </a:stretch>
        </p:blipFill>
        <p:spPr>
          <a:xfrm>
            <a:off x="2703195" y="2942590"/>
            <a:ext cx="1832610" cy="1466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7" h="2758">
                <a:moveTo>
                  <a:pt x="259" y="811"/>
                </a:moveTo>
                <a:cubicBezTo>
                  <a:pt x="374" y="716"/>
                  <a:pt x="542" y="661"/>
                  <a:pt x="629" y="665"/>
                </a:cubicBezTo>
                <a:lnTo>
                  <a:pt x="642" y="666"/>
                </a:lnTo>
                <a:lnTo>
                  <a:pt x="642" y="659"/>
                </a:lnTo>
                <a:lnTo>
                  <a:pt x="653" y="659"/>
                </a:lnTo>
                <a:lnTo>
                  <a:pt x="671" y="659"/>
                </a:lnTo>
                <a:lnTo>
                  <a:pt x="690" y="659"/>
                </a:lnTo>
                <a:lnTo>
                  <a:pt x="708" y="659"/>
                </a:lnTo>
                <a:lnTo>
                  <a:pt x="713" y="659"/>
                </a:lnTo>
                <a:lnTo>
                  <a:pt x="713" y="0"/>
                </a:lnTo>
                <a:lnTo>
                  <a:pt x="1355" y="0"/>
                </a:lnTo>
                <a:lnTo>
                  <a:pt x="1355" y="13"/>
                </a:lnTo>
                <a:cubicBezTo>
                  <a:pt x="1348" y="122"/>
                  <a:pt x="1427" y="292"/>
                  <a:pt x="1501" y="383"/>
                </a:cubicBezTo>
                <a:cubicBezTo>
                  <a:pt x="1504" y="391"/>
                  <a:pt x="1578" y="473"/>
                  <a:pt x="1579" y="471"/>
                </a:cubicBezTo>
                <a:lnTo>
                  <a:pt x="1580" y="471"/>
                </a:lnTo>
                <a:lnTo>
                  <a:pt x="1581" y="472"/>
                </a:lnTo>
                <a:lnTo>
                  <a:pt x="1583" y="474"/>
                </a:lnTo>
                <a:lnTo>
                  <a:pt x="1584" y="475"/>
                </a:lnTo>
                <a:cubicBezTo>
                  <a:pt x="1651" y="546"/>
                  <a:pt x="1794" y="626"/>
                  <a:pt x="1871" y="640"/>
                </a:cubicBezTo>
                <a:cubicBezTo>
                  <a:pt x="1900" y="652"/>
                  <a:pt x="2015" y="668"/>
                  <a:pt x="2039" y="665"/>
                </a:cubicBezTo>
                <a:lnTo>
                  <a:pt x="2056" y="665"/>
                </a:lnTo>
                <a:lnTo>
                  <a:pt x="2074" y="665"/>
                </a:lnTo>
                <a:cubicBezTo>
                  <a:pt x="2453" y="682"/>
                  <a:pt x="2755" y="283"/>
                  <a:pt x="2746" y="0"/>
                </a:cubicBezTo>
                <a:lnTo>
                  <a:pt x="3447" y="0"/>
                </a:lnTo>
                <a:lnTo>
                  <a:pt x="3447" y="2758"/>
                </a:lnTo>
                <a:lnTo>
                  <a:pt x="642" y="2758"/>
                </a:lnTo>
                <a:lnTo>
                  <a:pt x="642" y="2739"/>
                </a:lnTo>
                <a:lnTo>
                  <a:pt x="713" y="2739"/>
                </a:lnTo>
                <a:lnTo>
                  <a:pt x="713" y="2037"/>
                </a:lnTo>
                <a:lnTo>
                  <a:pt x="708" y="2038"/>
                </a:lnTo>
                <a:lnTo>
                  <a:pt x="690" y="2038"/>
                </a:lnTo>
                <a:lnTo>
                  <a:pt x="673" y="2038"/>
                </a:lnTo>
                <a:cubicBezTo>
                  <a:pt x="331" y="2049"/>
                  <a:pt x="-11" y="1705"/>
                  <a:pt x="0" y="1367"/>
                </a:cubicBezTo>
                <a:lnTo>
                  <a:pt x="0" y="1348"/>
                </a:lnTo>
                <a:lnTo>
                  <a:pt x="0" y="1332"/>
                </a:lnTo>
                <a:cubicBezTo>
                  <a:pt x="-13" y="1139"/>
                  <a:pt x="138" y="902"/>
                  <a:pt x="259" y="811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 descr="图片1"/>
          <p:cNvPicPr>
            <a:picLocks noChangeAspect="1"/>
          </p:cNvPicPr>
          <p:nvPr/>
        </p:nvPicPr>
        <p:blipFill>
          <a:blip r:embed="rId6"/>
          <a:srcRect l="47877" t="65384" r="40252" b="6326"/>
          <a:stretch>
            <a:fillRect/>
          </a:stretch>
        </p:blipFill>
        <p:spPr>
          <a:xfrm>
            <a:off x="1525905" y="1314450"/>
            <a:ext cx="1454785" cy="18376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35" h="3453">
                <a:moveTo>
                  <a:pt x="0" y="3453"/>
                </a:moveTo>
                <a:lnTo>
                  <a:pt x="0" y="713"/>
                </a:lnTo>
                <a:lnTo>
                  <a:pt x="701" y="713"/>
                </a:lnTo>
                <a:lnTo>
                  <a:pt x="701" y="690"/>
                </a:lnTo>
                <a:lnTo>
                  <a:pt x="700" y="674"/>
                </a:lnTo>
                <a:lnTo>
                  <a:pt x="701" y="657"/>
                </a:lnTo>
                <a:lnTo>
                  <a:pt x="701" y="648"/>
                </a:lnTo>
                <a:lnTo>
                  <a:pt x="715" y="648"/>
                </a:lnTo>
                <a:lnTo>
                  <a:pt x="714" y="632"/>
                </a:lnTo>
                <a:cubicBezTo>
                  <a:pt x="724" y="299"/>
                  <a:pt x="1059" y="-13"/>
                  <a:pt x="1372" y="0"/>
                </a:cubicBezTo>
                <a:lnTo>
                  <a:pt x="1391" y="0"/>
                </a:lnTo>
                <a:lnTo>
                  <a:pt x="1407" y="0"/>
                </a:lnTo>
                <a:cubicBezTo>
                  <a:pt x="1749" y="-11"/>
                  <a:pt x="2091" y="334"/>
                  <a:pt x="2080" y="672"/>
                </a:cubicBezTo>
                <a:lnTo>
                  <a:pt x="2079" y="690"/>
                </a:lnTo>
                <a:lnTo>
                  <a:pt x="2079" y="713"/>
                </a:lnTo>
                <a:lnTo>
                  <a:pt x="2734" y="713"/>
                </a:lnTo>
                <a:lnTo>
                  <a:pt x="2734" y="714"/>
                </a:lnTo>
                <a:lnTo>
                  <a:pt x="2735" y="714"/>
                </a:lnTo>
                <a:lnTo>
                  <a:pt x="2735" y="1373"/>
                </a:lnTo>
                <a:cubicBezTo>
                  <a:pt x="2615" y="1367"/>
                  <a:pt x="2414" y="1462"/>
                  <a:pt x="2351" y="1525"/>
                </a:cubicBezTo>
                <a:cubicBezTo>
                  <a:pt x="2222" y="1610"/>
                  <a:pt x="2066" y="1850"/>
                  <a:pt x="2078" y="2015"/>
                </a:cubicBezTo>
                <a:lnTo>
                  <a:pt x="2079" y="2032"/>
                </a:lnTo>
                <a:lnTo>
                  <a:pt x="2079" y="2049"/>
                </a:lnTo>
                <a:lnTo>
                  <a:pt x="2080" y="2067"/>
                </a:lnTo>
                <a:lnTo>
                  <a:pt x="2079" y="2084"/>
                </a:lnTo>
                <a:lnTo>
                  <a:pt x="2079" y="2100"/>
                </a:lnTo>
                <a:lnTo>
                  <a:pt x="2078" y="2115"/>
                </a:lnTo>
                <a:cubicBezTo>
                  <a:pt x="2071" y="2410"/>
                  <a:pt x="2426" y="2770"/>
                  <a:pt x="2719" y="2757"/>
                </a:cubicBezTo>
                <a:lnTo>
                  <a:pt x="2735" y="2756"/>
                </a:lnTo>
                <a:lnTo>
                  <a:pt x="2735" y="3453"/>
                </a:lnTo>
                <a:lnTo>
                  <a:pt x="0" y="3453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 descr="图片1"/>
          <p:cNvPicPr>
            <a:picLocks noChangeAspect="1"/>
          </p:cNvPicPr>
          <p:nvPr/>
        </p:nvPicPr>
        <p:blipFill>
          <a:blip r:embed="rId6"/>
          <a:srcRect l="68883" t="70835" r="28074" b="28767"/>
          <a:stretch>
            <a:fillRect/>
          </a:stretch>
        </p:blipFill>
        <p:spPr>
          <a:xfrm>
            <a:off x="8572815" y="4762844"/>
            <a:ext cx="445134" cy="307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1" h="48">
                <a:moveTo>
                  <a:pt x="701" y="48"/>
                </a:moveTo>
                <a:lnTo>
                  <a:pt x="0" y="48"/>
                </a:lnTo>
                <a:lnTo>
                  <a:pt x="0" y="40"/>
                </a:lnTo>
                <a:lnTo>
                  <a:pt x="0" y="23"/>
                </a:lnTo>
                <a:lnTo>
                  <a:pt x="0" y="0"/>
                </a:lnTo>
                <a:lnTo>
                  <a:pt x="701" y="0"/>
                </a:lnTo>
                <a:lnTo>
                  <a:pt x="701" y="48"/>
                </a:lnTo>
                <a:close/>
              </a:path>
            </a:pathLst>
          </a:custGeom>
        </p:spPr>
      </p:pic>
      <p:pic>
        <p:nvPicPr>
          <p:cNvPr id="34" name="图片 33" descr="图片1"/>
          <p:cNvPicPr>
            <a:picLocks noChangeAspect="1"/>
          </p:cNvPicPr>
          <p:nvPr/>
        </p:nvPicPr>
        <p:blipFill>
          <a:blip r:embed="rId6"/>
          <a:srcRect l="60052" t="48250" r="28072" b="23391"/>
          <a:stretch>
            <a:fillRect/>
          </a:stretch>
        </p:blipFill>
        <p:spPr>
          <a:xfrm>
            <a:off x="1570355" y="2881630"/>
            <a:ext cx="1454785" cy="18408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36" h="3461">
                <a:moveTo>
                  <a:pt x="2736" y="0"/>
                </a:moveTo>
                <a:lnTo>
                  <a:pt x="2736" y="2805"/>
                </a:lnTo>
                <a:lnTo>
                  <a:pt x="2735" y="2805"/>
                </a:lnTo>
                <a:lnTo>
                  <a:pt x="2735" y="2756"/>
                </a:lnTo>
                <a:lnTo>
                  <a:pt x="2034" y="2756"/>
                </a:lnTo>
                <a:lnTo>
                  <a:pt x="2034" y="2779"/>
                </a:lnTo>
                <a:lnTo>
                  <a:pt x="2034" y="2796"/>
                </a:lnTo>
                <a:lnTo>
                  <a:pt x="2034" y="2805"/>
                </a:lnTo>
                <a:lnTo>
                  <a:pt x="2021" y="2805"/>
                </a:lnTo>
                <a:lnTo>
                  <a:pt x="2021" y="2821"/>
                </a:lnTo>
                <a:cubicBezTo>
                  <a:pt x="2032" y="3150"/>
                  <a:pt x="1639" y="3469"/>
                  <a:pt x="1379" y="3461"/>
                </a:cubicBezTo>
                <a:lnTo>
                  <a:pt x="1365" y="3461"/>
                </a:lnTo>
                <a:lnTo>
                  <a:pt x="1349" y="3461"/>
                </a:lnTo>
                <a:lnTo>
                  <a:pt x="1332" y="3460"/>
                </a:lnTo>
                <a:lnTo>
                  <a:pt x="1314" y="3461"/>
                </a:lnTo>
                <a:lnTo>
                  <a:pt x="1297" y="3461"/>
                </a:lnTo>
                <a:lnTo>
                  <a:pt x="1279" y="3461"/>
                </a:lnTo>
                <a:cubicBezTo>
                  <a:pt x="940" y="3437"/>
                  <a:pt x="667" y="3156"/>
                  <a:pt x="655" y="2798"/>
                </a:cubicBezTo>
                <a:lnTo>
                  <a:pt x="655" y="2779"/>
                </a:lnTo>
                <a:lnTo>
                  <a:pt x="655" y="2756"/>
                </a:lnTo>
                <a:lnTo>
                  <a:pt x="2" y="2756"/>
                </a:lnTo>
                <a:lnTo>
                  <a:pt x="2" y="2739"/>
                </a:lnTo>
                <a:lnTo>
                  <a:pt x="0" y="2739"/>
                </a:lnTo>
                <a:lnTo>
                  <a:pt x="0" y="2090"/>
                </a:lnTo>
                <a:lnTo>
                  <a:pt x="13" y="2091"/>
                </a:lnTo>
                <a:cubicBezTo>
                  <a:pt x="274" y="2104"/>
                  <a:pt x="663" y="1779"/>
                  <a:pt x="656" y="1455"/>
                </a:cubicBezTo>
                <a:lnTo>
                  <a:pt x="656" y="1437"/>
                </a:lnTo>
                <a:lnTo>
                  <a:pt x="656" y="1420"/>
                </a:lnTo>
                <a:lnTo>
                  <a:pt x="655" y="1402"/>
                </a:lnTo>
                <a:lnTo>
                  <a:pt x="656" y="1385"/>
                </a:lnTo>
                <a:lnTo>
                  <a:pt x="656" y="1369"/>
                </a:lnTo>
                <a:lnTo>
                  <a:pt x="656" y="1355"/>
                </a:lnTo>
                <a:cubicBezTo>
                  <a:pt x="667" y="1247"/>
                  <a:pt x="572" y="1063"/>
                  <a:pt x="527" y="1008"/>
                </a:cubicBezTo>
                <a:cubicBezTo>
                  <a:pt x="420" y="825"/>
                  <a:pt x="144" y="700"/>
                  <a:pt x="0" y="702"/>
                </a:cubicBezTo>
                <a:lnTo>
                  <a:pt x="0" y="0"/>
                </a:lnTo>
                <a:lnTo>
                  <a:pt x="2736" y="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 descr="图片1"/>
          <p:cNvPicPr>
            <a:picLocks noChangeAspect="1"/>
          </p:cNvPicPr>
          <p:nvPr/>
        </p:nvPicPr>
        <p:blipFill>
          <a:blip r:embed="rId6"/>
          <a:srcRect l="47877" t="48241" r="37157" b="29310"/>
          <a:stretch>
            <a:fillRect/>
          </a:stretch>
        </p:blipFill>
        <p:spPr>
          <a:xfrm>
            <a:off x="2994025" y="1485265"/>
            <a:ext cx="1832610" cy="14573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7" h="2740">
                <a:moveTo>
                  <a:pt x="2804" y="715"/>
                </a:moveTo>
                <a:lnTo>
                  <a:pt x="2820" y="714"/>
                </a:lnTo>
                <a:cubicBezTo>
                  <a:pt x="3149" y="721"/>
                  <a:pt x="3453" y="1042"/>
                  <a:pt x="3447" y="1374"/>
                </a:cubicBezTo>
                <a:lnTo>
                  <a:pt x="3447" y="1392"/>
                </a:lnTo>
                <a:lnTo>
                  <a:pt x="3447" y="1409"/>
                </a:lnTo>
                <a:cubicBezTo>
                  <a:pt x="3458" y="1750"/>
                  <a:pt x="3114" y="2092"/>
                  <a:pt x="2775" y="2081"/>
                </a:cubicBezTo>
                <a:lnTo>
                  <a:pt x="2757" y="2081"/>
                </a:lnTo>
                <a:lnTo>
                  <a:pt x="2734" y="2081"/>
                </a:lnTo>
                <a:lnTo>
                  <a:pt x="2734" y="2740"/>
                </a:lnTo>
                <a:lnTo>
                  <a:pt x="2092" y="2740"/>
                </a:lnTo>
                <a:lnTo>
                  <a:pt x="2092" y="2727"/>
                </a:lnTo>
                <a:cubicBezTo>
                  <a:pt x="2105" y="2467"/>
                  <a:pt x="1780" y="2077"/>
                  <a:pt x="1457" y="2084"/>
                </a:cubicBezTo>
                <a:lnTo>
                  <a:pt x="1439" y="2084"/>
                </a:lnTo>
                <a:lnTo>
                  <a:pt x="1422" y="2084"/>
                </a:lnTo>
                <a:lnTo>
                  <a:pt x="1404" y="2085"/>
                </a:lnTo>
                <a:lnTo>
                  <a:pt x="1387" y="2084"/>
                </a:lnTo>
                <a:lnTo>
                  <a:pt x="1371" y="2084"/>
                </a:lnTo>
                <a:lnTo>
                  <a:pt x="1357" y="2084"/>
                </a:lnTo>
                <a:cubicBezTo>
                  <a:pt x="1285" y="2080"/>
                  <a:pt x="1171" y="2119"/>
                  <a:pt x="1124" y="2144"/>
                </a:cubicBezTo>
                <a:cubicBezTo>
                  <a:pt x="887" y="2226"/>
                  <a:pt x="696" y="2542"/>
                  <a:pt x="701" y="2740"/>
                </a:cubicBezTo>
                <a:lnTo>
                  <a:pt x="0" y="2740"/>
                </a:lnTo>
                <a:lnTo>
                  <a:pt x="0" y="0"/>
                </a:lnTo>
                <a:lnTo>
                  <a:pt x="2804" y="0"/>
                </a:lnTo>
                <a:lnTo>
                  <a:pt x="2804" y="1"/>
                </a:lnTo>
                <a:lnTo>
                  <a:pt x="2734" y="1"/>
                </a:lnTo>
                <a:lnTo>
                  <a:pt x="2734" y="702"/>
                </a:lnTo>
                <a:lnTo>
                  <a:pt x="2757" y="702"/>
                </a:lnTo>
                <a:lnTo>
                  <a:pt x="2774" y="702"/>
                </a:lnTo>
                <a:lnTo>
                  <a:pt x="2790" y="702"/>
                </a:lnTo>
                <a:lnTo>
                  <a:pt x="2804" y="703"/>
                </a:lnTo>
                <a:lnTo>
                  <a:pt x="2804" y="715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组合 47"/>
          <p:cNvGrpSpPr/>
          <p:nvPr/>
        </p:nvGrpSpPr>
        <p:grpSpPr>
          <a:xfrm>
            <a:off x="1577340" y="1487805"/>
            <a:ext cx="2929255" cy="2890520"/>
            <a:chOff x="2706" y="2591"/>
            <a:chExt cx="4613" cy="4552"/>
          </a:xfrm>
        </p:grpSpPr>
        <p:pic>
          <p:nvPicPr>
            <p:cNvPr id="44" name="图片 43" descr="图片1"/>
            <p:cNvPicPr>
              <a:picLocks noChangeAspect="1"/>
            </p:cNvPicPr>
            <p:nvPr/>
          </p:nvPicPr>
          <p:blipFill>
            <a:blip r:embed="rId6"/>
            <a:srcRect l="56962" t="71233" r="28074" b="6173"/>
            <a:stretch>
              <a:fillRect/>
            </a:stretch>
          </p:blipFill>
          <p:spPr>
            <a:xfrm>
              <a:off x="4409" y="4834"/>
              <a:ext cx="2886" cy="230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47" h="2758">
                  <a:moveTo>
                    <a:pt x="259" y="811"/>
                  </a:moveTo>
                  <a:cubicBezTo>
                    <a:pt x="374" y="716"/>
                    <a:pt x="542" y="661"/>
                    <a:pt x="629" y="665"/>
                  </a:cubicBezTo>
                  <a:lnTo>
                    <a:pt x="642" y="666"/>
                  </a:lnTo>
                  <a:lnTo>
                    <a:pt x="642" y="659"/>
                  </a:lnTo>
                  <a:lnTo>
                    <a:pt x="653" y="659"/>
                  </a:lnTo>
                  <a:lnTo>
                    <a:pt x="671" y="659"/>
                  </a:lnTo>
                  <a:lnTo>
                    <a:pt x="690" y="659"/>
                  </a:lnTo>
                  <a:lnTo>
                    <a:pt x="708" y="659"/>
                  </a:lnTo>
                  <a:lnTo>
                    <a:pt x="713" y="659"/>
                  </a:lnTo>
                  <a:lnTo>
                    <a:pt x="713" y="0"/>
                  </a:lnTo>
                  <a:lnTo>
                    <a:pt x="1355" y="0"/>
                  </a:lnTo>
                  <a:lnTo>
                    <a:pt x="1355" y="13"/>
                  </a:lnTo>
                  <a:cubicBezTo>
                    <a:pt x="1348" y="122"/>
                    <a:pt x="1427" y="292"/>
                    <a:pt x="1501" y="383"/>
                  </a:cubicBezTo>
                  <a:cubicBezTo>
                    <a:pt x="1504" y="391"/>
                    <a:pt x="1578" y="473"/>
                    <a:pt x="1579" y="471"/>
                  </a:cubicBezTo>
                  <a:lnTo>
                    <a:pt x="1580" y="471"/>
                  </a:lnTo>
                  <a:lnTo>
                    <a:pt x="1581" y="472"/>
                  </a:lnTo>
                  <a:lnTo>
                    <a:pt x="1583" y="474"/>
                  </a:lnTo>
                  <a:lnTo>
                    <a:pt x="1584" y="475"/>
                  </a:lnTo>
                  <a:cubicBezTo>
                    <a:pt x="1651" y="546"/>
                    <a:pt x="1794" y="626"/>
                    <a:pt x="1871" y="640"/>
                  </a:cubicBezTo>
                  <a:cubicBezTo>
                    <a:pt x="1900" y="652"/>
                    <a:pt x="2015" y="668"/>
                    <a:pt x="2039" y="665"/>
                  </a:cubicBezTo>
                  <a:lnTo>
                    <a:pt x="2056" y="665"/>
                  </a:lnTo>
                  <a:lnTo>
                    <a:pt x="2074" y="665"/>
                  </a:lnTo>
                  <a:cubicBezTo>
                    <a:pt x="2453" y="682"/>
                    <a:pt x="2755" y="283"/>
                    <a:pt x="2746" y="0"/>
                  </a:cubicBezTo>
                  <a:lnTo>
                    <a:pt x="3447" y="0"/>
                  </a:lnTo>
                  <a:lnTo>
                    <a:pt x="3447" y="2758"/>
                  </a:lnTo>
                  <a:lnTo>
                    <a:pt x="642" y="2758"/>
                  </a:lnTo>
                  <a:lnTo>
                    <a:pt x="642" y="2739"/>
                  </a:lnTo>
                  <a:lnTo>
                    <a:pt x="713" y="2739"/>
                  </a:lnTo>
                  <a:lnTo>
                    <a:pt x="713" y="2037"/>
                  </a:lnTo>
                  <a:lnTo>
                    <a:pt x="708" y="2038"/>
                  </a:lnTo>
                  <a:lnTo>
                    <a:pt x="690" y="2038"/>
                  </a:lnTo>
                  <a:lnTo>
                    <a:pt x="673" y="2038"/>
                  </a:lnTo>
                  <a:cubicBezTo>
                    <a:pt x="331" y="2049"/>
                    <a:pt x="-11" y="1705"/>
                    <a:pt x="0" y="1367"/>
                  </a:cubicBezTo>
                  <a:lnTo>
                    <a:pt x="0" y="1348"/>
                  </a:lnTo>
                  <a:lnTo>
                    <a:pt x="0" y="1332"/>
                  </a:lnTo>
                  <a:cubicBezTo>
                    <a:pt x="-13" y="1139"/>
                    <a:pt x="138" y="902"/>
                    <a:pt x="259" y="811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图片 44" descr="图片1"/>
            <p:cNvPicPr>
              <a:picLocks noChangeAspect="1"/>
            </p:cNvPicPr>
            <p:nvPr/>
          </p:nvPicPr>
          <p:blipFill>
            <a:blip r:embed="rId6"/>
            <a:srcRect l="47877" t="65384" r="40252" b="6326"/>
            <a:stretch>
              <a:fillRect/>
            </a:stretch>
          </p:blipFill>
          <p:spPr>
            <a:xfrm>
              <a:off x="2706" y="4249"/>
              <a:ext cx="2291" cy="28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5" h="3453">
                  <a:moveTo>
                    <a:pt x="0" y="3453"/>
                  </a:moveTo>
                  <a:lnTo>
                    <a:pt x="0" y="713"/>
                  </a:lnTo>
                  <a:lnTo>
                    <a:pt x="701" y="713"/>
                  </a:lnTo>
                  <a:lnTo>
                    <a:pt x="701" y="690"/>
                  </a:lnTo>
                  <a:lnTo>
                    <a:pt x="700" y="674"/>
                  </a:lnTo>
                  <a:lnTo>
                    <a:pt x="701" y="657"/>
                  </a:lnTo>
                  <a:lnTo>
                    <a:pt x="701" y="648"/>
                  </a:lnTo>
                  <a:lnTo>
                    <a:pt x="715" y="648"/>
                  </a:lnTo>
                  <a:lnTo>
                    <a:pt x="714" y="632"/>
                  </a:lnTo>
                  <a:cubicBezTo>
                    <a:pt x="724" y="299"/>
                    <a:pt x="1059" y="-13"/>
                    <a:pt x="1372" y="0"/>
                  </a:cubicBezTo>
                  <a:lnTo>
                    <a:pt x="1391" y="0"/>
                  </a:lnTo>
                  <a:lnTo>
                    <a:pt x="1407" y="0"/>
                  </a:lnTo>
                  <a:cubicBezTo>
                    <a:pt x="1749" y="-11"/>
                    <a:pt x="2091" y="334"/>
                    <a:pt x="2080" y="672"/>
                  </a:cubicBezTo>
                  <a:lnTo>
                    <a:pt x="2079" y="690"/>
                  </a:lnTo>
                  <a:lnTo>
                    <a:pt x="2079" y="713"/>
                  </a:lnTo>
                  <a:lnTo>
                    <a:pt x="2734" y="713"/>
                  </a:lnTo>
                  <a:lnTo>
                    <a:pt x="2734" y="714"/>
                  </a:lnTo>
                  <a:lnTo>
                    <a:pt x="2735" y="714"/>
                  </a:lnTo>
                  <a:lnTo>
                    <a:pt x="2735" y="1373"/>
                  </a:lnTo>
                  <a:cubicBezTo>
                    <a:pt x="2615" y="1367"/>
                    <a:pt x="2414" y="1462"/>
                    <a:pt x="2351" y="1525"/>
                  </a:cubicBezTo>
                  <a:cubicBezTo>
                    <a:pt x="2222" y="1610"/>
                    <a:pt x="2066" y="1850"/>
                    <a:pt x="2078" y="2015"/>
                  </a:cubicBezTo>
                  <a:lnTo>
                    <a:pt x="2079" y="2032"/>
                  </a:lnTo>
                  <a:lnTo>
                    <a:pt x="2079" y="2049"/>
                  </a:lnTo>
                  <a:lnTo>
                    <a:pt x="2080" y="2067"/>
                  </a:lnTo>
                  <a:lnTo>
                    <a:pt x="2079" y="2084"/>
                  </a:lnTo>
                  <a:lnTo>
                    <a:pt x="2079" y="2100"/>
                  </a:lnTo>
                  <a:lnTo>
                    <a:pt x="2078" y="2115"/>
                  </a:lnTo>
                  <a:cubicBezTo>
                    <a:pt x="2071" y="2410"/>
                    <a:pt x="2426" y="2770"/>
                    <a:pt x="2719" y="2757"/>
                  </a:cubicBezTo>
                  <a:lnTo>
                    <a:pt x="2735" y="2756"/>
                  </a:lnTo>
                  <a:lnTo>
                    <a:pt x="2735" y="3453"/>
                  </a:lnTo>
                  <a:lnTo>
                    <a:pt x="0" y="3453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图片 45" descr="图片1"/>
            <p:cNvPicPr>
              <a:picLocks noChangeAspect="1"/>
            </p:cNvPicPr>
            <p:nvPr/>
          </p:nvPicPr>
          <p:blipFill>
            <a:blip r:embed="rId6"/>
            <a:srcRect l="60052" t="48250" r="28072" b="23391"/>
            <a:stretch>
              <a:fillRect/>
            </a:stretch>
          </p:blipFill>
          <p:spPr>
            <a:xfrm>
              <a:off x="5028" y="2591"/>
              <a:ext cx="2291" cy="289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6" h="3461">
                  <a:moveTo>
                    <a:pt x="2736" y="0"/>
                  </a:moveTo>
                  <a:lnTo>
                    <a:pt x="2736" y="2805"/>
                  </a:lnTo>
                  <a:lnTo>
                    <a:pt x="2735" y="2805"/>
                  </a:lnTo>
                  <a:lnTo>
                    <a:pt x="2735" y="2756"/>
                  </a:lnTo>
                  <a:lnTo>
                    <a:pt x="2034" y="2756"/>
                  </a:lnTo>
                  <a:lnTo>
                    <a:pt x="2034" y="2779"/>
                  </a:lnTo>
                  <a:lnTo>
                    <a:pt x="2034" y="2796"/>
                  </a:lnTo>
                  <a:lnTo>
                    <a:pt x="2034" y="2805"/>
                  </a:lnTo>
                  <a:lnTo>
                    <a:pt x="2021" y="2805"/>
                  </a:lnTo>
                  <a:lnTo>
                    <a:pt x="2021" y="2821"/>
                  </a:lnTo>
                  <a:cubicBezTo>
                    <a:pt x="2032" y="3150"/>
                    <a:pt x="1639" y="3469"/>
                    <a:pt x="1379" y="3461"/>
                  </a:cubicBezTo>
                  <a:lnTo>
                    <a:pt x="1365" y="3461"/>
                  </a:lnTo>
                  <a:lnTo>
                    <a:pt x="1349" y="3461"/>
                  </a:lnTo>
                  <a:lnTo>
                    <a:pt x="1332" y="3460"/>
                  </a:lnTo>
                  <a:lnTo>
                    <a:pt x="1314" y="3461"/>
                  </a:lnTo>
                  <a:lnTo>
                    <a:pt x="1297" y="3461"/>
                  </a:lnTo>
                  <a:lnTo>
                    <a:pt x="1279" y="3461"/>
                  </a:lnTo>
                  <a:cubicBezTo>
                    <a:pt x="940" y="3437"/>
                    <a:pt x="667" y="3156"/>
                    <a:pt x="655" y="2798"/>
                  </a:cubicBezTo>
                  <a:lnTo>
                    <a:pt x="655" y="2779"/>
                  </a:lnTo>
                  <a:lnTo>
                    <a:pt x="655" y="2756"/>
                  </a:lnTo>
                  <a:lnTo>
                    <a:pt x="2" y="2756"/>
                  </a:lnTo>
                  <a:lnTo>
                    <a:pt x="2" y="2739"/>
                  </a:lnTo>
                  <a:lnTo>
                    <a:pt x="0" y="2739"/>
                  </a:lnTo>
                  <a:lnTo>
                    <a:pt x="0" y="2090"/>
                  </a:lnTo>
                  <a:lnTo>
                    <a:pt x="13" y="2091"/>
                  </a:lnTo>
                  <a:cubicBezTo>
                    <a:pt x="274" y="2104"/>
                    <a:pt x="663" y="1779"/>
                    <a:pt x="656" y="1455"/>
                  </a:cubicBezTo>
                  <a:lnTo>
                    <a:pt x="656" y="1437"/>
                  </a:lnTo>
                  <a:lnTo>
                    <a:pt x="656" y="1420"/>
                  </a:lnTo>
                  <a:lnTo>
                    <a:pt x="655" y="1402"/>
                  </a:lnTo>
                  <a:lnTo>
                    <a:pt x="656" y="1385"/>
                  </a:lnTo>
                  <a:lnTo>
                    <a:pt x="656" y="1369"/>
                  </a:lnTo>
                  <a:lnTo>
                    <a:pt x="656" y="1355"/>
                  </a:lnTo>
                  <a:cubicBezTo>
                    <a:pt x="667" y="1247"/>
                    <a:pt x="572" y="1063"/>
                    <a:pt x="527" y="1008"/>
                  </a:cubicBezTo>
                  <a:cubicBezTo>
                    <a:pt x="420" y="825"/>
                    <a:pt x="144" y="700"/>
                    <a:pt x="0" y="702"/>
                  </a:cubicBezTo>
                  <a:lnTo>
                    <a:pt x="0" y="0"/>
                  </a:lnTo>
                  <a:lnTo>
                    <a:pt x="2736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图片 46" descr="图片1"/>
            <p:cNvPicPr>
              <a:picLocks noChangeAspect="1"/>
            </p:cNvPicPr>
            <p:nvPr/>
          </p:nvPicPr>
          <p:blipFill>
            <a:blip r:embed="rId6"/>
            <a:srcRect l="47877" t="48241" r="37157" b="29310"/>
            <a:stretch>
              <a:fillRect/>
            </a:stretch>
          </p:blipFill>
          <p:spPr>
            <a:xfrm>
              <a:off x="2706" y="2591"/>
              <a:ext cx="2886" cy="22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47" h="2740">
                  <a:moveTo>
                    <a:pt x="2804" y="715"/>
                  </a:moveTo>
                  <a:lnTo>
                    <a:pt x="2820" y="714"/>
                  </a:lnTo>
                  <a:cubicBezTo>
                    <a:pt x="3149" y="721"/>
                    <a:pt x="3453" y="1042"/>
                    <a:pt x="3447" y="1374"/>
                  </a:cubicBezTo>
                  <a:lnTo>
                    <a:pt x="3447" y="1392"/>
                  </a:lnTo>
                  <a:lnTo>
                    <a:pt x="3447" y="1409"/>
                  </a:lnTo>
                  <a:cubicBezTo>
                    <a:pt x="3458" y="1750"/>
                    <a:pt x="3114" y="2092"/>
                    <a:pt x="2775" y="2081"/>
                  </a:cubicBezTo>
                  <a:lnTo>
                    <a:pt x="2757" y="2081"/>
                  </a:lnTo>
                  <a:lnTo>
                    <a:pt x="2734" y="2081"/>
                  </a:lnTo>
                  <a:lnTo>
                    <a:pt x="2734" y="2740"/>
                  </a:lnTo>
                  <a:lnTo>
                    <a:pt x="2092" y="2740"/>
                  </a:lnTo>
                  <a:lnTo>
                    <a:pt x="2092" y="2727"/>
                  </a:lnTo>
                  <a:cubicBezTo>
                    <a:pt x="2105" y="2467"/>
                    <a:pt x="1780" y="2077"/>
                    <a:pt x="1457" y="2084"/>
                  </a:cubicBezTo>
                  <a:lnTo>
                    <a:pt x="1439" y="2084"/>
                  </a:lnTo>
                  <a:lnTo>
                    <a:pt x="1422" y="2084"/>
                  </a:lnTo>
                  <a:lnTo>
                    <a:pt x="1404" y="2085"/>
                  </a:lnTo>
                  <a:lnTo>
                    <a:pt x="1387" y="2084"/>
                  </a:lnTo>
                  <a:lnTo>
                    <a:pt x="1371" y="2084"/>
                  </a:lnTo>
                  <a:lnTo>
                    <a:pt x="1357" y="2084"/>
                  </a:lnTo>
                  <a:cubicBezTo>
                    <a:pt x="1285" y="2080"/>
                    <a:pt x="1171" y="2119"/>
                    <a:pt x="1124" y="2144"/>
                  </a:cubicBezTo>
                  <a:cubicBezTo>
                    <a:pt x="887" y="2226"/>
                    <a:pt x="696" y="2542"/>
                    <a:pt x="701" y="2740"/>
                  </a:cubicBezTo>
                  <a:lnTo>
                    <a:pt x="0" y="2740"/>
                  </a:lnTo>
                  <a:lnTo>
                    <a:pt x="0" y="0"/>
                  </a:lnTo>
                  <a:lnTo>
                    <a:pt x="2804" y="0"/>
                  </a:lnTo>
                  <a:lnTo>
                    <a:pt x="2804" y="1"/>
                  </a:lnTo>
                  <a:lnTo>
                    <a:pt x="2734" y="1"/>
                  </a:lnTo>
                  <a:lnTo>
                    <a:pt x="2734" y="702"/>
                  </a:lnTo>
                  <a:lnTo>
                    <a:pt x="2757" y="702"/>
                  </a:lnTo>
                  <a:lnTo>
                    <a:pt x="2774" y="702"/>
                  </a:lnTo>
                  <a:lnTo>
                    <a:pt x="2790" y="702"/>
                  </a:lnTo>
                  <a:lnTo>
                    <a:pt x="2804" y="703"/>
                  </a:lnTo>
                  <a:lnTo>
                    <a:pt x="2804" y="715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4" name="文本框 143"/>
          <p:cNvSpPr txBox="1"/>
          <p:nvPr/>
        </p:nvSpPr>
        <p:spPr>
          <a:xfrm>
            <a:off x="7562215" y="884555"/>
            <a:ext cx="909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He is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2" name="圆角矩形 141"/>
          <p:cNvSpPr/>
          <p:nvPr/>
        </p:nvSpPr>
        <p:spPr>
          <a:xfrm>
            <a:off x="7596505" y="1441450"/>
            <a:ext cx="781050" cy="38608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直角三角形 135"/>
          <p:cNvSpPr/>
          <p:nvPr/>
        </p:nvSpPr>
        <p:spPr>
          <a:xfrm flipH="1">
            <a:off x="5857875" y="-635"/>
            <a:ext cx="6334125" cy="685863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86200" t="35895" r="13613" b="59536"/>
          <a:stretch>
            <a:fillRect/>
          </a:stretch>
        </p:blipFill>
        <p:spPr>
          <a:xfrm>
            <a:off x="4585970" y="1565275"/>
            <a:ext cx="18415" cy="4146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" h="653">
                <a:moveTo>
                  <a:pt x="0" y="653"/>
                </a:moveTo>
                <a:lnTo>
                  <a:pt x="13" y="653"/>
                </a:lnTo>
                <a:lnTo>
                  <a:pt x="25" y="653"/>
                </a:lnTo>
                <a:lnTo>
                  <a:pt x="29" y="653"/>
                </a:lnTo>
                <a:lnTo>
                  <a:pt x="24" y="653"/>
                </a:lnTo>
                <a:lnTo>
                  <a:pt x="12" y="653"/>
                </a:lnTo>
                <a:lnTo>
                  <a:pt x="0" y="653"/>
                </a:lnTo>
                <a:lnTo>
                  <a:pt x="0" y="0"/>
                </a:lnTo>
                <a:lnTo>
                  <a:pt x="0" y="0"/>
                </a:lnTo>
                <a:lnTo>
                  <a:pt x="0" y="653"/>
                </a:lnTo>
                <a:close/>
              </a:path>
            </a:pathLst>
          </a:custGeom>
          <a:noFill/>
          <a:ln w="9525">
            <a:noFill/>
          </a:ln>
        </p:spPr>
      </p:pic>
      <p:sp>
        <p:nvSpPr>
          <p:cNvPr id="83" name="圆角矩形 82"/>
          <p:cNvSpPr/>
          <p:nvPr/>
        </p:nvSpPr>
        <p:spPr>
          <a:xfrm>
            <a:off x="1284605" y="1162050"/>
            <a:ext cx="3542030" cy="3941445"/>
          </a:xfrm>
          <a:prstGeom prst="roundRect">
            <a:avLst>
              <a:gd name="adj" fmla="val 52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545590" y="1457325"/>
            <a:ext cx="3020060" cy="303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2" name="图片 131"/>
          <p:cNvPicPr/>
          <p:nvPr/>
        </p:nvPicPr>
        <p:blipFill>
          <a:blip r:embed="rId3" r:link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781" t="54729" r="66585" b="13116"/>
          <a:stretch>
            <a:fillRect/>
          </a:stretch>
        </p:blipFill>
        <p:spPr>
          <a:xfrm>
            <a:off x="8783955" y="4227830"/>
            <a:ext cx="2423795" cy="263017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361930" y="1717675"/>
            <a:ext cx="1207135" cy="2414270"/>
          </a:xfrm>
          <a:prstGeom prst="rect">
            <a:avLst/>
          </a:prstGeom>
          <a:effectLst/>
        </p:spPr>
      </p:pic>
      <p:sp>
        <p:nvSpPr>
          <p:cNvPr id="141" name="圆角矩形标注 140"/>
          <p:cNvSpPr/>
          <p:nvPr/>
        </p:nvSpPr>
        <p:spPr>
          <a:xfrm>
            <a:off x="5857875" y="1358265"/>
            <a:ext cx="4350385" cy="621665"/>
          </a:xfrm>
          <a:prstGeom prst="wedgeRoundRectCallout">
            <a:avLst>
              <a:gd name="adj1" fmla="val 52905"/>
              <a:gd name="adj2" fmla="val 12027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They‘re my grandparents.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9" name="图片 28" descr="图片1"/>
          <p:cNvPicPr>
            <a:picLocks noChangeAspect="1"/>
          </p:cNvPicPr>
          <p:nvPr/>
        </p:nvPicPr>
        <p:blipFill>
          <a:blip r:embed="rId6"/>
          <a:srcRect l="45802" t="1001" r="39000" b="63208"/>
          <a:stretch>
            <a:fillRect/>
          </a:stretch>
        </p:blipFill>
        <p:spPr>
          <a:xfrm>
            <a:off x="1477010" y="2539365"/>
            <a:ext cx="1564005" cy="19507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36" h="3413">
                <a:moveTo>
                  <a:pt x="0" y="2691"/>
                </a:moveTo>
                <a:lnTo>
                  <a:pt x="0" y="2043"/>
                </a:lnTo>
                <a:lnTo>
                  <a:pt x="13" y="2043"/>
                </a:lnTo>
                <a:cubicBezTo>
                  <a:pt x="274" y="2056"/>
                  <a:pt x="663" y="1731"/>
                  <a:pt x="656" y="1407"/>
                </a:cubicBezTo>
                <a:lnTo>
                  <a:pt x="656" y="1390"/>
                </a:lnTo>
                <a:lnTo>
                  <a:pt x="656" y="1373"/>
                </a:lnTo>
                <a:lnTo>
                  <a:pt x="655" y="1355"/>
                </a:lnTo>
                <a:lnTo>
                  <a:pt x="656" y="1338"/>
                </a:lnTo>
                <a:lnTo>
                  <a:pt x="656" y="1322"/>
                </a:lnTo>
                <a:lnTo>
                  <a:pt x="656" y="1307"/>
                </a:lnTo>
                <a:cubicBezTo>
                  <a:pt x="667" y="1199"/>
                  <a:pt x="572" y="1015"/>
                  <a:pt x="527" y="960"/>
                </a:cubicBezTo>
                <a:cubicBezTo>
                  <a:pt x="420" y="777"/>
                  <a:pt x="144" y="652"/>
                  <a:pt x="0" y="654"/>
                </a:cubicBezTo>
                <a:lnTo>
                  <a:pt x="0" y="0"/>
                </a:lnTo>
                <a:lnTo>
                  <a:pt x="2736" y="0"/>
                </a:lnTo>
                <a:lnTo>
                  <a:pt x="2736" y="2757"/>
                </a:lnTo>
                <a:lnTo>
                  <a:pt x="2735" y="2757"/>
                </a:lnTo>
                <a:lnTo>
                  <a:pt x="2735" y="2709"/>
                </a:lnTo>
                <a:lnTo>
                  <a:pt x="2034" y="2709"/>
                </a:lnTo>
                <a:lnTo>
                  <a:pt x="2034" y="2732"/>
                </a:lnTo>
                <a:lnTo>
                  <a:pt x="2034" y="2748"/>
                </a:lnTo>
                <a:lnTo>
                  <a:pt x="2034" y="2757"/>
                </a:lnTo>
                <a:lnTo>
                  <a:pt x="2021" y="2757"/>
                </a:lnTo>
                <a:lnTo>
                  <a:pt x="2021" y="2773"/>
                </a:lnTo>
                <a:cubicBezTo>
                  <a:pt x="2032" y="3102"/>
                  <a:pt x="1639" y="3421"/>
                  <a:pt x="1379" y="3413"/>
                </a:cubicBezTo>
                <a:lnTo>
                  <a:pt x="1365" y="3413"/>
                </a:lnTo>
                <a:lnTo>
                  <a:pt x="1349" y="3413"/>
                </a:lnTo>
                <a:lnTo>
                  <a:pt x="1332" y="3412"/>
                </a:lnTo>
                <a:lnTo>
                  <a:pt x="1314" y="3413"/>
                </a:lnTo>
                <a:lnTo>
                  <a:pt x="1297" y="3413"/>
                </a:lnTo>
                <a:lnTo>
                  <a:pt x="1279" y="3413"/>
                </a:lnTo>
                <a:cubicBezTo>
                  <a:pt x="940" y="3389"/>
                  <a:pt x="667" y="3108"/>
                  <a:pt x="655" y="2750"/>
                </a:cubicBezTo>
                <a:lnTo>
                  <a:pt x="655" y="2732"/>
                </a:lnTo>
                <a:lnTo>
                  <a:pt x="655" y="2709"/>
                </a:lnTo>
                <a:lnTo>
                  <a:pt x="2" y="2709"/>
                </a:lnTo>
                <a:lnTo>
                  <a:pt x="2" y="2691"/>
                </a:lnTo>
                <a:lnTo>
                  <a:pt x="0" y="269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图片1"/>
          <p:cNvPicPr>
            <a:picLocks noChangeAspect="1"/>
          </p:cNvPicPr>
          <p:nvPr/>
        </p:nvPicPr>
        <p:blipFill>
          <a:blip r:embed="rId6"/>
          <a:srcRect l="41847" t="29912" r="39003" b="43884"/>
          <a:stretch>
            <a:fillRect/>
          </a:stretch>
        </p:blipFill>
        <p:spPr>
          <a:xfrm>
            <a:off x="1545590" y="1565275"/>
            <a:ext cx="1970405" cy="14287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7" h="2499">
                <a:moveTo>
                  <a:pt x="3447" y="2499"/>
                </a:moveTo>
                <a:lnTo>
                  <a:pt x="713" y="2499"/>
                </a:lnTo>
                <a:lnTo>
                  <a:pt x="713" y="2038"/>
                </a:lnTo>
                <a:lnTo>
                  <a:pt x="690" y="2038"/>
                </a:lnTo>
                <a:lnTo>
                  <a:pt x="674" y="2038"/>
                </a:lnTo>
                <a:cubicBezTo>
                  <a:pt x="331" y="2049"/>
                  <a:pt x="-11" y="1705"/>
                  <a:pt x="0" y="1366"/>
                </a:cubicBezTo>
                <a:lnTo>
                  <a:pt x="0" y="1348"/>
                </a:lnTo>
                <a:lnTo>
                  <a:pt x="0" y="1331"/>
                </a:lnTo>
                <a:cubicBezTo>
                  <a:pt x="-17" y="967"/>
                  <a:pt x="382" y="648"/>
                  <a:pt x="629" y="665"/>
                </a:cubicBezTo>
                <a:lnTo>
                  <a:pt x="642" y="666"/>
                </a:lnTo>
                <a:lnTo>
                  <a:pt x="642" y="659"/>
                </a:lnTo>
                <a:lnTo>
                  <a:pt x="654" y="659"/>
                </a:lnTo>
                <a:lnTo>
                  <a:pt x="672" y="659"/>
                </a:lnTo>
                <a:lnTo>
                  <a:pt x="690" y="659"/>
                </a:lnTo>
                <a:lnTo>
                  <a:pt x="713" y="659"/>
                </a:lnTo>
                <a:lnTo>
                  <a:pt x="713" y="0"/>
                </a:lnTo>
                <a:lnTo>
                  <a:pt x="1355" y="0"/>
                </a:lnTo>
                <a:lnTo>
                  <a:pt x="1355" y="13"/>
                </a:lnTo>
                <a:cubicBezTo>
                  <a:pt x="1348" y="122"/>
                  <a:pt x="1427" y="292"/>
                  <a:pt x="1501" y="383"/>
                </a:cubicBezTo>
                <a:cubicBezTo>
                  <a:pt x="1504" y="391"/>
                  <a:pt x="1578" y="473"/>
                  <a:pt x="1579" y="471"/>
                </a:cubicBezTo>
                <a:lnTo>
                  <a:pt x="1580" y="471"/>
                </a:lnTo>
                <a:lnTo>
                  <a:pt x="1581" y="472"/>
                </a:lnTo>
                <a:lnTo>
                  <a:pt x="1583" y="474"/>
                </a:lnTo>
                <a:lnTo>
                  <a:pt x="1584" y="475"/>
                </a:lnTo>
                <a:cubicBezTo>
                  <a:pt x="1651" y="546"/>
                  <a:pt x="1795" y="626"/>
                  <a:pt x="1871" y="640"/>
                </a:cubicBezTo>
                <a:cubicBezTo>
                  <a:pt x="1900" y="652"/>
                  <a:pt x="2015" y="668"/>
                  <a:pt x="2039" y="665"/>
                </a:cubicBezTo>
                <a:lnTo>
                  <a:pt x="2056" y="665"/>
                </a:lnTo>
                <a:lnTo>
                  <a:pt x="2074" y="665"/>
                </a:lnTo>
                <a:cubicBezTo>
                  <a:pt x="2453" y="682"/>
                  <a:pt x="2755" y="283"/>
                  <a:pt x="2746" y="0"/>
                </a:cubicBezTo>
                <a:lnTo>
                  <a:pt x="3447" y="0"/>
                </a:lnTo>
                <a:lnTo>
                  <a:pt x="3447" y="2499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 descr="图片1"/>
          <p:cNvPicPr>
            <a:picLocks noChangeAspect="1"/>
          </p:cNvPicPr>
          <p:nvPr/>
        </p:nvPicPr>
        <p:blipFill>
          <a:blip r:embed="rId6"/>
          <a:srcRect l="30218" t="1001" r="50627" b="70094"/>
          <a:stretch>
            <a:fillRect/>
          </a:stretch>
        </p:blipFill>
        <p:spPr>
          <a:xfrm>
            <a:off x="2821940" y="2891790"/>
            <a:ext cx="1970405" cy="15754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8" h="2757">
                <a:moveTo>
                  <a:pt x="2805" y="666"/>
                </a:moveTo>
                <a:lnTo>
                  <a:pt x="2821" y="665"/>
                </a:lnTo>
                <a:cubicBezTo>
                  <a:pt x="3149" y="672"/>
                  <a:pt x="3453" y="993"/>
                  <a:pt x="3448" y="1325"/>
                </a:cubicBezTo>
                <a:lnTo>
                  <a:pt x="3447" y="1343"/>
                </a:lnTo>
                <a:lnTo>
                  <a:pt x="3448" y="1360"/>
                </a:lnTo>
                <a:cubicBezTo>
                  <a:pt x="3459" y="1701"/>
                  <a:pt x="3114" y="2043"/>
                  <a:pt x="2776" y="2032"/>
                </a:cubicBezTo>
                <a:lnTo>
                  <a:pt x="2757" y="2032"/>
                </a:lnTo>
                <a:lnTo>
                  <a:pt x="2734" y="2032"/>
                </a:lnTo>
                <a:lnTo>
                  <a:pt x="2734" y="2691"/>
                </a:lnTo>
                <a:lnTo>
                  <a:pt x="2092" y="2691"/>
                </a:lnTo>
                <a:lnTo>
                  <a:pt x="2093" y="2679"/>
                </a:lnTo>
                <a:cubicBezTo>
                  <a:pt x="2106" y="2417"/>
                  <a:pt x="1781" y="2028"/>
                  <a:pt x="1457" y="2035"/>
                </a:cubicBezTo>
                <a:lnTo>
                  <a:pt x="1439" y="2035"/>
                </a:lnTo>
                <a:lnTo>
                  <a:pt x="1422" y="2035"/>
                </a:lnTo>
                <a:lnTo>
                  <a:pt x="1404" y="2036"/>
                </a:lnTo>
                <a:lnTo>
                  <a:pt x="1387" y="2035"/>
                </a:lnTo>
                <a:lnTo>
                  <a:pt x="1371" y="2035"/>
                </a:lnTo>
                <a:lnTo>
                  <a:pt x="1357" y="2035"/>
                </a:lnTo>
                <a:cubicBezTo>
                  <a:pt x="1287" y="2030"/>
                  <a:pt x="1168" y="2072"/>
                  <a:pt x="1128" y="2093"/>
                </a:cubicBezTo>
                <a:cubicBezTo>
                  <a:pt x="883" y="2180"/>
                  <a:pt x="699" y="2492"/>
                  <a:pt x="702" y="2691"/>
                </a:cubicBezTo>
                <a:lnTo>
                  <a:pt x="0" y="2691"/>
                </a:lnTo>
                <a:lnTo>
                  <a:pt x="0" y="2757"/>
                </a:lnTo>
                <a:lnTo>
                  <a:pt x="0" y="2757"/>
                </a:lnTo>
                <a:lnTo>
                  <a:pt x="0" y="0"/>
                </a:lnTo>
                <a:lnTo>
                  <a:pt x="2734" y="0"/>
                </a:lnTo>
                <a:lnTo>
                  <a:pt x="2734" y="653"/>
                </a:lnTo>
                <a:lnTo>
                  <a:pt x="2757" y="653"/>
                </a:lnTo>
                <a:lnTo>
                  <a:pt x="2774" y="653"/>
                </a:lnTo>
                <a:lnTo>
                  <a:pt x="2791" y="653"/>
                </a:lnTo>
                <a:lnTo>
                  <a:pt x="2805" y="654"/>
                </a:lnTo>
                <a:lnTo>
                  <a:pt x="2805" y="666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图片1"/>
          <p:cNvPicPr>
            <a:picLocks noChangeAspect="1"/>
          </p:cNvPicPr>
          <p:nvPr/>
        </p:nvPicPr>
        <p:blipFill>
          <a:blip r:embed="rId6"/>
          <a:srcRect l="30220" t="22427" r="54587" b="43884"/>
          <a:stretch>
            <a:fillRect/>
          </a:stretch>
        </p:blipFill>
        <p:spPr>
          <a:xfrm>
            <a:off x="3041015" y="1332865"/>
            <a:ext cx="1563370" cy="18364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35" h="3213">
                <a:moveTo>
                  <a:pt x="0" y="713"/>
                </a:moveTo>
                <a:lnTo>
                  <a:pt x="701" y="713"/>
                </a:lnTo>
                <a:lnTo>
                  <a:pt x="701" y="690"/>
                </a:lnTo>
                <a:lnTo>
                  <a:pt x="700" y="674"/>
                </a:lnTo>
                <a:lnTo>
                  <a:pt x="701" y="657"/>
                </a:lnTo>
                <a:lnTo>
                  <a:pt x="701" y="648"/>
                </a:lnTo>
                <a:lnTo>
                  <a:pt x="715" y="648"/>
                </a:lnTo>
                <a:lnTo>
                  <a:pt x="715" y="632"/>
                </a:lnTo>
                <a:cubicBezTo>
                  <a:pt x="724" y="299"/>
                  <a:pt x="1060" y="-13"/>
                  <a:pt x="1372" y="0"/>
                </a:cubicBezTo>
                <a:lnTo>
                  <a:pt x="1391" y="0"/>
                </a:lnTo>
                <a:lnTo>
                  <a:pt x="1407" y="0"/>
                </a:lnTo>
                <a:cubicBezTo>
                  <a:pt x="1749" y="-11"/>
                  <a:pt x="2091" y="334"/>
                  <a:pt x="2080" y="672"/>
                </a:cubicBezTo>
                <a:lnTo>
                  <a:pt x="2079" y="690"/>
                </a:lnTo>
                <a:lnTo>
                  <a:pt x="2079" y="713"/>
                </a:lnTo>
                <a:lnTo>
                  <a:pt x="2734" y="713"/>
                </a:lnTo>
                <a:lnTo>
                  <a:pt x="2734" y="714"/>
                </a:lnTo>
                <a:lnTo>
                  <a:pt x="2735" y="714"/>
                </a:lnTo>
                <a:lnTo>
                  <a:pt x="2735" y="1373"/>
                </a:lnTo>
                <a:cubicBezTo>
                  <a:pt x="2618" y="1366"/>
                  <a:pt x="2410" y="1465"/>
                  <a:pt x="2355" y="1523"/>
                </a:cubicBezTo>
                <a:cubicBezTo>
                  <a:pt x="2217" y="1613"/>
                  <a:pt x="2068" y="1848"/>
                  <a:pt x="2078" y="2015"/>
                </a:cubicBezTo>
                <a:lnTo>
                  <a:pt x="2079" y="2032"/>
                </a:lnTo>
                <a:lnTo>
                  <a:pt x="2079" y="2049"/>
                </a:lnTo>
                <a:lnTo>
                  <a:pt x="2080" y="2067"/>
                </a:lnTo>
                <a:lnTo>
                  <a:pt x="2079" y="2084"/>
                </a:lnTo>
                <a:lnTo>
                  <a:pt x="2079" y="2100"/>
                </a:lnTo>
                <a:lnTo>
                  <a:pt x="2078" y="2115"/>
                </a:lnTo>
                <a:cubicBezTo>
                  <a:pt x="2071" y="2410"/>
                  <a:pt x="2426" y="2770"/>
                  <a:pt x="2719" y="2757"/>
                </a:cubicBezTo>
                <a:lnTo>
                  <a:pt x="2735" y="2756"/>
                </a:lnTo>
                <a:lnTo>
                  <a:pt x="2735" y="3213"/>
                </a:lnTo>
                <a:lnTo>
                  <a:pt x="0" y="3213"/>
                </a:lnTo>
                <a:lnTo>
                  <a:pt x="0" y="713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组合 42"/>
          <p:cNvGrpSpPr/>
          <p:nvPr/>
        </p:nvGrpSpPr>
        <p:grpSpPr>
          <a:xfrm>
            <a:off x="1545590" y="1457325"/>
            <a:ext cx="3058795" cy="2987040"/>
            <a:chOff x="2634" y="2495"/>
            <a:chExt cx="4817" cy="4704"/>
          </a:xfrm>
        </p:grpSpPr>
        <p:pic>
          <p:nvPicPr>
            <p:cNvPr id="39" name="图片 38" descr="图片1"/>
            <p:cNvPicPr>
              <a:picLocks noChangeAspect="1"/>
            </p:cNvPicPr>
            <p:nvPr/>
          </p:nvPicPr>
          <p:blipFill>
            <a:blip r:embed="rId6"/>
            <a:srcRect l="41847" t="29912" r="39003" b="43884"/>
            <a:stretch>
              <a:fillRect/>
            </a:stretch>
          </p:blipFill>
          <p:spPr>
            <a:xfrm>
              <a:off x="4348" y="4949"/>
              <a:ext cx="3103" cy="225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47" h="2499">
                  <a:moveTo>
                    <a:pt x="3447" y="2499"/>
                  </a:moveTo>
                  <a:lnTo>
                    <a:pt x="713" y="2499"/>
                  </a:lnTo>
                  <a:lnTo>
                    <a:pt x="713" y="2038"/>
                  </a:lnTo>
                  <a:lnTo>
                    <a:pt x="690" y="2038"/>
                  </a:lnTo>
                  <a:lnTo>
                    <a:pt x="674" y="2038"/>
                  </a:lnTo>
                  <a:cubicBezTo>
                    <a:pt x="331" y="2049"/>
                    <a:pt x="-11" y="1705"/>
                    <a:pt x="0" y="1366"/>
                  </a:cubicBezTo>
                  <a:lnTo>
                    <a:pt x="0" y="1348"/>
                  </a:lnTo>
                  <a:lnTo>
                    <a:pt x="0" y="1331"/>
                  </a:lnTo>
                  <a:cubicBezTo>
                    <a:pt x="-17" y="967"/>
                    <a:pt x="382" y="648"/>
                    <a:pt x="629" y="665"/>
                  </a:cubicBezTo>
                  <a:lnTo>
                    <a:pt x="642" y="666"/>
                  </a:lnTo>
                  <a:lnTo>
                    <a:pt x="642" y="659"/>
                  </a:lnTo>
                  <a:lnTo>
                    <a:pt x="654" y="659"/>
                  </a:lnTo>
                  <a:lnTo>
                    <a:pt x="672" y="659"/>
                  </a:lnTo>
                  <a:lnTo>
                    <a:pt x="690" y="659"/>
                  </a:lnTo>
                  <a:lnTo>
                    <a:pt x="713" y="659"/>
                  </a:lnTo>
                  <a:lnTo>
                    <a:pt x="713" y="0"/>
                  </a:lnTo>
                  <a:lnTo>
                    <a:pt x="1355" y="0"/>
                  </a:lnTo>
                  <a:lnTo>
                    <a:pt x="1355" y="13"/>
                  </a:lnTo>
                  <a:cubicBezTo>
                    <a:pt x="1348" y="122"/>
                    <a:pt x="1427" y="292"/>
                    <a:pt x="1501" y="383"/>
                  </a:cubicBezTo>
                  <a:cubicBezTo>
                    <a:pt x="1504" y="391"/>
                    <a:pt x="1578" y="473"/>
                    <a:pt x="1579" y="471"/>
                  </a:cubicBezTo>
                  <a:lnTo>
                    <a:pt x="1580" y="471"/>
                  </a:lnTo>
                  <a:lnTo>
                    <a:pt x="1581" y="472"/>
                  </a:lnTo>
                  <a:lnTo>
                    <a:pt x="1583" y="474"/>
                  </a:lnTo>
                  <a:lnTo>
                    <a:pt x="1584" y="475"/>
                  </a:lnTo>
                  <a:cubicBezTo>
                    <a:pt x="1651" y="546"/>
                    <a:pt x="1795" y="626"/>
                    <a:pt x="1871" y="640"/>
                  </a:cubicBezTo>
                  <a:cubicBezTo>
                    <a:pt x="1900" y="652"/>
                    <a:pt x="2015" y="668"/>
                    <a:pt x="2039" y="665"/>
                  </a:cubicBezTo>
                  <a:lnTo>
                    <a:pt x="2056" y="665"/>
                  </a:lnTo>
                  <a:lnTo>
                    <a:pt x="2074" y="665"/>
                  </a:lnTo>
                  <a:cubicBezTo>
                    <a:pt x="2453" y="682"/>
                    <a:pt x="2755" y="283"/>
                    <a:pt x="2746" y="0"/>
                  </a:cubicBezTo>
                  <a:lnTo>
                    <a:pt x="3447" y="0"/>
                  </a:lnTo>
                  <a:lnTo>
                    <a:pt x="3447" y="2499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图片 39" descr="图片1"/>
            <p:cNvPicPr>
              <a:picLocks noChangeAspect="1"/>
            </p:cNvPicPr>
            <p:nvPr/>
          </p:nvPicPr>
          <p:blipFill>
            <a:blip r:embed="rId6"/>
            <a:srcRect l="30220" t="22427" r="54587" b="43884"/>
            <a:stretch>
              <a:fillRect/>
            </a:stretch>
          </p:blipFill>
          <p:spPr>
            <a:xfrm>
              <a:off x="2634" y="4307"/>
              <a:ext cx="2462" cy="289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5" h="3213">
                  <a:moveTo>
                    <a:pt x="0" y="713"/>
                  </a:moveTo>
                  <a:lnTo>
                    <a:pt x="701" y="713"/>
                  </a:lnTo>
                  <a:lnTo>
                    <a:pt x="701" y="690"/>
                  </a:lnTo>
                  <a:lnTo>
                    <a:pt x="700" y="674"/>
                  </a:lnTo>
                  <a:lnTo>
                    <a:pt x="701" y="657"/>
                  </a:lnTo>
                  <a:lnTo>
                    <a:pt x="701" y="648"/>
                  </a:lnTo>
                  <a:lnTo>
                    <a:pt x="715" y="648"/>
                  </a:lnTo>
                  <a:lnTo>
                    <a:pt x="715" y="632"/>
                  </a:lnTo>
                  <a:cubicBezTo>
                    <a:pt x="724" y="299"/>
                    <a:pt x="1060" y="-13"/>
                    <a:pt x="1372" y="0"/>
                  </a:cubicBezTo>
                  <a:lnTo>
                    <a:pt x="1391" y="0"/>
                  </a:lnTo>
                  <a:lnTo>
                    <a:pt x="1407" y="0"/>
                  </a:lnTo>
                  <a:cubicBezTo>
                    <a:pt x="1749" y="-11"/>
                    <a:pt x="2091" y="334"/>
                    <a:pt x="2080" y="672"/>
                  </a:cubicBezTo>
                  <a:lnTo>
                    <a:pt x="2079" y="690"/>
                  </a:lnTo>
                  <a:lnTo>
                    <a:pt x="2079" y="713"/>
                  </a:lnTo>
                  <a:lnTo>
                    <a:pt x="2734" y="713"/>
                  </a:lnTo>
                  <a:lnTo>
                    <a:pt x="2734" y="714"/>
                  </a:lnTo>
                  <a:lnTo>
                    <a:pt x="2735" y="714"/>
                  </a:lnTo>
                  <a:lnTo>
                    <a:pt x="2735" y="1373"/>
                  </a:lnTo>
                  <a:cubicBezTo>
                    <a:pt x="2618" y="1366"/>
                    <a:pt x="2410" y="1465"/>
                    <a:pt x="2355" y="1523"/>
                  </a:cubicBezTo>
                  <a:cubicBezTo>
                    <a:pt x="2217" y="1613"/>
                    <a:pt x="2068" y="1848"/>
                    <a:pt x="2078" y="2015"/>
                  </a:cubicBezTo>
                  <a:lnTo>
                    <a:pt x="2079" y="2032"/>
                  </a:lnTo>
                  <a:lnTo>
                    <a:pt x="2079" y="2049"/>
                  </a:lnTo>
                  <a:lnTo>
                    <a:pt x="2080" y="2067"/>
                  </a:lnTo>
                  <a:lnTo>
                    <a:pt x="2079" y="2084"/>
                  </a:lnTo>
                  <a:lnTo>
                    <a:pt x="2079" y="2100"/>
                  </a:lnTo>
                  <a:lnTo>
                    <a:pt x="2078" y="2115"/>
                  </a:lnTo>
                  <a:cubicBezTo>
                    <a:pt x="2071" y="2410"/>
                    <a:pt x="2426" y="2770"/>
                    <a:pt x="2719" y="2757"/>
                  </a:cubicBezTo>
                  <a:lnTo>
                    <a:pt x="2735" y="2756"/>
                  </a:lnTo>
                  <a:lnTo>
                    <a:pt x="2735" y="3213"/>
                  </a:lnTo>
                  <a:lnTo>
                    <a:pt x="0" y="3213"/>
                  </a:lnTo>
                  <a:lnTo>
                    <a:pt x="0" y="713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 descr="图片1"/>
            <p:cNvPicPr>
              <a:picLocks noChangeAspect="1"/>
            </p:cNvPicPr>
            <p:nvPr/>
          </p:nvPicPr>
          <p:blipFill>
            <a:blip r:embed="rId6"/>
            <a:srcRect l="45802" t="1001" r="39000" b="63208"/>
            <a:stretch>
              <a:fillRect/>
            </a:stretch>
          </p:blipFill>
          <p:spPr>
            <a:xfrm>
              <a:off x="4988" y="2495"/>
              <a:ext cx="2463" cy="307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6" h="3413">
                  <a:moveTo>
                    <a:pt x="0" y="2691"/>
                  </a:moveTo>
                  <a:lnTo>
                    <a:pt x="0" y="2043"/>
                  </a:lnTo>
                  <a:lnTo>
                    <a:pt x="13" y="2043"/>
                  </a:lnTo>
                  <a:cubicBezTo>
                    <a:pt x="274" y="2056"/>
                    <a:pt x="663" y="1731"/>
                    <a:pt x="656" y="1407"/>
                  </a:cubicBezTo>
                  <a:lnTo>
                    <a:pt x="656" y="1390"/>
                  </a:lnTo>
                  <a:lnTo>
                    <a:pt x="656" y="1373"/>
                  </a:lnTo>
                  <a:lnTo>
                    <a:pt x="655" y="1355"/>
                  </a:lnTo>
                  <a:lnTo>
                    <a:pt x="656" y="1338"/>
                  </a:lnTo>
                  <a:lnTo>
                    <a:pt x="656" y="1322"/>
                  </a:lnTo>
                  <a:lnTo>
                    <a:pt x="656" y="1307"/>
                  </a:lnTo>
                  <a:cubicBezTo>
                    <a:pt x="667" y="1199"/>
                    <a:pt x="572" y="1015"/>
                    <a:pt x="527" y="960"/>
                  </a:cubicBezTo>
                  <a:cubicBezTo>
                    <a:pt x="420" y="777"/>
                    <a:pt x="144" y="652"/>
                    <a:pt x="0" y="654"/>
                  </a:cubicBezTo>
                  <a:lnTo>
                    <a:pt x="0" y="0"/>
                  </a:lnTo>
                  <a:lnTo>
                    <a:pt x="2736" y="0"/>
                  </a:lnTo>
                  <a:lnTo>
                    <a:pt x="2736" y="2757"/>
                  </a:lnTo>
                  <a:lnTo>
                    <a:pt x="2735" y="2757"/>
                  </a:lnTo>
                  <a:lnTo>
                    <a:pt x="2735" y="2709"/>
                  </a:lnTo>
                  <a:lnTo>
                    <a:pt x="2034" y="2709"/>
                  </a:lnTo>
                  <a:lnTo>
                    <a:pt x="2034" y="2732"/>
                  </a:lnTo>
                  <a:lnTo>
                    <a:pt x="2034" y="2748"/>
                  </a:lnTo>
                  <a:lnTo>
                    <a:pt x="2034" y="2757"/>
                  </a:lnTo>
                  <a:lnTo>
                    <a:pt x="2021" y="2757"/>
                  </a:lnTo>
                  <a:lnTo>
                    <a:pt x="2021" y="2773"/>
                  </a:lnTo>
                  <a:cubicBezTo>
                    <a:pt x="2032" y="3102"/>
                    <a:pt x="1639" y="3421"/>
                    <a:pt x="1379" y="3413"/>
                  </a:cubicBezTo>
                  <a:lnTo>
                    <a:pt x="1365" y="3413"/>
                  </a:lnTo>
                  <a:lnTo>
                    <a:pt x="1349" y="3413"/>
                  </a:lnTo>
                  <a:lnTo>
                    <a:pt x="1332" y="3412"/>
                  </a:lnTo>
                  <a:lnTo>
                    <a:pt x="1314" y="3413"/>
                  </a:lnTo>
                  <a:lnTo>
                    <a:pt x="1297" y="3413"/>
                  </a:lnTo>
                  <a:lnTo>
                    <a:pt x="1279" y="3413"/>
                  </a:lnTo>
                  <a:cubicBezTo>
                    <a:pt x="940" y="3389"/>
                    <a:pt x="667" y="3108"/>
                    <a:pt x="655" y="2750"/>
                  </a:cubicBezTo>
                  <a:lnTo>
                    <a:pt x="655" y="2732"/>
                  </a:lnTo>
                  <a:lnTo>
                    <a:pt x="655" y="2709"/>
                  </a:lnTo>
                  <a:lnTo>
                    <a:pt x="2" y="2709"/>
                  </a:lnTo>
                  <a:lnTo>
                    <a:pt x="2" y="2691"/>
                  </a:lnTo>
                  <a:lnTo>
                    <a:pt x="0" y="2691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图片 41" descr="图片1"/>
            <p:cNvPicPr>
              <a:picLocks noChangeAspect="1"/>
            </p:cNvPicPr>
            <p:nvPr/>
          </p:nvPicPr>
          <p:blipFill>
            <a:blip r:embed="rId6"/>
            <a:srcRect l="30218" t="1001" r="50627" b="70094"/>
            <a:stretch>
              <a:fillRect/>
            </a:stretch>
          </p:blipFill>
          <p:spPr>
            <a:xfrm>
              <a:off x="2634" y="2495"/>
              <a:ext cx="3103" cy="248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48" h="2757">
                  <a:moveTo>
                    <a:pt x="2805" y="666"/>
                  </a:moveTo>
                  <a:lnTo>
                    <a:pt x="2821" y="665"/>
                  </a:lnTo>
                  <a:cubicBezTo>
                    <a:pt x="3149" y="672"/>
                    <a:pt x="3453" y="993"/>
                    <a:pt x="3448" y="1325"/>
                  </a:cubicBezTo>
                  <a:lnTo>
                    <a:pt x="3447" y="1343"/>
                  </a:lnTo>
                  <a:lnTo>
                    <a:pt x="3448" y="1360"/>
                  </a:lnTo>
                  <a:cubicBezTo>
                    <a:pt x="3459" y="1701"/>
                    <a:pt x="3114" y="2043"/>
                    <a:pt x="2776" y="2032"/>
                  </a:cubicBezTo>
                  <a:lnTo>
                    <a:pt x="2757" y="2032"/>
                  </a:lnTo>
                  <a:lnTo>
                    <a:pt x="2734" y="2032"/>
                  </a:lnTo>
                  <a:lnTo>
                    <a:pt x="2734" y="2691"/>
                  </a:lnTo>
                  <a:lnTo>
                    <a:pt x="2092" y="2691"/>
                  </a:lnTo>
                  <a:lnTo>
                    <a:pt x="2093" y="2679"/>
                  </a:lnTo>
                  <a:cubicBezTo>
                    <a:pt x="2106" y="2417"/>
                    <a:pt x="1781" y="2028"/>
                    <a:pt x="1457" y="2035"/>
                  </a:cubicBezTo>
                  <a:lnTo>
                    <a:pt x="1439" y="2035"/>
                  </a:lnTo>
                  <a:lnTo>
                    <a:pt x="1422" y="2035"/>
                  </a:lnTo>
                  <a:lnTo>
                    <a:pt x="1404" y="2036"/>
                  </a:lnTo>
                  <a:lnTo>
                    <a:pt x="1387" y="2035"/>
                  </a:lnTo>
                  <a:lnTo>
                    <a:pt x="1371" y="2035"/>
                  </a:lnTo>
                  <a:lnTo>
                    <a:pt x="1357" y="2035"/>
                  </a:lnTo>
                  <a:cubicBezTo>
                    <a:pt x="1287" y="2030"/>
                    <a:pt x="1168" y="2072"/>
                    <a:pt x="1128" y="2093"/>
                  </a:cubicBezTo>
                  <a:cubicBezTo>
                    <a:pt x="883" y="2180"/>
                    <a:pt x="699" y="2492"/>
                    <a:pt x="702" y="2691"/>
                  </a:cubicBezTo>
                  <a:lnTo>
                    <a:pt x="0" y="2691"/>
                  </a:lnTo>
                  <a:lnTo>
                    <a:pt x="0" y="2757"/>
                  </a:lnTo>
                  <a:lnTo>
                    <a:pt x="0" y="2757"/>
                  </a:lnTo>
                  <a:lnTo>
                    <a:pt x="0" y="0"/>
                  </a:lnTo>
                  <a:lnTo>
                    <a:pt x="2734" y="0"/>
                  </a:lnTo>
                  <a:lnTo>
                    <a:pt x="2734" y="653"/>
                  </a:lnTo>
                  <a:lnTo>
                    <a:pt x="2757" y="653"/>
                  </a:lnTo>
                  <a:lnTo>
                    <a:pt x="2774" y="653"/>
                  </a:lnTo>
                  <a:lnTo>
                    <a:pt x="2791" y="653"/>
                  </a:lnTo>
                  <a:lnTo>
                    <a:pt x="2805" y="654"/>
                  </a:lnTo>
                  <a:lnTo>
                    <a:pt x="2805" y="666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4" name="圆角矩形标注 43"/>
          <p:cNvSpPr/>
          <p:nvPr/>
        </p:nvSpPr>
        <p:spPr>
          <a:xfrm>
            <a:off x="6308090" y="3368675"/>
            <a:ext cx="2797810" cy="621665"/>
          </a:xfrm>
          <a:prstGeom prst="wedgeRoundRectCallout">
            <a:avLst>
              <a:gd name="adj1" fmla="val 52905"/>
              <a:gd name="adj2" fmla="val 12027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Who’re they?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6173470" y="920750"/>
            <a:ext cx="1452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They are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6678930" y="2941955"/>
            <a:ext cx="13963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Who are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2" name="圆角矩形 141"/>
          <p:cNvSpPr/>
          <p:nvPr/>
        </p:nvSpPr>
        <p:spPr>
          <a:xfrm>
            <a:off x="6173470" y="1472565"/>
            <a:ext cx="1125220" cy="38608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6678930" y="3486150"/>
            <a:ext cx="1125220" cy="38608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/>
      <p:bldP spid="45" grpId="0" animBg="1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r:link="rId2"/>
          <a:srcRect l="34809" t="15381" r="34307" b="46921"/>
          <a:stretch>
            <a:fillRect/>
          </a:stretch>
        </p:blipFill>
        <p:spPr>
          <a:xfrm>
            <a:off x="374650" y="3892550"/>
            <a:ext cx="2288540" cy="2793365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2" name="圆角矩形标注 1"/>
          <p:cNvSpPr/>
          <p:nvPr/>
        </p:nvSpPr>
        <p:spPr>
          <a:xfrm>
            <a:off x="1608455" y="2141855"/>
            <a:ext cx="3422015" cy="1750695"/>
          </a:xfrm>
          <a:prstGeom prst="wedgeRoundRectCallout">
            <a:avLst>
              <a:gd name="adj1" fmla="val -42299"/>
              <a:gd name="adj2" fmla="val 71436"/>
              <a:gd name="adj3" fmla="val 16667"/>
            </a:avLst>
          </a:prstGeom>
          <a:solidFill>
            <a:srgbClr val="006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In English, we have </a:t>
            </a:r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he, she, it, they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to refer to third person.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5030" y="0"/>
            <a:ext cx="6236970" cy="6858000"/>
          </a:xfrm>
          <a:prstGeom prst="rect">
            <a:avLst/>
          </a:prstGeom>
          <a:solidFill>
            <a:srgbClr val="006EBD"/>
          </a:solidFill>
          <a:ln>
            <a:solidFill>
              <a:srgbClr val="006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26250" y="260985"/>
            <a:ext cx="44945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- Who is that man over there?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- </a:t>
            </a:r>
            <a:r>
              <a:rPr lang="en-US" altLang="zh-CN" sz="2400" u="sng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                   </a:t>
            </a: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my father.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26250" y="3515360"/>
            <a:ext cx="26968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- Who is it?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- </a:t>
            </a:r>
            <a:r>
              <a:rPr lang="en-US" altLang="zh-CN" sz="2400" u="sng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                  </a:t>
            </a: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me.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56375" y="1352550"/>
            <a:ext cx="2326005" cy="1346835"/>
            <a:chOff x="10370" y="2690"/>
            <a:chExt cx="3663" cy="2121"/>
          </a:xfrm>
        </p:grpSpPr>
        <p:pic>
          <p:nvPicPr>
            <p:cNvPr id="108" name="图片 107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11435" y="3579"/>
              <a:ext cx="259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A. They’re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0630" y="1351915"/>
            <a:ext cx="2004060" cy="1346835"/>
            <a:chOff x="10370" y="2690"/>
            <a:chExt cx="3156" cy="2121"/>
          </a:xfrm>
        </p:grpSpPr>
        <p:pic>
          <p:nvPicPr>
            <p:cNvPr id="14" name="图片 13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11479" y="3580"/>
              <a:ext cx="204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B. She’s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56375" y="2270125"/>
            <a:ext cx="1814195" cy="1346835"/>
            <a:chOff x="10370" y="2690"/>
            <a:chExt cx="2857" cy="2121"/>
          </a:xfrm>
        </p:grpSpPr>
        <p:pic>
          <p:nvPicPr>
            <p:cNvPr id="17" name="图片 16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/>
            <p:cNvSpPr txBox="1"/>
            <p:nvPr/>
          </p:nvSpPr>
          <p:spPr>
            <a:xfrm>
              <a:off x="11435" y="3579"/>
              <a:ext cx="179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C. He’s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27465" y="2270125"/>
            <a:ext cx="1797050" cy="1346835"/>
            <a:chOff x="10370" y="2690"/>
            <a:chExt cx="2830" cy="2121"/>
          </a:xfrm>
        </p:grpSpPr>
        <p:pic>
          <p:nvPicPr>
            <p:cNvPr id="22" name="图片 21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22"/>
            <p:cNvSpPr txBox="1"/>
            <p:nvPr/>
          </p:nvSpPr>
          <p:spPr>
            <a:xfrm>
              <a:off x="11495" y="3579"/>
              <a:ext cx="170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D. It’s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92900" y="4559300"/>
            <a:ext cx="2112645" cy="1346835"/>
            <a:chOff x="10370" y="2690"/>
            <a:chExt cx="3327" cy="2121"/>
          </a:xfrm>
        </p:grpSpPr>
        <p:pic>
          <p:nvPicPr>
            <p:cNvPr id="25" name="图片 24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文本框 25"/>
            <p:cNvSpPr txBox="1"/>
            <p:nvPr/>
          </p:nvSpPr>
          <p:spPr>
            <a:xfrm>
              <a:off x="11400" y="3579"/>
              <a:ext cx="229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A. That’s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87155" y="4558665"/>
            <a:ext cx="1847215" cy="1346835"/>
            <a:chOff x="10370" y="2690"/>
            <a:chExt cx="2909" cy="2121"/>
          </a:xfrm>
        </p:grpSpPr>
        <p:pic>
          <p:nvPicPr>
            <p:cNvPr id="28" name="图片 27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文本框 29"/>
            <p:cNvSpPr txBox="1"/>
            <p:nvPr/>
          </p:nvSpPr>
          <p:spPr>
            <a:xfrm>
              <a:off x="11401" y="3580"/>
              <a:ext cx="187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B. I am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92900" y="5476875"/>
            <a:ext cx="1530350" cy="1346835"/>
            <a:chOff x="10370" y="2690"/>
            <a:chExt cx="2410" cy="2121"/>
          </a:xfrm>
        </p:grpSpPr>
        <p:pic>
          <p:nvPicPr>
            <p:cNvPr id="33" name="图片 32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文本框 33"/>
            <p:cNvSpPr txBox="1"/>
            <p:nvPr/>
          </p:nvSpPr>
          <p:spPr>
            <a:xfrm>
              <a:off x="11452" y="3579"/>
              <a:ext cx="13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C. It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63990" y="5476875"/>
            <a:ext cx="1790700" cy="1346835"/>
            <a:chOff x="10370" y="2690"/>
            <a:chExt cx="2820" cy="2121"/>
          </a:xfrm>
        </p:grpSpPr>
        <p:pic>
          <p:nvPicPr>
            <p:cNvPr id="36" name="图片 35"/>
            <p:cNvPicPr/>
            <p:nvPr/>
          </p:nvPicPr>
          <p:blipFill>
            <a:blip r:embed="rId3" r:link="rId4">
              <a:clrChange>
                <a:clrFrom>
                  <a:srgbClr val="FAFAFA">
                    <a:alpha val="100000"/>
                  </a:srgbClr>
                </a:clrFrom>
                <a:clrTo>
                  <a:srgbClr val="FAFAF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0370" y="2690"/>
              <a:ext cx="2124" cy="2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文本框 36"/>
            <p:cNvSpPr txBox="1"/>
            <p:nvPr/>
          </p:nvSpPr>
          <p:spPr>
            <a:xfrm>
              <a:off x="11485" y="3579"/>
              <a:ext cx="170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D. It’s</a:t>
              </a:r>
              <a:endPara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38060" y="480695"/>
            <a:ext cx="1397000" cy="1268730"/>
            <a:chOff x="11556" y="757"/>
            <a:chExt cx="2200" cy="1998"/>
          </a:xfrm>
        </p:grpSpPr>
        <p:pic>
          <p:nvPicPr>
            <p:cNvPr id="107" name="图片 106"/>
            <p:cNvPicPr/>
            <p:nvPr/>
          </p:nvPicPr>
          <p:blipFill>
            <a:blip r:embed="rId5" r:link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60000">
              <a:off x="11556" y="757"/>
              <a:ext cx="2200" cy="1998"/>
            </a:xfrm>
            <a:prstGeom prst="rect">
              <a:avLst/>
            </a:prstGeom>
            <a:noFill/>
            <a:ln w="9525">
              <a:noFill/>
            </a:ln>
            <a:effectLst/>
          </p:spPr>
        </p:pic>
        <p:sp>
          <p:nvSpPr>
            <p:cNvPr id="46" name="文本框 45"/>
            <p:cNvSpPr txBox="1"/>
            <p:nvPr/>
          </p:nvSpPr>
          <p:spPr>
            <a:xfrm>
              <a:off x="12098" y="1373"/>
              <a:ext cx="12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He’s</a:t>
              </a:r>
              <a:endPara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55" name="图片 54"/>
          <p:cNvPicPr/>
          <p:nvPr/>
        </p:nvPicPr>
        <p:blipFill>
          <a:blip r:embed="rId3" r:link="rId4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r="29096" b="34338"/>
          <a:stretch>
            <a:fillRect/>
          </a:stretch>
        </p:blipFill>
        <p:spPr>
          <a:xfrm rot="2040000">
            <a:off x="6997065" y="-354965"/>
            <a:ext cx="2019300" cy="1867535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56" name="组合 55"/>
          <p:cNvGrpSpPr/>
          <p:nvPr/>
        </p:nvGrpSpPr>
        <p:grpSpPr>
          <a:xfrm>
            <a:off x="7337425" y="3717925"/>
            <a:ext cx="1397000" cy="1268730"/>
            <a:chOff x="11556" y="757"/>
            <a:chExt cx="2200" cy="1998"/>
          </a:xfrm>
        </p:grpSpPr>
        <p:pic>
          <p:nvPicPr>
            <p:cNvPr id="57" name="图片 56"/>
            <p:cNvPicPr/>
            <p:nvPr/>
          </p:nvPicPr>
          <p:blipFill>
            <a:blip r:embed="rId5" r:link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60000">
              <a:off x="11556" y="757"/>
              <a:ext cx="2200" cy="1998"/>
            </a:xfrm>
            <a:prstGeom prst="rect">
              <a:avLst/>
            </a:prstGeom>
            <a:noFill/>
            <a:ln w="9525">
              <a:noFill/>
            </a:ln>
            <a:effectLst/>
          </p:spPr>
        </p:pic>
        <p:sp>
          <p:nvSpPr>
            <p:cNvPr id="58" name="文本框 57"/>
            <p:cNvSpPr txBox="1"/>
            <p:nvPr/>
          </p:nvSpPr>
          <p:spPr>
            <a:xfrm>
              <a:off x="12098" y="1373"/>
              <a:ext cx="111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</a:rPr>
                <a:t>It’s</a:t>
              </a:r>
              <a:endPara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59" name="图片 58"/>
          <p:cNvPicPr/>
          <p:nvPr/>
        </p:nvPicPr>
        <p:blipFill>
          <a:blip r:embed="rId3" r:link="rId4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r="29096" b="34338"/>
          <a:stretch>
            <a:fillRect/>
          </a:stretch>
        </p:blipFill>
        <p:spPr>
          <a:xfrm rot="2040000">
            <a:off x="6996430" y="2882265"/>
            <a:ext cx="2019300" cy="1867535"/>
          </a:xfrm>
          <a:prstGeom prst="ellipse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41350" y="310515"/>
            <a:ext cx="10909935" cy="6236335"/>
          </a:xfrm>
          <a:prstGeom prst="roundRect">
            <a:avLst>
              <a:gd name="adj" fmla="val 288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88390" y="707390"/>
            <a:ext cx="1001458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600" b="1">
                <a:latin typeface="Comic Sans MS" panose="030F0702030302020204" charset="0"/>
                <a:cs typeface="Comic Sans MS" panose="030F0702030302020204" charset="0"/>
              </a:rPr>
              <a:t>Complete the conversation and practice it with your partner.</a:t>
            </a:r>
            <a:endParaRPr lang="en-US" altLang="zh-CN" sz="26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5635" y="1694815"/>
            <a:ext cx="6821170" cy="3969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A: That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my family. That’s my mother.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B: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he?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A: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my father.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B: Who’s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?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A: She’s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sister.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B: And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they?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A: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my parents.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59175" y="1797685"/>
            <a:ext cx="4171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is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05710" y="2350135"/>
            <a:ext cx="10534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Who’s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05710" y="2917825"/>
            <a:ext cx="8051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He’s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26815" y="3449320"/>
            <a:ext cx="677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she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26815" y="4044950"/>
            <a:ext cx="588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my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74085" y="4563110"/>
            <a:ext cx="11131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who’re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21890" y="5097145"/>
            <a:ext cx="12954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They’re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9" grpId="0"/>
      <p:bldP spid="31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41350" y="310515"/>
            <a:ext cx="10909935" cy="6236335"/>
          </a:xfrm>
          <a:prstGeom prst="roundRect">
            <a:avLst>
              <a:gd name="adj" fmla="val 288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139190" y="2592705"/>
            <a:ext cx="1266190" cy="2641600"/>
            <a:chOff x="2187" y="4168"/>
            <a:chExt cx="1994" cy="4160"/>
          </a:xfrm>
        </p:grpSpPr>
        <p:sp>
          <p:nvSpPr>
            <p:cNvPr id="13" name="圆角矩形 12"/>
            <p:cNvSpPr/>
            <p:nvPr/>
          </p:nvSpPr>
          <p:spPr>
            <a:xfrm>
              <a:off x="2187" y="4168"/>
              <a:ext cx="1995" cy="41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09" y="4346"/>
              <a:ext cx="1551" cy="3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this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that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these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those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825625" y="414020"/>
            <a:ext cx="854138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600" b="1">
                <a:latin typeface="Comic Sans MS" panose="030F0702030302020204" charset="0"/>
                <a:cs typeface="Comic Sans MS" panose="030F0702030302020204" charset="0"/>
              </a:rPr>
              <a:t>Look at the pictures.</a:t>
            </a:r>
            <a:endParaRPr lang="en-US" altLang="zh-CN" sz="2600" b="1">
              <a:latin typeface="Comic Sans MS" panose="030F0702030302020204" charset="0"/>
              <a:cs typeface="Comic Sans MS" panose="030F07020303020202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600" b="1">
                <a:latin typeface="Comic Sans MS" panose="030F0702030302020204" charset="0"/>
                <a:cs typeface="Comic Sans MS" panose="030F0702030302020204" charset="0"/>
              </a:rPr>
              <a:t>Make sentences with the words in the three boxes.</a:t>
            </a:r>
            <a:endParaRPr lang="en-US" altLang="zh-CN" sz="26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1525" y="2567305"/>
            <a:ext cx="2818765" cy="2509520"/>
            <a:chOff x="5289" y="3849"/>
            <a:chExt cx="5612" cy="4996"/>
          </a:xfrm>
        </p:grpSpPr>
        <p:sp>
          <p:nvSpPr>
            <p:cNvPr id="3" name="矩形 2"/>
            <p:cNvSpPr/>
            <p:nvPr/>
          </p:nvSpPr>
          <p:spPr>
            <a:xfrm>
              <a:off x="5289" y="3849"/>
              <a:ext cx="5612" cy="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l="60196" t="54505" r="2965" b="24987"/>
            <a:stretch>
              <a:fillRect/>
            </a:stretch>
          </p:blipFill>
          <p:spPr>
            <a:xfrm>
              <a:off x="5647" y="4125"/>
              <a:ext cx="4896" cy="444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2590165" y="2592070"/>
            <a:ext cx="1266190" cy="2641600"/>
            <a:chOff x="4821" y="4082"/>
            <a:chExt cx="1994" cy="4160"/>
          </a:xfrm>
        </p:grpSpPr>
        <p:sp>
          <p:nvSpPr>
            <p:cNvPr id="14" name="圆角矩形 13"/>
            <p:cNvSpPr/>
            <p:nvPr/>
          </p:nvSpPr>
          <p:spPr>
            <a:xfrm>
              <a:off x="4821" y="4082"/>
              <a:ext cx="1995" cy="41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84" y="5070"/>
              <a:ext cx="1271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my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your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28440" y="2592070"/>
            <a:ext cx="4086226" cy="2641600"/>
            <a:chOff x="7567" y="4082"/>
            <a:chExt cx="6435" cy="4160"/>
          </a:xfrm>
        </p:grpSpPr>
        <p:sp>
          <p:nvSpPr>
            <p:cNvPr id="15" name="圆角矩形 14"/>
            <p:cNvSpPr/>
            <p:nvPr/>
          </p:nvSpPr>
          <p:spPr>
            <a:xfrm>
              <a:off x="7567" y="4082"/>
              <a:ext cx="6413" cy="41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77" y="4346"/>
              <a:ext cx="3040" cy="3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father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grandfather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parents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brothers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41" y="4345"/>
              <a:ext cx="3261" cy="3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mother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grandmother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grandparents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>
                  <a:latin typeface="Comic Sans MS" panose="030F0702030302020204" charset="0"/>
                  <a:cs typeface="Comic Sans MS" panose="030F0702030302020204" charset="0"/>
                </a:rPr>
                <a:t>sister</a:t>
              </a:r>
              <a:endParaRPr lang="en-US" altLang="zh-CN" sz="240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4573" t="56727" r="29706" b="13147"/>
          <a:stretch>
            <a:fillRect/>
          </a:stretch>
        </p:blipFill>
        <p:spPr>
          <a:xfrm>
            <a:off x="849630" y="2764790"/>
            <a:ext cx="4371340" cy="3686810"/>
          </a:xfrm>
          <a:prstGeom prst="rect">
            <a:avLst/>
          </a:prstGeom>
          <a:noFill/>
          <a:ln w="9525">
            <a:noFill/>
          </a:ln>
          <a:effectLst/>
        </p:spPr>
      </p:pic>
      <p:grpSp>
        <p:nvGrpSpPr>
          <p:cNvPr id="22" name="组合 21"/>
          <p:cNvGrpSpPr/>
          <p:nvPr/>
        </p:nvGrpSpPr>
        <p:grpSpPr>
          <a:xfrm>
            <a:off x="4571365" y="1231900"/>
            <a:ext cx="6322060" cy="1532890"/>
            <a:chOff x="6914" y="2273"/>
            <a:chExt cx="9956" cy="2414"/>
          </a:xfrm>
        </p:grpSpPr>
        <p:sp>
          <p:nvSpPr>
            <p:cNvPr id="21" name="圆角矩形标注 20"/>
            <p:cNvSpPr/>
            <p:nvPr/>
          </p:nvSpPr>
          <p:spPr>
            <a:xfrm>
              <a:off x="6914" y="2273"/>
              <a:ext cx="9956" cy="2414"/>
            </a:xfrm>
            <a:prstGeom prst="wedgeRoundRectCallout">
              <a:avLst>
                <a:gd name="adj1" fmla="val -52109"/>
                <a:gd name="adj2" fmla="val 92087"/>
                <a:gd name="adj3" fmla="val 16667"/>
              </a:avLst>
            </a:prstGeom>
            <a:solidFill>
              <a:srgbClr val="006EBD"/>
            </a:solidFill>
            <a:ln>
              <a:solidFill>
                <a:srgbClr val="006EB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96" y="2273"/>
              <a:ext cx="9324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charset="0"/>
                  <a:cs typeface="Comic Sans MS" panose="030F0702030302020204" charset="0"/>
                </a:rPr>
                <a:t>Now, take out your family photo and make conversations!</a:t>
              </a:r>
              <a:endPara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H="1">
            <a:off x="0" y="1738630"/>
            <a:ext cx="12192000" cy="34575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200" h="5451">
                <a:moveTo>
                  <a:pt x="2082" y="810"/>
                </a:moveTo>
                <a:cubicBezTo>
                  <a:pt x="2522" y="313"/>
                  <a:pt x="3398" y="-26"/>
                  <a:pt x="4020" y="0"/>
                </a:cubicBezTo>
                <a:cubicBezTo>
                  <a:pt x="4772" y="-37"/>
                  <a:pt x="5589" y="410"/>
                  <a:pt x="5957" y="810"/>
                </a:cubicBezTo>
                <a:lnTo>
                  <a:pt x="19200" y="810"/>
                </a:lnTo>
                <a:lnTo>
                  <a:pt x="19200" y="4515"/>
                </a:lnTo>
                <a:lnTo>
                  <a:pt x="6068" y="4515"/>
                </a:lnTo>
                <a:cubicBezTo>
                  <a:pt x="5677" y="5035"/>
                  <a:pt x="4698" y="5491"/>
                  <a:pt x="4020" y="5445"/>
                </a:cubicBezTo>
                <a:cubicBezTo>
                  <a:pt x="3208" y="5501"/>
                  <a:pt x="2297" y="4932"/>
                  <a:pt x="1971" y="4515"/>
                </a:cubicBezTo>
                <a:lnTo>
                  <a:pt x="0" y="4515"/>
                </a:lnTo>
                <a:lnTo>
                  <a:pt x="0" y="810"/>
                </a:lnTo>
                <a:lnTo>
                  <a:pt x="2082" y="810"/>
                </a:lnTo>
                <a:close/>
              </a:path>
            </a:pathLst>
          </a:custGeom>
          <a:solidFill>
            <a:srgbClr val="006EBD"/>
          </a:solidFill>
          <a:ln>
            <a:solidFill>
              <a:srgbClr val="006E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85900" y="2039620"/>
            <a:ext cx="587629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8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Goodbye!</a:t>
            </a:r>
            <a:endParaRPr lang="en-US" altLang="zh-CN" sz="8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03565" y="2019300"/>
            <a:ext cx="2895600" cy="2895600"/>
            <a:chOff x="12919" y="3180"/>
            <a:chExt cx="4560" cy="4560"/>
          </a:xfrm>
        </p:grpSpPr>
        <p:sp>
          <p:nvSpPr>
            <p:cNvPr id="6" name="椭圆 5"/>
            <p:cNvSpPr/>
            <p:nvPr/>
          </p:nvSpPr>
          <p:spPr>
            <a:xfrm>
              <a:off x="12919" y="3180"/>
              <a:ext cx="4561" cy="45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" name="图片 1"/>
            <p:cNvPicPr/>
            <p:nvPr/>
          </p:nvPicPr>
          <p:blipFill>
            <a:blip r:embed="rId1" r:link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658" t="52352" r="65499" b="12173"/>
            <a:stretch>
              <a:fillRect/>
            </a:stretch>
          </p:blipFill>
          <p:spPr>
            <a:xfrm>
              <a:off x="13695" y="3669"/>
              <a:ext cx="3010" cy="3462"/>
            </a:xfrm>
            <a:prstGeom prst="rect">
              <a:avLst/>
            </a:prstGeom>
            <a:noFill/>
            <a:ln w="9525">
              <a:noFill/>
            </a:ln>
            <a:effectLst/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45085" y="0"/>
            <a:ext cx="4828540" cy="6856095"/>
          </a:xfrm>
          <a:prstGeom prst="rect">
            <a:avLst/>
          </a:prstGeom>
          <a:solidFill>
            <a:srgbClr val="006EBD"/>
          </a:solidFill>
          <a:ln>
            <a:solidFill>
              <a:srgbClr val="006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83455" y="635"/>
            <a:ext cx="7452360" cy="6857365"/>
          </a:xfrm>
          <a:prstGeom prst="rect">
            <a:avLst/>
          </a:prstGeom>
          <a:solidFill>
            <a:srgbClr val="006EBD"/>
          </a:solidFill>
          <a:ln>
            <a:solidFill>
              <a:srgbClr val="006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193030" y="869950"/>
            <a:ext cx="6632575" cy="3965575"/>
            <a:chOff x="2816" y="446"/>
            <a:chExt cx="13660" cy="8168"/>
          </a:xfrm>
        </p:grpSpPr>
        <p:sp>
          <p:nvSpPr>
            <p:cNvPr id="7" name="圆角矩形 6"/>
            <p:cNvSpPr/>
            <p:nvPr/>
          </p:nvSpPr>
          <p:spPr>
            <a:xfrm>
              <a:off x="2816" y="446"/>
              <a:ext cx="13660" cy="8169"/>
            </a:xfrm>
            <a:prstGeom prst="roundRect">
              <a:avLst>
                <a:gd name="adj" fmla="val 323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213" y="819"/>
              <a:ext cx="12816" cy="6766"/>
              <a:chOff x="3707" y="1831"/>
              <a:chExt cx="14036" cy="741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707" y="1831"/>
                <a:ext cx="14037" cy="7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00" name="图片 99"/>
              <p:cNvPicPr/>
              <p:nvPr/>
            </p:nvPicPr>
            <p:blipFill>
              <a:blip r:embed="rId1" r:link="rId2">
                <a:clrChange>
                  <a:clrFrom>
                    <a:srgbClr val="F2F2F2">
                      <a:alpha val="100000"/>
                    </a:srgbClr>
                  </a:clrFrom>
                  <a:clrTo>
                    <a:srgbClr val="F2F2F2">
                      <a:alpha val="100000"/>
                      <a:alpha val="0"/>
                    </a:srgbClr>
                  </a:clrTo>
                </a:clrChange>
              </a:blip>
              <a:srcRect t="23618" b="18432"/>
              <a:stretch>
                <a:fillRect/>
              </a:stretch>
            </p:blipFill>
            <p:spPr>
              <a:xfrm>
                <a:off x="3713" y="1841"/>
                <a:ext cx="13978" cy="740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740" y="3688715"/>
            <a:ext cx="1207135" cy="2414270"/>
          </a:xfrm>
          <a:prstGeom prst="rect">
            <a:avLst/>
          </a:prstGeom>
          <a:effectLst/>
        </p:spPr>
      </p:pic>
      <p:sp>
        <p:nvSpPr>
          <p:cNvPr id="17" name="圆角矩形标注 16"/>
          <p:cNvSpPr/>
          <p:nvPr/>
        </p:nvSpPr>
        <p:spPr>
          <a:xfrm>
            <a:off x="980440" y="2440305"/>
            <a:ext cx="3225800" cy="572135"/>
          </a:xfrm>
          <a:prstGeom prst="wedgeRoundRectCallout">
            <a:avLst>
              <a:gd name="adj1" fmla="val -19862"/>
              <a:gd name="adj2" fmla="val 130022"/>
              <a:gd name="adj3" fmla="val 16667"/>
            </a:avLst>
          </a:prstGeom>
          <a:solidFill>
            <a:srgbClr val="006EBD"/>
          </a:solidFill>
          <a:ln>
            <a:solidFill>
              <a:srgbClr val="006EB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This is my family.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980440" y="2440305"/>
            <a:ext cx="3225800" cy="572135"/>
          </a:xfrm>
          <a:prstGeom prst="wedgeRoundRectCallout">
            <a:avLst>
              <a:gd name="adj1" fmla="val -19862"/>
              <a:gd name="adj2" fmla="val 130022"/>
              <a:gd name="adj3" fmla="val 16667"/>
            </a:avLst>
          </a:prstGeom>
          <a:solidFill>
            <a:srgbClr val="006EBD"/>
          </a:solidFill>
          <a:ln>
            <a:solidFill>
              <a:srgbClr val="006EB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This is my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86995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sp>
        <p:nvSpPr>
          <p:cNvPr id="19" name="文本框 18"/>
          <p:cNvSpPr txBox="1"/>
          <p:nvPr/>
        </p:nvSpPr>
        <p:spPr>
          <a:xfrm>
            <a:off x="2740025" y="2465705"/>
            <a:ext cx="11436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father</a:t>
            </a:r>
            <a:endParaRPr lang="en-US" altLang="zh-CN" sz="24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4265" y="86995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sp>
        <p:nvSpPr>
          <p:cNvPr id="21" name="圆角矩形标注 20"/>
          <p:cNvSpPr/>
          <p:nvPr/>
        </p:nvSpPr>
        <p:spPr>
          <a:xfrm>
            <a:off x="980440" y="2425065"/>
            <a:ext cx="3225800" cy="572135"/>
          </a:xfrm>
          <a:prstGeom prst="wedgeRoundRectCallout">
            <a:avLst>
              <a:gd name="adj1" fmla="val -19862"/>
              <a:gd name="adj2" fmla="val 130022"/>
              <a:gd name="adj3" fmla="val 16667"/>
            </a:avLst>
          </a:prstGeom>
          <a:solidFill>
            <a:srgbClr val="006EBD"/>
          </a:solidFill>
          <a:ln>
            <a:solidFill>
              <a:srgbClr val="006EB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That is my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67330" y="2459355"/>
            <a:ext cx="1216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mother</a:t>
            </a:r>
            <a:endParaRPr lang="en-US" altLang="zh-CN" sz="24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3" name="图片 22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115" y="27178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pic>
        <p:nvPicPr>
          <p:cNvPr id="24" name="图片 23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5945" y="18669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sp>
        <p:nvSpPr>
          <p:cNvPr id="25" name="圆角矩形标注 24"/>
          <p:cNvSpPr/>
          <p:nvPr/>
        </p:nvSpPr>
        <p:spPr>
          <a:xfrm>
            <a:off x="340995" y="2440305"/>
            <a:ext cx="4211955" cy="572135"/>
          </a:xfrm>
          <a:prstGeom prst="wedgeRoundRectCallout">
            <a:avLst>
              <a:gd name="adj1" fmla="val -15460"/>
              <a:gd name="adj2" fmla="val 138124"/>
              <a:gd name="adj3" fmla="val 16667"/>
            </a:avLst>
          </a:prstGeom>
          <a:solidFill>
            <a:srgbClr val="006EBD"/>
          </a:solidFill>
          <a:ln>
            <a:solidFill>
              <a:srgbClr val="006EB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These are my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52370" y="2425065"/>
            <a:ext cx="21005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grandparents</a:t>
            </a:r>
            <a:endParaRPr lang="en-US" altLang="zh-CN" sz="24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7" name="图片 26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8886825" y="4236085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pic>
        <p:nvPicPr>
          <p:cNvPr id="28" name="图片 27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8775" y="49911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sp>
        <p:nvSpPr>
          <p:cNvPr id="29" name="圆角矩形标注 28"/>
          <p:cNvSpPr/>
          <p:nvPr/>
        </p:nvSpPr>
        <p:spPr>
          <a:xfrm>
            <a:off x="340995" y="2440305"/>
            <a:ext cx="4211955" cy="572135"/>
          </a:xfrm>
          <a:prstGeom prst="wedgeRoundRectCallout">
            <a:avLst>
              <a:gd name="adj1" fmla="val -15460"/>
              <a:gd name="adj2" fmla="val 138124"/>
              <a:gd name="adj3" fmla="val 16667"/>
            </a:avLst>
          </a:prstGeom>
          <a:solidFill>
            <a:srgbClr val="006EBD"/>
          </a:solidFill>
          <a:ln>
            <a:solidFill>
              <a:srgbClr val="006EB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Those are my </a:t>
            </a:r>
            <a:r>
              <a:rPr lang="en-US" altLang="zh-CN" sz="2400" u="sng">
                <a:latin typeface="Comic Sans MS" panose="030F0702030302020204" charset="0"/>
                <a:cs typeface="Comic Sans MS" panose="030F0702030302020204" charset="0"/>
              </a:rPr>
              <a:t>                 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647315" y="2455545"/>
            <a:ext cx="1455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brothers</a:t>
            </a:r>
            <a:endParaRPr lang="en-US" altLang="zh-CN" sz="24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bldLvl="0" animBg="1"/>
      <p:bldP spid="18" grpId="1" bldLvl="0" animBg="1"/>
      <p:bldP spid="19" grpId="0"/>
      <p:bldP spid="19" grpId="1"/>
      <p:bldP spid="21" grpId="0" bldLvl="0" animBg="1"/>
      <p:bldP spid="22" grpId="0"/>
      <p:bldP spid="21" grpId="1" animBg="1"/>
      <p:bldP spid="22" grpId="1"/>
      <p:bldP spid="25" grpId="0" animBg="1"/>
      <p:bldP spid="26" grpId="0"/>
      <p:bldP spid="25" grpId="1" animBg="1"/>
      <p:bldP spid="26" grpId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35"/>
            <a:ext cx="5945505" cy="6857365"/>
          </a:xfrm>
          <a:prstGeom prst="rect">
            <a:avLst/>
          </a:prstGeom>
          <a:solidFill>
            <a:srgbClr val="006EBD"/>
          </a:solidFill>
          <a:ln>
            <a:solidFill>
              <a:srgbClr val="006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78255" y="2012315"/>
            <a:ext cx="416179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This</a:t>
            </a: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is my father.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That</a:t>
            </a: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is my mother.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These</a:t>
            </a: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are my grandparents.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Those</a:t>
            </a:r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are my brothers.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236" t="52300" r="66749" b="13208"/>
          <a:stretch>
            <a:fillRect/>
          </a:stretch>
        </p:blipFill>
        <p:spPr>
          <a:xfrm>
            <a:off x="9847580" y="4042410"/>
            <a:ext cx="2098675" cy="258445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6309360" y="535940"/>
            <a:ext cx="48742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When you want to introduce </a:t>
            </a:r>
            <a:r>
              <a:rPr lang="en-US" altLang="zh-CN" sz="24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someone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, you should use </a:t>
            </a:r>
            <a:r>
              <a:rPr lang="en-US" altLang="zh-CN" sz="2400" i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this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and </a:t>
            </a:r>
            <a:r>
              <a:rPr lang="en-US" altLang="zh-CN" sz="2400" i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that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9360" y="2289175"/>
            <a:ext cx="47478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When you want to introduce </a:t>
            </a:r>
            <a:r>
              <a:rPr lang="en-US" altLang="zh-CN" sz="24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some people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, you should use </a:t>
            </a:r>
            <a:r>
              <a:rPr lang="en-US" altLang="zh-CN" sz="2400" i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these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and </a:t>
            </a:r>
            <a:r>
              <a:rPr lang="en-US" altLang="zh-CN" sz="2400" i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those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9360" y="4210050"/>
            <a:ext cx="4747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this/these: close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that/those: far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402705" y="2664460"/>
            <a:ext cx="4236085" cy="1170305"/>
          </a:xfrm>
          <a:prstGeom prst="wedgeRoundRectCallout">
            <a:avLst>
              <a:gd name="adj1" fmla="val 48186"/>
              <a:gd name="adj2" fmla="val 85931"/>
              <a:gd name="adj3" fmla="val 16667"/>
            </a:avLst>
          </a:prstGeom>
          <a:solidFill>
            <a:srgbClr val="006EBD"/>
          </a:solidFill>
          <a:ln>
            <a:solidFill>
              <a:srgbClr val="006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What do you know from these sentences?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181100" y="2662555"/>
            <a:ext cx="1266190" cy="578485"/>
          </a:xfrm>
          <a:prstGeom prst="ellipse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80720" y="1551940"/>
            <a:ext cx="10331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that’s</a:t>
            </a:r>
            <a:endParaRPr lang="en-US" altLang="zh-CN" sz="24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33" name="直接箭头连接符 32"/>
          <p:cNvCxnSpPr>
            <a:stCxn id="31" idx="1"/>
            <a:endCxn id="32" idx="2"/>
          </p:cNvCxnSpPr>
          <p:nvPr/>
        </p:nvCxnSpPr>
        <p:spPr>
          <a:xfrm flipH="1" flipV="1">
            <a:off x="1197610" y="2012315"/>
            <a:ext cx="168910" cy="73469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/>
      <p:bldP spid="11" grpId="0"/>
      <p:bldP spid="13" grpId="0"/>
      <p:bldP spid="14" grpId="2" animBg="1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15950" y="354393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A. it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39" t="15893" r="64310" b="49185"/>
          <a:stretch>
            <a:fillRect/>
          </a:stretch>
        </p:blipFill>
        <p:spPr>
          <a:xfrm>
            <a:off x="10128250" y="4499610"/>
            <a:ext cx="1930400" cy="216408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23" name="圆角矩形 22"/>
          <p:cNvSpPr/>
          <p:nvPr/>
        </p:nvSpPr>
        <p:spPr>
          <a:xfrm>
            <a:off x="1078230" y="899795"/>
            <a:ext cx="5142230" cy="1547495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- Jim,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is my friend Frank.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- Nice to meet you, Frank.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88130" y="354393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B. this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15950" y="485330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C. these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88130" y="485330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D. those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27085" y="248920"/>
            <a:ext cx="2981960" cy="4293870"/>
            <a:chOff x="13172" y="323"/>
            <a:chExt cx="4696" cy="6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5" name="图片 104"/>
            <p:cNvPicPr/>
            <p:nvPr/>
          </p:nvPicPr>
          <p:blipFill>
            <a:blip r:embed="rId3" r:link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72" y="2173"/>
              <a:ext cx="4697" cy="49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6" name="直接连接符 35"/>
            <p:cNvCxnSpPr/>
            <p:nvPr/>
          </p:nvCxnSpPr>
          <p:spPr>
            <a:xfrm flipV="1">
              <a:off x="14620" y="1434"/>
              <a:ext cx="567" cy="1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15703" y="1459"/>
              <a:ext cx="665" cy="1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6" name="图片 105"/>
            <p:cNvPicPr/>
            <p:nvPr/>
          </p:nvPicPr>
          <p:blipFill>
            <a:blip r:embed="rId5" r:link="rId6">
              <a:clrChange>
                <a:clrFrom>
                  <a:srgbClr val="D9A009">
                    <a:alpha val="100000"/>
                  </a:srgbClr>
                </a:clrFrom>
                <a:clrTo>
                  <a:srgbClr val="D9A009">
                    <a:alpha val="100000"/>
                    <a:alpha val="0"/>
                  </a:srgbClr>
                </a:clrTo>
              </a:clrChange>
            </a:blip>
            <a:srcRect l="27174" t="14130" r="27181" b="13907"/>
            <a:stretch>
              <a:fillRect/>
            </a:stretch>
          </p:blipFill>
          <p:spPr>
            <a:xfrm>
              <a:off x="14751" y="323"/>
              <a:ext cx="1442" cy="17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" name="图片 25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149215" y="198945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3560000">
            <a:off x="8964930" y="2703830"/>
            <a:ext cx="481965" cy="18789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677035" y="198945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677035" y="329882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149215" y="329882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1146 -0.0734259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56406 -0.325926 " pathEditMode="relative" ptsTypes="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5625 -0.253056 " pathEditMode="relative" ptsTypes="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4844 -0.182315 " pathEditMode="relative" ptsTypes="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15950" y="354393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A. This; that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39" t="15893" r="64310" b="49185"/>
          <a:stretch>
            <a:fillRect/>
          </a:stretch>
        </p:blipFill>
        <p:spPr>
          <a:xfrm>
            <a:off x="10128250" y="4499610"/>
            <a:ext cx="1930400" cy="216408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23" name="圆角矩形 22"/>
          <p:cNvSpPr/>
          <p:nvPr/>
        </p:nvSpPr>
        <p:spPr>
          <a:xfrm>
            <a:off x="1078230" y="899795"/>
            <a:ext cx="5142230" cy="1547495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is my mother, and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is my aunt over there.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88130" y="354393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B. That; this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15950" y="485330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C. It; this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88130" y="4853305"/>
            <a:ext cx="2729865" cy="66802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D. It; that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27085" y="248920"/>
            <a:ext cx="2981960" cy="4293870"/>
            <a:chOff x="13172" y="323"/>
            <a:chExt cx="4696" cy="6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5" name="图片 104"/>
            <p:cNvPicPr/>
            <p:nvPr/>
          </p:nvPicPr>
          <p:blipFill>
            <a:blip r:embed="rId3" r:link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72" y="2173"/>
              <a:ext cx="4697" cy="49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6" name="直接连接符 35"/>
            <p:cNvCxnSpPr/>
            <p:nvPr/>
          </p:nvCxnSpPr>
          <p:spPr>
            <a:xfrm flipV="1">
              <a:off x="14620" y="1434"/>
              <a:ext cx="567" cy="1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15703" y="1459"/>
              <a:ext cx="665" cy="1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6" name="图片 105"/>
            <p:cNvPicPr/>
            <p:nvPr/>
          </p:nvPicPr>
          <p:blipFill>
            <a:blip r:embed="rId5" r:link="rId6">
              <a:clrChange>
                <a:clrFrom>
                  <a:srgbClr val="D9A009">
                    <a:alpha val="100000"/>
                  </a:srgbClr>
                </a:clrFrom>
                <a:clrTo>
                  <a:srgbClr val="D9A009">
                    <a:alpha val="100000"/>
                    <a:alpha val="0"/>
                  </a:srgbClr>
                </a:clrTo>
              </a:clrChange>
            </a:blip>
            <a:srcRect l="27174" t="14130" r="27181" b="13907"/>
            <a:stretch>
              <a:fillRect/>
            </a:stretch>
          </p:blipFill>
          <p:spPr>
            <a:xfrm>
              <a:off x="14751" y="323"/>
              <a:ext cx="1442" cy="17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" name="图片 25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149215" y="198945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3560000">
            <a:off x="8964930" y="2703830"/>
            <a:ext cx="481965" cy="18789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677035" y="198945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677035" y="329882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149215" y="3298825"/>
            <a:ext cx="522605" cy="30111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479 -0.210185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3333 -0.077963 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5625 -0.253056 " pathEditMode="relative" ptsTypes="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4844 -0.182315 " pathEditMode="relative" ptsTypes="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15950" y="354393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A. This is; are you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39" t="15893" r="64310" b="49185"/>
          <a:stretch>
            <a:fillRect/>
          </a:stretch>
        </p:blipFill>
        <p:spPr>
          <a:xfrm>
            <a:off x="10128250" y="4499610"/>
            <a:ext cx="1930400" cy="216408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23" name="圆角矩形 22"/>
          <p:cNvSpPr/>
          <p:nvPr/>
        </p:nvSpPr>
        <p:spPr>
          <a:xfrm>
            <a:off x="615950" y="954405"/>
            <a:ext cx="5959475" cy="145415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- Hello</a:t>
            </a: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！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May I speak to Mary?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-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  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Mary. Who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?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88130" y="354393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B. I am; is that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15950" y="485330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C. This is; is that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88130" y="485330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D. I am; are you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27085" y="248920"/>
            <a:ext cx="2981960" cy="4293870"/>
            <a:chOff x="13172" y="323"/>
            <a:chExt cx="4696" cy="6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5" name="图片 104"/>
            <p:cNvPicPr/>
            <p:nvPr/>
          </p:nvPicPr>
          <p:blipFill>
            <a:blip r:embed="rId3" r:link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72" y="2173"/>
              <a:ext cx="4697" cy="49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6" name="直接连接符 35"/>
            <p:cNvCxnSpPr/>
            <p:nvPr/>
          </p:nvCxnSpPr>
          <p:spPr>
            <a:xfrm flipV="1">
              <a:off x="14620" y="1434"/>
              <a:ext cx="567" cy="1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15703" y="1459"/>
              <a:ext cx="665" cy="1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6" name="图片 105"/>
            <p:cNvPicPr/>
            <p:nvPr/>
          </p:nvPicPr>
          <p:blipFill>
            <a:blip r:embed="rId5" r:link="rId6">
              <a:clrChange>
                <a:clrFrom>
                  <a:srgbClr val="D9A009">
                    <a:alpha val="100000"/>
                  </a:srgbClr>
                </a:clrFrom>
                <a:clrTo>
                  <a:srgbClr val="D9A009">
                    <a:alpha val="100000"/>
                    <a:alpha val="0"/>
                  </a:srgbClr>
                </a:clrTo>
              </a:clrChange>
            </a:blip>
            <a:srcRect l="27174" t="14130" r="27181" b="13907"/>
            <a:stretch>
              <a:fillRect/>
            </a:stretch>
          </p:blipFill>
          <p:spPr>
            <a:xfrm>
              <a:off x="14751" y="323"/>
              <a:ext cx="1442" cy="17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" name="图片 25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379720" y="176085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3560000">
            <a:off x="8964930" y="2703830"/>
            <a:ext cx="481965" cy="18789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907540" y="176085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907540" y="307022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379720" y="307022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479 -0.210185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03698 -0.320093 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4479 -0.248981 " pathEditMode="relative" rAng="0" ptsTypes="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4844 -0.182315 " pathEditMode="relative" ptsTypes="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15950" y="354393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A. this; this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39" t="15893" r="64310" b="49185"/>
          <a:stretch>
            <a:fillRect/>
          </a:stretch>
        </p:blipFill>
        <p:spPr>
          <a:xfrm>
            <a:off x="10128250" y="4499610"/>
            <a:ext cx="1930400" cy="216408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23" name="圆角矩形 22"/>
          <p:cNvSpPr/>
          <p:nvPr/>
        </p:nvSpPr>
        <p:spPr>
          <a:xfrm>
            <a:off x="615950" y="954405"/>
            <a:ext cx="5959475" cy="145415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Kate,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is my mother and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are my sisters.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88130" y="354393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B. this; these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15950" y="485330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C. she; they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88130" y="4853305"/>
            <a:ext cx="315150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D. this; that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27085" y="248920"/>
            <a:ext cx="2981960" cy="4293870"/>
            <a:chOff x="13172" y="323"/>
            <a:chExt cx="4696" cy="6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5" name="图片 104"/>
            <p:cNvPicPr/>
            <p:nvPr/>
          </p:nvPicPr>
          <p:blipFill>
            <a:blip r:embed="rId3" r:link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72" y="2173"/>
              <a:ext cx="4697" cy="49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6" name="直接连接符 35"/>
            <p:cNvCxnSpPr/>
            <p:nvPr/>
          </p:nvCxnSpPr>
          <p:spPr>
            <a:xfrm flipV="1">
              <a:off x="14620" y="1434"/>
              <a:ext cx="567" cy="1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15703" y="1459"/>
              <a:ext cx="665" cy="1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6" name="图片 105"/>
            <p:cNvPicPr/>
            <p:nvPr/>
          </p:nvPicPr>
          <p:blipFill>
            <a:blip r:embed="rId5" r:link="rId6">
              <a:clrChange>
                <a:clrFrom>
                  <a:srgbClr val="D9A009">
                    <a:alpha val="100000"/>
                  </a:srgbClr>
                </a:clrFrom>
                <a:clrTo>
                  <a:srgbClr val="D9A009">
                    <a:alpha val="100000"/>
                    <a:alpha val="0"/>
                  </a:srgbClr>
                </a:clrTo>
              </a:clrChange>
            </a:blip>
            <a:srcRect l="27174" t="14130" r="27181" b="13907"/>
            <a:stretch>
              <a:fillRect/>
            </a:stretch>
          </p:blipFill>
          <p:spPr>
            <a:xfrm>
              <a:off x="14751" y="323"/>
              <a:ext cx="1442" cy="17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" name="图片 25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379720" y="176085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3560000">
            <a:off x="8964930" y="2703830"/>
            <a:ext cx="481965" cy="18789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907540" y="176085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907540" y="307022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379720" y="3070225"/>
            <a:ext cx="528320" cy="3475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1979 -0.0925926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62917 -0.306852 " pathEditMode="relative" rAng="0" ptsTypes="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5625 -0.253056 " pathEditMode="relative" ptsTypes="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4844 -0.182315 " pathEditMode="relative" ptsTypes="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96265" y="3543935"/>
            <a:ext cx="322897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A. Yes, those are.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39" t="15893" r="64310" b="49185"/>
          <a:stretch>
            <a:fillRect/>
          </a:stretch>
        </p:blipFill>
        <p:spPr>
          <a:xfrm>
            <a:off x="10128250" y="4499610"/>
            <a:ext cx="1930400" cy="216408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23" name="圆角矩形 22"/>
          <p:cNvSpPr/>
          <p:nvPr/>
        </p:nvSpPr>
        <p:spPr>
          <a:xfrm>
            <a:off x="615950" y="954405"/>
            <a:ext cx="5959475" cy="145415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-Are those your photos?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- </a:t>
            </a:r>
            <a:r>
              <a:rPr lang="en-US" altLang="zh-CN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                             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88130" y="3543935"/>
            <a:ext cx="322897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B. Yes, they are.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15950" y="4853305"/>
            <a:ext cx="322897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C. Yes, we are.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88130" y="4853305"/>
            <a:ext cx="3228975" cy="675640"/>
          </a:xfrm>
          <a:prstGeom prst="roundRect">
            <a:avLst/>
          </a:prstGeom>
          <a:solidFill>
            <a:srgbClr val="006E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D. No, those aren’t.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27085" y="248920"/>
            <a:ext cx="2981960" cy="4293870"/>
            <a:chOff x="13172" y="323"/>
            <a:chExt cx="4696" cy="6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5" name="图片 104"/>
            <p:cNvPicPr/>
            <p:nvPr/>
          </p:nvPicPr>
          <p:blipFill>
            <a:blip r:embed="rId3" r:link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72" y="2173"/>
              <a:ext cx="4697" cy="49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6" name="直接连接符 35"/>
            <p:cNvCxnSpPr/>
            <p:nvPr/>
          </p:nvCxnSpPr>
          <p:spPr>
            <a:xfrm flipV="1">
              <a:off x="14620" y="1434"/>
              <a:ext cx="567" cy="1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15703" y="1459"/>
              <a:ext cx="665" cy="1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6" name="图片 105"/>
            <p:cNvPicPr/>
            <p:nvPr/>
          </p:nvPicPr>
          <p:blipFill>
            <a:blip r:embed="rId5" r:link="rId6">
              <a:clrChange>
                <a:clrFrom>
                  <a:srgbClr val="D9A009">
                    <a:alpha val="100000"/>
                  </a:srgbClr>
                </a:clrFrom>
                <a:clrTo>
                  <a:srgbClr val="D9A009">
                    <a:alpha val="100000"/>
                    <a:alpha val="0"/>
                  </a:srgbClr>
                </a:clrTo>
              </a:clrChange>
            </a:blip>
            <a:srcRect l="27174" t="14130" r="27181" b="13907"/>
            <a:stretch>
              <a:fillRect/>
            </a:stretch>
          </p:blipFill>
          <p:spPr>
            <a:xfrm>
              <a:off x="14751" y="323"/>
              <a:ext cx="1442" cy="17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" name="图片 25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422900" y="1718310"/>
            <a:ext cx="528320" cy="356171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3560000">
            <a:off x="8964930" y="2703830"/>
            <a:ext cx="481965" cy="18789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950720" y="1718310"/>
            <a:ext cx="528320" cy="356171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1950720" y="3027680"/>
            <a:ext cx="528320" cy="356171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/>
          <p:nvPr/>
        </p:nvPicPr>
        <p:blipFill>
          <a:blip r:embed="rId7" r:link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80326"/>
          <a:stretch>
            <a:fillRect/>
          </a:stretch>
        </p:blipFill>
        <p:spPr>
          <a:xfrm rot="16200000">
            <a:off x="5422900" y="3027680"/>
            <a:ext cx="528320" cy="356171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1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39" t="15893" r="64310" b="49185"/>
          <a:stretch>
            <a:fillRect/>
          </a:stretch>
        </p:blipFill>
        <p:spPr>
          <a:xfrm flipH="1">
            <a:off x="9925050" y="4469130"/>
            <a:ext cx="1930400" cy="2164080"/>
          </a:xfrm>
          <a:prstGeom prst="rect">
            <a:avLst/>
          </a:prstGeom>
          <a:noFill/>
          <a:ln w="9525">
            <a:noFill/>
          </a:ln>
          <a:effectLst/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1979 -0.0925926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62917 -0.306852 " pathEditMode="relative" rAng="0" ptsTypes="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5625 -0.253056 " pathEditMode="relative" ptsTypes="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4844 -0.182315 " pathEditMode="relative" ptsTypes="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直角三角形 135"/>
          <p:cNvSpPr/>
          <p:nvPr/>
        </p:nvSpPr>
        <p:spPr>
          <a:xfrm flipH="1">
            <a:off x="5857875" y="-635"/>
            <a:ext cx="6334125" cy="685863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rcRect l="86200" t="35895" r="13613" b="59536"/>
          <a:stretch>
            <a:fillRect/>
          </a:stretch>
        </p:blipFill>
        <p:spPr>
          <a:xfrm>
            <a:off x="4585970" y="1565275"/>
            <a:ext cx="18415" cy="4146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" h="653">
                <a:moveTo>
                  <a:pt x="0" y="653"/>
                </a:moveTo>
                <a:lnTo>
                  <a:pt x="13" y="653"/>
                </a:lnTo>
                <a:lnTo>
                  <a:pt x="25" y="653"/>
                </a:lnTo>
                <a:lnTo>
                  <a:pt x="29" y="653"/>
                </a:lnTo>
                <a:lnTo>
                  <a:pt x="24" y="653"/>
                </a:lnTo>
                <a:lnTo>
                  <a:pt x="12" y="653"/>
                </a:lnTo>
                <a:lnTo>
                  <a:pt x="0" y="653"/>
                </a:lnTo>
                <a:lnTo>
                  <a:pt x="0" y="0"/>
                </a:lnTo>
                <a:lnTo>
                  <a:pt x="0" y="0"/>
                </a:lnTo>
                <a:lnTo>
                  <a:pt x="0" y="653"/>
                </a:lnTo>
                <a:close/>
              </a:path>
            </a:pathLst>
          </a:custGeom>
          <a:noFill/>
          <a:ln w="9525">
            <a:noFill/>
          </a:ln>
        </p:spPr>
      </p:pic>
      <p:sp>
        <p:nvSpPr>
          <p:cNvPr id="83" name="圆角矩形 82"/>
          <p:cNvSpPr/>
          <p:nvPr/>
        </p:nvSpPr>
        <p:spPr>
          <a:xfrm>
            <a:off x="1284605" y="1162050"/>
            <a:ext cx="3542030" cy="3941445"/>
          </a:xfrm>
          <a:prstGeom prst="roundRect">
            <a:avLst>
              <a:gd name="adj" fmla="val 52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545590" y="1457325"/>
            <a:ext cx="3020060" cy="303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6" name="图片 125" descr="图片1"/>
          <p:cNvPicPr>
            <a:picLocks noChangeAspect="1"/>
          </p:cNvPicPr>
          <p:nvPr/>
        </p:nvPicPr>
        <p:blipFill>
          <a:blip r:embed="rId3"/>
          <a:srcRect l="82535" t="47556" r="1053" b="27030"/>
          <a:stretch>
            <a:fillRect/>
          </a:stretch>
        </p:blipFill>
        <p:spPr>
          <a:xfrm>
            <a:off x="1284825" y="1457574"/>
            <a:ext cx="1848583" cy="151644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1" h="2388">
                <a:moveTo>
                  <a:pt x="523" y="0"/>
                </a:moveTo>
                <a:lnTo>
                  <a:pt x="1168" y="0"/>
                </a:lnTo>
                <a:lnTo>
                  <a:pt x="1168" y="12"/>
                </a:lnTo>
                <a:lnTo>
                  <a:pt x="1169" y="25"/>
                </a:lnTo>
                <a:lnTo>
                  <a:pt x="1169" y="28"/>
                </a:lnTo>
                <a:lnTo>
                  <a:pt x="1169" y="31"/>
                </a:lnTo>
                <a:lnTo>
                  <a:pt x="1169" y="42"/>
                </a:lnTo>
                <a:cubicBezTo>
                  <a:pt x="1160" y="282"/>
                  <a:pt x="1425" y="575"/>
                  <a:pt x="1689" y="567"/>
                </a:cubicBezTo>
                <a:lnTo>
                  <a:pt x="1703" y="567"/>
                </a:lnTo>
                <a:lnTo>
                  <a:pt x="1730" y="567"/>
                </a:lnTo>
                <a:lnTo>
                  <a:pt x="1742" y="567"/>
                </a:lnTo>
                <a:cubicBezTo>
                  <a:pt x="1982" y="575"/>
                  <a:pt x="2275" y="310"/>
                  <a:pt x="2266" y="47"/>
                </a:cubicBezTo>
                <a:lnTo>
                  <a:pt x="2266" y="32"/>
                </a:lnTo>
                <a:lnTo>
                  <a:pt x="2266" y="0"/>
                </a:lnTo>
                <a:lnTo>
                  <a:pt x="2911" y="0"/>
                </a:lnTo>
                <a:lnTo>
                  <a:pt x="2911" y="2388"/>
                </a:lnTo>
                <a:lnTo>
                  <a:pt x="523" y="2388"/>
                </a:lnTo>
                <a:lnTo>
                  <a:pt x="523" y="1742"/>
                </a:lnTo>
                <a:cubicBezTo>
                  <a:pt x="285" y="1752"/>
                  <a:pt x="-7" y="1485"/>
                  <a:pt x="0" y="1222"/>
                </a:cubicBezTo>
                <a:lnTo>
                  <a:pt x="0" y="1208"/>
                </a:lnTo>
                <a:lnTo>
                  <a:pt x="1" y="1194"/>
                </a:lnTo>
                <a:lnTo>
                  <a:pt x="0" y="1181"/>
                </a:lnTo>
                <a:lnTo>
                  <a:pt x="0" y="1168"/>
                </a:lnTo>
                <a:cubicBezTo>
                  <a:pt x="-6" y="901"/>
                  <a:pt x="284" y="635"/>
                  <a:pt x="523" y="646"/>
                </a:cubicBezTo>
                <a:lnTo>
                  <a:pt x="523" y="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7" name="图片 126" descr="图片1"/>
          <p:cNvPicPr>
            <a:picLocks noChangeAspect="1"/>
          </p:cNvPicPr>
          <p:nvPr/>
        </p:nvPicPr>
        <p:blipFill>
          <a:blip r:embed="rId3"/>
          <a:srcRect l="85487" t="22129" r="1050" b="46891"/>
          <a:stretch>
            <a:fillRect/>
          </a:stretch>
        </p:blipFill>
        <p:spPr>
          <a:xfrm>
            <a:off x="2910771" y="1457325"/>
            <a:ext cx="1516449" cy="184857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88" h="2911">
                <a:moveTo>
                  <a:pt x="645" y="2417"/>
                </a:moveTo>
                <a:lnTo>
                  <a:pt x="645" y="2389"/>
                </a:lnTo>
                <a:lnTo>
                  <a:pt x="645" y="2389"/>
                </a:lnTo>
                <a:lnTo>
                  <a:pt x="645" y="2389"/>
                </a:lnTo>
                <a:lnTo>
                  <a:pt x="0" y="2389"/>
                </a:lnTo>
                <a:lnTo>
                  <a:pt x="0" y="1743"/>
                </a:lnTo>
                <a:lnTo>
                  <a:pt x="12" y="1743"/>
                </a:lnTo>
                <a:lnTo>
                  <a:pt x="25" y="1742"/>
                </a:lnTo>
                <a:lnTo>
                  <a:pt x="28" y="1742"/>
                </a:lnTo>
                <a:lnTo>
                  <a:pt x="31" y="1742"/>
                </a:lnTo>
                <a:lnTo>
                  <a:pt x="42" y="1742"/>
                </a:lnTo>
                <a:cubicBezTo>
                  <a:pt x="282" y="1751"/>
                  <a:pt x="575" y="1486"/>
                  <a:pt x="567" y="1222"/>
                </a:cubicBezTo>
                <a:lnTo>
                  <a:pt x="567" y="1208"/>
                </a:lnTo>
                <a:lnTo>
                  <a:pt x="567" y="1181"/>
                </a:lnTo>
                <a:lnTo>
                  <a:pt x="567" y="1169"/>
                </a:lnTo>
                <a:cubicBezTo>
                  <a:pt x="575" y="929"/>
                  <a:pt x="310" y="636"/>
                  <a:pt x="47" y="645"/>
                </a:cubicBezTo>
                <a:lnTo>
                  <a:pt x="32" y="645"/>
                </a:lnTo>
                <a:lnTo>
                  <a:pt x="0" y="645"/>
                </a:lnTo>
                <a:lnTo>
                  <a:pt x="0" y="0"/>
                </a:lnTo>
                <a:lnTo>
                  <a:pt x="2388" y="0"/>
                </a:lnTo>
                <a:lnTo>
                  <a:pt x="2388" y="2389"/>
                </a:lnTo>
                <a:lnTo>
                  <a:pt x="2388" y="2389"/>
                </a:lnTo>
                <a:lnTo>
                  <a:pt x="2388" y="2389"/>
                </a:lnTo>
                <a:lnTo>
                  <a:pt x="1740" y="2389"/>
                </a:lnTo>
                <a:cubicBezTo>
                  <a:pt x="1752" y="2626"/>
                  <a:pt x="1484" y="2918"/>
                  <a:pt x="1221" y="2911"/>
                </a:cubicBezTo>
                <a:lnTo>
                  <a:pt x="1207" y="2911"/>
                </a:lnTo>
                <a:lnTo>
                  <a:pt x="1193" y="2910"/>
                </a:lnTo>
                <a:lnTo>
                  <a:pt x="1180" y="2911"/>
                </a:lnTo>
                <a:lnTo>
                  <a:pt x="1167" y="2911"/>
                </a:lnTo>
                <a:cubicBezTo>
                  <a:pt x="909" y="2920"/>
                  <a:pt x="650" y="2640"/>
                  <a:pt x="645" y="2417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8" name="图片 127" descr="图片1"/>
          <p:cNvPicPr>
            <a:picLocks noChangeAspect="1"/>
          </p:cNvPicPr>
          <p:nvPr/>
        </p:nvPicPr>
        <p:blipFill>
          <a:blip r:embed="rId3"/>
          <a:srcRect l="72149" t="22129" r="11572" b="52453"/>
          <a:stretch>
            <a:fillRect/>
          </a:stretch>
        </p:blipFill>
        <p:spPr>
          <a:xfrm>
            <a:off x="2752090" y="2931160"/>
            <a:ext cx="1833655" cy="151669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88" h="2389">
                <a:moveTo>
                  <a:pt x="2394" y="1742"/>
                </a:moveTo>
                <a:lnTo>
                  <a:pt x="2366" y="1742"/>
                </a:lnTo>
                <a:lnTo>
                  <a:pt x="2366" y="1743"/>
                </a:lnTo>
                <a:lnTo>
                  <a:pt x="2365" y="1743"/>
                </a:lnTo>
                <a:lnTo>
                  <a:pt x="2365" y="2389"/>
                </a:lnTo>
                <a:lnTo>
                  <a:pt x="1719" y="2389"/>
                </a:lnTo>
                <a:lnTo>
                  <a:pt x="1719" y="2376"/>
                </a:lnTo>
                <a:lnTo>
                  <a:pt x="1719" y="2363"/>
                </a:lnTo>
                <a:lnTo>
                  <a:pt x="1719" y="2361"/>
                </a:lnTo>
                <a:lnTo>
                  <a:pt x="1719" y="2358"/>
                </a:lnTo>
                <a:lnTo>
                  <a:pt x="1719" y="2346"/>
                </a:lnTo>
                <a:cubicBezTo>
                  <a:pt x="1728" y="2107"/>
                  <a:pt x="1462" y="1814"/>
                  <a:pt x="1199" y="1822"/>
                </a:cubicBezTo>
                <a:lnTo>
                  <a:pt x="1185" y="1822"/>
                </a:lnTo>
                <a:lnTo>
                  <a:pt x="1170" y="1822"/>
                </a:lnTo>
                <a:lnTo>
                  <a:pt x="1157" y="1822"/>
                </a:lnTo>
                <a:lnTo>
                  <a:pt x="1145" y="1822"/>
                </a:lnTo>
                <a:cubicBezTo>
                  <a:pt x="906" y="1813"/>
                  <a:pt x="613" y="2079"/>
                  <a:pt x="621" y="2342"/>
                </a:cubicBezTo>
                <a:lnTo>
                  <a:pt x="621" y="2356"/>
                </a:lnTo>
                <a:lnTo>
                  <a:pt x="622" y="2371"/>
                </a:lnTo>
                <a:lnTo>
                  <a:pt x="622" y="2385"/>
                </a:lnTo>
                <a:lnTo>
                  <a:pt x="622" y="2389"/>
                </a:lnTo>
                <a:lnTo>
                  <a:pt x="0" y="2389"/>
                </a:lnTo>
                <a:lnTo>
                  <a:pt x="0" y="0"/>
                </a:lnTo>
                <a:lnTo>
                  <a:pt x="2366" y="0"/>
                </a:lnTo>
                <a:lnTo>
                  <a:pt x="2365" y="0"/>
                </a:lnTo>
                <a:lnTo>
                  <a:pt x="2365" y="647"/>
                </a:lnTo>
                <a:cubicBezTo>
                  <a:pt x="2603" y="636"/>
                  <a:pt x="2895" y="903"/>
                  <a:pt x="2888" y="1166"/>
                </a:cubicBezTo>
                <a:lnTo>
                  <a:pt x="2888" y="1181"/>
                </a:lnTo>
                <a:lnTo>
                  <a:pt x="2887" y="1195"/>
                </a:lnTo>
                <a:lnTo>
                  <a:pt x="2887" y="1208"/>
                </a:lnTo>
                <a:lnTo>
                  <a:pt x="2888" y="1221"/>
                </a:lnTo>
                <a:cubicBezTo>
                  <a:pt x="2896" y="1479"/>
                  <a:pt x="2616" y="1738"/>
                  <a:pt x="2394" y="1742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9" name="图片 128" descr="图片1"/>
          <p:cNvPicPr>
            <a:picLocks noChangeAspect="1"/>
          </p:cNvPicPr>
          <p:nvPr/>
        </p:nvPicPr>
        <p:blipFill>
          <a:blip r:embed="rId3"/>
          <a:srcRect l="72149" t="41985" r="14518" b="27026"/>
          <a:stretch>
            <a:fillRect/>
          </a:stretch>
        </p:blipFill>
        <p:spPr>
          <a:xfrm>
            <a:off x="1527175" y="2684053"/>
            <a:ext cx="1501775" cy="184909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65" h="2912">
                <a:moveTo>
                  <a:pt x="1719" y="495"/>
                </a:moveTo>
                <a:lnTo>
                  <a:pt x="1719" y="505"/>
                </a:lnTo>
                <a:lnTo>
                  <a:pt x="1718" y="519"/>
                </a:lnTo>
                <a:lnTo>
                  <a:pt x="1718" y="523"/>
                </a:lnTo>
                <a:lnTo>
                  <a:pt x="2364" y="523"/>
                </a:lnTo>
                <a:lnTo>
                  <a:pt x="2364" y="1169"/>
                </a:lnTo>
                <a:lnTo>
                  <a:pt x="2333" y="1169"/>
                </a:lnTo>
                <a:lnTo>
                  <a:pt x="2322" y="1169"/>
                </a:lnTo>
                <a:cubicBezTo>
                  <a:pt x="2082" y="1160"/>
                  <a:pt x="1789" y="1425"/>
                  <a:pt x="1797" y="1689"/>
                </a:cubicBezTo>
                <a:lnTo>
                  <a:pt x="1798" y="1703"/>
                </a:lnTo>
                <a:lnTo>
                  <a:pt x="1798" y="1730"/>
                </a:lnTo>
                <a:lnTo>
                  <a:pt x="1797" y="1742"/>
                </a:lnTo>
                <a:cubicBezTo>
                  <a:pt x="1789" y="1982"/>
                  <a:pt x="2054" y="2275"/>
                  <a:pt x="2317" y="2266"/>
                </a:cubicBezTo>
                <a:lnTo>
                  <a:pt x="2332" y="2266"/>
                </a:lnTo>
                <a:lnTo>
                  <a:pt x="2364" y="2266"/>
                </a:lnTo>
                <a:lnTo>
                  <a:pt x="2364" y="2912"/>
                </a:lnTo>
                <a:lnTo>
                  <a:pt x="2365" y="2912"/>
                </a:lnTo>
                <a:lnTo>
                  <a:pt x="2365" y="2912"/>
                </a:lnTo>
                <a:lnTo>
                  <a:pt x="0" y="2912"/>
                </a:lnTo>
                <a:lnTo>
                  <a:pt x="0" y="523"/>
                </a:lnTo>
                <a:lnTo>
                  <a:pt x="622" y="523"/>
                </a:lnTo>
                <a:lnTo>
                  <a:pt x="622" y="523"/>
                </a:lnTo>
                <a:lnTo>
                  <a:pt x="624" y="523"/>
                </a:lnTo>
                <a:cubicBezTo>
                  <a:pt x="612" y="285"/>
                  <a:pt x="880" y="-7"/>
                  <a:pt x="1143" y="0"/>
                </a:cubicBezTo>
                <a:lnTo>
                  <a:pt x="1157" y="0"/>
                </a:lnTo>
                <a:lnTo>
                  <a:pt x="1172" y="1"/>
                </a:lnTo>
                <a:lnTo>
                  <a:pt x="1184" y="0"/>
                </a:lnTo>
                <a:lnTo>
                  <a:pt x="1197" y="0"/>
                </a:lnTo>
                <a:cubicBezTo>
                  <a:pt x="1455" y="-8"/>
                  <a:pt x="1714" y="269"/>
                  <a:pt x="1719" y="495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>
            <a:off x="1562735" y="1457325"/>
            <a:ext cx="3023235" cy="3041650"/>
            <a:chOff x="13530" y="1830"/>
            <a:chExt cx="4761" cy="4790"/>
          </a:xfrm>
        </p:grpSpPr>
        <p:pic>
          <p:nvPicPr>
            <p:cNvPr id="114" name="图片 113" descr="图片1"/>
            <p:cNvPicPr>
              <a:picLocks noChangeAspect="1"/>
            </p:cNvPicPr>
            <p:nvPr/>
          </p:nvPicPr>
          <p:blipFill>
            <a:blip r:embed="rId3"/>
            <a:srcRect l="82535" t="47556" r="1053" b="27030"/>
            <a:stretch>
              <a:fillRect/>
            </a:stretch>
          </p:blipFill>
          <p:spPr>
            <a:xfrm>
              <a:off x="15357" y="4227"/>
              <a:ext cx="2911" cy="238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11" h="2388">
                  <a:moveTo>
                    <a:pt x="523" y="0"/>
                  </a:moveTo>
                  <a:lnTo>
                    <a:pt x="1168" y="0"/>
                  </a:lnTo>
                  <a:lnTo>
                    <a:pt x="1168" y="12"/>
                  </a:lnTo>
                  <a:lnTo>
                    <a:pt x="1169" y="25"/>
                  </a:lnTo>
                  <a:lnTo>
                    <a:pt x="1169" y="28"/>
                  </a:lnTo>
                  <a:lnTo>
                    <a:pt x="1169" y="31"/>
                  </a:lnTo>
                  <a:lnTo>
                    <a:pt x="1169" y="42"/>
                  </a:lnTo>
                  <a:cubicBezTo>
                    <a:pt x="1160" y="282"/>
                    <a:pt x="1425" y="575"/>
                    <a:pt x="1689" y="567"/>
                  </a:cubicBezTo>
                  <a:lnTo>
                    <a:pt x="1703" y="567"/>
                  </a:lnTo>
                  <a:lnTo>
                    <a:pt x="1730" y="567"/>
                  </a:lnTo>
                  <a:lnTo>
                    <a:pt x="1742" y="567"/>
                  </a:lnTo>
                  <a:cubicBezTo>
                    <a:pt x="1982" y="575"/>
                    <a:pt x="2275" y="310"/>
                    <a:pt x="2266" y="47"/>
                  </a:cubicBezTo>
                  <a:lnTo>
                    <a:pt x="2266" y="32"/>
                  </a:lnTo>
                  <a:lnTo>
                    <a:pt x="2266" y="0"/>
                  </a:lnTo>
                  <a:lnTo>
                    <a:pt x="2911" y="0"/>
                  </a:lnTo>
                  <a:lnTo>
                    <a:pt x="2911" y="2388"/>
                  </a:lnTo>
                  <a:lnTo>
                    <a:pt x="523" y="2388"/>
                  </a:lnTo>
                  <a:lnTo>
                    <a:pt x="523" y="1742"/>
                  </a:lnTo>
                  <a:cubicBezTo>
                    <a:pt x="285" y="1752"/>
                    <a:pt x="-7" y="1485"/>
                    <a:pt x="0" y="1222"/>
                  </a:cubicBezTo>
                  <a:lnTo>
                    <a:pt x="0" y="1208"/>
                  </a:lnTo>
                  <a:lnTo>
                    <a:pt x="1" y="1194"/>
                  </a:lnTo>
                  <a:lnTo>
                    <a:pt x="0" y="1181"/>
                  </a:lnTo>
                  <a:lnTo>
                    <a:pt x="0" y="1168"/>
                  </a:lnTo>
                  <a:cubicBezTo>
                    <a:pt x="-6" y="901"/>
                    <a:pt x="284" y="635"/>
                    <a:pt x="523" y="646"/>
                  </a:cubicBezTo>
                  <a:lnTo>
                    <a:pt x="523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8" name="图片 117" descr="图片1"/>
            <p:cNvPicPr>
              <a:picLocks noChangeAspect="1"/>
            </p:cNvPicPr>
            <p:nvPr/>
          </p:nvPicPr>
          <p:blipFill>
            <a:blip r:embed="rId3"/>
            <a:srcRect l="85487" t="22129" r="1050" b="46891"/>
            <a:stretch>
              <a:fillRect/>
            </a:stretch>
          </p:blipFill>
          <p:spPr>
            <a:xfrm>
              <a:off x="15903" y="1830"/>
              <a:ext cx="2388" cy="291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88" h="2911">
                  <a:moveTo>
                    <a:pt x="645" y="2417"/>
                  </a:moveTo>
                  <a:lnTo>
                    <a:pt x="645" y="2389"/>
                  </a:lnTo>
                  <a:lnTo>
                    <a:pt x="645" y="2389"/>
                  </a:lnTo>
                  <a:lnTo>
                    <a:pt x="645" y="2389"/>
                  </a:lnTo>
                  <a:lnTo>
                    <a:pt x="0" y="2389"/>
                  </a:lnTo>
                  <a:lnTo>
                    <a:pt x="0" y="1743"/>
                  </a:lnTo>
                  <a:lnTo>
                    <a:pt x="12" y="1743"/>
                  </a:lnTo>
                  <a:lnTo>
                    <a:pt x="25" y="1742"/>
                  </a:lnTo>
                  <a:lnTo>
                    <a:pt x="28" y="1742"/>
                  </a:lnTo>
                  <a:lnTo>
                    <a:pt x="31" y="1742"/>
                  </a:lnTo>
                  <a:lnTo>
                    <a:pt x="42" y="1742"/>
                  </a:lnTo>
                  <a:cubicBezTo>
                    <a:pt x="282" y="1751"/>
                    <a:pt x="575" y="1486"/>
                    <a:pt x="567" y="1222"/>
                  </a:cubicBezTo>
                  <a:lnTo>
                    <a:pt x="567" y="1208"/>
                  </a:lnTo>
                  <a:lnTo>
                    <a:pt x="567" y="1181"/>
                  </a:lnTo>
                  <a:lnTo>
                    <a:pt x="567" y="1169"/>
                  </a:lnTo>
                  <a:cubicBezTo>
                    <a:pt x="575" y="929"/>
                    <a:pt x="310" y="636"/>
                    <a:pt x="47" y="645"/>
                  </a:cubicBezTo>
                  <a:lnTo>
                    <a:pt x="32" y="645"/>
                  </a:lnTo>
                  <a:lnTo>
                    <a:pt x="0" y="645"/>
                  </a:lnTo>
                  <a:lnTo>
                    <a:pt x="0" y="0"/>
                  </a:lnTo>
                  <a:lnTo>
                    <a:pt x="2388" y="0"/>
                  </a:lnTo>
                  <a:lnTo>
                    <a:pt x="2388" y="2389"/>
                  </a:lnTo>
                  <a:lnTo>
                    <a:pt x="2388" y="2389"/>
                  </a:lnTo>
                  <a:lnTo>
                    <a:pt x="2388" y="2389"/>
                  </a:lnTo>
                  <a:lnTo>
                    <a:pt x="1740" y="2389"/>
                  </a:lnTo>
                  <a:cubicBezTo>
                    <a:pt x="1752" y="2626"/>
                    <a:pt x="1484" y="2918"/>
                    <a:pt x="1221" y="2911"/>
                  </a:cubicBezTo>
                  <a:lnTo>
                    <a:pt x="1207" y="2911"/>
                  </a:lnTo>
                  <a:lnTo>
                    <a:pt x="1193" y="2910"/>
                  </a:lnTo>
                  <a:lnTo>
                    <a:pt x="1180" y="2911"/>
                  </a:lnTo>
                  <a:lnTo>
                    <a:pt x="1167" y="2911"/>
                  </a:lnTo>
                  <a:cubicBezTo>
                    <a:pt x="909" y="2920"/>
                    <a:pt x="650" y="2640"/>
                    <a:pt x="645" y="2417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2" name="图片 121" descr="图片1"/>
            <p:cNvPicPr>
              <a:picLocks noChangeAspect="1"/>
            </p:cNvPicPr>
            <p:nvPr/>
          </p:nvPicPr>
          <p:blipFill>
            <a:blip r:embed="rId3"/>
            <a:srcRect l="72149" t="22129" r="11572" b="52453"/>
            <a:stretch>
              <a:fillRect/>
            </a:stretch>
          </p:blipFill>
          <p:spPr>
            <a:xfrm>
              <a:off x="13530" y="1838"/>
              <a:ext cx="2888" cy="238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88" h="2389">
                  <a:moveTo>
                    <a:pt x="2394" y="1742"/>
                  </a:moveTo>
                  <a:lnTo>
                    <a:pt x="2366" y="1742"/>
                  </a:lnTo>
                  <a:lnTo>
                    <a:pt x="2366" y="1743"/>
                  </a:lnTo>
                  <a:lnTo>
                    <a:pt x="2365" y="1743"/>
                  </a:lnTo>
                  <a:lnTo>
                    <a:pt x="2365" y="2389"/>
                  </a:lnTo>
                  <a:lnTo>
                    <a:pt x="1719" y="2389"/>
                  </a:lnTo>
                  <a:lnTo>
                    <a:pt x="1719" y="2376"/>
                  </a:lnTo>
                  <a:lnTo>
                    <a:pt x="1719" y="2363"/>
                  </a:lnTo>
                  <a:lnTo>
                    <a:pt x="1719" y="2361"/>
                  </a:lnTo>
                  <a:lnTo>
                    <a:pt x="1719" y="2358"/>
                  </a:lnTo>
                  <a:lnTo>
                    <a:pt x="1719" y="2346"/>
                  </a:lnTo>
                  <a:cubicBezTo>
                    <a:pt x="1728" y="2107"/>
                    <a:pt x="1462" y="1814"/>
                    <a:pt x="1199" y="1822"/>
                  </a:cubicBezTo>
                  <a:lnTo>
                    <a:pt x="1185" y="1822"/>
                  </a:lnTo>
                  <a:lnTo>
                    <a:pt x="1170" y="1822"/>
                  </a:lnTo>
                  <a:lnTo>
                    <a:pt x="1157" y="1822"/>
                  </a:lnTo>
                  <a:lnTo>
                    <a:pt x="1145" y="1822"/>
                  </a:lnTo>
                  <a:cubicBezTo>
                    <a:pt x="906" y="1813"/>
                    <a:pt x="613" y="2079"/>
                    <a:pt x="621" y="2342"/>
                  </a:cubicBezTo>
                  <a:lnTo>
                    <a:pt x="621" y="2356"/>
                  </a:lnTo>
                  <a:lnTo>
                    <a:pt x="622" y="2371"/>
                  </a:lnTo>
                  <a:lnTo>
                    <a:pt x="622" y="2385"/>
                  </a:lnTo>
                  <a:lnTo>
                    <a:pt x="622" y="2389"/>
                  </a:lnTo>
                  <a:lnTo>
                    <a:pt x="0" y="2389"/>
                  </a:lnTo>
                  <a:lnTo>
                    <a:pt x="0" y="0"/>
                  </a:lnTo>
                  <a:lnTo>
                    <a:pt x="2366" y="0"/>
                  </a:lnTo>
                  <a:lnTo>
                    <a:pt x="2365" y="0"/>
                  </a:lnTo>
                  <a:lnTo>
                    <a:pt x="2365" y="647"/>
                  </a:lnTo>
                  <a:cubicBezTo>
                    <a:pt x="2603" y="636"/>
                    <a:pt x="2895" y="903"/>
                    <a:pt x="2888" y="1166"/>
                  </a:cubicBezTo>
                  <a:lnTo>
                    <a:pt x="2888" y="1181"/>
                  </a:lnTo>
                  <a:lnTo>
                    <a:pt x="2887" y="1195"/>
                  </a:lnTo>
                  <a:lnTo>
                    <a:pt x="2887" y="1208"/>
                  </a:lnTo>
                  <a:lnTo>
                    <a:pt x="2888" y="1221"/>
                  </a:lnTo>
                  <a:cubicBezTo>
                    <a:pt x="2896" y="1479"/>
                    <a:pt x="2616" y="1738"/>
                    <a:pt x="2394" y="1742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4" name="图片 123" descr="图片1"/>
            <p:cNvPicPr>
              <a:picLocks noChangeAspect="1"/>
            </p:cNvPicPr>
            <p:nvPr/>
          </p:nvPicPr>
          <p:blipFill>
            <a:blip r:embed="rId3"/>
            <a:srcRect l="72149" t="41985" r="14518" b="27026"/>
            <a:stretch>
              <a:fillRect/>
            </a:stretch>
          </p:blipFill>
          <p:spPr>
            <a:xfrm>
              <a:off x="13530" y="3708"/>
              <a:ext cx="2365" cy="291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65" h="2912">
                  <a:moveTo>
                    <a:pt x="1719" y="495"/>
                  </a:moveTo>
                  <a:lnTo>
                    <a:pt x="1719" y="505"/>
                  </a:lnTo>
                  <a:lnTo>
                    <a:pt x="1718" y="519"/>
                  </a:lnTo>
                  <a:lnTo>
                    <a:pt x="1718" y="523"/>
                  </a:lnTo>
                  <a:lnTo>
                    <a:pt x="2364" y="523"/>
                  </a:lnTo>
                  <a:lnTo>
                    <a:pt x="2364" y="1169"/>
                  </a:lnTo>
                  <a:lnTo>
                    <a:pt x="2333" y="1169"/>
                  </a:lnTo>
                  <a:lnTo>
                    <a:pt x="2322" y="1169"/>
                  </a:lnTo>
                  <a:cubicBezTo>
                    <a:pt x="2082" y="1160"/>
                    <a:pt x="1789" y="1425"/>
                    <a:pt x="1797" y="1689"/>
                  </a:cubicBezTo>
                  <a:lnTo>
                    <a:pt x="1798" y="1703"/>
                  </a:lnTo>
                  <a:lnTo>
                    <a:pt x="1798" y="1730"/>
                  </a:lnTo>
                  <a:lnTo>
                    <a:pt x="1797" y="1742"/>
                  </a:lnTo>
                  <a:cubicBezTo>
                    <a:pt x="1789" y="1982"/>
                    <a:pt x="2054" y="2275"/>
                    <a:pt x="2317" y="2266"/>
                  </a:cubicBezTo>
                  <a:lnTo>
                    <a:pt x="2332" y="2266"/>
                  </a:lnTo>
                  <a:lnTo>
                    <a:pt x="2364" y="2266"/>
                  </a:lnTo>
                  <a:lnTo>
                    <a:pt x="2364" y="2912"/>
                  </a:lnTo>
                  <a:lnTo>
                    <a:pt x="2365" y="2912"/>
                  </a:lnTo>
                  <a:lnTo>
                    <a:pt x="2365" y="2912"/>
                  </a:lnTo>
                  <a:lnTo>
                    <a:pt x="0" y="2912"/>
                  </a:lnTo>
                  <a:lnTo>
                    <a:pt x="0" y="523"/>
                  </a:lnTo>
                  <a:lnTo>
                    <a:pt x="622" y="523"/>
                  </a:lnTo>
                  <a:lnTo>
                    <a:pt x="622" y="523"/>
                  </a:lnTo>
                  <a:lnTo>
                    <a:pt x="624" y="523"/>
                  </a:lnTo>
                  <a:cubicBezTo>
                    <a:pt x="612" y="285"/>
                    <a:pt x="880" y="-7"/>
                    <a:pt x="1143" y="0"/>
                  </a:cubicBezTo>
                  <a:lnTo>
                    <a:pt x="1157" y="0"/>
                  </a:lnTo>
                  <a:lnTo>
                    <a:pt x="1172" y="1"/>
                  </a:lnTo>
                  <a:lnTo>
                    <a:pt x="1184" y="0"/>
                  </a:lnTo>
                  <a:lnTo>
                    <a:pt x="1197" y="0"/>
                  </a:lnTo>
                  <a:cubicBezTo>
                    <a:pt x="1455" y="-8"/>
                    <a:pt x="1714" y="269"/>
                    <a:pt x="1719" y="495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2" name="图片 131"/>
          <p:cNvPicPr/>
          <p:nvPr/>
        </p:nvPicPr>
        <p:blipFill>
          <a:blip r:embed="rId4" r:link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781" t="54729" r="66585" b="13116"/>
          <a:stretch>
            <a:fillRect/>
          </a:stretch>
        </p:blipFill>
        <p:spPr>
          <a:xfrm>
            <a:off x="8783955" y="4227830"/>
            <a:ext cx="2423795" cy="263017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137" name="圆角矩形标注 136"/>
          <p:cNvSpPr/>
          <p:nvPr/>
        </p:nvSpPr>
        <p:spPr>
          <a:xfrm>
            <a:off x="6452870" y="3263265"/>
            <a:ext cx="2797810" cy="621665"/>
          </a:xfrm>
          <a:prstGeom prst="wedgeRoundRectCallout">
            <a:avLst>
              <a:gd name="adj1" fmla="val 52905"/>
              <a:gd name="adj2" fmla="val 12027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Who’s she?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38" name="图片 1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361930" y="1717675"/>
            <a:ext cx="1207135" cy="2414270"/>
          </a:xfrm>
          <a:prstGeom prst="rect">
            <a:avLst/>
          </a:prstGeom>
          <a:effectLst/>
        </p:spPr>
      </p:pic>
      <p:sp>
        <p:nvSpPr>
          <p:cNvPr id="141" name="圆角矩形标注 140"/>
          <p:cNvSpPr/>
          <p:nvPr/>
        </p:nvSpPr>
        <p:spPr>
          <a:xfrm>
            <a:off x="7470775" y="1314450"/>
            <a:ext cx="2797810" cy="621665"/>
          </a:xfrm>
          <a:prstGeom prst="wedgeRoundRectCallout">
            <a:avLst>
              <a:gd name="adj1" fmla="val 52905"/>
              <a:gd name="adj2" fmla="val 12027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She’s my mother.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2" name="圆角矩形 141"/>
          <p:cNvSpPr/>
          <p:nvPr/>
        </p:nvSpPr>
        <p:spPr>
          <a:xfrm>
            <a:off x="7596505" y="1441450"/>
            <a:ext cx="859790" cy="38608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3" name="圆角矩形 142"/>
          <p:cNvSpPr/>
          <p:nvPr/>
        </p:nvSpPr>
        <p:spPr>
          <a:xfrm>
            <a:off x="6972300" y="3380740"/>
            <a:ext cx="967740" cy="38608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文本框 143"/>
          <p:cNvSpPr txBox="1"/>
          <p:nvPr/>
        </p:nvSpPr>
        <p:spPr>
          <a:xfrm>
            <a:off x="7470775" y="854075"/>
            <a:ext cx="10623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She is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6927850" y="2830195"/>
            <a:ext cx="1160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Who is</a:t>
            </a:r>
            <a:endParaRPr lang="en-US" altLang="zh-CN" sz="24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/>
      <p:bldP spid="143" grpId="0" animBg="1"/>
      <p:bldP spid="14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1954</Words>
  <Application>WPS 演示</Application>
  <PresentationFormat>宽屏</PresentationFormat>
  <Paragraphs>189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Arial Black</vt:lpstr>
      <vt:lpstr>Comic Sans MS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鱼蛋</cp:lastModifiedBy>
  <cp:revision>160</cp:revision>
  <dcterms:created xsi:type="dcterms:W3CDTF">2019-06-19T02:08:00Z</dcterms:created>
  <dcterms:modified xsi:type="dcterms:W3CDTF">2021-08-23T07:59:53Z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CF8C990D1BF74C85975223E141656A3D</vt:lpwstr>
  </property>
</Properties>
</file>