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1BB5C-C712-4EF9-8A71-6D9BBD9F1D5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33630-BFFE-4091-9BB8-0F6CB3990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71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86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61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61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766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570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6597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720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6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0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89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9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95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73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60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47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44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47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B10811-E7D8-439C-8F59-2AF7C8CE9701}" type="datetimeFigureOut">
              <a:rPr lang="zh-CN" altLang="en-US" smtClean="0"/>
              <a:t>2020/12/28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2232A3-4462-46C3-811F-DDB66FC0A0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65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E1A20-0443-403F-A3E2-DEEDB9A22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112" y="596901"/>
            <a:ext cx="8001000" cy="2057400"/>
          </a:xfrm>
        </p:spPr>
        <p:txBody>
          <a:bodyPr>
            <a:normAutofit/>
          </a:bodyPr>
          <a:lstStyle/>
          <a:p>
            <a:pPr algn="ctr"/>
            <a:r>
              <a:rPr lang="zh-CN" altLang="en-US" sz="9600" dirty="0">
                <a:solidFill>
                  <a:srgbClr val="FF0000"/>
                </a:solidFill>
              </a:rPr>
              <a:t>学习简报</a:t>
            </a:r>
            <a:br>
              <a:rPr lang="en-US" altLang="zh-CN" dirty="0"/>
            </a:br>
            <a:r>
              <a:rPr lang="zh-CN" altLang="en-US" sz="2000" dirty="0">
                <a:solidFill>
                  <a:schemeClr val="bg1"/>
                </a:solidFill>
              </a:rPr>
              <a:t>初中数学 第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期 </a:t>
            </a:r>
            <a:r>
              <a:rPr lang="en-US" altLang="zh-CN" sz="2000" dirty="0">
                <a:solidFill>
                  <a:schemeClr val="bg1"/>
                </a:solidFill>
              </a:rPr>
              <a:t>2020</a:t>
            </a:r>
            <a:r>
              <a:rPr lang="zh-CN" altLang="en-US" sz="2000" dirty="0">
                <a:solidFill>
                  <a:schemeClr val="bg1"/>
                </a:solidFill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</a:rPr>
              <a:t>11</a:t>
            </a:r>
            <a:r>
              <a:rPr lang="zh-CN" altLang="en-US" sz="2000" dirty="0">
                <a:solidFill>
                  <a:schemeClr val="bg1"/>
                </a:solidFill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09383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EB33809-9A19-4120-961F-BE5BA80E3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38" y="1373471"/>
            <a:ext cx="10380062" cy="454285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BB62A9B-4DCD-49BE-9E9E-8C427F72816F}"/>
              </a:ext>
            </a:extLst>
          </p:cNvPr>
          <p:cNvSpPr txBox="1"/>
          <p:nvPr/>
        </p:nvSpPr>
        <p:spPr>
          <a:xfrm>
            <a:off x="595915" y="32944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五、学情通报</a:t>
            </a:r>
          </a:p>
        </p:txBody>
      </p:sp>
    </p:spTree>
    <p:extLst>
      <p:ext uri="{BB962C8B-B14F-4D97-AF65-F5344CB8AC3E}">
        <p14:creationId xmlns:p14="http://schemas.microsoft.com/office/powerpoint/2010/main" val="35209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E2B875-C771-4C90-AB08-64C2AFF0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538" y="1432219"/>
            <a:ext cx="10138762" cy="470476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873EF47-62E0-4907-A38C-143FD6968B72}"/>
              </a:ext>
            </a:extLst>
          </p:cNvPr>
          <p:cNvSpPr txBox="1"/>
          <p:nvPr/>
        </p:nvSpPr>
        <p:spPr>
          <a:xfrm>
            <a:off x="595915" y="32944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五、学情通报</a:t>
            </a:r>
          </a:p>
        </p:txBody>
      </p:sp>
    </p:spTree>
    <p:extLst>
      <p:ext uri="{BB962C8B-B14F-4D97-AF65-F5344CB8AC3E}">
        <p14:creationId xmlns:p14="http://schemas.microsoft.com/office/powerpoint/2010/main" val="85589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E0295F4-0440-43C7-843E-3C8E11918872}"/>
              </a:ext>
            </a:extLst>
          </p:cNvPr>
          <p:cNvSpPr txBox="1"/>
          <p:nvPr/>
        </p:nvSpPr>
        <p:spPr>
          <a:xfrm>
            <a:off x="595915" y="32944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五、学情通报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62A369-EAB4-4DB9-B1EC-8CAB6670F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76" y="1536962"/>
            <a:ext cx="10575324" cy="4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D9553A7-A5B4-4DAE-A936-2BD24A1EF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86" y="1449633"/>
            <a:ext cx="8176814" cy="463366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AF070D-C640-4E3C-9E71-EE2DB9207B56}"/>
              </a:ext>
            </a:extLst>
          </p:cNvPr>
          <p:cNvSpPr txBox="1"/>
          <p:nvPr/>
        </p:nvSpPr>
        <p:spPr>
          <a:xfrm>
            <a:off x="979886" y="482312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一、研修方案</a:t>
            </a:r>
          </a:p>
        </p:txBody>
      </p:sp>
    </p:spTree>
    <p:extLst>
      <p:ext uri="{BB962C8B-B14F-4D97-AF65-F5344CB8AC3E}">
        <p14:creationId xmlns:p14="http://schemas.microsoft.com/office/powerpoint/2010/main" val="225729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E173DBA-58B0-49EB-ABEA-90EC76327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56" y="1200380"/>
            <a:ext cx="8268595" cy="49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8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430C419-683B-4E35-AE28-656E0A1A4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05" y="928981"/>
            <a:ext cx="8421295" cy="4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7A86AD3-C42D-4BA5-96B9-8D1DCB210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1" y="614715"/>
            <a:ext cx="8380014" cy="51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6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EA5CE9-3DAF-43D1-8038-74A644189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89" y="1219280"/>
            <a:ext cx="2709490" cy="23621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BABBCA3-31FF-4427-A716-7998E1961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32" y="2400340"/>
            <a:ext cx="2591840" cy="22657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F33CE87-DA25-4D71-AFAA-2A68E2EC0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425" y="3310844"/>
            <a:ext cx="2591840" cy="271042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17B8604-7099-4EAF-A50C-C2EBA434ADB4}"/>
              </a:ext>
            </a:extLst>
          </p:cNvPr>
          <p:cNvSpPr txBox="1"/>
          <p:nvPr/>
        </p:nvSpPr>
        <p:spPr>
          <a:xfrm>
            <a:off x="763989" y="1905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二、学习流程</a:t>
            </a:r>
          </a:p>
        </p:txBody>
      </p:sp>
    </p:spTree>
    <p:extLst>
      <p:ext uri="{BB962C8B-B14F-4D97-AF65-F5344CB8AC3E}">
        <p14:creationId xmlns:p14="http://schemas.microsoft.com/office/powerpoint/2010/main" val="107648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8DF1141-57EF-4FB8-8161-F899E8F8B38B}"/>
              </a:ext>
            </a:extLst>
          </p:cNvPr>
          <p:cNvSpPr txBox="1"/>
          <p:nvPr/>
        </p:nvSpPr>
        <p:spPr>
          <a:xfrm>
            <a:off x="711200" y="3048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三、研修课程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59162F8-D1DA-46A4-8622-41B42F136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60" y="1273340"/>
            <a:ext cx="4505173" cy="431131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9339BEA-930D-4E62-A3C3-EBDBB6E1D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699" y="142324"/>
            <a:ext cx="4483459" cy="43113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D3B6F-A824-4519-8962-E21589941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250" y="4453641"/>
            <a:ext cx="4664415" cy="226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0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9DFD46C-7C16-4B11-BB1C-8FF32A44347D}"/>
              </a:ext>
            </a:extLst>
          </p:cNvPr>
          <p:cNvSpPr txBox="1"/>
          <p:nvPr/>
        </p:nvSpPr>
        <p:spPr>
          <a:xfrm>
            <a:off x="698500" y="536713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四、研修足迹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BCEC207-3DE0-44F3-83D2-34F80F4CC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859689"/>
            <a:ext cx="5118100" cy="36013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0E7630-74E0-46FE-A76E-75D195D35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536713"/>
            <a:ext cx="4838700" cy="28922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34CE6A-6B98-4B31-A37D-C78EF8822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1" y="3660344"/>
            <a:ext cx="4838700" cy="28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076A4D-49E1-4ACC-8360-C3AA5826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15" y="889000"/>
            <a:ext cx="10618186" cy="518566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B294030-0792-4B3A-A044-A192247EE689}"/>
              </a:ext>
            </a:extLst>
          </p:cNvPr>
          <p:cNvSpPr txBox="1"/>
          <p:nvPr/>
        </p:nvSpPr>
        <p:spPr>
          <a:xfrm>
            <a:off x="672115" y="7544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五、学情通报</a:t>
            </a:r>
          </a:p>
        </p:txBody>
      </p:sp>
    </p:spTree>
    <p:extLst>
      <p:ext uri="{BB962C8B-B14F-4D97-AF65-F5344CB8AC3E}">
        <p14:creationId xmlns:p14="http://schemas.microsoft.com/office/powerpoint/2010/main" val="3976666353"/>
      </p:ext>
    </p:extLst>
  </p:cSld>
  <p:clrMapOvr>
    <a:masterClrMapping/>
  </p:clrMapOvr>
</p:sld>
</file>

<file path=ppt/theme/theme1.xml><?xml version="1.0" encoding="utf-8"?>
<a:theme xmlns:a="http://schemas.openxmlformats.org/drawingml/2006/main" name="切片">
  <a:themeElements>
    <a:clrScheme name="切片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切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</TotalTime>
  <Words>48</Words>
  <Application>Microsoft Office PowerPoint</Application>
  <PresentationFormat>宽屏</PresentationFormat>
  <Paragraphs>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等线</vt:lpstr>
      <vt:lpstr>Century Gothic</vt:lpstr>
      <vt:lpstr>Wingdings 3</vt:lpstr>
      <vt:lpstr>切片</vt:lpstr>
      <vt:lpstr>学习简报 初中数学 第1期 2020年11月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学习简报 高中数学 第1期 2020年11月</dc:title>
  <dc:creator>Administrator</dc:creator>
  <cp:lastModifiedBy>Administrator</cp:lastModifiedBy>
  <cp:revision>7</cp:revision>
  <dcterms:created xsi:type="dcterms:W3CDTF">2020-11-16T02:07:41Z</dcterms:created>
  <dcterms:modified xsi:type="dcterms:W3CDTF">2020-12-28T01:10:39Z</dcterms:modified>
</cp:coreProperties>
</file>