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6"/>
  </p:notesMasterIdLst>
  <p:sldIdLst>
    <p:sldId id="256" r:id="rId4"/>
    <p:sldId id="258" r:id="rId5"/>
    <p:sldId id="259" r:id="rId7"/>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160"/>
        <p:guide pos="2916"/>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viewProps" Target="viewProps.xml"/><Relationship Id="rId8" Type="http://schemas.openxmlformats.org/officeDocument/2006/relationships/presProps" Target="presProps.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9" Type="http://schemas.openxmlformats.org/officeDocument/2006/relationships/tags" Target="../tags/tag17.xml"/><Relationship Id="rId18" Type="http://schemas.openxmlformats.org/officeDocument/2006/relationships/tags" Target="../tags/tag16.xml"/><Relationship Id="rId17" Type="http://schemas.openxmlformats.org/officeDocument/2006/relationships/tags" Target="../tags/tag15.xml"/><Relationship Id="rId16" Type="http://schemas.openxmlformats.org/officeDocument/2006/relationships/tags" Target="../tags/tag14.xml"/><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image" Target="../media/image3.png"/><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image" Target="../media/image2.png"/><Relationship Id="rId2" Type="http://schemas.openxmlformats.org/officeDocument/2006/relationships/tags" Target="../tags/tag86.xml"/><Relationship Id="rId11" Type="http://schemas.openxmlformats.org/officeDocument/2006/relationships/tags" Target="../tags/tag93.xml"/><Relationship Id="rId10" Type="http://schemas.openxmlformats.org/officeDocument/2006/relationships/tags" Target="../tags/tag92.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image" Target="../media/image1.png"/><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tags" Target="../tags/tag112.xml"/><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image" Target="../media/image1.png"/><Relationship Id="rId2" Type="http://schemas.openxmlformats.org/officeDocument/2006/relationships/tags" Target="../tags/tag107.xml"/><Relationship Id="rId19" Type="http://schemas.openxmlformats.org/officeDocument/2006/relationships/tags" Target="../tags/tag123.xml"/><Relationship Id="rId18" Type="http://schemas.openxmlformats.org/officeDocument/2006/relationships/tags" Target="../tags/tag122.xml"/><Relationship Id="rId17" Type="http://schemas.openxmlformats.org/officeDocument/2006/relationships/tags" Target="../tags/tag121.xml"/><Relationship Id="rId16" Type="http://schemas.openxmlformats.org/officeDocument/2006/relationships/tags" Target="../tags/tag120.xml"/><Relationship Id="rId15" Type="http://schemas.openxmlformats.org/officeDocument/2006/relationships/tags" Target="../tags/tag119.xml"/><Relationship Id="rId14" Type="http://schemas.openxmlformats.org/officeDocument/2006/relationships/tags" Target="../tags/tag118.xml"/><Relationship Id="rId13" Type="http://schemas.openxmlformats.org/officeDocument/2006/relationships/tags" Target="../tags/tag117.xml"/><Relationship Id="rId12" Type="http://schemas.openxmlformats.org/officeDocument/2006/relationships/tags" Target="../tags/tag116.xml"/><Relationship Id="rId11" Type="http://schemas.openxmlformats.org/officeDocument/2006/relationships/tags" Target="../tags/tag115.xml"/><Relationship Id="rId10" Type="http://schemas.openxmlformats.org/officeDocument/2006/relationships/tags" Target="../tags/tag114.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29.xml"/><Relationship Id="rId8" Type="http://schemas.openxmlformats.org/officeDocument/2006/relationships/tags" Target="../tags/tag128.xml"/><Relationship Id="rId7" Type="http://schemas.openxmlformats.org/officeDocument/2006/relationships/tags" Target="../tags/tag127.xml"/><Relationship Id="rId6" Type="http://schemas.openxmlformats.org/officeDocument/2006/relationships/image" Target="../media/image3.png"/><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image" Target="../media/image2.png"/><Relationship Id="rId2" Type="http://schemas.openxmlformats.org/officeDocument/2006/relationships/tags" Target="../tags/tag124.xml"/><Relationship Id="rId12" Type="http://schemas.openxmlformats.org/officeDocument/2006/relationships/tags" Target="../tags/tag132.xml"/><Relationship Id="rId11" Type="http://schemas.openxmlformats.org/officeDocument/2006/relationships/tags" Target="../tags/tag131.xml"/><Relationship Id="rId10" Type="http://schemas.openxmlformats.org/officeDocument/2006/relationships/tags" Target="../tags/tag130.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39.xml"/><Relationship Id="rId8" Type="http://schemas.openxmlformats.org/officeDocument/2006/relationships/tags" Target="../tags/tag138.xml"/><Relationship Id="rId7" Type="http://schemas.openxmlformats.org/officeDocument/2006/relationships/tags" Target="../tags/tag137.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image" Target="../media/image1.png"/><Relationship Id="rId2" Type="http://schemas.openxmlformats.org/officeDocument/2006/relationships/tags" Target="../tags/tag133.xml"/><Relationship Id="rId17" Type="http://schemas.openxmlformats.org/officeDocument/2006/relationships/tags" Target="../tags/tag147.xml"/><Relationship Id="rId16" Type="http://schemas.openxmlformats.org/officeDocument/2006/relationships/tags" Target="../tags/tag146.xml"/><Relationship Id="rId15" Type="http://schemas.openxmlformats.org/officeDocument/2006/relationships/tags" Target="../tags/tag145.xml"/><Relationship Id="rId14" Type="http://schemas.openxmlformats.org/officeDocument/2006/relationships/tags" Target="../tags/tag144.xml"/><Relationship Id="rId13" Type="http://schemas.openxmlformats.org/officeDocument/2006/relationships/tags" Target="../tags/tag143.xml"/><Relationship Id="rId12" Type="http://schemas.openxmlformats.org/officeDocument/2006/relationships/tags" Target="../tags/tag142.xml"/><Relationship Id="rId11" Type="http://schemas.openxmlformats.org/officeDocument/2006/relationships/tags" Target="../tags/tag141.xml"/><Relationship Id="rId10" Type="http://schemas.openxmlformats.org/officeDocument/2006/relationships/tags" Target="../tags/tag140.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53.xml"/><Relationship Id="rId8" Type="http://schemas.openxmlformats.org/officeDocument/2006/relationships/tags" Target="../tags/tag152.xml"/><Relationship Id="rId7" Type="http://schemas.openxmlformats.org/officeDocument/2006/relationships/tags" Target="../tags/tag151.xml"/><Relationship Id="rId6" Type="http://schemas.openxmlformats.org/officeDocument/2006/relationships/image" Target="../media/image3.png"/><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image" Target="../media/image2.png"/><Relationship Id="rId2" Type="http://schemas.openxmlformats.org/officeDocument/2006/relationships/tags" Target="../tags/tag148.xml"/><Relationship Id="rId13" Type="http://schemas.openxmlformats.org/officeDocument/2006/relationships/tags" Target="../tags/tag157.xml"/><Relationship Id="rId12" Type="http://schemas.openxmlformats.org/officeDocument/2006/relationships/tags" Target="../tags/tag156.xml"/><Relationship Id="rId11" Type="http://schemas.openxmlformats.org/officeDocument/2006/relationships/tags" Target="../tags/tag155.xml"/><Relationship Id="rId10" Type="http://schemas.openxmlformats.org/officeDocument/2006/relationships/tags" Target="../tags/tag154.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65.xml"/><Relationship Id="rId8" Type="http://schemas.openxmlformats.org/officeDocument/2006/relationships/tags" Target="../tags/tag164.xml"/><Relationship Id="rId7" Type="http://schemas.openxmlformats.org/officeDocument/2006/relationships/tags" Target="../tags/tag163.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75.xml"/><Relationship Id="rId8" Type="http://schemas.openxmlformats.org/officeDocument/2006/relationships/tags" Target="../tags/tag174.xml"/><Relationship Id="rId7" Type="http://schemas.openxmlformats.org/officeDocument/2006/relationships/tags" Target="../tags/tag173.xml"/><Relationship Id="rId6" Type="http://schemas.openxmlformats.org/officeDocument/2006/relationships/image" Target="../media/image3.png"/><Relationship Id="rId5" Type="http://schemas.openxmlformats.org/officeDocument/2006/relationships/tags" Target="../tags/tag172.xml"/><Relationship Id="rId4" Type="http://schemas.openxmlformats.org/officeDocument/2006/relationships/tags" Target="../tags/tag171.xml"/><Relationship Id="rId3" Type="http://schemas.openxmlformats.org/officeDocument/2006/relationships/image" Target="../media/image2.png"/><Relationship Id="rId2" Type="http://schemas.openxmlformats.org/officeDocument/2006/relationships/tags" Target="../tags/tag170.xml"/><Relationship Id="rId10" Type="http://schemas.openxmlformats.org/officeDocument/2006/relationships/tags" Target="../tags/tag176.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image" Target="../media/image3.png"/><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image" Target="../media/image2.png"/><Relationship Id="rId2" Type="http://schemas.openxmlformats.org/officeDocument/2006/relationships/tags" Target="../tags/tag18.xml"/><Relationship Id="rId12" Type="http://schemas.openxmlformats.org/officeDocument/2006/relationships/tags" Target="../tags/tag26.xml"/><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82.xml"/><Relationship Id="rId8" Type="http://schemas.openxmlformats.org/officeDocument/2006/relationships/tags" Target="../tags/tag181.xml"/><Relationship Id="rId7" Type="http://schemas.openxmlformats.org/officeDocument/2006/relationships/tags" Target="../tags/tag180.xml"/><Relationship Id="rId6" Type="http://schemas.openxmlformats.org/officeDocument/2006/relationships/image" Target="../media/image3.png"/><Relationship Id="rId5" Type="http://schemas.openxmlformats.org/officeDocument/2006/relationships/tags" Target="../tags/tag179.xml"/><Relationship Id="rId4" Type="http://schemas.openxmlformats.org/officeDocument/2006/relationships/tags" Target="../tags/tag178.xml"/><Relationship Id="rId3" Type="http://schemas.openxmlformats.org/officeDocument/2006/relationships/image" Target="../media/image2.png"/><Relationship Id="rId2" Type="http://schemas.openxmlformats.org/officeDocument/2006/relationships/tags" Target="../tags/tag177.xml"/><Relationship Id="rId13" Type="http://schemas.openxmlformats.org/officeDocument/2006/relationships/tags" Target="../tags/tag186.xml"/><Relationship Id="rId12" Type="http://schemas.openxmlformats.org/officeDocument/2006/relationships/tags" Target="../tags/tag185.xml"/><Relationship Id="rId11" Type="http://schemas.openxmlformats.org/officeDocument/2006/relationships/tags" Target="../tags/tag184.xml"/><Relationship Id="rId10" Type="http://schemas.openxmlformats.org/officeDocument/2006/relationships/tags" Target="../tags/tag183.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191.xml"/><Relationship Id="rId5" Type="http://schemas.openxmlformats.org/officeDocument/2006/relationships/tags" Target="../tags/tag190.xml"/><Relationship Id="rId4" Type="http://schemas.openxmlformats.org/officeDocument/2006/relationships/tags" Target="../tags/tag189.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97.xml"/><Relationship Id="rId8" Type="http://schemas.openxmlformats.org/officeDocument/2006/relationships/tags" Target="../tags/tag196.xml"/><Relationship Id="rId7" Type="http://schemas.openxmlformats.org/officeDocument/2006/relationships/tags" Target="../tags/tag195.xml"/><Relationship Id="rId6" Type="http://schemas.openxmlformats.org/officeDocument/2006/relationships/image" Target="../media/image3.png"/><Relationship Id="rId5" Type="http://schemas.openxmlformats.org/officeDocument/2006/relationships/tags" Target="../tags/tag194.xml"/><Relationship Id="rId4" Type="http://schemas.openxmlformats.org/officeDocument/2006/relationships/tags" Target="../tags/tag193.xml"/><Relationship Id="rId3" Type="http://schemas.openxmlformats.org/officeDocument/2006/relationships/image" Target="../media/image2.png"/><Relationship Id="rId2" Type="http://schemas.openxmlformats.org/officeDocument/2006/relationships/tags" Target="../tags/tag192.xml"/><Relationship Id="rId11" Type="http://schemas.openxmlformats.org/officeDocument/2006/relationships/tags" Target="../tags/tag199.xml"/><Relationship Id="rId10" Type="http://schemas.openxmlformats.org/officeDocument/2006/relationships/tags" Target="../tags/tag198.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206.xml"/><Relationship Id="rId8" Type="http://schemas.openxmlformats.org/officeDocument/2006/relationships/tags" Target="../tags/tag205.xml"/><Relationship Id="rId7" Type="http://schemas.openxmlformats.org/officeDocument/2006/relationships/image" Target="../media/image1.png"/><Relationship Id="rId6" Type="http://schemas.openxmlformats.org/officeDocument/2006/relationships/tags" Target="../tags/tag204.xml"/><Relationship Id="rId5" Type="http://schemas.openxmlformats.org/officeDocument/2006/relationships/tags" Target="../tags/tag203.xml"/><Relationship Id="rId4" Type="http://schemas.openxmlformats.org/officeDocument/2006/relationships/tags" Target="../tags/tag202.xml"/><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tags" Target="../tags/tag32.xml"/><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image" Target="../media/image1.png"/><Relationship Id="rId2" Type="http://schemas.openxmlformats.org/officeDocument/2006/relationships/tags" Target="../tags/tag27.xml"/><Relationship Id="rId17" Type="http://schemas.openxmlformats.org/officeDocument/2006/relationships/tags" Target="../tags/tag41.xml"/><Relationship Id="rId16" Type="http://schemas.openxmlformats.org/officeDocument/2006/relationships/tags" Target="../tags/tag40.xml"/><Relationship Id="rId15" Type="http://schemas.openxmlformats.org/officeDocument/2006/relationships/tags" Target="../tags/tag39.xml"/><Relationship Id="rId14" Type="http://schemas.openxmlformats.org/officeDocument/2006/relationships/tags" Target="../tags/tag38.xml"/><Relationship Id="rId13" Type="http://schemas.openxmlformats.org/officeDocument/2006/relationships/tags" Target="../tags/tag37.xml"/><Relationship Id="rId12" Type="http://schemas.openxmlformats.org/officeDocument/2006/relationships/tags" Target="../tags/tag36.xml"/><Relationship Id="rId11" Type="http://schemas.openxmlformats.org/officeDocument/2006/relationships/tags" Target="../tags/tag35.xml"/><Relationship Id="rId10" Type="http://schemas.openxmlformats.org/officeDocument/2006/relationships/tags" Target="../tags/tag3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image" Target="../media/image3.png"/><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image" Target="../media/image2.png"/><Relationship Id="rId2" Type="http://schemas.openxmlformats.org/officeDocument/2006/relationships/tags" Target="../tags/tag42.xml"/><Relationship Id="rId13" Type="http://schemas.openxmlformats.org/officeDocument/2006/relationships/tags" Target="../tags/tag51.xml"/><Relationship Id="rId12" Type="http://schemas.openxmlformats.org/officeDocument/2006/relationships/tags" Target="../tags/tag50.xml"/><Relationship Id="rId11" Type="http://schemas.openxmlformats.org/officeDocument/2006/relationships/tags" Target="../tags/tag49.xml"/><Relationship Id="rId10" Type="http://schemas.openxmlformats.org/officeDocument/2006/relationships/tags" Target="../tags/tag48.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59.xml"/><Relationship Id="rId8" Type="http://schemas.openxmlformats.org/officeDocument/2006/relationships/tags" Target="../tags/tag58.xml"/><Relationship Id="rId7" Type="http://schemas.openxmlformats.org/officeDocument/2006/relationships/tags" Target="../tags/tag57.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9" Type="http://schemas.openxmlformats.org/officeDocument/2006/relationships/tags" Target="../tags/tag69.xml"/><Relationship Id="rId8" Type="http://schemas.openxmlformats.org/officeDocument/2006/relationships/tags" Target="../tags/tag68.xml"/><Relationship Id="rId7" Type="http://schemas.openxmlformats.org/officeDocument/2006/relationships/tags" Target="../tags/tag67.xml"/><Relationship Id="rId6" Type="http://schemas.openxmlformats.org/officeDocument/2006/relationships/image" Target="../media/image3.png"/><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image" Target="../media/image2.png"/><Relationship Id="rId2" Type="http://schemas.openxmlformats.org/officeDocument/2006/relationships/tags" Target="../tags/tag64.xml"/><Relationship Id="rId10" Type="http://schemas.openxmlformats.org/officeDocument/2006/relationships/tags" Target="../tags/tag70.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image" Target="../media/image3.png"/><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image" Target="../media/image2.png"/><Relationship Id="rId2" Type="http://schemas.openxmlformats.org/officeDocument/2006/relationships/tags" Target="../tags/tag71.xml"/><Relationship Id="rId13" Type="http://schemas.openxmlformats.org/officeDocument/2006/relationships/tags" Target="../tags/tag80.xml"/><Relationship Id="rId12" Type="http://schemas.openxmlformats.org/officeDocument/2006/relationships/tags" Target="../tags/tag79.xml"/><Relationship Id="rId11" Type="http://schemas.openxmlformats.org/officeDocument/2006/relationships/tags" Target="../tags/tag78.xml"/><Relationship Id="rId10" Type="http://schemas.openxmlformats.org/officeDocument/2006/relationships/tags" Target="../tags/tag7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0" name="图片 19"/>
          <p:cNvPicPr>
            <a:picLocks noChangeAspect="1"/>
          </p:cNvPicPr>
          <p:nvPr>
            <p:custDataLst>
              <p:tags r:id="rId2"/>
            </p:custDataLst>
          </p:nvPr>
        </p:nvPicPr>
        <p:blipFill rotWithShape="1">
          <a:blip r:embed="rId3" cstate="print">
            <a:extLst>
              <a:ext uri="{28A0092B-C50C-407E-A947-70E740481C1C}">
                <a14:useLocalDpi xmlns:a14="http://schemas.microsoft.com/office/drawing/2010/main" val="0"/>
              </a:ext>
            </a:extLst>
          </a:blip>
          <a:srcRect/>
          <a:stretch>
            <a:fillRect/>
          </a:stretch>
        </p:blipFill>
        <p:spPr>
          <a:xfrm rot="16200000">
            <a:off x="-1357993" y="1810657"/>
            <a:ext cx="5143500" cy="3236686"/>
          </a:xfrm>
          <a:prstGeom prst="rect">
            <a:avLst/>
          </a:prstGeom>
        </p:spPr>
      </p:pic>
      <p:pic>
        <p:nvPicPr>
          <p:cNvPr id="8" name="图片 7"/>
          <p:cNvPicPr>
            <a:picLocks noChangeAspect="1"/>
          </p:cNvPicPr>
          <p:nvPr>
            <p:custDataLst>
              <p:tags r:id="rId4"/>
            </p:custDataLst>
          </p:nvPr>
        </p:nvPicPr>
        <p:blipFill rotWithShape="1">
          <a:blip r:embed="rId3" cstate="print">
            <a:extLst>
              <a:ext uri="{28A0092B-C50C-407E-A947-70E740481C1C}">
                <a14:useLocalDpi xmlns:a14="http://schemas.microsoft.com/office/drawing/2010/main" val="0"/>
              </a:ext>
            </a:extLst>
          </a:blip>
          <a:srcRect/>
          <a:stretch>
            <a:fillRect/>
          </a:stretch>
        </p:blipFill>
        <p:spPr>
          <a:xfrm rot="5400000" flipH="1">
            <a:off x="5358493" y="1810657"/>
            <a:ext cx="5143500" cy="3236686"/>
          </a:xfrm>
          <a:prstGeom prst="rect">
            <a:avLst/>
          </a:prstGeom>
        </p:spPr>
      </p:pic>
      <p:sp>
        <p:nvSpPr>
          <p:cNvPr id="9" name="矩形 8"/>
          <p:cNvSpPr/>
          <p:nvPr>
            <p:custDataLst>
              <p:tags r:id="rId5"/>
            </p:custDataLst>
          </p:nvPr>
        </p:nvSpPr>
        <p:spPr>
          <a:xfrm>
            <a:off x="2664278" y="1823125"/>
            <a:ext cx="3815444" cy="2892890"/>
          </a:xfrm>
          <a:prstGeom prst="rect">
            <a:avLst/>
          </a:prstGeom>
          <a:noFill/>
          <a:ln w="38100">
            <a:solidFill>
              <a:schemeClr val="accent2">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grpSp>
        <p:nvGrpSpPr>
          <p:cNvPr id="10" name="组合 9"/>
          <p:cNvGrpSpPr/>
          <p:nvPr>
            <p:custDataLst>
              <p:tags r:id="rId6"/>
            </p:custDataLst>
          </p:nvPr>
        </p:nvGrpSpPr>
        <p:grpSpPr>
          <a:xfrm>
            <a:off x="2664278" y="1805851"/>
            <a:ext cx="848597" cy="1131462"/>
            <a:chOff x="4492171" y="2097770"/>
            <a:chExt cx="950686" cy="950686"/>
          </a:xfrm>
        </p:grpSpPr>
        <p:cxnSp>
          <p:nvCxnSpPr>
            <p:cNvPr id="11" name="直接连接符 10"/>
            <p:cNvCxnSpPr/>
            <p:nvPr>
              <p:custDataLst>
                <p:tags r:id="rId7"/>
              </p:custDataLst>
            </p:nvPr>
          </p:nvCxnSpPr>
          <p:spPr>
            <a:xfrm>
              <a:off x="4492171" y="2112284"/>
              <a:ext cx="9506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8"/>
              </p:custDataLst>
            </p:nvPr>
          </p:nvCxnSpPr>
          <p:spPr>
            <a:xfrm rot="16200000">
              <a:off x="4016828" y="2573113"/>
              <a:ext cx="9506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custDataLst>
              <p:tags r:id="rId9"/>
            </p:custDataLst>
          </p:nvPr>
        </p:nvGrpSpPr>
        <p:grpSpPr>
          <a:xfrm flipH="1" flipV="1">
            <a:off x="5631125" y="3601827"/>
            <a:ext cx="848597" cy="1131462"/>
            <a:chOff x="4492171" y="2097770"/>
            <a:chExt cx="950686" cy="950686"/>
          </a:xfrm>
        </p:grpSpPr>
        <p:cxnSp>
          <p:nvCxnSpPr>
            <p:cNvPr id="14" name="直接连接符 13"/>
            <p:cNvCxnSpPr/>
            <p:nvPr>
              <p:custDataLst>
                <p:tags r:id="rId10"/>
              </p:custDataLst>
            </p:nvPr>
          </p:nvCxnSpPr>
          <p:spPr>
            <a:xfrm>
              <a:off x="4492171" y="2112284"/>
              <a:ext cx="9506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11"/>
              </p:custDataLst>
            </p:nvPr>
          </p:nvCxnSpPr>
          <p:spPr>
            <a:xfrm rot="16200000">
              <a:off x="4016828" y="2573113"/>
              <a:ext cx="9506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ctrTitle" hasCustomPrompt="1"/>
            <p:custDataLst>
              <p:tags r:id="rId12"/>
            </p:custDataLst>
          </p:nvPr>
        </p:nvSpPr>
        <p:spPr>
          <a:xfrm>
            <a:off x="2664278" y="2181542"/>
            <a:ext cx="3815444" cy="864449"/>
          </a:xfrm>
        </p:spPr>
        <p:txBody>
          <a:bodyPr lIns="90000" tIns="46800" rIns="90000" bIns="46800" anchor="b">
            <a:normAutofit/>
          </a:bodyPr>
          <a:lstStyle>
            <a:lvl1pPr algn="ctr">
              <a:defRPr sz="3300">
                <a:solidFill>
                  <a:schemeClr val="tx2"/>
                </a:solidFill>
              </a:defRPr>
            </a:lvl1pPr>
          </a:lstStyle>
          <a:p>
            <a:r>
              <a:rPr lang="zh-CN" altLang="en-US" dirty="0"/>
              <a:t>单击此处编辑标题</a:t>
            </a:r>
            <a:endParaRPr lang="zh-CN" altLang="en-US" dirty="0"/>
          </a:p>
        </p:txBody>
      </p:sp>
      <p:sp>
        <p:nvSpPr>
          <p:cNvPr id="3" name="副标题 2"/>
          <p:cNvSpPr>
            <a:spLocks noGrp="1"/>
          </p:cNvSpPr>
          <p:nvPr>
            <p:ph type="subTitle" idx="1"/>
            <p:custDataLst>
              <p:tags r:id="rId13"/>
            </p:custDataLst>
          </p:nvPr>
        </p:nvSpPr>
        <p:spPr>
          <a:xfrm>
            <a:off x="2664278" y="3710505"/>
            <a:ext cx="3815444" cy="647242"/>
          </a:xfrm>
        </p:spPr>
        <p:txBody>
          <a:bodyPr lIns="90000" tIns="46800" rIns="90000" bIns="46800">
            <a:normAutofit/>
          </a:bodyPr>
          <a:lstStyle>
            <a:lvl1pPr marL="0" indent="0" algn="ctr">
              <a:buNone/>
              <a:defRPr sz="135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单击此处编辑母版副标题样式</a:t>
            </a:r>
            <a:endParaRPr lang="zh-CN" altLang="en-US" dirty="0"/>
          </a:p>
        </p:txBody>
      </p:sp>
      <p:sp>
        <p:nvSpPr>
          <p:cNvPr id="4" name="日期占位符 3"/>
          <p:cNvSpPr>
            <a:spLocks noGrp="1"/>
          </p:cNvSpPr>
          <p:nvPr>
            <p:ph type="dt" sz="half" idx="10"/>
            <p:custDataLst>
              <p:tags r:id="rId14"/>
            </p:custDataLst>
          </p:nvPr>
        </p:nvSpPr>
        <p:spPr/>
        <p:txBody>
          <a:bodyPr/>
          <a:lstStyle/>
          <a:p>
            <a:fld id="{8562CE8F-003D-4DA8-8252-C120BA29394D}" type="datetimeFigureOut">
              <a:rPr lang="zh-CN" altLang="en-US" smtClean="0"/>
            </a:fld>
            <a:endParaRPr lang="zh-CN" altLang="en-US"/>
          </a:p>
        </p:txBody>
      </p:sp>
      <p:sp>
        <p:nvSpPr>
          <p:cNvPr id="5" name="页脚占位符 4"/>
          <p:cNvSpPr>
            <a:spLocks noGrp="1"/>
          </p:cNvSpPr>
          <p:nvPr>
            <p:ph type="ftr" sz="quarter" idx="11"/>
            <p:custDataLst>
              <p:tags r:id="rId15"/>
            </p:custDataLst>
          </p:nvPr>
        </p:nvSpPr>
        <p:spPr/>
        <p:txBody>
          <a:bodyPr/>
          <a:lstStyle/>
          <a:p>
            <a:endParaRPr lang="zh-CN" altLang="en-US"/>
          </a:p>
        </p:txBody>
      </p:sp>
      <p:sp>
        <p:nvSpPr>
          <p:cNvPr id="6" name="灯片编号占位符 5"/>
          <p:cNvSpPr>
            <a:spLocks noGrp="1"/>
          </p:cNvSpPr>
          <p:nvPr>
            <p:ph type="sldNum" sz="quarter" idx="12"/>
            <p:custDataLst>
              <p:tags r:id="rId16"/>
            </p:custDataLst>
          </p:nvPr>
        </p:nvSpPr>
        <p:spPr/>
        <p:txBody>
          <a:bodyPr/>
          <a:lstStyle/>
          <a:p>
            <a:fld id="{C492C4AD-A7F1-494C-9B6F-5A5F776317E3}" type="slidenum">
              <a:rPr lang="zh-CN" altLang="en-US" smtClean="0"/>
            </a:fld>
            <a:endParaRPr lang="zh-CN" altLang="en-US"/>
          </a:p>
        </p:txBody>
      </p:sp>
      <p:sp>
        <p:nvSpPr>
          <p:cNvPr id="17" name="矩形 16"/>
          <p:cNvSpPr/>
          <p:nvPr>
            <p:custDataLst>
              <p:tags r:id="rId17"/>
            </p:custDataLst>
          </p:nvPr>
        </p:nvSpPr>
        <p:spPr>
          <a:xfrm>
            <a:off x="3024455" y="3201127"/>
            <a:ext cx="3096038" cy="369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sp>
        <p:nvSpPr>
          <p:cNvPr id="21" name="文本占位符 20"/>
          <p:cNvSpPr>
            <a:spLocks noGrp="1"/>
          </p:cNvSpPr>
          <p:nvPr>
            <p:ph type="body" sz="quarter" idx="13" hasCustomPrompt="1"/>
            <p:custDataLst>
              <p:tags r:id="rId18"/>
            </p:custDataLst>
          </p:nvPr>
        </p:nvSpPr>
        <p:spPr>
          <a:xfrm>
            <a:off x="3024455" y="3206305"/>
            <a:ext cx="1409972" cy="358976"/>
          </a:xfrm>
        </p:spPr>
        <p:txBody>
          <a:bodyPr>
            <a:noAutofit/>
          </a:bodyPr>
          <a:lstStyle>
            <a:lvl1pPr marL="0" indent="0" algn="ctr">
              <a:buNone/>
              <a:defRPr sz="1350">
                <a:solidFill>
                  <a:schemeClr val="bg1"/>
                </a:solidFill>
              </a:defRPr>
            </a:lvl1pPr>
          </a:lstStyle>
          <a:p>
            <a:pPr lvl="0"/>
            <a:r>
              <a:rPr lang="zh-CN" altLang="en-US" dirty="0"/>
              <a:t>编辑文本</a:t>
            </a:r>
            <a:endParaRPr lang="zh-CN" altLang="en-US" dirty="0"/>
          </a:p>
        </p:txBody>
      </p:sp>
      <p:sp>
        <p:nvSpPr>
          <p:cNvPr id="24" name="文本占位符 23"/>
          <p:cNvSpPr>
            <a:spLocks noGrp="1"/>
          </p:cNvSpPr>
          <p:nvPr>
            <p:ph type="body" sz="quarter" idx="14" hasCustomPrompt="1"/>
            <p:custDataLst>
              <p:tags r:id="rId19"/>
            </p:custDataLst>
          </p:nvPr>
        </p:nvSpPr>
        <p:spPr>
          <a:xfrm>
            <a:off x="4446245" y="3206305"/>
            <a:ext cx="1674248" cy="358976"/>
          </a:xfrm>
        </p:spPr>
        <p:txBody>
          <a:bodyPr>
            <a:normAutofit/>
          </a:bodyPr>
          <a:lstStyle>
            <a:lvl1pPr marL="0" indent="0" algn="ctr">
              <a:buNone/>
              <a:defRPr sz="1350">
                <a:solidFill>
                  <a:schemeClr val="bg1"/>
                </a:solidFill>
              </a:defRPr>
            </a:lvl1pPr>
          </a:lstStyle>
          <a:p>
            <a:pPr lvl="0"/>
            <a:r>
              <a:rPr lang="zh-CN" altLang="en-US" dirty="0"/>
              <a:t>编辑文本</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rotWithShape="1">
          <a:blip r:embed="rId3" cstate="print">
            <a:extLst>
              <a:ext uri="{28A0092B-C50C-407E-A947-70E740481C1C}">
                <a14:useLocalDpi xmlns:a14="http://schemas.microsoft.com/office/drawing/2010/main" val="0"/>
              </a:ext>
            </a:extLst>
          </a:blip>
          <a:srcRect/>
          <a:stretch>
            <a:fillRect/>
          </a:stretch>
        </p:blipFill>
        <p:spPr>
          <a:xfrm rot="5400000" flipH="1">
            <a:off x="7558768" y="4744357"/>
            <a:ext cx="742950" cy="3236686"/>
          </a:xfrm>
          <a:prstGeom prst="rect">
            <a:avLst/>
          </a:prstGeom>
        </p:spPr>
      </p:pic>
      <p:pic>
        <p:nvPicPr>
          <p:cNvPr id="8" name="图片 7"/>
          <p:cNvPicPr>
            <a:picLocks noChangeAspect="1"/>
          </p:cNvPicPr>
          <p:nvPr>
            <p:custDataLst>
              <p:tags r:id="rId4"/>
            </p:custDataLst>
          </p:nvPr>
        </p:nvPicPr>
        <p:blipFill rotWithShape="1">
          <a:blip r:embed="rId3" cstate="print">
            <a:extLst>
              <a:ext uri="{28A0092B-C50C-407E-A947-70E740481C1C}">
                <a14:useLocalDpi xmlns:a14="http://schemas.microsoft.com/office/drawing/2010/main" val="0"/>
              </a:ext>
            </a:extLst>
          </a:blip>
          <a:srcRect/>
          <a:stretch>
            <a:fillRect/>
          </a:stretch>
        </p:blipFill>
        <p:spPr>
          <a:xfrm rot="16200000">
            <a:off x="842282" y="4744357"/>
            <a:ext cx="742950" cy="3236686"/>
          </a:xfrm>
          <a:prstGeom prst="rect">
            <a:avLst/>
          </a:prstGeom>
        </p:spPr>
      </p:pic>
      <p:pic>
        <p:nvPicPr>
          <p:cNvPr id="9" name="图片 8"/>
          <p:cNvPicPr>
            <a:picLocks noChangeAspect="1"/>
          </p:cNvPicPr>
          <p:nvPr>
            <p:custDataLst>
              <p:tags r:id="rId5"/>
            </p:custDataLst>
          </p:nvPr>
        </p:nvPicPr>
        <p:blipFill rotWithShape="1">
          <a:blip r:embed="rId6" cstate="print">
            <a:extLst>
              <a:ext uri="{28A0092B-C50C-407E-A947-70E740481C1C}">
                <a14:useLocalDpi xmlns:a14="http://schemas.microsoft.com/office/drawing/2010/main" val="0"/>
              </a:ext>
            </a:extLst>
          </a:blip>
          <a:srcRect/>
          <a:stretch>
            <a:fillRect/>
          </a:stretch>
        </p:blipFill>
        <p:spPr>
          <a:xfrm rot="16200000">
            <a:off x="504363" y="-686416"/>
            <a:ext cx="819150" cy="2465032"/>
          </a:xfrm>
          <a:prstGeom prst="rect">
            <a:avLst/>
          </a:prstGeom>
        </p:spPr>
      </p:pic>
      <p:pic>
        <p:nvPicPr>
          <p:cNvPr id="10" name="图片 9"/>
          <p:cNvPicPr>
            <a:picLocks noChangeAspect="1"/>
          </p:cNvPicPr>
          <p:nvPr>
            <p:custDataLst>
              <p:tags r:id="rId7"/>
            </p:custDataLst>
          </p:nvPr>
        </p:nvPicPr>
        <p:blipFill rotWithShape="1">
          <a:blip r:embed="rId6" cstate="print">
            <a:extLst>
              <a:ext uri="{28A0092B-C50C-407E-A947-70E740481C1C}">
                <a14:useLocalDpi xmlns:a14="http://schemas.microsoft.com/office/drawing/2010/main" val="0"/>
              </a:ext>
            </a:extLst>
          </a:blip>
          <a:srcRect/>
          <a:stretch>
            <a:fillRect/>
          </a:stretch>
        </p:blipFill>
        <p:spPr>
          <a:xfrm rot="5400000" flipH="1">
            <a:off x="7810038" y="-686416"/>
            <a:ext cx="819150" cy="2465032"/>
          </a:xfrm>
          <a:prstGeom prst="rect">
            <a:avLst/>
          </a:prstGeom>
        </p:spPr>
      </p:pic>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28650" y="551543"/>
            <a:ext cx="78867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012984" y="1666240"/>
            <a:ext cx="7118033" cy="1470660"/>
          </a:xfrm>
        </p:spPr>
        <p:txBody>
          <a:bodyPr anchor="b">
            <a:noAutofit/>
          </a:bodyPr>
          <a:lstStyle>
            <a:lvl1pPr algn="ctr">
              <a:defRPr sz="4950">
                <a:solidFill>
                  <a:schemeClr val="tx2"/>
                </a:solidFill>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3"/>
            </p:custDataLst>
          </p:nvPr>
        </p:nvSpPr>
        <p:spPr/>
        <p:txBody>
          <a:bodyPr/>
          <a:lstStyle/>
          <a:p>
            <a:fld id="{8562CE8F-003D-4DA8-8252-C120BA29394D}"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C492C4AD-A7F1-494C-9B6F-5A5F776317E3}" type="slidenum">
              <a:rPr lang="zh-CN" altLang="en-US" smtClean="0"/>
            </a:fld>
            <a:endParaRPr lang="zh-CN" altLang="en-US"/>
          </a:p>
        </p:txBody>
      </p:sp>
      <p:pic>
        <p:nvPicPr>
          <p:cNvPr id="6" name="图片 5"/>
          <p:cNvPicPr>
            <a:picLocks noChangeAspect="1"/>
          </p:cNvPicPr>
          <p:nvPr>
            <p:custDataLst>
              <p:tags r:id="rId6"/>
            </p:custDataLst>
          </p:nvPr>
        </p:nvPicPr>
        <p:blipFill rotWithShape="1">
          <a:blip r:embed="rId7" cstate="print">
            <a:extLst>
              <a:ext uri="{28A0092B-C50C-407E-A947-70E740481C1C}">
                <a14:useLocalDpi xmlns:a14="http://schemas.microsoft.com/office/drawing/2010/main" val="0"/>
              </a:ext>
            </a:extLst>
          </a:blip>
          <a:srcRect/>
          <a:stretch>
            <a:fillRect/>
          </a:stretch>
        </p:blipFill>
        <p:spPr>
          <a:xfrm rot="16200000">
            <a:off x="-1357993" y="1810657"/>
            <a:ext cx="5143500" cy="3236686"/>
          </a:xfrm>
          <a:prstGeom prst="rect">
            <a:avLst/>
          </a:prstGeom>
        </p:spPr>
      </p:pic>
      <p:pic>
        <p:nvPicPr>
          <p:cNvPr id="7" name="图片 6"/>
          <p:cNvPicPr>
            <a:picLocks noChangeAspect="1"/>
          </p:cNvPicPr>
          <p:nvPr>
            <p:custDataLst>
              <p:tags r:id="rId8"/>
            </p:custDataLst>
          </p:nvPr>
        </p:nvPicPr>
        <p:blipFill rotWithShape="1">
          <a:blip r:embed="rId7" cstate="print">
            <a:extLst>
              <a:ext uri="{28A0092B-C50C-407E-A947-70E740481C1C}">
                <a14:useLocalDpi xmlns:a14="http://schemas.microsoft.com/office/drawing/2010/main" val="0"/>
              </a:ext>
            </a:extLst>
          </a:blip>
          <a:srcRect/>
          <a:stretch>
            <a:fillRect/>
          </a:stretch>
        </p:blipFill>
        <p:spPr>
          <a:xfrm rot="5400000" flipH="1">
            <a:off x="5358493" y="1810657"/>
            <a:ext cx="5143500" cy="3236686"/>
          </a:xfrm>
          <a:prstGeom prst="rect">
            <a:avLst/>
          </a:prstGeom>
        </p:spPr>
      </p:pic>
      <p:sp>
        <p:nvSpPr>
          <p:cNvPr id="9" name="文本占位符 8"/>
          <p:cNvSpPr>
            <a:spLocks noGrp="1"/>
          </p:cNvSpPr>
          <p:nvPr>
            <p:ph type="body" sz="quarter" idx="13"/>
            <p:custDataLst>
              <p:tags r:id="rId9"/>
            </p:custDataLst>
          </p:nvPr>
        </p:nvSpPr>
        <p:spPr>
          <a:xfrm>
            <a:off x="1012984" y="3314700"/>
            <a:ext cx="7118033" cy="1666875"/>
          </a:xfrm>
        </p:spPr>
        <p:txBody>
          <a:bodyPr>
            <a:normAutofit/>
          </a:bodyPr>
          <a:lstStyle>
            <a:lvl1pPr marL="0" indent="0" algn="ctr">
              <a:buNone/>
              <a:defRPr sz="2100">
                <a:solidFill>
                  <a:schemeClr val="tx2"/>
                </a:solidFill>
              </a:defRPr>
            </a:lvl1pPr>
          </a:lstStyle>
          <a:p>
            <a:pPr lvl="0"/>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562CE8F-003D-4DA8-8252-C120BA29394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492C4AD-A7F1-494C-9B6F-5A5F776317E3}"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0" name="图片 19"/>
          <p:cNvPicPr>
            <a:picLocks noChangeAspect="1"/>
          </p:cNvPicPr>
          <p:nvPr>
            <p:custDataLst>
              <p:tags r:id="rId2"/>
            </p:custDataLst>
          </p:nvPr>
        </p:nvPicPr>
        <p:blipFill rotWithShape="1">
          <a:blip r:embed="rId3" cstate="print">
            <a:extLst>
              <a:ext uri="{28A0092B-C50C-407E-A947-70E740481C1C}">
                <a14:useLocalDpi xmlns:a14="http://schemas.microsoft.com/office/drawing/2010/main" val="0"/>
              </a:ext>
            </a:extLst>
          </a:blip>
          <a:srcRect/>
          <a:stretch>
            <a:fillRect/>
          </a:stretch>
        </p:blipFill>
        <p:spPr>
          <a:xfrm rot="16200000">
            <a:off x="-1357993" y="1810657"/>
            <a:ext cx="5143500" cy="3236686"/>
          </a:xfrm>
          <a:prstGeom prst="rect">
            <a:avLst/>
          </a:prstGeom>
        </p:spPr>
      </p:pic>
      <p:pic>
        <p:nvPicPr>
          <p:cNvPr id="8" name="图片 7"/>
          <p:cNvPicPr>
            <a:picLocks noChangeAspect="1"/>
          </p:cNvPicPr>
          <p:nvPr>
            <p:custDataLst>
              <p:tags r:id="rId4"/>
            </p:custDataLst>
          </p:nvPr>
        </p:nvPicPr>
        <p:blipFill rotWithShape="1">
          <a:blip r:embed="rId3" cstate="print">
            <a:extLst>
              <a:ext uri="{28A0092B-C50C-407E-A947-70E740481C1C}">
                <a14:useLocalDpi xmlns:a14="http://schemas.microsoft.com/office/drawing/2010/main" val="0"/>
              </a:ext>
            </a:extLst>
          </a:blip>
          <a:srcRect/>
          <a:stretch>
            <a:fillRect/>
          </a:stretch>
        </p:blipFill>
        <p:spPr>
          <a:xfrm rot="5400000" flipH="1">
            <a:off x="5358493" y="1810657"/>
            <a:ext cx="5143500" cy="3236686"/>
          </a:xfrm>
          <a:prstGeom prst="rect">
            <a:avLst/>
          </a:prstGeom>
        </p:spPr>
      </p:pic>
      <p:sp>
        <p:nvSpPr>
          <p:cNvPr id="9" name="矩形 8"/>
          <p:cNvSpPr/>
          <p:nvPr>
            <p:custDataLst>
              <p:tags r:id="rId5"/>
            </p:custDataLst>
          </p:nvPr>
        </p:nvSpPr>
        <p:spPr>
          <a:xfrm>
            <a:off x="2664278" y="1823125"/>
            <a:ext cx="3815444" cy="2892890"/>
          </a:xfrm>
          <a:prstGeom prst="rect">
            <a:avLst/>
          </a:prstGeom>
          <a:noFill/>
          <a:ln w="38100">
            <a:solidFill>
              <a:schemeClr val="accent2">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nvGrpSpPr>
          <p:cNvPr id="10" name="组合 9"/>
          <p:cNvGrpSpPr/>
          <p:nvPr>
            <p:custDataLst>
              <p:tags r:id="rId6"/>
            </p:custDataLst>
          </p:nvPr>
        </p:nvGrpSpPr>
        <p:grpSpPr>
          <a:xfrm>
            <a:off x="2664278" y="1805851"/>
            <a:ext cx="848597" cy="1131462"/>
            <a:chOff x="4492171" y="2097770"/>
            <a:chExt cx="950686" cy="950686"/>
          </a:xfrm>
        </p:grpSpPr>
        <p:cxnSp>
          <p:nvCxnSpPr>
            <p:cNvPr id="11" name="直接连接符 10"/>
            <p:cNvCxnSpPr/>
            <p:nvPr>
              <p:custDataLst>
                <p:tags r:id="rId7"/>
              </p:custDataLst>
            </p:nvPr>
          </p:nvCxnSpPr>
          <p:spPr>
            <a:xfrm>
              <a:off x="4492171" y="2112284"/>
              <a:ext cx="9506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8"/>
              </p:custDataLst>
            </p:nvPr>
          </p:nvCxnSpPr>
          <p:spPr>
            <a:xfrm rot="16200000">
              <a:off x="4016828" y="2573113"/>
              <a:ext cx="9506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custDataLst>
              <p:tags r:id="rId9"/>
            </p:custDataLst>
          </p:nvPr>
        </p:nvGrpSpPr>
        <p:grpSpPr>
          <a:xfrm flipH="1" flipV="1">
            <a:off x="5631125" y="3601827"/>
            <a:ext cx="848597" cy="1131462"/>
            <a:chOff x="4492171" y="2097770"/>
            <a:chExt cx="950686" cy="950686"/>
          </a:xfrm>
        </p:grpSpPr>
        <p:cxnSp>
          <p:nvCxnSpPr>
            <p:cNvPr id="14" name="直接连接符 13"/>
            <p:cNvCxnSpPr/>
            <p:nvPr>
              <p:custDataLst>
                <p:tags r:id="rId10"/>
              </p:custDataLst>
            </p:nvPr>
          </p:nvCxnSpPr>
          <p:spPr>
            <a:xfrm>
              <a:off x="4492171" y="2112284"/>
              <a:ext cx="9506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11"/>
              </p:custDataLst>
            </p:nvPr>
          </p:nvCxnSpPr>
          <p:spPr>
            <a:xfrm rot="16200000">
              <a:off x="4016828" y="2573113"/>
              <a:ext cx="9506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ctrTitle" hasCustomPrompt="1"/>
            <p:custDataLst>
              <p:tags r:id="rId12"/>
            </p:custDataLst>
          </p:nvPr>
        </p:nvSpPr>
        <p:spPr>
          <a:xfrm>
            <a:off x="2664278" y="2181542"/>
            <a:ext cx="3815444" cy="864449"/>
          </a:xfrm>
        </p:spPr>
        <p:txBody>
          <a:bodyPr lIns="90000" tIns="46800" rIns="90000" bIns="46800" anchor="b">
            <a:normAutofit/>
          </a:bodyPr>
          <a:lstStyle>
            <a:lvl1pPr algn="ctr">
              <a:defRPr sz="4400">
                <a:solidFill>
                  <a:schemeClr val="tx2"/>
                </a:solidFill>
              </a:defRPr>
            </a:lvl1pPr>
          </a:lstStyle>
          <a:p>
            <a:r>
              <a:rPr lang="zh-CN" altLang="en-US" dirty="0"/>
              <a:t>单击此处编辑标题</a:t>
            </a:r>
            <a:endParaRPr lang="zh-CN" altLang="en-US" dirty="0"/>
          </a:p>
        </p:txBody>
      </p:sp>
      <p:sp>
        <p:nvSpPr>
          <p:cNvPr id="3" name="副标题 2"/>
          <p:cNvSpPr>
            <a:spLocks noGrp="1"/>
          </p:cNvSpPr>
          <p:nvPr>
            <p:ph type="subTitle" idx="1"/>
            <p:custDataLst>
              <p:tags r:id="rId13"/>
            </p:custDataLst>
          </p:nvPr>
        </p:nvSpPr>
        <p:spPr>
          <a:xfrm>
            <a:off x="2664278" y="3710505"/>
            <a:ext cx="3815444" cy="647242"/>
          </a:xfrm>
        </p:spPr>
        <p:txBody>
          <a:bodyPr lIns="90000" tIns="46800" rIns="90000" bIns="46800">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custDataLst>
              <p:tags r:id="rId14"/>
            </p:custDataLst>
          </p:nvPr>
        </p:nvSpPr>
        <p:spPr/>
        <p:txBody>
          <a:bodyPr/>
          <a:lstStyle/>
          <a:p>
            <a:fld id="{8562CE8F-003D-4DA8-8252-C120BA29394D}" type="datetimeFigureOut">
              <a:rPr lang="zh-CN" altLang="en-US" smtClean="0"/>
            </a:fld>
            <a:endParaRPr lang="zh-CN" altLang="en-US"/>
          </a:p>
        </p:txBody>
      </p:sp>
      <p:sp>
        <p:nvSpPr>
          <p:cNvPr id="5" name="页脚占位符 4"/>
          <p:cNvSpPr>
            <a:spLocks noGrp="1"/>
          </p:cNvSpPr>
          <p:nvPr>
            <p:ph type="ftr" sz="quarter" idx="11"/>
            <p:custDataLst>
              <p:tags r:id="rId15"/>
            </p:custDataLst>
          </p:nvPr>
        </p:nvSpPr>
        <p:spPr/>
        <p:txBody>
          <a:bodyPr/>
          <a:lstStyle/>
          <a:p>
            <a:endParaRPr lang="zh-CN" altLang="en-US"/>
          </a:p>
        </p:txBody>
      </p:sp>
      <p:sp>
        <p:nvSpPr>
          <p:cNvPr id="6" name="灯片编号占位符 5"/>
          <p:cNvSpPr>
            <a:spLocks noGrp="1"/>
          </p:cNvSpPr>
          <p:nvPr>
            <p:ph type="sldNum" sz="quarter" idx="12"/>
            <p:custDataLst>
              <p:tags r:id="rId16"/>
            </p:custDataLst>
          </p:nvPr>
        </p:nvSpPr>
        <p:spPr/>
        <p:txBody>
          <a:bodyPr/>
          <a:lstStyle/>
          <a:p>
            <a:fld id="{C492C4AD-A7F1-494C-9B6F-5A5F776317E3}" type="slidenum">
              <a:rPr lang="zh-CN" altLang="en-US" smtClean="0"/>
            </a:fld>
            <a:endParaRPr lang="zh-CN" altLang="en-US"/>
          </a:p>
        </p:txBody>
      </p:sp>
      <p:sp>
        <p:nvSpPr>
          <p:cNvPr id="17" name="矩形 16"/>
          <p:cNvSpPr/>
          <p:nvPr>
            <p:custDataLst>
              <p:tags r:id="rId17"/>
            </p:custDataLst>
          </p:nvPr>
        </p:nvSpPr>
        <p:spPr>
          <a:xfrm>
            <a:off x="3024455" y="3201127"/>
            <a:ext cx="3096038" cy="369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21" name="文本占位符 20"/>
          <p:cNvSpPr>
            <a:spLocks noGrp="1"/>
          </p:cNvSpPr>
          <p:nvPr>
            <p:ph type="body" sz="quarter" idx="13" hasCustomPrompt="1"/>
            <p:custDataLst>
              <p:tags r:id="rId18"/>
            </p:custDataLst>
          </p:nvPr>
        </p:nvSpPr>
        <p:spPr>
          <a:xfrm>
            <a:off x="3024455" y="3206305"/>
            <a:ext cx="1409972" cy="358976"/>
          </a:xfrm>
        </p:spPr>
        <p:txBody>
          <a:bodyPr>
            <a:noAutofit/>
          </a:bodyPr>
          <a:lstStyle>
            <a:lvl1pPr marL="0" indent="0" algn="ctr">
              <a:buNone/>
              <a:defRPr sz="1800">
                <a:solidFill>
                  <a:schemeClr val="bg1"/>
                </a:solidFill>
              </a:defRPr>
            </a:lvl1pPr>
          </a:lstStyle>
          <a:p>
            <a:pPr lvl="0"/>
            <a:r>
              <a:rPr lang="zh-CN" altLang="en-US" dirty="0"/>
              <a:t>编辑文本</a:t>
            </a:r>
            <a:endParaRPr lang="zh-CN" altLang="en-US" dirty="0"/>
          </a:p>
        </p:txBody>
      </p:sp>
      <p:sp>
        <p:nvSpPr>
          <p:cNvPr id="24" name="文本占位符 23"/>
          <p:cNvSpPr>
            <a:spLocks noGrp="1"/>
          </p:cNvSpPr>
          <p:nvPr>
            <p:ph type="body" sz="quarter" idx="14" hasCustomPrompt="1"/>
            <p:custDataLst>
              <p:tags r:id="rId19"/>
            </p:custDataLst>
          </p:nvPr>
        </p:nvSpPr>
        <p:spPr>
          <a:xfrm>
            <a:off x="4446245" y="3206305"/>
            <a:ext cx="1674248" cy="358976"/>
          </a:xfrm>
        </p:spPr>
        <p:txBody>
          <a:bodyPr>
            <a:normAutofit/>
          </a:bodyPr>
          <a:lstStyle>
            <a:lvl1pPr marL="0" indent="0" algn="ctr">
              <a:buNone/>
              <a:defRPr sz="1800">
                <a:solidFill>
                  <a:schemeClr val="bg1"/>
                </a:solidFill>
              </a:defRPr>
            </a:lvl1pPr>
          </a:lstStyle>
          <a:p>
            <a:pPr lvl="0"/>
            <a:r>
              <a:rPr lang="zh-CN" altLang="en-US" dirty="0"/>
              <a:t>编辑文本</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rotWithShape="1">
          <a:blip r:embed="rId3" cstate="print">
            <a:extLst>
              <a:ext uri="{28A0092B-C50C-407E-A947-70E740481C1C}">
                <a14:useLocalDpi xmlns:a14="http://schemas.microsoft.com/office/drawing/2010/main" val="0"/>
              </a:ext>
            </a:extLst>
          </a:blip>
          <a:srcRect/>
          <a:stretch>
            <a:fillRect/>
          </a:stretch>
        </p:blipFill>
        <p:spPr>
          <a:xfrm rot="5400000" flipH="1">
            <a:off x="7558768" y="4744357"/>
            <a:ext cx="742950" cy="3236686"/>
          </a:xfrm>
          <a:prstGeom prst="rect">
            <a:avLst/>
          </a:prstGeom>
        </p:spPr>
      </p:pic>
      <p:pic>
        <p:nvPicPr>
          <p:cNvPr id="8" name="图片 7"/>
          <p:cNvPicPr>
            <a:picLocks noChangeAspect="1"/>
          </p:cNvPicPr>
          <p:nvPr>
            <p:custDataLst>
              <p:tags r:id="rId4"/>
            </p:custDataLst>
          </p:nvPr>
        </p:nvPicPr>
        <p:blipFill rotWithShape="1">
          <a:blip r:embed="rId3" cstate="print">
            <a:extLst>
              <a:ext uri="{28A0092B-C50C-407E-A947-70E740481C1C}">
                <a14:useLocalDpi xmlns:a14="http://schemas.microsoft.com/office/drawing/2010/main" val="0"/>
              </a:ext>
            </a:extLst>
          </a:blip>
          <a:srcRect/>
          <a:stretch>
            <a:fillRect/>
          </a:stretch>
        </p:blipFill>
        <p:spPr>
          <a:xfrm rot="16200000">
            <a:off x="842282" y="4744357"/>
            <a:ext cx="742950" cy="3236686"/>
          </a:xfrm>
          <a:prstGeom prst="rect">
            <a:avLst/>
          </a:prstGeom>
        </p:spPr>
      </p:pic>
      <p:pic>
        <p:nvPicPr>
          <p:cNvPr id="9" name="图片 8"/>
          <p:cNvPicPr>
            <a:picLocks noChangeAspect="1"/>
          </p:cNvPicPr>
          <p:nvPr>
            <p:custDataLst>
              <p:tags r:id="rId5"/>
            </p:custDataLst>
          </p:nvPr>
        </p:nvPicPr>
        <p:blipFill rotWithShape="1">
          <a:blip r:embed="rId6" cstate="print">
            <a:extLst>
              <a:ext uri="{28A0092B-C50C-407E-A947-70E740481C1C}">
                <a14:useLocalDpi xmlns:a14="http://schemas.microsoft.com/office/drawing/2010/main" val="0"/>
              </a:ext>
            </a:extLst>
          </a:blip>
          <a:srcRect/>
          <a:stretch>
            <a:fillRect/>
          </a:stretch>
        </p:blipFill>
        <p:spPr>
          <a:xfrm rot="16200000">
            <a:off x="504363" y="-686416"/>
            <a:ext cx="819150" cy="2465032"/>
          </a:xfrm>
          <a:prstGeom prst="rect">
            <a:avLst/>
          </a:prstGeom>
        </p:spPr>
      </p:pic>
      <p:pic>
        <p:nvPicPr>
          <p:cNvPr id="10" name="图片 9"/>
          <p:cNvPicPr>
            <a:picLocks noChangeAspect="1"/>
          </p:cNvPicPr>
          <p:nvPr>
            <p:custDataLst>
              <p:tags r:id="rId7"/>
            </p:custDataLst>
          </p:nvPr>
        </p:nvPicPr>
        <p:blipFill rotWithShape="1">
          <a:blip r:embed="rId6" cstate="print">
            <a:extLst>
              <a:ext uri="{28A0092B-C50C-407E-A947-70E740481C1C}">
                <a14:useLocalDpi xmlns:a14="http://schemas.microsoft.com/office/drawing/2010/main" val="0"/>
              </a:ext>
            </a:extLst>
          </a:blip>
          <a:srcRect/>
          <a:stretch>
            <a:fillRect/>
          </a:stretch>
        </p:blipFill>
        <p:spPr>
          <a:xfrm rot="5400000" flipH="1">
            <a:off x="7810038" y="-686416"/>
            <a:ext cx="819150" cy="2465032"/>
          </a:xfrm>
          <a:prstGeom prst="rect">
            <a:avLst/>
          </a:prstGeom>
        </p:spPr>
      </p:pic>
      <p:sp>
        <p:nvSpPr>
          <p:cNvPr id="2" name="标题 1"/>
          <p:cNvSpPr>
            <a:spLocks noGrp="1"/>
          </p:cNvSpPr>
          <p:nvPr>
            <p:ph type="title"/>
            <p:custDataLst>
              <p:tags r:id="rId8"/>
            </p:custDataLst>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custDataLst>
              <p:tags r:id="rId9"/>
            </p:custDataLst>
          </p:nvPr>
        </p:nvSpPr>
        <p:spPr/>
        <p:txBody>
          <a:bodyPr/>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a:lstStyle/>
          <a:p>
            <a:fld id="{8562CE8F-003D-4DA8-8252-C120BA29394D}"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p>
            <a:endParaRPr lang="zh-CN" altLang="en-US"/>
          </a:p>
        </p:txBody>
      </p:sp>
      <p:sp>
        <p:nvSpPr>
          <p:cNvPr id="6" name="灯片编号占位符 5"/>
          <p:cNvSpPr>
            <a:spLocks noGrp="1"/>
          </p:cNvSpPr>
          <p:nvPr>
            <p:ph type="sldNum" sz="quarter" idx="12"/>
            <p:custDataLst>
              <p:tags r:id="rId12"/>
            </p:custDataLst>
          </p:nvPr>
        </p:nvSpPr>
        <p:spPr/>
        <p:txBody>
          <a:bodyPr/>
          <a:lstStyle/>
          <a:p>
            <a:fld id="{C492C4AD-A7F1-494C-9B6F-5A5F776317E3}"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17" name="图片 16"/>
          <p:cNvPicPr>
            <a:picLocks noChangeAspect="1"/>
          </p:cNvPicPr>
          <p:nvPr>
            <p:custDataLst>
              <p:tags r:id="rId2"/>
            </p:custDataLst>
          </p:nvPr>
        </p:nvPicPr>
        <p:blipFill rotWithShape="1">
          <a:blip r:embed="rId3" cstate="print">
            <a:extLst>
              <a:ext uri="{28A0092B-C50C-407E-A947-70E740481C1C}">
                <a14:useLocalDpi xmlns:a14="http://schemas.microsoft.com/office/drawing/2010/main" val="0"/>
              </a:ext>
            </a:extLst>
          </a:blip>
          <a:srcRect/>
          <a:stretch>
            <a:fillRect/>
          </a:stretch>
        </p:blipFill>
        <p:spPr>
          <a:xfrm rot="16200000">
            <a:off x="-1357993" y="1810657"/>
            <a:ext cx="5143500" cy="3236686"/>
          </a:xfrm>
          <a:prstGeom prst="rect">
            <a:avLst/>
          </a:prstGeom>
        </p:spPr>
      </p:pic>
      <p:pic>
        <p:nvPicPr>
          <p:cNvPr id="18" name="图片 17"/>
          <p:cNvPicPr>
            <a:picLocks noChangeAspect="1"/>
          </p:cNvPicPr>
          <p:nvPr>
            <p:custDataLst>
              <p:tags r:id="rId4"/>
            </p:custDataLst>
          </p:nvPr>
        </p:nvPicPr>
        <p:blipFill rotWithShape="1">
          <a:blip r:embed="rId3" cstate="print">
            <a:extLst>
              <a:ext uri="{28A0092B-C50C-407E-A947-70E740481C1C}">
                <a14:useLocalDpi xmlns:a14="http://schemas.microsoft.com/office/drawing/2010/main" val="0"/>
              </a:ext>
            </a:extLst>
          </a:blip>
          <a:srcRect/>
          <a:stretch>
            <a:fillRect/>
          </a:stretch>
        </p:blipFill>
        <p:spPr>
          <a:xfrm rot="5400000" flipH="1">
            <a:off x="5358493" y="1810657"/>
            <a:ext cx="5143500" cy="3236686"/>
          </a:xfrm>
          <a:prstGeom prst="rect">
            <a:avLst/>
          </a:prstGeom>
        </p:spPr>
      </p:pic>
      <p:sp>
        <p:nvSpPr>
          <p:cNvPr id="2" name="标题 1"/>
          <p:cNvSpPr>
            <a:spLocks noGrp="1"/>
          </p:cNvSpPr>
          <p:nvPr>
            <p:ph type="title" hasCustomPrompt="1"/>
            <p:custDataLst>
              <p:tags r:id="rId5"/>
            </p:custDataLst>
          </p:nvPr>
        </p:nvSpPr>
        <p:spPr>
          <a:xfrm>
            <a:off x="2664278" y="2086951"/>
            <a:ext cx="3815445" cy="1041847"/>
          </a:xfrm>
        </p:spPr>
        <p:txBody>
          <a:bodyPr anchor="b">
            <a:normAutofit/>
          </a:bodyPr>
          <a:lstStyle>
            <a:lvl1pPr algn="ctr">
              <a:defRPr sz="4400">
                <a:solidFill>
                  <a:schemeClr val="tx2"/>
                </a:solidFill>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6"/>
            </p:custDataLst>
          </p:nvPr>
        </p:nvSpPr>
        <p:spPr>
          <a:xfrm>
            <a:off x="2664278" y="3636235"/>
            <a:ext cx="3815444" cy="763367"/>
          </a:xfrm>
        </p:spPr>
        <p:txBody>
          <a:bodyPr>
            <a:normAutofit/>
          </a:bodyPr>
          <a:lstStyle>
            <a:lvl1pPr marL="0" indent="0" algn="ctr">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7"/>
            </p:custDataLst>
          </p:nvPr>
        </p:nvSpPr>
        <p:spPr/>
        <p:txBody>
          <a:bodyPr/>
          <a:lstStyle/>
          <a:p>
            <a:fld id="{8562CE8F-003D-4DA8-8252-C120BA29394D}"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p>
            <a:endParaRPr lang="zh-CN" altLang="en-US"/>
          </a:p>
        </p:txBody>
      </p:sp>
      <p:sp>
        <p:nvSpPr>
          <p:cNvPr id="6" name="灯片编号占位符 5"/>
          <p:cNvSpPr>
            <a:spLocks noGrp="1"/>
          </p:cNvSpPr>
          <p:nvPr>
            <p:ph type="sldNum" sz="quarter" idx="12"/>
            <p:custDataLst>
              <p:tags r:id="rId9"/>
            </p:custDataLst>
          </p:nvPr>
        </p:nvSpPr>
        <p:spPr/>
        <p:txBody>
          <a:bodyPr/>
          <a:lstStyle/>
          <a:p>
            <a:fld id="{C492C4AD-A7F1-494C-9B6F-5A5F776317E3}" type="slidenum">
              <a:rPr lang="zh-CN" altLang="en-US" smtClean="0"/>
            </a:fld>
            <a:endParaRPr lang="zh-CN" altLang="en-US"/>
          </a:p>
        </p:txBody>
      </p:sp>
      <p:sp>
        <p:nvSpPr>
          <p:cNvPr id="7" name="矩形 6"/>
          <p:cNvSpPr/>
          <p:nvPr>
            <p:custDataLst>
              <p:tags r:id="rId10"/>
            </p:custDataLst>
          </p:nvPr>
        </p:nvSpPr>
        <p:spPr>
          <a:xfrm>
            <a:off x="2664278" y="1823125"/>
            <a:ext cx="3815444" cy="2892890"/>
          </a:xfrm>
          <a:prstGeom prst="rect">
            <a:avLst/>
          </a:prstGeom>
          <a:noFill/>
          <a:ln w="38100">
            <a:solidFill>
              <a:schemeClr val="accent2">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nvGrpSpPr>
          <p:cNvPr id="8" name="组合 7"/>
          <p:cNvGrpSpPr/>
          <p:nvPr>
            <p:custDataLst>
              <p:tags r:id="rId11"/>
            </p:custDataLst>
          </p:nvPr>
        </p:nvGrpSpPr>
        <p:grpSpPr>
          <a:xfrm>
            <a:off x="2664278" y="1805851"/>
            <a:ext cx="848597" cy="1131462"/>
            <a:chOff x="4492171" y="2097770"/>
            <a:chExt cx="950686" cy="950686"/>
          </a:xfrm>
        </p:grpSpPr>
        <p:cxnSp>
          <p:nvCxnSpPr>
            <p:cNvPr id="9" name="直接连接符 8"/>
            <p:cNvCxnSpPr/>
            <p:nvPr>
              <p:custDataLst>
                <p:tags r:id="rId12"/>
              </p:custDataLst>
            </p:nvPr>
          </p:nvCxnSpPr>
          <p:spPr>
            <a:xfrm>
              <a:off x="4492171" y="2112284"/>
              <a:ext cx="9506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13"/>
              </p:custDataLst>
            </p:nvPr>
          </p:nvCxnSpPr>
          <p:spPr>
            <a:xfrm rot="16200000">
              <a:off x="4016828" y="2573113"/>
              <a:ext cx="9506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custDataLst>
              <p:tags r:id="rId14"/>
            </p:custDataLst>
          </p:nvPr>
        </p:nvGrpSpPr>
        <p:grpSpPr>
          <a:xfrm flipH="1" flipV="1">
            <a:off x="5631125" y="3601827"/>
            <a:ext cx="848597" cy="1131462"/>
            <a:chOff x="4492171" y="2097770"/>
            <a:chExt cx="950686" cy="950686"/>
          </a:xfrm>
        </p:grpSpPr>
        <p:cxnSp>
          <p:nvCxnSpPr>
            <p:cNvPr id="12" name="直接连接符 11"/>
            <p:cNvCxnSpPr/>
            <p:nvPr>
              <p:custDataLst>
                <p:tags r:id="rId15"/>
              </p:custDataLst>
            </p:nvPr>
          </p:nvCxnSpPr>
          <p:spPr>
            <a:xfrm>
              <a:off x="4492171" y="2112284"/>
              <a:ext cx="9506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6"/>
              </p:custDataLst>
            </p:nvPr>
          </p:nvCxnSpPr>
          <p:spPr>
            <a:xfrm rot="16200000">
              <a:off x="4016828" y="2573113"/>
              <a:ext cx="9506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5" name="矩形 14"/>
          <p:cNvSpPr/>
          <p:nvPr>
            <p:custDataLst>
              <p:tags r:id="rId17"/>
            </p:custDataLst>
          </p:nvPr>
        </p:nvSpPr>
        <p:spPr>
          <a:xfrm>
            <a:off x="3024455" y="3211194"/>
            <a:ext cx="3096038" cy="369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rotWithShape="1">
          <a:blip r:embed="rId3" cstate="print">
            <a:extLst>
              <a:ext uri="{28A0092B-C50C-407E-A947-70E740481C1C}">
                <a14:useLocalDpi xmlns:a14="http://schemas.microsoft.com/office/drawing/2010/main" val="0"/>
              </a:ext>
            </a:extLst>
          </a:blip>
          <a:srcRect/>
          <a:stretch>
            <a:fillRect/>
          </a:stretch>
        </p:blipFill>
        <p:spPr>
          <a:xfrm rot="5400000" flipH="1">
            <a:off x="7558768" y="4744357"/>
            <a:ext cx="742950" cy="3236686"/>
          </a:xfrm>
          <a:prstGeom prst="rect">
            <a:avLst/>
          </a:prstGeom>
        </p:spPr>
      </p:pic>
      <p:pic>
        <p:nvPicPr>
          <p:cNvPr id="9" name="图片 8"/>
          <p:cNvPicPr>
            <a:picLocks noChangeAspect="1"/>
          </p:cNvPicPr>
          <p:nvPr>
            <p:custDataLst>
              <p:tags r:id="rId4"/>
            </p:custDataLst>
          </p:nvPr>
        </p:nvPicPr>
        <p:blipFill rotWithShape="1">
          <a:blip r:embed="rId3" cstate="print">
            <a:extLst>
              <a:ext uri="{28A0092B-C50C-407E-A947-70E740481C1C}">
                <a14:useLocalDpi xmlns:a14="http://schemas.microsoft.com/office/drawing/2010/main" val="0"/>
              </a:ext>
            </a:extLst>
          </a:blip>
          <a:srcRect/>
          <a:stretch>
            <a:fillRect/>
          </a:stretch>
        </p:blipFill>
        <p:spPr>
          <a:xfrm rot="16200000">
            <a:off x="842282" y="4744357"/>
            <a:ext cx="742950" cy="3236686"/>
          </a:xfrm>
          <a:prstGeom prst="rect">
            <a:avLst/>
          </a:prstGeom>
        </p:spPr>
      </p:pic>
      <p:pic>
        <p:nvPicPr>
          <p:cNvPr id="10" name="图片 9"/>
          <p:cNvPicPr>
            <a:picLocks noChangeAspect="1"/>
          </p:cNvPicPr>
          <p:nvPr>
            <p:custDataLst>
              <p:tags r:id="rId5"/>
            </p:custDataLst>
          </p:nvPr>
        </p:nvPicPr>
        <p:blipFill rotWithShape="1">
          <a:blip r:embed="rId6" cstate="print">
            <a:extLst>
              <a:ext uri="{28A0092B-C50C-407E-A947-70E740481C1C}">
                <a14:useLocalDpi xmlns:a14="http://schemas.microsoft.com/office/drawing/2010/main" val="0"/>
              </a:ext>
            </a:extLst>
          </a:blip>
          <a:srcRect/>
          <a:stretch>
            <a:fillRect/>
          </a:stretch>
        </p:blipFill>
        <p:spPr>
          <a:xfrm rot="16200000">
            <a:off x="504363" y="-686416"/>
            <a:ext cx="819150" cy="2465032"/>
          </a:xfrm>
          <a:prstGeom prst="rect">
            <a:avLst/>
          </a:prstGeom>
        </p:spPr>
      </p:pic>
      <p:pic>
        <p:nvPicPr>
          <p:cNvPr id="11" name="图片 10"/>
          <p:cNvPicPr>
            <a:picLocks noChangeAspect="1"/>
          </p:cNvPicPr>
          <p:nvPr>
            <p:custDataLst>
              <p:tags r:id="rId7"/>
            </p:custDataLst>
          </p:nvPr>
        </p:nvPicPr>
        <p:blipFill rotWithShape="1">
          <a:blip r:embed="rId6" cstate="print">
            <a:extLst>
              <a:ext uri="{28A0092B-C50C-407E-A947-70E740481C1C}">
                <a14:useLocalDpi xmlns:a14="http://schemas.microsoft.com/office/drawing/2010/main" val="0"/>
              </a:ext>
            </a:extLst>
          </a:blip>
          <a:srcRect/>
          <a:stretch>
            <a:fillRect/>
          </a:stretch>
        </p:blipFill>
        <p:spPr>
          <a:xfrm rot="5400000" flipH="1">
            <a:off x="7810038" y="-686416"/>
            <a:ext cx="819150" cy="2465032"/>
          </a:xfrm>
          <a:prstGeom prst="rect">
            <a:avLst/>
          </a:prstGeom>
        </p:spPr>
      </p:pic>
      <p:sp>
        <p:nvSpPr>
          <p:cNvPr id="2" name="标题 1"/>
          <p:cNvSpPr>
            <a:spLocks noGrp="1"/>
          </p:cNvSpPr>
          <p:nvPr>
            <p:ph type="title"/>
            <p:custDataLst>
              <p:tags r:id="rId8"/>
            </p:custDataLst>
          </p:nvPr>
        </p:nvSpPr>
        <p:spPr/>
        <p:txBody>
          <a:bodyPr/>
          <a:lstStyle/>
          <a:p>
            <a:r>
              <a:rPr lang="zh-CN" altLang="en-US" dirty="0"/>
              <a:t>单击此处编辑母版标题样式</a:t>
            </a:r>
            <a:endParaRPr lang="zh-CN" altLang="en-US" dirty="0"/>
          </a:p>
        </p:txBody>
      </p:sp>
      <p:sp>
        <p:nvSpPr>
          <p:cNvPr id="3" name="内容占位符 2"/>
          <p:cNvSpPr>
            <a:spLocks noGrp="1"/>
          </p:cNvSpPr>
          <p:nvPr>
            <p:ph sz="half" idx="1"/>
            <p:custDataLst>
              <p:tags r:id="rId9"/>
            </p:custDataLst>
          </p:nvPr>
        </p:nvSpPr>
        <p:spPr>
          <a:xfrm>
            <a:off x="628650" y="1825625"/>
            <a:ext cx="3886200" cy="4351338"/>
          </a:xfrm>
        </p:spPr>
        <p:txBody>
          <a:bodyPr/>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custDataLst>
              <p:tags r:id="rId10"/>
            </p:custDataLst>
          </p:nvPr>
        </p:nvSpPr>
        <p:spPr>
          <a:xfrm>
            <a:off x="4629150" y="1825625"/>
            <a:ext cx="3886200" cy="4351338"/>
          </a:xfrm>
        </p:spPr>
        <p:txBody>
          <a:bodyPr/>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p:txBody>
          <a:bodyPr/>
          <a:lstStyle/>
          <a:p>
            <a:fld id="{8562CE8F-003D-4DA8-8252-C120BA29394D}"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p:txBody>
          <a:bodyPr/>
          <a:lstStyle/>
          <a:p>
            <a:endParaRPr lang="zh-CN" altLang="en-US"/>
          </a:p>
        </p:txBody>
      </p:sp>
      <p:sp>
        <p:nvSpPr>
          <p:cNvPr id="7" name="灯片编号占位符 6"/>
          <p:cNvSpPr>
            <a:spLocks noGrp="1"/>
          </p:cNvSpPr>
          <p:nvPr>
            <p:ph type="sldNum" sz="quarter" idx="12"/>
            <p:custDataLst>
              <p:tags r:id="rId13"/>
            </p:custDataLst>
          </p:nvPr>
        </p:nvSpPr>
        <p:spPr/>
        <p:txBody>
          <a:bodyPr/>
          <a:lstStyle/>
          <a:p>
            <a:fld id="{C492C4AD-A7F1-494C-9B6F-5A5F776317E3}"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29841"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629841" y="1736437"/>
            <a:ext cx="3868340" cy="74093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629841" y="2505075"/>
            <a:ext cx="3868340" cy="3684588"/>
          </a:xfrm>
        </p:spPr>
        <p:txBody>
          <a:bodyPr/>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custDataLst>
              <p:tags r:id="rId5"/>
            </p:custDataLst>
          </p:nvPr>
        </p:nvSpPr>
        <p:spPr>
          <a:xfrm>
            <a:off x="4629150" y="1736437"/>
            <a:ext cx="3887391" cy="74093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4629150" y="2505075"/>
            <a:ext cx="3887391" cy="3684588"/>
          </a:xfrm>
        </p:spPr>
        <p:txBody>
          <a:bodyPr/>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custDataLst>
              <p:tags r:id="rId7"/>
            </p:custDataLst>
          </p:nvPr>
        </p:nvSpPr>
        <p:spPr/>
        <p:txBody>
          <a:bodyPr/>
          <a:lstStyle/>
          <a:p>
            <a:fld id="{8562CE8F-003D-4DA8-8252-C120BA29394D}"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C492C4AD-A7F1-494C-9B6F-5A5F776317E3}"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10" name="图片 9"/>
          <p:cNvPicPr>
            <a:picLocks noChangeAspect="1"/>
          </p:cNvPicPr>
          <p:nvPr>
            <p:custDataLst>
              <p:tags r:id="rId2"/>
            </p:custDataLst>
          </p:nvPr>
        </p:nvPicPr>
        <p:blipFill rotWithShape="1">
          <a:blip r:embed="rId3" cstate="print">
            <a:extLst>
              <a:ext uri="{28A0092B-C50C-407E-A947-70E740481C1C}">
                <a14:useLocalDpi xmlns:a14="http://schemas.microsoft.com/office/drawing/2010/main" val="0"/>
              </a:ext>
            </a:extLst>
          </a:blip>
          <a:srcRect/>
          <a:stretch>
            <a:fillRect/>
          </a:stretch>
        </p:blipFill>
        <p:spPr>
          <a:xfrm rot="5400000" flipH="1">
            <a:off x="7558768" y="4744357"/>
            <a:ext cx="742950" cy="3236686"/>
          </a:xfrm>
          <a:prstGeom prst="rect">
            <a:avLst/>
          </a:prstGeom>
        </p:spPr>
      </p:pic>
      <p:pic>
        <p:nvPicPr>
          <p:cNvPr id="7" name="图片 6"/>
          <p:cNvPicPr>
            <a:picLocks noChangeAspect="1"/>
          </p:cNvPicPr>
          <p:nvPr>
            <p:custDataLst>
              <p:tags r:id="rId4"/>
            </p:custDataLst>
          </p:nvPr>
        </p:nvPicPr>
        <p:blipFill rotWithShape="1">
          <a:blip r:embed="rId3" cstate="print">
            <a:extLst>
              <a:ext uri="{28A0092B-C50C-407E-A947-70E740481C1C}">
                <a14:useLocalDpi xmlns:a14="http://schemas.microsoft.com/office/drawing/2010/main" val="0"/>
              </a:ext>
            </a:extLst>
          </a:blip>
          <a:srcRect/>
          <a:stretch>
            <a:fillRect/>
          </a:stretch>
        </p:blipFill>
        <p:spPr>
          <a:xfrm rot="16200000">
            <a:off x="842282" y="4744357"/>
            <a:ext cx="742950" cy="3236686"/>
          </a:xfrm>
          <a:prstGeom prst="rect">
            <a:avLst/>
          </a:prstGeom>
        </p:spPr>
      </p:pic>
      <p:pic>
        <p:nvPicPr>
          <p:cNvPr id="8" name="图片 7"/>
          <p:cNvPicPr>
            <a:picLocks noChangeAspect="1"/>
          </p:cNvPicPr>
          <p:nvPr>
            <p:custDataLst>
              <p:tags r:id="rId5"/>
            </p:custDataLst>
          </p:nvPr>
        </p:nvPicPr>
        <p:blipFill rotWithShape="1">
          <a:blip r:embed="rId6" cstate="print">
            <a:extLst>
              <a:ext uri="{28A0092B-C50C-407E-A947-70E740481C1C}">
                <a14:useLocalDpi xmlns:a14="http://schemas.microsoft.com/office/drawing/2010/main" val="0"/>
              </a:ext>
            </a:extLst>
          </a:blip>
          <a:srcRect/>
          <a:stretch>
            <a:fillRect/>
          </a:stretch>
        </p:blipFill>
        <p:spPr>
          <a:xfrm rot="16200000">
            <a:off x="504363" y="-686416"/>
            <a:ext cx="819150" cy="2465032"/>
          </a:xfrm>
          <a:prstGeom prst="rect">
            <a:avLst/>
          </a:prstGeom>
        </p:spPr>
      </p:pic>
      <p:sp>
        <p:nvSpPr>
          <p:cNvPr id="2" name="日期占位符 1"/>
          <p:cNvSpPr>
            <a:spLocks noGrp="1"/>
          </p:cNvSpPr>
          <p:nvPr>
            <p:ph type="dt" sz="half" idx="10"/>
            <p:custDataLst>
              <p:tags r:id="rId7"/>
            </p:custDataLst>
          </p:nvPr>
        </p:nvSpPr>
        <p:spPr/>
        <p:txBody>
          <a:bodyPr/>
          <a:lstStyle/>
          <a:p>
            <a:fld id="{8562CE8F-003D-4DA8-8252-C120BA29394D}" type="datetimeFigureOut">
              <a:rPr lang="zh-CN" altLang="en-US" smtClean="0"/>
            </a:fld>
            <a:endParaRPr lang="zh-CN" altLang="en-US"/>
          </a:p>
        </p:txBody>
      </p:sp>
      <p:sp>
        <p:nvSpPr>
          <p:cNvPr id="3" name="页脚占位符 2"/>
          <p:cNvSpPr>
            <a:spLocks noGrp="1"/>
          </p:cNvSpPr>
          <p:nvPr>
            <p:ph type="ftr" sz="quarter" idx="11"/>
            <p:custDataLst>
              <p:tags r:id="rId8"/>
            </p:custDataLst>
          </p:nvPr>
        </p:nvSpPr>
        <p:spPr/>
        <p:txBody>
          <a:bodyPr/>
          <a:lstStyle/>
          <a:p>
            <a:endParaRPr lang="zh-CN" altLang="en-US"/>
          </a:p>
        </p:txBody>
      </p:sp>
      <p:sp>
        <p:nvSpPr>
          <p:cNvPr id="4" name="灯片编号占位符 3"/>
          <p:cNvSpPr>
            <a:spLocks noGrp="1"/>
          </p:cNvSpPr>
          <p:nvPr>
            <p:ph type="sldNum" sz="quarter" idx="12"/>
            <p:custDataLst>
              <p:tags r:id="rId9"/>
            </p:custDataLst>
          </p:nvPr>
        </p:nvSpPr>
        <p:spPr/>
        <p:txBody>
          <a:bodyPr/>
          <a:lstStyle/>
          <a:p>
            <a:fld id="{C492C4AD-A7F1-494C-9B6F-5A5F776317E3}" type="slidenum">
              <a:rPr lang="zh-CN" altLang="en-US" smtClean="0"/>
            </a:fld>
            <a:endParaRPr lang="zh-CN" altLang="en-US" dirty="0"/>
          </a:p>
        </p:txBody>
      </p:sp>
      <p:pic>
        <p:nvPicPr>
          <p:cNvPr id="9" name="图片 8"/>
          <p:cNvPicPr>
            <a:picLocks noChangeAspect="1"/>
          </p:cNvPicPr>
          <p:nvPr>
            <p:custDataLst>
              <p:tags r:id="rId10"/>
            </p:custDataLst>
          </p:nvPr>
        </p:nvPicPr>
        <p:blipFill rotWithShape="1">
          <a:blip r:embed="rId6" cstate="print">
            <a:extLst>
              <a:ext uri="{28A0092B-C50C-407E-A947-70E740481C1C}">
                <a14:useLocalDpi xmlns:a14="http://schemas.microsoft.com/office/drawing/2010/main" val="0"/>
              </a:ext>
            </a:extLst>
          </a:blip>
          <a:srcRect/>
          <a:stretch>
            <a:fillRect/>
          </a:stretch>
        </p:blipFill>
        <p:spPr>
          <a:xfrm rot="5400000" flipH="1">
            <a:off x="7810038" y="-686416"/>
            <a:ext cx="819150" cy="246503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rotWithShape="1">
          <a:blip r:embed="rId3" cstate="print">
            <a:extLst>
              <a:ext uri="{28A0092B-C50C-407E-A947-70E740481C1C}">
                <a14:useLocalDpi xmlns:a14="http://schemas.microsoft.com/office/drawing/2010/main" val="0"/>
              </a:ext>
            </a:extLst>
          </a:blip>
          <a:srcRect/>
          <a:stretch>
            <a:fillRect/>
          </a:stretch>
        </p:blipFill>
        <p:spPr>
          <a:xfrm rot="5400000" flipH="1">
            <a:off x="7558768" y="4744357"/>
            <a:ext cx="742950" cy="3236686"/>
          </a:xfrm>
          <a:prstGeom prst="rect">
            <a:avLst/>
          </a:prstGeom>
        </p:spPr>
      </p:pic>
      <p:pic>
        <p:nvPicPr>
          <p:cNvPr id="8" name="图片 7"/>
          <p:cNvPicPr>
            <a:picLocks noChangeAspect="1"/>
          </p:cNvPicPr>
          <p:nvPr>
            <p:custDataLst>
              <p:tags r:id="rId4"/>
            </p:custDataLst>
          </p:nvPr>
        </p:nvPicPr>
        <p:blipFill rotWithShape="1">
          <a:blip r:embed="rId3" cstate="print">
            <a:extLst>
              <a:ext uri="{28A0092B-C50C-407E-A947-70E740481C1C}">
                <a14:useLocalDpi xmlns:a14="http://schemas.microsoft.com/office/drawing/2010/main" val="0"/>
              </a:ext>
            </a:extLst>
          </a:blip>
          <a:srcRect/>
          <a:stretch>
            <a:fillRect/>
          </a:stretch>
        </p:blipFill>
        <p:spPr>
          <a:xfrm rot="16200000">
            <a:off x="842282" y="4744357"/>
            <a:ext cx="742950" cy="3236686"/>
          </a:xfrm>
          <a:prstGeom prst="rect">
            <a:avLst/>
          </a:prstGeom>
        </p:spPr>
      </p:pic>
      <p:pic>
        <p:nvPicPr>
          <p:cNvPr id="9" name="图片 8"/>
          <p:cNvPicPr>
            <a:picLocks noChangeAspect="1"/>
          </p:cNvPicPr>
          <p:nvPr>
            <p:custDataLst>
              <p:tags r:id="rId5"/>
            </p:custDataLst>
          </p:nvPr>
        </p:nvPicPr>
        <p:blipFill rotWithShape="1">
          <a:blip r:embed="rId6" cstate="print">
            <a:extLst>
              <a:ext uri="{28A0092B-C50C-407E-A947-70E740481C1C}">
                <a14:useLocalDpi xmlns:a14="http://schemas.microsoft.com/office/drawing/2010/main" val="0"/>
              </a:ext>
            </a:extLst>
          </a:blip>
          <a:srcRect/>
          <a:stretch>
            <a:fillRect/>
          </a:stretch>
        </p:blipFill>
        <p:spPr>
          <a:xfrm rot="16200000">
            <a:off x="504363" y="-686416"/>
            <a:ext cx="819150" cy="2465032"/>
          </a:xfrm>
          <a:prstGeom prst="rect">
            <a:avLst/>
          </a:prstGeom>
        </p:spPr>
      </p:pic>
      <p:pic>
        <p:nvPicPr>
          <p:cNvPr id="10" name="图片 9"/>
          <p:cNvPicPr>
            <a:picLocks noChangeAspect="1"/>
          </p:cNvPicPr>
          <p:nvPr>
            <p:custDataLst>
              <p:tags r:id="rId7"/>
            </p:custDataLst>
          </p:nvPr>
        </p:nvPicPr>
        <p:blipFill rotWithShape="1">
          <a:blip r:embed="rId6" cstate="print">
            <a:extLst>
              <a:ext uri="{28A0092B-C50C-407E-A947-70E740481C1C}">
                <a14:useLocalDpi xmlns:a14="http://schemas.microsoft.com/office/drawing/2010/main" val="0"/>
              </a:ext>
            </a:extLst>
          </a:blip>
          <a:srcRect/>
          <a:stretch>
            <a:fillRect/>
          </a:stretch>
        </p:blipFill>
        <p:spPr>
          <a:xfrm rot="5400000" flipH="1">
            <a:off x="7810038" y="-686416"/>
            <a:ext cx="819150" cy="2465032"/>
          </a:xfrm>
          <a:prstGeom prst="rect">
            <a:avLst/>
          </a:prstGeom>
        </p:spPr>
      </p:pic>
      <p:sp>
        <p:nvSpPr>
          <p:cNvPr id="2" name="标题 1"/>
          <p:cNvSpPr>
            <a:spLocks noGrp="1"/>
          </p:cNvSpPr>
          <p:nvPr>
            <p:ph type="title"/>
            <p:custDataLst>
              <p:tags r:id="rId8"/>
            </p:custDataLst>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custDataLst>
              <p:tags r:id="rId9"/>
            </p:custDataLst>
          </p:nvPr>
        </p:nvSpPr>
        <p:spPr/>
        <p:txBody>
          <a:bodyPr/>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a:lstStyle/>
          <a:p>
            <a:fld id="{8562CE8F-003D-4DA8-8252-C120BA29394D}"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p>
            <a:endParaRPr lang="zh-CN" altLang="en-US"/>
          </a:p>
        </p:txBody>
      </p:sp>
      <p:sp>
        <p:nvSpPr>
          <p:cNvPr id="6" name="灯片编号占位符 5"/>
          <p:cNvSpPr>
            <a:spLocks noGrp="1"/>
          </p:cNvSpPr>
          <p:nvPr>
            <p:ph type="sldNum" sz="quarter" idx="12"/>
            <p:custDataLst>
              <p:tags r:id="rId12"/>
            </p:custDataLst>
          </p:nvPr>
        </p:nvSpPr>
        <p:spPr/>
        <p:txBody>
          <a:bodyPr/>
          <a:lstStyle/>
          <a:p>
            <a:fld id="{C492C4AD-A7F1-494C-9B6F-5A5F776317E3}"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rotWithShape="1">
          <a:blip r:embed="rId3" cstate="print">
            <a:extLst>
              <a:ext uri="{28A0092B-C50C-407E-A947-70E740481C1C}">
                <a14:useLocalDpi xmlns:a14="http://schemas.microsoft.com/office/drawing/2010/main" val="0"/>
              </a:ext>
            </a:extLst>
          </a:blip>
          <a:srcRect/>
          <a:stretch>
            <a:fillRect/>
          </a:stretch>
        </p:blipFill>
        <p:spPr>
          <a:xfrm rot="5400000" flipH="1">
            <a:off x="7558768" y="4744357"/>
            <a:ext cx="742950" cy="3236686"/>
          </a:xfrm>
          <a:prstGeom prst="rect">
            <a:avLst/>
          </a:prstGeom>
        </p:spPr>
      </p:pic>
      <p:pic>
        <p:nvPicPr>
          <p:cNvPr id="9" name="图片 8"/>
          <p:cNvPicPr>
            <a:picLocks noChangeAspect="1"/>
          </p:cNvPicPr>
          <p:nvPr>
            <p:custDataLst>
              <p:tags r:id="rId4"/>
            </p:custDataLst>
          </p:nvPr>
        </p:nvPicPr>
        <p:blipFill rotWithShape="1">
          <a:blip r:embed="rId3" cstate="print">
            <a:extLst>
              <a:ext uri="{28A0092B-C50C-407E-A947-70E740481C1C}">
                <a14:useLocalDpi xmlns:a14="http://schemas.microsoft.com/office/drawing/2010/main" val="0"/>
              </a:ext>
            </a:extLst>
          </a:blip>
          <a:srcRect/>
          <a:stretch>
            <a:fillRect/>
          </a:stretch>
        </p:blipFill>
        <p:spPr>
          <a:xfrm rot="16200000">
            <a:off x="842282" y="4744357"/>
            <a:ext cx="742950" cy="3236686"/>
          </a:xfrm>
          <a:prstGeom prst="rect">
            <a:avLst/>
          </a:prstGeom>
        </p:spPr>
      </p:pic>
      <p:pic>
        <p:nvPicPr>
          <p:cNvPr id="10" name="图片 9"/>
          <p:cNvPicPr>
            <a:picLocks noChangeAspect="1"/>
          </p:cNvPicPr>
          <p:nvPr>
            <p:custDataLst>
              <p:tags r:id="rId5"/>
            </p:custDataLst>
          </p:nvPr>
        </p:nvPicPr>
        <p:blipFill rotWithShape="1">
          <a:blip r:embed="rId6" cstate="print">
            <a:extLst>
              <a:ext uri="{28A0092B-C50C-407E-A947-70E740481C1C}">
                <a14:useLocalDpi xmlns:a14="http://schemas.microsoft.com/office/drawing/2010/main" val="0"/>
              </a:ext>
            </a:extLst>
          </a:blip>
          <a:srcRect/>
          <a:stretch>
            <a:fillRect/>
          </a:stretch>
        </p:blipFill>
        <p:spPr>
          <a:xfrm rot="16200000">
            <a:off x="504363" y="-686416"/>
            <a:ext cx="819150" cy="2465032"/>
          </a:xfrm>
          <a:prstGeom prst="rect">
            <a:avLst/>
          </a:prstGeom>
        </p:spPr>
      </p:pic>
      <p:pic>
        <p:nvPicPr>
          <p:cNvPr id="11" name="图片 10"/>
          <p:cNvPicPr>
            <a:picLocks noChangeAspect="1"/>
          </p:cNvPicPr>
          <p:nvPr>
            <p:custDataLst>
              <p:tags r:id="rId7"/>
            </p:custDataLst>
          </p:nvPr>
        </p:nvPicPr>
        <p:blipFill rotWithShape="1">
          <a:blip r:embed="rId6" cstate="print">
            <a:extLst>
              <a:ext uri="{28A0092B-C50C-407E-A947-70E740481C1C}">
                <a14:useLocalDpi xmlns:a14="http://schemas.microsoft.com/office/drawing/2010/main" val="0"/>
              </a:ext>
            </a:extLst>
          </a:blip>
          <a:srcRect/>
          <a:stretch>
            <a:fillRect/>
          </a:stretch>
        </p:blipFill>
        <p:spPr>
          <a:xfrm rot="5400000" flipH="1">
            <a:off x="7810038" y="-686416"/>
            <a:ext cx="819150" cy="2465032"/>
          </a:xfrm>
          <a:prstGeom prst="rect">
            <a:avLst/>
          </a:prstGeom>
        </p:spPr>
      </p:pic>
      <p:sp>
        <p:nvSpPr>
          <p:cNvPr id="2" name="标题 1"/>
          <p:cNvSpPr>
            <a:spLocks noGrp="1"/>
          </p:cNvSpPr>
          <p:nvPr>
            <p:ph type="title"/>
            <p:custDataLst>
              <p:tags r:id="rId8"/>
            </p:custDataLst>
          </p:nvPr>
        </p:nvSpPr>
        <p:spPr>
          <a:xfrm>
            <a:off x="629840" y="457200"/>
            <a:ext cx="3123900" cy="1600200"/>
          </a:xfrm>
        </p:spPr>
        <p:txBody>
          <a:bodyPr anchor="t" anchorCtr="0">
            <a:normAutofit/>
          </a:bodyPr>
          <a:lstStyle>
            <a:lvl1pPr>
              <a:defRPr sz="3600"/>
            </a:lvl1pPr>
          </a:lstStyle>
          <a:p>
            <a:r>
              <a:rPr lang="zh-CN" altLang="en-US" dirty="0"/>
              <a:t>单击此处编辑母版标题样式</a:t>
            </a:r>
            <a:endParaRPr lang="zh-CN" altLang="en-US" dirty="0"/>
          </a:p>
        </p:txBody>
      </p:sp>
      <p:sp>
        <p:nvSpPr>
          <p:cNvPr id="3" name="图片占位符 2"/>
          <p:cNvSpPr>
            <a:spLocks noGrp="1" noChangeAspect="1"/>
          </p:cNvSpPr>
          <p:nvPr>
            <p:ph type="pic" idx="1"/>
            <p:custDataLst>
              <p:tags r:id="rId9"/>
            </p:custDataLst>
          </p:nvPr>
        </p:nvSpPr>
        <p:spPr>
          <a:xfrm>
            <a:off x="3888000" y="457200"/>
            <a:ext cx="46278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custDataLst>
              <p:tags r:id="rId10"/>
            </p:custDataLst>
          </p:nvPr>
        </p:nvSpPr>
        <p:spPr>
          <a:xfrm>
            <a:off x="629840" y="2057400"/>
            <a:ext cx="31239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custDataLst>
              <p:tags r:id="rId11"/>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p:txBody>
          <a:bodyPr/>
          <a:lstStyle/>
          <a:p>
            <a:endParaRPr lang="zh-CN" altLang="en-US" dirty="0"/>
          </a:p>
        </p:txBody>
      </p:sp>
      <p:sp>
        <p:nvSpPr>
          <p:cNvPr id="7" name="灯片编号占位符 6"/>
          <p:cNvSpPr>
            <a:spLocks noGrp="1"/>
          </p:cNvSpPr>
          <p:nvPr>
            <p:ph type="sldNum" sz="quarter" idx="12"/>
            <p:custDataLst>
              <p:tags r:id="rId13"/>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557654" y="365125"/>
            <a:ext cx="957695"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628649" y="365125"/>
            <a:ext cx="6776605"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8562CE8F-003D-4DA8-8252-C120BA29394D}"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C492C4AD-A7F1-494C-9B6F-5A5F776317E3}"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rotWithShape="1">
          <a:blip r:embed="rId3" cstate="print">
            <a:extLst>
              <a:ext uri="{28A0092B-C50C-407E-A947-70E740481C1C}">
                <a14:useLocalDpi xmlns:a14="http://schemas.microsoft.com/office/drawing/2010/main" val="0"/>
              </a:ext>
            </a:extLst>
          </a:blip>
          <a:srcRect/>
          <a:stretch>
            <a:fillRect/>
          </a:stretch>
        </p:blipFill>
        <p:spPr>
          <a:xfrm rot="5400000" flipH="1">
            <a:off x="7558768" y="4744357"/>
            <a:ext cx="742950" cy="3236686"/>
          </a:xfrm>
          <a:prstGeom prst="rect">
            <a:avLst/>
          </a:prstGeom>
        </p:spPr>
      </p:pic>
      <p:pic>
        <p:nvPicPr>
          <p:cNvPr id="8" name="图片 7"/>
          <p:cNvPicPr>
            <a:picLocks noChangeAspect="1"/>
          </p:cNvPicPr>
          <p:nvPr>
            <p:custDataLst>
              <p:tags r:id="rId4"/>
            </p:custDataLst>
          </p:nvPr>
        </p:nvPicPr>
        <p:blipFill rotWithShape="1">
          <a:blip r:embed="rId3" cstate="print">
            <a:extLst>
              <a:ext uri="{28A0092B-C50C-407E-A947-70E740481C1C}">
                <a14:useLocalDpi xmlns:a14="http://schemas.microsoft.com/office/drawing/2010/main" val="0"/>
              </a:ext>
            </a:extLst>
          </a:blip>
          <a:srcRect/>
          <a:stretch>
            <a:fillRect/>
          </a:stretch>
        </p:blipFill>
        <p:spPr>
          <a:xfrm rot="16200000">
            <a:off x="842282" y="4744357"/>
            <a:ext cx="742950" cy="3236686"/>
          </a:xfrm>
          <a:prstGeom prst="rect">
            <a:avLst/>
          </a:prstGeom>
        </p:spPr>
      </p:pic>
      <p:pic>
        <p:nvPicPr>
          <p:cNvPr id="9" name="图片 8"/>
          <p:cNvPicPr>
            <a:picLocks noChangeAspect="1"/>
          </p:cNvPicPr>
          <p:nvPr>
            <p:custDataLst>
              <p:tags r:id="rId5"/>
            </p:custDataLst>
          </p:nvPr>
        </p:nvPicPr>
        <p:blipFill rotWithShape="1">
          <a:blip r:embed="rId6" cstate="print">
            <a:extLst>
              <a:ext uri="{28A0092B-C50C-407E-A947-70E740481C1C}">
                <a14:useLocalDpi xmlns:a14="http://schemas.microsoft.com/office/drawing/2010/main" val="0"/>
              </a:ext>
            </a:extLst>
          </a:blip>
          <a:srcRect/>
          <a:stretch>
            <a:fillRect/>
          </a:stretch>
        </p:blipFill>
        <p:spPr>
          <a:xfrm rot="16200000">
            <a:off x="504363" y="-686416"/>
            <a:ext cx="819150" cy="2465032"/>
          </a:xfrm>
          <a:prstGeom prst="rect">
            <a:avLst/>
          </a:prstGeom>
        </p:spPr>
      </p:pic>
      <p:pic>
        <p:nvPicPr>
          <p:cNvPr id="10" name="图片 9"/>
          <p:cNvPicPr>
            <a:picLocks noChangeAspect="1"/>
          </p:cNvPicPr>
          <p:nvPr>
            <p:custDataLst>
              <p:tags r:id="rId7"/>
            </p:custDataLst>
          </p:nvPr>
        </p:nvPicPr>
        <p:blipFill rotWithShape="1">
          <a:blip r:embed="rId6" cstate="print">
            <a:extLst>
              <a:ext uri="{28A0092B-C50C-407E-A947-70E740481C1C}">
                <a14:useLocalDpi xmlns:a14="http://schemas.microsoft.com/office/drawing/2010/main" val="0"/>
              </a:ext>
            </a:extLst>
          </a:blip>
          <a:srcRect/>
          <a:stretch>
            <a:fillRect/>
          </a:stretch>
        </p:blipFill>
        <p:spPr>
          <a:xfrm rot="5400000" flipH="1">
            <a:off x="7810038" y="-686416"/>
            <a:ext cx="819150" cy="2465032"/>
          </a:xfrm>
          <a:prstGeom prst="rect">
            <a:avLst/>
          </a:prstGeom>
        </p:spPr>
      </p:pic>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28650" y="551543"/>
            <a:ext cx="78867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012984" y="1666240"/>
            <a:ext cx="7118033" cy="1470660"/>
          </a:xfrm>
        </p:spPr>
        <p:txBody>
          <a:bodyPr anchor="b">
            <a:noAutofit/>
          </a:bodyPr>
          <a:lstStyle>
            <a:lvl1pPr algn="ctr">
              <a:defRPr sz="6600">
                <a:solidFill>
                  <a:schemeClr val="tx2"/>
                </a:solidFill>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3"/>
            </p:custDataLst>
          </p:nvPr>
        </p:nvSpPr>
        <p:spPr/>
        <p:txBody>
          <a:bodyPr/>
          <a:lstStyle/>
          <a:p>
            <a:fld id="{8562CE8F-003D-4DA8-8252-C120BA29394D}"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C492C4AD-A7F1-494C-9B6F-5A5F776317E3}" type="slidenum">
              <a:rPr lang="zh-CN" altLang="en-US" smtClean="0"/>
            </a:fld>
            <a:endParaRPr lang="zh-CN" altLang="en-US"/>
          </a:p>
        </p:txBody>
      </p:sp>
      <p:pic>
        <p:nvPicPr>
          <p:cNvPr id="6" name="图片 5"/>
          <p:cNvPicPr>
            <a:picLocks noChangeAspect="1"/>
          </p:cNvPicPr>
          <p:nvPr>
            <p:custDataLst>
              <p:tags r:id="rId6"/>
            </p:custDataLst>
          </p:nvPr>
        </p:nvPicPr>
        <p:blipFill rotWithShape="1">
          <a:blip r:embed="rId7" cstate="print">
            <a:extLst>
              <a:ext uri="{28A0092B-C50C-407E-A947-70E740481C1C}">
                <a14:useLocalDpi xmlns:a14="http://schemas.microsoft.com/office/drawing/2010/main" val="0"/>
              </a:ext>
            </a:extLst>
          </a:blip>
          <a:srcRect/>
          <a:stretch>
            <a:fillRect/>
          </a:stretch>
        </p:blipFill>
        <p:spPr>
          <a:xfrm rot="16200000">
            <a:off x="-1357993" y="1810657"/>
            <a:ext cx="5143500" cy="3236686"/>
          </a:xfrm>
          <a:prstGeom prst="rect">
            <a:avLst/>
          </a:prstGeom>
        </p:spPr>
      </p:pic>
      <p:pic>
        <p:nvPicPr>
          <p:cNvPr id="7" name="图片 6"/>
          <p:cNvPicPr>
            <a:picLocks noChangeAspect="1"/>
          </p:cNvPicPr>
          <p:nvPr>
            <p:custDataLst>
              <p:tags r:id="rId8"/>
            </p:custDataLst>
          </p:nvPr>
        </p:nvPicPr>
        <p:blipFill rotWithShape="1">
          <a:blip r:embed="rId7" cstate="print">
            <a:extLst>
              <a:ext uri="{28A0092B-C50C-407E-A947-70E740481C1C}">
                <a14:useLocalDpi xmlns:a14="http://schemas.microsoft.com/office/drawing/2010/main" val="0"/>
              </a:ext>
            </a:extLst>
          </a:blip>
          <a:srcRect/>
          <a:stretch>
            <a:fillRect/>
          </a:stretch>
        </p:blipFill>
        <p:spPr>
          <a:xfrm rot="5400000" flipH="1">
            <a:off x="5358493" y="1810657"/>
            <a:ext cx="5143500" cy="3236686"/>
          </a:xfrm>
          <a:prstGeom prst="rect">
            <a:avLst/>
          </a:prstGeom>
        </p:spPr>
      </p:pic>
      <p:sp>
        <p:nvSpPr>
          <p:cNvPr id="9" name="文本占位符 8"/>
          <p:cNvSpPr>
            <a:spLocks noGrp="1"/>
          </p:cNvSpPr>
          <p:nvPr>
            <p:ph type="body" sz="quarter" idx="13"/>
            <p:custDataLst>
              <p:tags r:id="rId9"/>
            </p:custDataLst>
          </p:nvPr>
        </p:nvSpPr>
        <p:spPr>
          <a:xfrm>
            <a:off x="1012984" y="3314700"/>
            <a:ext cx="7118033" cy="1666875"/>
          </a:xfrm>
        </p:spPr>
        <p:txBody>
          <a:bodyPr>
            <a:normAutofit/>
          </a:bodyPr>
          <a:lstStyle>
            <a:lvl1pPr marL="0" indent="0" algn="ctr">
              <a:buNone/>
              <a:defRPr sz="2800">
                <a:solidFill>
                  <a:schemeClr val="tx2"/>
                </a:solidFill>
              </a:defRPr>
            </a:lvl1pPr>
          </a:lstStyle>
          <a:p>
            <a:pPr lvl="0"/>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17" name="图片 16"/>
          <p:cNvPicPr>
            <a:picLocks noChangeAspect="1"/>
          </p:cNvPicPr>
          <p:nvPr>
            <p:custDataLst>
              <p:tags r:id="rId2"/>
            </p:custDataLst>
          </p:nvPr>
        </p:nvPicPr>
        <p:blipFill rotWithShape="1">
          <a:blip r:embed="rId3" cstate="print">
            <a:extLst>
              <a:ext uri="{28A0092B-C50C-407E-A947-70E740481C1C}">
                <a14:useLocalDpi xmlns:a14="http://schemas.microsoft.com/office/drawing/2010/main" val="0"/>
              </a:ext>
            </a:extLst>
          </a:blip>
          <a:srcRect/>
          <a:stretch>
            <a:fillRect/>
          </a:stretch>
        </p:blipFill>
        <p:spPr>
          <a:xfrm rot="16200000">
            <a:off x="-1357993" y="1810657"/>
            <a:ext cx="5143500" cy="3236686"/>
          </a:xfrm>
          <a:prstGeom prst="rect">
            <a:avLst/>
          </a:prstGeom>
        </p:spPr>
      </p:pic>
      <p:pic>
        <p:nvPicPr>
          <p:cNvPr id="18" name="图片 17"/>
          <p:cNvPicPr>
            <a:picLocks noChangeAspect="1"/>
          </p:cNvPicPr>
          <p:nvPr>
            <p:custDataLst>
              <p:tags r:id="rId4"/>
            </p:custDataLst>
          </p:nvPr>
        </p:nvPicPr>
        <p:blipFill rotWithShape="1">
          <a:blip r:embed="rId3" cstate="print">
            <a:extLst>
              <a:ext uri="{28A0092B-C50C-407E-A947-70E740481C1C}">
                <a14:useLocalDpi xmlns:a14="http://schemas.microsoft.com/office/drawing/2010/main" val="0"/>
              </a:ext>
            </a:extLst>
          </a:blip>
          <a:srcRect/>
          <a:stretch>
            <a:fillRect/>
          </a:stretch>
        </p:blipFill>
        <p:spPr>
          <a:xfrm rot="5400000" flipH="1">
            <a:off x="5358493" y="1810657"/>
            <a:ext cx="5143500" cy="3236686"/>
          </a:xfrm>
          <a:prstGeom prst="rect">
            <a:avLst/>
          </a:prstGeom>
        </p:spPr>
      </p:pic>
      <p:sp>
        <p:nvSpPr>
          <p:cNvPr id="2" name="标题 1"/>
          <p:cNvSpPr>
            <a:spLocks noGrp="1"/>
          </p:cNvSpPr>
          <p:nvPr>
            <p:ph type="title" hasCustomPrompt="1"/>
            <p:custDataLst>
              <p:tags r:id="rId5"/>
            </p:custDataLst>
          </p:nvPr>
        </p:nvSpPr>
        <p:spPr>
          <a:xfrm>
            <a:off x="2664278" y="2086951"/>
            <a:ext cx="3815445" cy="1041847"/>
          </a:xfrm>
        </p:spPr>
        <p:txBody>
          <a:bodyPr anchor="b">
            <a:normAutofit/>
          </a:bodyPr>
          <a:lstStyle>
            <a:lvl1pPr algn="ctr">
              <a:defRPr sz="3300">
                <a:solidFill>
                  <a:schemeClr val="tx2"/>
                </a:solidFill>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6"/>
            </p:custDataLst>
          </p:nvPr>
        </p:nvSpPr>
        <p:spPr>
          <a:xfrm>
            <a:off x="2664278" y="3636235"/>
            <a:ext cx="3815444" cy="763367"/>
          </a:xfrm>
        </p:spPr>
        <p:txBody>
          <a:bodyPr>
            <a:normAutofit/>
          </a:bodyPr>
          <a:lstStyle>
            <a:lvl1pPr marL="0" indent="0" algn="ctr">
              <a:buNone/>
              <a:defRPr sz="135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7"/>
            </p:custDataLst>
          </p:nvPr>
        </p:nvSpPr>
        <p:spPr/>
        <p:txBody>
          <a:bodyPr/>
          <a:lstStyle/>
          <a:p>
            <a:fld id="{8562CE8F-003D-4DA8-8252-C120BA29394D}"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p>
            <a:endParaRPr lang="zh-CN" altLang="en-US"/>
          </a:p>
        </p:txBody>
      </p:sp>
      <p:sp>
        <p:nvSpPr>
          <p:cNvPr id="6" name="灯片编号占位符 5"/>
          <p:cNvSpPr>
            <a:spLocks noGrp="1"/>
          </p:cNvSpPr>
          <p:nvPr>
            <p:ph type="sldNum" sz="quarter" idx="12"/>
            <p:custDataLst>
              <p:tags r:id="rId9"/>
            </p:custDataLst>
          </p:nvPr>
        </p:nvSpPr>
        <p:spPr/>
        <p:txBody>
          <a:bodyPr/>
          <a:lstStyle/>
          <a:p>
            <a:fld id="{C492C4AD-A7F1-494C-9B6F-5A5F776317E3}" type="slidenum">
              <a:rPr lang="zh-CN" altLang="en-US" smtClean="0"/>
            </a:fld>
            <a:endParaRPr lang="zh-CN" altLang="en-US"/>
          </a:p>
        </p:txBody>
      </p:sp>
      <p:sp>
        <p:nvSpPr>
          <p:cNvPr id="7" name="矩形 6"/>
          <p:cNvSpPr/>
          <p:nvPr>
            <p:custDataLst>
              <p:tags r:id="rId10"/>
            </p:custDataLst>
          </p:nvPr>
        </p:nvSpPr>
        <p:spPr>
          <a:xfrm>
            <a:off x="2664278" y="1823125"/>
            <a:ext cx="3815444" cy="2892890"/>
          </a:xfrm>
          <a:prstGeom prst="rect">
            <a:avLst/>
          </a:prstGeom>
          <a:noFill/>
          <a:ln w="38100">
            <a:solidFill>
              <a:schemeClr val="accent2">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grpSp>
        <p:nvGrpSpPr>
          <p:cNvPr id="8" name="组合 7"/>
          <p:cNvGrpSpPr/>
          <p:nvPr>
            <p:custDataLst>
              <p:tags r:id="rId11"/>
            </p:custDataLst>
          </p:nvPr>
        </p:nvGrpSpPr>
        <p:grpSpPr>
          <a:xfrm>
            <a:off x="2664278" y="1805851"/>
            <a:ext cx="848597" cy="1131462"/>
            <a:chOff x="4492171" y="2097770"/>
            <a:chExt cx="950686" cy="950686"/>
          </a:xfrm>
        </p:grpSpPr>
        <p:cxnSp>
          <p:nvCxnSpPr>
            <p:cNvPr id="9" name="直接连接符 8"/>
            <p:cNvCxnSpPr/>
            <p:nvPr>
              <p:custDataLst>
                <p:tags r:id="rId12"/>
              </p:custDataLst>
            </p:nvPr>
          </p:nvCxnSpPr>
          <p:spPr>
            <a:xfrm>
              <a:off x="4492171" y="2112284"/>
              <a:ext cx="9506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13"/>
              </p:custDataLst>
            </p:nvPr>
          </p:nvCxnSpPr>
          <p:spPr>
            <a:xfrm rot="16200000">
              <a:off x="4016828" y="2573113"/>
              <a:ext cx="9506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custDataLst>
              <p:tags r:id="rId14"/>
            </p:custDataLst>
          </p:nvPr>
        </p:nvGrpSpPr>
        <p:grpSpPr>
          <a:xfrm flipH="1" flipV="1">
            <a:off x="5631125" y="3601827"/>
            <a:ext cx="848597" cy="1131462"/>
            <a:chOff x="4492171" y="2097770"/>
            <a:chExt cx="950686" cy="950686"/>
          </a:xfrm>
        </p:grpSpPr>
        <p:cxnSp>
          <p:nvCxnSpPr>
            <p:cNvPr id="12" name="直接连接符 11"/>
            <p:cNvCxnSpPr/>
            <p:nvPr>
              <p:custDataLst>
                <p:tags r:id="rId15"/>
              </p:custDataLst>
            </p:nvPr>
          </p:nvCxnSpPr>
          <p:spPr>
            <a:xfrm>
              <a:off x="4492171" y="2112284"/>
              <a:ext cx="9506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6"/>
              </p:custDataLst>
            </p:nvPr>
          </p:nvCxnSpPr>
          <p:spPr>
            <a:xfrm rot="16200000">
              <a:off x="4016828" y="2573113"/>
              <a:ext cx="9506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5" name="矩形 14"/>
          <p:cNvSpPr/>
          <p:nvPr>
            <p:custDataLst>
              <p:tags r:id="rId17"/>
            </p:custDataLst>
          </p:nvPr>
        </p:nvSpPr>
        <p:spPr>
          <a:xfrm>
            <a:off x="3024455" y="3211194"/>
            <a:ext cx="3096038" cy="369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rotWithShape="1">
          <a:blip r:embed="rId3" cstate="print">
            <a:extLst>
              <a:ext uri="{28A0092B-C50C-407E-A947-70E740481C1C}">
                <a14:useLocalDpi xmlns:a14="http://schemas.microsoft.com/office/drawing/2010/main" val="0"/>
              </a:ext>
            </a:extLst>
          </a:blip>
          <a:srcRect/>
          <a:stretch>
            <a:fillRect/>
          </a:stretch>
        </p:blipFill>
        <p:spPr>
          <a:xfrm rot="5400000" flipH="1">
            <a:off x="7558768" y="4744357"/>
            <a:ext cx="742950" cy="3236686"/>
          </a:xfrm>
          <a:prstGeom prst="rect">
            <a:avLst/>
          </a:prstGeom>
        </p:spPr>
      </p:pic>
      <p:pic>
        <p:nvPicPr>
          <p:cNvPr id="9" name="图片 8"/>
          <p:cNvPicPr>
            <a:picLocks noChangeAspect="1"/>
          </p:cNvPicPr>
          <p:nvPr>
            <p:custDataLst>
              <p:tags r:id="rId4"/>
            </p:custDataLst>
          </p:nvPr>
        </p:nvPicPr>
        <p:blipFill rotWithShape="1">
          <a:blip r:embed="rId3" cstate="print">
            <a:extLst>
              <a:ext uri="{28A0092B-C50C-407E-A947-70E740481C1C}">
                <a14:useLocalDpi xmlns:a14="http://schemas.microsoft.com/office/drawing/2010/main" val="0"/>
              </a:ext>
            </a:extLst>
          </a:blip>
          <a:srcRect/>
          <a:stretch>
            <a:fillRect/>
          </a:stretch>
        </p:blipFill>
        <p:spPr>
          <a:xfrm rot="16200000">
            <a:off x="842282" y="4744357"/>
            <a:ext cx="742950" cy="3236686"/>
          </a:xfrm>
          <a:prstGeom prst="rect">
            <a:avLst/>
          </a:prstGeom>
        </p:spPr>
      </p:pic>
      <p:pic>
        <p:nvPicPr>
          <p:cNvPr id="10" name="图片 9"/>
          <p:cNvPicPr>
            <a:picLocks noChangeAspect="1"/>
          </p:cNvPicPr>
          <p:nvPr>
            <p:custDataLst>
              <p:tags r:id="rId5"/>
            </p:custDataLst>
          </p:nvPr>
        </p:nvPicPr>
        <p:blipFill rotWithShape="1">
          <a:blip r:embed="rId6" cstate="print">
            <a:extLst>
              <a:ext uri="{28A0092B-C50C-407E-A947-70E740481C1C}">
                <a14:useLocalDpi xmlns:a14="http://schemas.microsoft.com/office/drawing/2010/main" val="0"/>
              </a:ext>
            </a:extLst>
          </a:blip>
          <a:srcRect/>
          <a:stretch>
            <a:fillRect/>
          </a:stretch>
        </p:blipFill>
        <p:spPr>
          <a:xfrm rot="16200000">
            <a:off x="504363" y="-686416"/>
            <a:ext cx="819150" cy="2465032"/>
          </a:xfrm>
          <a:prstGeom prst="rect">
            <a:avLst/>
          </a:prstGeom>
        </p:spPr>
      </p:pic>
      <p:pic>
        <p:nvPicPr>
          <p:cNvPr id="11" name="图片 10"/>
          <p:cNvPicPr>
            <a:picLocks noChangeAspect="1"/>
          </p:cNvPicPr>
          <p:nvPr>
            <p:custDataLst>
              <p:tags r:id="rId7"/>
            </p:custDataLst>
          </p:nvPr>
        </p:nvPicPr>
        <p:blipFill rotWithShape="1">
          <a:blip r:embed="rId6" cstate="print">
            <a:extLst>
              <a:ext uri="{28A0092B-C50C-407E-A947-70E740481C1C}">
                <a14:useLocalDpi xmlns:a14="http://schemas.microsoft.com/office/drawing/2010/main" val="0"/>
              </a:ext>
            </a:extLst>
          </a:blip>
          <a:srcRect/>
          <a:stretch>
            <a:fillRect/>
          </a:stretch>
        </p:blipFill>
        <p:spPr>
          <a:xfrm rot="5400000" flipH="1">
            <a:off x="7810038" y="-686416"/>
            <a:ext cx="819150" cy="2465032"/>
          </a:xfrm>
          <a:prstGeom prst="rect">
            <a:avLst/>
          </a:prstGeom>
        </p:spPr>
      </p:pic>
      <p:sp>
        <p:nvSpPr>
          <p:cNvPr id="2" name="标题 1"/>
          <p:cNvSpPr>
            <a:spLocks noGrp="1"/>
          </p:cNvSpPr>
          <p:nvPr>
            <p:ph type="title"/>
            <p:custDataLst>
              <p:tags r:id="rId8"/>
            </p:custDataLst>
          </p:nvPr>
        </p:nvSpPr>
        <p:spPr/>
        <p:txBody>
          <a:bodyPr/>
          <a:lstStyle/>
          <a:p>
            <a:r>
              <a:rPr lang="zh-CN" altLang="en-US" dirty="0"/>
              <a:t>单击此处编辑母版标题样式</a:t>
            </a:r>
            <a:endParaRPr lang="zh-CN" altLang="en-US" dirty="0"/>
          </a:p>
        </p:txBody>
      </p:sp>
      <p:sp>
        <p:nvSpPr>
          <p:cNvPr id="3" name="内容占位符 2"/>
          <p:cNvSpPr>
            <a:spLocks noGrp="1"/>
          </p:cNvSpPr>
          <p:nvPr>
            <p:ph sz="half" idx="1"/>
            <p:custDataLst>
              <p:tags r:id="rId9"/>
            </p:custDataLst>
          </p:nvPr>
        </p:nvSpPr>
        <p:spPr>
          <a:xfrm>
            <a:off x="628650" y="1825625"/>
            <a:ext cx="3886200" cy="4351338"/>
          </a:xfrm>
        </p:spPr>
        <p:txBody>
          <a:bodyPr/>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custDataLst>
              <p:tags r:id="rId10"/>
            </p:custDataLst>
          </p:nvPr>
        </p:nvSpPr>
        <p:spPr>
          <a:xfrm>
            <a:off x="4629150" y="1825625"/>
            <a:ext cx="3886200" cy="4351338"/>
          </a:xfrm>
        </p:spPr>
        <p:txBody>
          <a:bodyPr/>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p:txBody>
          <a:bodyPr/>
          <a:lstStyle/>
          <a:p>
            <a:fld id="{8562CE8F-003D-4DA8-8252-C120BA29394D}"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p:txBody>
          <a:bodyPr/>
          <a:lstStyle/>
          <a:p>
            <a:endParaRPr lang="zh-CN" altLang="en-US"/>
          </a:p>
        </p:txBody>
      </p:sp>
      <p:sp>
        <p:nvSpPr>
          <p:cNvPr id="7" name="灯片编号占位符 6"/>
          <p:cNvSpPr>
            <a:spLocks noGrp="1"/>
          </p:cNvSpPr>
          <p:nvPr>
            <p:ph type="sldNum" sz="quarter" idx="12"/>
            <p:custDataLst>
              <p:tags r:id="rId13"/>
            </p:custDataLst>
          </p:nvPr>
        </p:nvSpPr>
        <p:spPr/>
        <p:txBody>
          <a:bodyPr/>
          <a:lstStyle/>
          <a:p>
            <a:fld id="{C492C4AD-A7F1-494C-9B6F-5A5F776317E3}"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29841"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629841" y="1736437"/>
            <a:ext cx="3868340" cy="74093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629841" y="2505075"/>
            <a:ext cx="3868340" cy="3684588"/>
          </a:xfrm>
        </p:spPr>
        <p:txBody>
          <a:bodyPr/>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custDataLst>
              <p:tags r:id="rId5"/>
            </p:custDataLst>
          </p:nvPr>
        </p:nvSpPr>
        <p:spPr>
          <a:xfrm>
            <a:off x="4629150" y="1736437"/>
            <a:ext cx="3887391" cy="74093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4629150" y="2505075"/>
            <a:ext cx="3887391" cy="3684588"/>
          </a:xfrm>
        </p:spPr>
        <p:txBody>
          <a:bodyPr/>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custDataLst>
              <p:tags r:id="rId7"/>
            </p:custDataLst>
          </p:nvPr>
        </p:nvSpPr>
        <p:spPr/>
        <p:txBody>
          <a:bodyPr/>
          <a:lstStyle/>
          <a:p>
            <a:fld id="{8562CE8F-003D-4DA8-8252-C120BA29394D}"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C492C4AD-A7F1-494C-9B6F-5A5F776317E3}"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10" name="图片 9"/>
          <p:cNvPicPr>
            <a:picLocks noChangeAspect="1"/>
          </p:cNvPicPr>
          <p:nvPr>
            <p:custDataLst>
              <p:tags r:id="rId2"/>
            </p:custDataLst>
          </p:nvPr>
        </p:nvPicPr>
        <p:blipFill rotWithShape="1">
          <a:blip r:embed="rId3" cstate="print">
            <a:extLst>
              <a:ext uri="{28A0092B-C50C-407E-A947-70E740481C1C}">
                <a14:useLocalDpi xmlns:a14="http://schemas.microsoft.com/office/drawing/2010/main" val="0"/>
              </a:ext>
            </a:extLst>
          </a:blip>
          <a:srcRect/>
          <a:stretch>
            <a:fillRect/>
          </a:stretch>
        </p:blipFill>
        <p:spPr>
          <a:xfrm rot="5400000" flipH="1">
            <a:off x="7558768" y="4744357"/>
            <a:ext cx="742950" cy="3236686"/>
          </a:xfrm>
          <a:prstGeom prst="rect">
            <a:avLst/>
          </a:prstGeom>
        </p:spPr>
      </p:pic>
      <p:pic>
        <p:nvPicPr>
          <p:cNvPr id="7" name="图片 6"/>
          <p:cNvPicPr>
            <a:picLocks noChangeAspect="1"/>
          </p:cNvPicPr>
          <p:nvPr>
            <p:custDataLst>
              <p:tags r:id="rId4"/>
            </p:custDataLst>
          </p:nvPr>
        </p:nvPicPr>
        <p:blipFill rotWithShape="1">
          <a:blip r:embed="rId3" cstate="print">
            <a:extLst>
              <a:ext uri="{28A0092B-C50C-407E-A947-70E740481C1C}">
                <a14:useLocalDpi xmlns:a14="http://schemas.microsoft.com/office/drawing/2010/main" val="0"/>
              </a:ext>
            </a:extLst>
          </a:blip>
          <a:srcRect/>
          <a:stretch>
            <a:fillRect/>
          </a:stretch>
        </p:blipFill>
        <p:spPr>
          <a:xfrm rot="16200000">
            <a:off x="842282" y="4744357"/>
            <a:ext cx="742950" cy="3236686"/>
          </a:xfrm>
          <a:prstGeom prst="rect">
            <a:avLst/>
          </a:prstGeom>
        </p:spPr>
      </p:pic>
      <p:pic>
        <p:nvPicPr>
          <p:cNvPr id="8" name="图片 7"/>
          <p:cNvPicPr>
            <a:picLocks noChangeAspect="1"/>
          </p:cNvPicPr>
          <p:nvPr>
            <p:custDataLst>
              <p:tags r:id="rId5"/>
            </p:custDataLst>
          </p:nvPr>
        </p:nvPicPr>
        <p:blipFill rotWithShape="1">
          <a:blip r:embed="rId6" cstate="print">
            <a:extLst>
              <a:ext uri="{28A0092B-C50C-407E-A947-70E740481C1C}">
                <a14:useLocalDpi xmlns:a14="http://schemas.microsoft.com/office/drawing/2010/main" val="0"/>
              </a:ext>
            </a:extLst>
          </a:blip>
          <a:srcRect/>
          <a:stretch>
            <a:fillRect/>
          </a:stretch>
        </p:blipFill>
        <p:spPr>
          <a:xfrm rot="16200000">
            <a:off x="504363" y="-686416"/>
            <a:ext cx="819150" cy="2465032"/>
          </a:xfrm>
          <a:prstGeom prst="rect">
            <a:avLst/>
          </a:prstGeom>
        </p:spPr>
      </p:pic>
      <p:sp>
        <p:nvSpPr>
          <p:cNvPr id="2" name="日期占位符 1"/>
          <p:cNvSpPr>
            <a:spLocks noGrp="1"/>
          </p:cNvSpPr>
          <p:nvPr>
            <p:ph type="dt" sz="half" idx="10"/>
            <p:custDataLst>
              <p:tags r:id="rId7"/>
            </p:custDataLst>
          </p:nvPr>
        </p:nvSpPr>
        <p:spPr/>
        <p:txBody>
          <a:bodyPr/>
          <a:lstStyle/>
          <a:p>
            <a:fld id="{8562CE8F-003D-4DA8-8252-C120BA29394D}" type="datetimeFigureOut">
              <a:rPr lang="zh-CN" altLang="en-US" smtClean="0"/>
            </a:fld>
            <a:endParaRPr lang="zh-CN" altLang="en-US"/>
          </a:p>
        </p:txBody>
      </p:sp>
      <p:sp>
        <p:nvSpPr>
          <p:cNvPr id="3" name="页脚占位符 2"/>
          <p:cNvSpPr>
            <a:spLocks noGrp="1"/>
          </p:cNvSpPr>
          <p:nvPr>
            <p:ph type="ftr" sz="quarter" idx="11"/>
            <p:custDataLst>
              <p:tags r:id="rId8"/>
            </p:custDataLst>
          </p:nvPr>
        </p:nvSpPr>
        <p:spPr/>
        <p:txBody>
          <a:bodyPr/>
          <a:lstStyle/>
          <a:p>
            <a:endParaRPr lang="zh-CN" altLang="en-US"/>
          </a:p>
        </p:txBody>
      </p:sp>
      <p:sp>
        <p:nvSpPr>
          <p:cNvPr id="4" name="灯片编号占位符 3"/>
          <p:cNvSpPr>
            <a:spLocks noGrp="1"/>
          </p:cNvSpPr>
          <p:nvPr>
            <p:ph type="sldNum" sz="quarter" idx="12"/>
            <p:custDataLst>
              <p:tags r:id="rId9"/>
            </p:custDataLst>
          </p:nvPr>
        </p:nvSpPr>
        <p:spPr/>
        <p:txBody>
          <a:bodyPr/>
          <a:lstStyle/>
          <a:p>
            <a:fld id="{C492C4AD-A7F1-494C-9B6F-5A5F776317E3}" type="slidenum">
              <a:rPr lang="zh-CN" altLang="en-US" smtClean="0"/>
            </a:fld>
            <a:endParaRPr lang="zh-CN" altLang="en-US" dirty="0"/>
          </a:p>
        </p:txBody>
      </p:sp>
      <p:pic>
        <p:nvPicPr>
          <p:cNvPr id="9" name="图片 8"/>
          <p:cNvPicPr>
            <a:picLocks noChangeAspect="1"/>
          </p:cNvPicPr>
          <p:nvPr>
            <p:custDataLst>
              <p:tags r:id="rId10"/>
            </p:custDataLst>
          </p:nvPr>
        </p:nvPicPr>
        <p:blipFill rotWithShape="1">
          <a:blip r:embed="rId6" cstate="print">
            <a:extLst>
              <a:ext uri="{28A0092B-C50C-407E-A947-70E740481C1C}">
                <a14:useLocalDpi xmlns:a14="http://schemas.microsoft.com/office/drawing/2010/main" val="0"/>
              </a:ext>
            </a:extLst>
          </a:blip>
          <a:srcRect/>
          <a:stretch>
            <a:fillRect/>
          </a:stretch>
        </p:blipFill>
        <p:spPr>
          <a:xfrm rot="5400000" flipH="1">
            <a:off x="7810038" y="-686416"/>
            <a:ext cx="819150" cy="246503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rotWithShape="1">
          <a:blip r:embed="rId3" cstate="print">
            <a:extLst>
              <a:ext uri="{28A0092B-C50C-407E-A947-70E740481C1C}">
                <a14:useLocalDpi xmlns:a14="http://schemas.microsoft.com/office/drawing/2010/main" val="0"/>
              </a:ext>
            </a:extLst>
          </a:blip>
          <a:srcRect/>
          <a:stretch>
            <a:fillRect/>
          </a:stretch>
        </p:blipFill>
        <p:spPr>
          <a:xfrm rot="5400000" flipH="1">
            <a:off x="7558768" y="4744357"/>
            <a:ext cx="742950" cy="3236686"/>
          </a:xfrm>
          <a:prstGeom prst="rect">
            <a:avLst/>
          </a:prstGeom>
        </p:spPr>
      </p:pic>
      <p:pic>
        <p:nvPicPr>
          <p:cNvPr id="9" name="图片 8"/>
          <p:cNvPicPr>
            <a:picLocks noChangeAspect="1"/>
          </p:cNvPicPr>
          <p:nvPr>
            <p:custDataLst>
              <p:tags r:id="rId4"/>
            </p:custDataLst>
          </p:nvPr>
        </p:nvPicPr>
        <p:blipFill rotWithShape="1">
          <a:blip r:embed="rId3" cstate="print">
            <a:extLst>
              <a:ext uri="{28A0092B-C50C-407E-A947-70E740481C1C}">
                <a14:useLocalDpi xmlns:a14="http://schemas.microsoft.com/office/drawing/2010/main" val="0"/>
              </a:ext>
            </a:extLst>
          </a:blip>
          <a:srcRect/>
          <a:stretch>
            <a:fillRect/>
          </a:stretch>
        </p:blipFill>
        <p:spPr>
          <a:xfrm rot="16200000">
            <a:off x="842282" y="4744357"/>
            <a:ext cx="742950" cy="3236686"/>
          </a:xfrm>
          <a:prstGeom prst="rect">
            <a:avLst/>
          </a:prstGeom>
        </p:spPr>
      </p:pic>
      <p:pic>
        <p:nvPicPr>
          <p:cNvPr id="10" name="图片 9"/>
          <p:cNvPicPr>
            <a:picLocks noChangeAspect="1"/>
          </p:cNvPicPr>
          <p:nvPr>
            <p:custDataLst>
              <p:tags r:id="rId5"/>
            </p:custDataLst>
          </p:nvPr>
        </p:nvPicPr>
        <p:blipFill rotWithShape="1">
          <a:blip r:embed="rId6" cstate="print">
            <a:extLst>
              <a:ext uri="{28A0092B-C50C-407E-A947-70E740481C1C}">
                <a14:useLocalDpi xmlns:a14="http://schemas.microsoft.com/office/drawing/2010/main" val="0"/>
              </a:ext>
            </a:extLst>
          </a:blip>
          <a:srcRect/>
          <a:stretch>
            <a:fillRect/>
          </a:stretch>
        </p:blipFill>
        <p:spPr>
          <a:xfrm rot="16200000">
            <a:off x="504363" y="-686416"/>
            <a:ext cx="819150" cy="2465032"/>
          </a:xfrm>
          <a:prstGeom prst="rect">
            <a:avLst/>
          </a:prstGeom>
        </p:spPr>
      </p:pic>
      <p:pic>
        <p:nvPicPr>
          <p:cNvPr id="11" name="图片 10"/>
          <p:cNvPicPr>
            <a:picLocks noChangeAspect="1"/>
          </p:cNvPicPr>
          <p:nvPr>
            <p:custDataLst>
              <p:tags r:id="rId7"/>
            </p:custDataLst>
          </p:nvPr>
        </p:nvPicPr>
        <p:blipFill rotWithShape="1">
          <a:blip r:embed="rId6" cstate="print">
            <a:extLst>
              <a:ext uri="{28A0092B-C50C-407E-A947-70E740481C1C}">
                <a14:useLocalDpi xmlns:a14="http://schemas.microsoft.com/office/drawing/2010/main" val="0"/>
              </a:ext>
            </a:extLst>
          </a:blip>
          <a:srcRect/>
          <a:stretch>
            <a:fillRect/>
          </a:stretch>
        </p:blipFill>
        <p:spPr>
          <a:xfrm rot="5400000" flipH="1">
            <a:off x="7810038" y="-686416"/>
            <a:ext cx="819150" cy="2465032"/>
          </a:xfrm>
          <a:prstGeom prst="rect">
            <a:avLst/>
          </a:prstGeom>
        </p:spPr>
      </p:pic>
      <p:sp>
        <p:nvSpPr>
          <p:cNvPr id="2" name="标题 1"/>
          <p:cNvSpPr>
            <a:spLocks noGrp="1"/>
          </p:cNvSpPr>
          <p:nvPr>
            <p:ph type="title"/>
            <p:custDataLst>
              <p:tags r:id="rId8"/>
            </p:custDataLst>
          </p:nvPr>
        </p:nvSpPr>
        <p:spPr>
          <a:xfrm>
            <a:off x="629840" y="457200"/>
            <a:ext cx="3123900" cy="1600200"/>
          </a:xfrm>
        </p:spPr>
        <p:txBody>
          <a:bodyPr anchor="t" anchorCtr="0">
            <a:normAutofit/>
          </a:bodyPr>
          <a:lstStyle>
            <a:lvl1pPr>
              <a:defRPr sz="2700"/>
            </a:lvl1pPr>
          </a:lstStyle>
          <a:p>
            <a:r>
              <a:rPr lang="zh-CN" altLang="en-US" dirty="0"/>
              <a:t>单击此处编辑母版标题样式</a:t>
            </a:r>
            <a:endParaRPr lang="zh-CN" altLang="en-US" dirty="0"/>
          </a:p>
        </p:txBody>
      </p:sp>
      <p:sp>
        <p:nvSpPr>
          <p:cNvPr id="3" name="图片占位符 2"/>
          <p:cNvSpPr>
            <a:spLocks noGrp="1" noChangeAspect="1"/>
          </p:cNvSpPr>
          <p:nvPr>
            <p:ph type="pic" idx="1"/>
            <p:custDataLst>
              <p:tags r:id="rId9"/>
            </p:custDataLst>
          </p:nvPr>
        </p:nvSpPr>
        <p:spPr>
          <a:xfrm>
            <a:off x="3888000" y="457200"/>
            <a:ext cx="4627800" cy="5403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dirty="0"/>
          </a:p>
        </p:txBody>
      </p:sp>
      <p:sp>
        <p:nvSpPr>
          <p:cNvPr id="4" name="文本占位符 3"/>
          <p:cNvSpPr>
            <a:spLocks noGrp="1"/>
          </p:cNvSpPr>
          <p:nvPr>
            <p:ph type="body" sz="half" idx="2"/>
            <p:custDataLst>
              <p:tags r:id="rId10"/>
            </p:custDataLst>
          </p:nvPr>
        </p:nvSpPr>
        <p:spPr>
          <a:xfrm>
            <a:off x="629840" y="2057400"/>
            <a:ext cx="3123900"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a:t>单击此处编辑母版文本样式</a:t>
            </a:r>
            <a:endParaRPr lang="zh-CN" altLang="en-US" dirty="0"/>
          </a:p>
        </p:txBody>
      </p:sp>
      <p:sp>
        <p:nvSpPr>
          <p:cNvPr id="5" name="日期占位符 4"/>
          <p:cNvSpPr>
            <a:spLocks noGrp="1"/>
          </p:cNvSpPr>
          <p:nvPr>
            <p:ph type="dt" sz="half" idx="10"/>
            <p:custDataLst>
              <p:tags r:id="rId11"/>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p:txBody>
          <a:bodyPr/>
          <a:lstStyle/>
          <a:p>
            <a:endParaRPr lang="zh-CN" altLang="en-US" dirty="0"/>
          </a:p>
        </p:txBody>
      </p:sp>
      <p:sp>
        <p:nvSpPr>
          <p:cNvPr id="7" name="灯片编号占位符 6"/>
          <p:cNvSpPr>
            <a:spLocks noGrp="1"/>
          </p:cNvSpPr>
          <p:nvPr>
            <p:ph type="sldNum" sz="quarter" idx="12"/>
            <p:custDataLst>
              <p:tags r:id="rId13"/>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557654" y="365125"/>
            <a:ext cx="957695" cy="5811838"/>
          </a:xfrm>
        </p:spPr>
        <p:txBody>
          <a:bodyPr vert="eaVert">
            <a:normAutofit/>
          </a:bodyPr>
          <a:lstStyle>
            <a:lvl1pPr>
              <a:defRPr sz="2700"/>
            </a:lvl1p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628649" y="365125"/>
            <a:ext cx="6776605"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8562CE8F-003D-4DA8-8252-C120BA29394D}"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C492C4AD-A7F1-494C-9B6F-5A5F776317E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106.xml"/><Relationship Id="rId17" Type="http://schemas.openxmlformats.org/officeDocument/2006/relationships/tags" Target="../tags/tag105.xml"/><Relationship Id="rId16" Type="http://schemas.openxmlformats.org/officeDocument/2006/relationships/tags" Target="../tags/tag104.xml"/><Relationship Id="rId15" Type="http://schemas.openxmlformats.org/officeDocument/2006/relationships/tags" Target="../tags/tag103.xml"/><Relationship Id="rId14" Type="http://schemas.openxmlformats.org/officeDocument/2006/relationships/tags" Target="../tags/tag102.xml"/><Relationship Id="rId13" Type="http://schemas.openxmlformats.org/officeDocument/2006/relationships/tags" Target="../tags/tag10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8" Type="http://schemas.openxmlformats.org/officeDocument/2006/relationships/theme" Target="../theme/theme2.xml"/><Relationship Id="rId17" Type="http://schemas.openxmlformats.org/officeDocument/2006/relationships/tags" Target="../tags/tag212.xml"/><Relationship Id="rId16" Type="http://schemas.openxmlformats.org/officeDocument/2006/relationships/tags" Target="../tags/tag211.xml"/><Relationship Id="rId15" Type="http://schemas.openxmlformats.org/officeDocument/2006/relationships/tags" Target="../tags/tag210.xml"/><Relationship Id="rId14" Type="http://schemas.openxmlformats.org/officeDocument/2006/relationships/tags" Target="../tags/tag209.xml"/><Relationship Id="rId13" Type="http://schemas.openxmlformats.org/officeDocument/2006/relationships/tags" Target="../tags/tag208.xml"/><Relationship Id="rId12" Type="http://schemas.openxmlformats.org/officeDocument/2006/relationships/tags" Target="../tags/tag207.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28650" y="6356350"/>
            <a:ext cx="2057400" cy="365125"/>
          </a:xfrm>
          <a:prstGeom prst="rect">
            <a:avLst/>
          </a:prstGeom>
        </p:spPr>
        <p:txBody>
          <a:bodyPr vert="horz" lIns="91440" tIns="45720" rIns="91440" bIns="45720" rtlCol="0" anchor="ctr">
            <a:normAutofit/>
          </a:bodyPr>
          <a:lstStyle>
            <a:lvl1pPr algn="l">
              <a:defRPr sz="900">
                <a:solidFill>
                  <a:schemeClr val="bg1">
                    <a:lumMod val="50000"/>
                  </a:schemeClr>
                </a:solidFill>
              </a:defRPr>
            </a:lvl1pPr>
          </a:lstStyle>
          <a:p>
            <a:fld id="{8562CE8F-003D-4DA8-8252-C120BA29394D}"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3028950" y="6356350"/>
            <a:ext cx="3086100" cy="365125"/>
          </a:xfrm>
          <a:prstGeom prst="rect">
            <a:avLst/>
          </a:prstGeom>
        </p:spPr>
        <p:txBody>
          <a:bodyPr vert="horz" lIns="91440" tIns="45720" rIns="91440" bIns="45720" rtlCol="0" anchor="ctr">
            <a:normAutofit/>
          </a:bodyPr>
          <a:lstStyle>
            <a:lvl1pPr algn="ctr">
              <a:defRPr sz="900">
                <a:solidFill>
                  <a:schemeClr val="bg1">
                    <a:lumMod val="50000"/>
                  </a:schemeClr>
                </a:solidFill>
              </a:defRPr>
            </a:lvl1pPr>
          </a:lstStyle>
          <a:p>
            <a:endParaRPr lang="zh-CN" altLang="en-US"/>
          </a:p>
        </p:txBody>
      </p:sp>
      <p:sp>
        <p:nvSpPr>
          <p:cNvPr id="6" name="灯片编号占位符 5"/>
          <p:cNvSpPr>
            <a:spLocks noGrp="1"/>
          </p:cNvSpPr>
          <p:nvPr>
            <p:ph type="sldNum" sz="quarter" idx="4"/>
            <p:custDataLst>
              <p:tags r:id="rId17"/>
            </p:custDataLst>
          </p:nvPr>
        </p:nvSpPr>
        <p:spPr>
          <a:xfrm>
            <a:off x="6457950" y="6356350"/>
            <a:ext cx="2057400" cy="365125"/>
          </a:xfrm>
          <a:prstGeom prst="rect">
            <a:avLst/>
          </a:prstGeom>
        </p:spPr>
        <p:txBody>
          <a:bodyPr vert="horz" lIns="91440" tIns="45720" rIns="91440" bIns="45720" rtlCol="0" anchor="ctr">
            <a:normAutofit/>
          </a:bodyPr>
          <a:lstStyle>
            <a:lvl1pPr algn="r">
              <a:defRPr sz="900">
                <a:solidFill>
                  <a:schemeClr val="bg1">
                    <a:lumMod val="50000"/>
                  </a:schemeClr>
                </a:solidFill>
              </a:defRPr>
            </a:lvl1pPr>
          </a:lstStyle>
          <a:p>
            <a:fld id="{C492C4AD-A7F1-494C-9B6F-5A5F776317E3}" type="slidenum">
              <a:rPr lang="zh-CN" altLang="en-US" smtClean="0"/>
            </a:fld>
            <a:endParaRPr lang="zh-CN" altLang="en-US"/>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28650" y="6356350"/>
            <a:ext cx="2057400" cy="365125"/>
          </a:xfrm>
          <a:prstGeom prst="rect">
            <a:avLst/>
          </a:prstGeom>
        </p:spPr>
        <p:txBody>
          <a:bodyPr vert="horz" lIns="91440" tIns="45720" rIns="91440" bIns="45720" rtlCol="0" anchor="ctr">
            <a:normAutofit/>
          </a:bodyPr>
          <a:lstStyle>
            <a:lvl1pPr algn="l">
              <a:defRPr sz="1200">
                <a:solidFill>
                  <a:schemeClr val="bg1">
                    <a:lumMod val="50000"/>
                  </a:schemeClr>
                </a:solidFill>
              </a:defRPr>
            </a:lvl1pPr>
          </a:lstStyle>
          <a:p>
            <a:fld id="{8562CE8F-003D-4DA8-8252-C120BA29394D}"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bg1">
                    <a:lumMod val="50000"/>
                  </a:schemeClr>
                </a:solidFill>
              </a:defRPr>
            </a:lvl1pPr>
          </a:lstStyle>
          <a:p>
            <a:endParaRPr lang="zh-CN" altLang="en-US"/>
          </a:p>
        </p:txBody>
      </p:sp>
      <p:sp>
        <p:nvSpPr>
          <p:cNvPr id="6" name="灯片编号占位符 5"/>
          <p:cNvSpPr>
            <a:spLocks noGrp="1"/>
          </p:cNvSpPr>
          <p:nvPr>
            <p:ph type="sldNum" sz="quarter" idx="4"/>
            <p:custDataLst>
              <p:tags r:id="rId16"/>
            </p:custDataLst>
          </p:nvPr>
        </p:nvSpPr>
        <p:spPr>
          <a:xfrm>
            <a:off x="6457950" y="6356350"/>
            <a:ext cx="2057400" cy="365125"/>
          </a:xfrm>
          <a:prstGeom prst="rect">
            <a:avLst/>
          </a:prstGeom>
        </p:spPr>
        <p:txBody>
          <a:bodyPr vert="horz" lIns="91440" tIns="45720" rIns="91440" bIns="45720" rtlCol="0" anchor="ctr">
            <a:normAutofit/>
          </a:bodyPr>
          <a:lstStyle>
            <a:lvl1pPr algn="r">
              <a:defRPr sz="1200">
                <a:solidFill>
                  <a:schemeClr val="bg1">
                    <a:lumMod val="50000"/>
                  </a:schemeClr>
                </a:solidFill>
              </a:defRPr>
            </a:lvl1pPr>
          </a:lstStyle>
          <a:p>
            <a:fld id="{C492C4AD-A7F1-494C-9B6F-5A5F776317E3}" type="slidenum">
              <a:rPr lang="zh-CN" altLang="en-US" smtClean="0"/>
            </a:fld>
            <a:endParaRPr lang="zh-CN" altLang="en-US"/>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21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tags" Target="../tags/tag215.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 name="标题 1"/>
          <p:cNvSpPr>
            <a:spLocks noGrp="1"/>
          </p:cNvSpPr>
          <p:nvPr>
            <p:ph type="ctrTitle"/>
          </p:nvPr>
        </p:nvSpPr>
        <p:spPr/>
        <p:txBody>
          <a:bodyPr/>
          <a:p>
            <a:r>
              <a:rPr lang="zh-CN" altLang="en-US"/>
              <a:t>小学心理健康一坊</a:t>
            </a:r>
            <a:endParaRPr lang="zh-CN" altLang="en-US"/>
          </a:p>
        </p:txBody>
      </p:sp>
      <p:sp>
        <p:nvSpPr>
          <p:cNvPr id="6" name="文本框 5"/>
          <p:cNvSpPr txBox="1"/>
          <p:nvPr/>
        </p:nvSpPr>
        <p:spPr>
          <a:xfrm>
            <a:off x="3020060" y="3204845"/>
            <a:ext cx="3279775" cy="368300"/>
          </a:xfrm>
          <a:prstGeom prst="rect">
            <a:avLst/>
          </a:prstGeom>
          <a:noFill/>
        </p:spPr>
        <p:txBody>
          <a:bodyPr wrap="square" rtlCol="0">
            <a:spAutoFit/>
          </a:bodyPr>
          <a:p>
            <a:r>
              <a:rPr lang="en-US" altLang="zh-CN"/>
              <a:t>            </a:t>
            </a:r>
            <a:r>
              <a:rPr lang="zh-CN" altLang="en-US"/>
              <a:t>简报（第二期）</a:t>
            </a:r>
            <a:endParaRPr lang="zh-CN" altLang="en-US"/>
          </a:p>
        </p:txBody>
      </p:sp>
      <p:sp>
        <p:nvSpPr>
          <p:cNvPr id="7" name="文本框 6"/>
          <p:cNvSpPr txBox="1"/>
          <p:nvPr/>
        </p:nvSpPr>
        <p:spPr>
          <a:xfrm>
            <a:off x="3552825" y="4262120"/>
            <a:ext cx="2603500" cy="368300"/>
          </a:xfrm>
          <a:prstGeom prst="rect">
            <a:avLst/>
          </a:prstGeom>
          <a:noFill/>
        </p:spPr>
        <p:txBody>
          <a:bodyPr wrap="square" rtlCol="0">
            <a:spAutoFit/>
          </a:bodyPr>
          <a:p>
            <a:r>
              <a:rPr lang="en-US" altLang="zh-CN"/>
              <a:t>   </a:t>
            </a:r>
            <a:r>
              <a:rPr lang="zh-CN" altLang="en-US"/>
              <a:t>坊主：范文爽</a:t>
            </a:r>
            <a:endParaRPr lang="zh-CN" altLang="en-US"/>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文本框 5"/>
          <p:cNvSpPr txBox="1"/>
          <p:nvPr/>
        </p:nvSpPr>
        <p:spPr>
          <a:xfrm>
            <a:off x="560705" y="925830"/>
            <a:ext cx="7867015" cy="4584700"/>
          </a:xfrm>
          <a:prstGeom prst="rect">
            <a:avLst/>
          </a:prstGeom>
          <a:noFill/>
        </p:spPr>
        <p:txBody>
          <a:bodyPr wrap="square" rtlCol="0" anchor="t">
            <a:spAutoFit/>
          </a:bodyPr>
          <a:p>
            <a:r>
              <a:rPr lang="zh-CN" altLang="en-US" sz="4000" b="1">
                <a:solidFill>
                  <a:schemeClr val="accent1"/>
                </a:solidFill>
                <a:effectLst>
                  <a:outerShdw blurRad="38100" dist="25400" dir="5400000" algn="ctr" rotWithShape="0">
                    <a:srgbClr val="6E747A">
                      <a:alpha val="43000"/>
                    </a:srgbClr>
                  </a:outerShdw>
                </a:effectLst>
              </a:rPr>
              <a:t>首卷语</a:t>
            </a:r>
            <a:endParaRPr lang="zh-CN" altLang="en-US" sz="4000" b="1">
              <a:solidFill>
                <a:schemeClr val="accent1"/>
              </a:solidFill>
              <a:effectLst>
                <a:outerShdw blurRad="38100" dist="25400" dir="5400000" algn="ctr" rotWithShape="0">
                  <a:srgbClr val="6E747A">
                    <a:alpha val="43000"/>
                  </a:srgbClr>
                </a:outerShdw>
              </a:effectLst>
            </a:endParaRPr>
          </a:p>
          <a:p>
            <a:endParaRPr lang="zh-CN" altLang="en-US">
              <a:solidFill>
                <a:schemeClr val="accent4"/>
              </a:solidFill>
            </a:endParaRPr>
          </a:p>
          <a:p>
            <a:r>
              <a:rPr lang="zh-CN" altLang="en-US">
                <a:solidFill>
                  <a:schemeClr val="accent4"/>
                </a:solidFill>
              </a:rPr>
              <a:t>      古人有一句话说“但在流传不在多”。能够真正流布当代并流传后世的东西，价值的高低不在数量多少。</a:t>
            </a:r>
            <a:endParaRPr lang="zh-CN" altLang="en-US">
              <a:solidFill>
                <a:schemeClr val="accent4"/>
              </a:solidFill>
            </a:endParaRPr>
          </a:p>
          <a:p>
            <a:endParaRPr lang="zh-CN" altLang="en-US">
              <a:solidFill>
                <a:schemeClr val="accent4"/>
              </a:solidFill>
            </a:endParaRPr>
          </a:p>
          <a:p>
            <a:r>
              <a:rPr lang="zh-CN" altLang="en-US">
                <a:solidFill>
                  <a:schemeClr val="accent4"/>
                </a:solidFill>
              </a:rPr>
              <a:t>     人们对教育有一个超出了世间各种其他职业的评价:“教师是太阳底下最光辉的职业。”如此荣耀的评价，如此厚重的期待，同样也是一份非常沉重的社会责任所有教育工作者都不应辜负世人的期待，不愧于教师的称呼，并应把教育祖国之英オ作为自己有生的事业。什么是事业?</a:t>
            </a:r>
            <a:endParaRPr lang="zh-CN" altLang="en-US">
              <a:solidFill>
                <a:schemeClr val="accent4"/>
              </a:solidFill>
            </a:endParaRPr>
          </a:p>
          <a:p>
            <a:endParaRPr lang="zh-CN" altLang="en-US">
              <a:solidFill>
                <a:schemeClr val="accent4"/>
              </a:solidFill>
            </a:endParaRPr>
          </a:p>
          <a:p>
            <a:r>
              <a:rPr lang="zh-CN" altLang="en-US">
                <a:solidFill>
                  <a:schemeClr val="accent4"/>
                </a:solidFill>
              </a:rPr>
              <a:t>    《易经・系传》讲:“举而措诸天下之民，谓之事业。”就是说，我们做的这件事情，对天下人民是有益的，对世界与人类是有贡献的，这才叫事业把懵懂少年教育成人オ，把毎一对父母、每一个家庭对于子女的期待都实现，这就是我们的事业。一座入云的山峰，不是一铲土便可以堆成，教育也不是一天就可以成功。</a:t>
            </a:r>
            <a:endParaRPr lang="zh-CN" altLang="en-US">
              <a:solidFill>
                <a:schemeClr val="accent4"/>
              </a:solidFill>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文本框 1"/>
          <p:cNvSpPr txBox="1"/>
          <p:nvPr/>
        </p:nvSpPr>
        <p:spPr>
          <a:xfrm>
            <a:off x="725805" y="1555115"/>
            <a:ext cx="7708265" cy="2676525"/>
          </a:xfrm>
          <a:prstGeom prst="rect">
            <a:avLst/>
          </a:prstGeom>
          <a:noFill/>
        </p:spPr>
        <p:txBody>
          <a:bodyPr wrap="square" rtlCol="0">
            <a:spAutoFit/>
          </a:bodyPr>
          <a:p>
            <a:r>
              <a:rPr lang="en-US" altLang="zh-CN" sz="2800" b="1">
                <a:solidFill>
                  <a:schemeClr val="accent1"/>
                </a:solidFill>
                <a:effectLst>
                  <a:outerShdw blurRad="38100" dist="25400" dir="5400000" algn="ctr" rotWithShape="0">
                    <a:srgbClr val="6E747A">
                      <a:alpha val="43000"/>
                    </a:srgbClr>
                  </a:outerShdw>
                </a:effectLst>
              </a:rPr>
              <a:t>    </a:t>
            </a:r>
            <a:r>
              <a:rPr lang="zh-CN" altLang="en-US" sz="2800" b="1">
                <a:solidFill>
                  <a:schemeClr val="accent1"/>
                </a:solidFill>
                <a:effectLst>
                  <a:outerShdw blurRad="38100" dist="25400" dir="5400000" algn="ctr" rotWithShape="0">
                    <a:srgbClr val="6E747A">
                      <a:alpha val="43000"/>
                    </a:srgbClr>
                  </a:outerShdw>
                </a:effectLst>
              </a:rPr>
              <a:t>本次培训已近尾声，本坊共19名老师全部参加了通过网站学习，并积极在班级论坛中，有针对性的进行研讨。学习的步伐不能停止，</a:t>
            </a:r>
            <a:r>
              <a:rPr lang="zh-CN" altLang="en-US" sz="2800" b="1">
                <a:solidFill>
                  <a:schemeClr val="accent1"/>
                </a:solidFill>
                <a:effectLst>
                  <a:outerShdw blurRad="38100" dist="25400" dir="5400000" algn="ctr" rotWithShape="0">
                    <a:srgbClr val="6E747A">
                      <a:alpha val="43000"/>
                    </a:srgbClr>
                  </a:outerShdw>
                </a:effectLst>
                <a:sym typeface="+mn-ea"/>
              </a:rPr>
              <a:t>希望本次学习能够让大家更加深入的研究心理健康课，并把所学的知识运用到我们日常的教育教学当中。</a:t>
            </a:r>
            <a:endParaRPr lang="zh-CN" altLang="en-US" sz="2800" b="1">
              <a:solidFill>
                <a:schemeClr val="accent1"/>
              </a:solidFill>
              <a:effectLst>
                <a:outerShdw blurRad="38100" dist="25400" dir="5400000" algn="ctr" rotWithShape="0">
                  <a:srgbClr val="6E747A">
                    <a:alpha val="43000"/>
                  </a:srgbClr>
                </a:outerShdw>
              </a:effectLst>
            </a:endParaRPr>
          </a:p>
          <a:p>
            <a:endParaRPr lang="zh-CN" altLang="en-US" sz="2800"/>
          </a:p>
        </p:txBody>
      </p:sp>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1.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77133"/>
</p:tagLst>
</file>

<file path=ppt/tags/tag102.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77133"/>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6.xml><?xml version="1.0" encoding="utf-8"?>
<p:tagLst xmlns:p="http://schemas.openxmlformats.org/presentationml/2006/main">
  <p:tag name="KSO_WM_TAG_VERSION" val="1.0"/>
  <p:tag name="KSO_WM_BEAUTIFY_FLAG" val="#wm#"/>
  <p:tag name="KSO_WM_COMBINE_RELATE_SLIDE_ID" val="background20176393_1"/>
  <p:tag name="KSO_WM_TEMPLATE_CATEGORY" val="custom"/>
  <p:tag name="KSO_WM_TEMPLATE_INDEX" val="20177133"/>
  <p:tag name="KSO_WM_TEMPLATE_SUBCATEGORY" val="0"/>
  <p:tag name="KSO_WM_TEMPLATE_THUMBS_INDEX" val="1、3、6、12、13、19、20、25、30、31、3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7.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77133"/>
</p:tagLst>
</file>

<file path=ppt/tags/tag208.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77133"/>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2.xml><?xml version="1.0" encoding="utf-8"?>
<p:tagLst xmlns:p="http://schemas.openxmlformats.org/presentationml/2006/main">
  <p:tag name="KSO_WM_TAG_VERSION" val="1.0"/>
  <p:tag name="KSO_WM_BEAUTIFY_FLAG" val="#wm#"/>
  <p:tag name="KSO_WM_COMBINE_RELATE_SLIDE_ID" val="background20176393_1"/>
  <p:tag name="KSO_WM_TEMPLATE_CATEGORY" val="custom"/>
  <p:tag name="KSO_WM_TEMPLATE_INDEX" val="20177133"/>
  <p:tag name="KSO_WM_TEMPLATE_SUBCATEGORY" val="0"/>
  <p:tag name="KSO_WM_TEMPLATE_THUMBS_INDEX" val="1、3、6、12、13、19、20、25、30、31、32"/>
</p:tagLst>
</file>

<file path=ppt/tags/tag213.xml><?xml version="1.0" encoding="utf-8"?>
<p:tagLst xmlns:p="http://schemas.openxmlformats.org/presentationml/2006/main">
  <p:tag name="KSO_WM_TEMPLATE_CATEGORY" val="custom"/>
  <p:tag name="KSO_WM_TEMPLATE_INDEX" val="20177133"/>
</p:tagLst>
</file>

<file path=ppt/tags/tag214.xml><?xml version="1.0" encoding="utf-8"?>
<p:tagLst xmlns:p="http://schemas.openxmlformats.org/presentationml/2006/main">
  <p:tag name="KSO_WM_SLIDE_SIZE" val="828*457"/>
  <p:tag name="KSO_WM_SLIDE_POSITION" val="66*28"/>
  <p:tag name="KSO_WM_SLIDE_LAYOUT_CNT" val="1_1"/>
  <p:tag name="KSO_WM_SLIDE_LAYOUT" val="a_f"/>
  <p:tag name="KSO_WM_BEAUTIFY_FLAG" val="#wm#"/>
  <p:tag name="KSO_WM_SLIDE_TYPE" val="text"/>
  <p:tag name="KSO_WM_SLIDE_ITEM_CNT" val="0"/>
  <p:tag name="KSO_WM_TAG_VERSION" val="1.0"/>
  <p:tag name="KSO_WM_COMBINE_RELATE_SLIDE_ID" val="background20176393_2"/>
  <p:tag name="KSO_WM_TEMPLATE_CATEGORY" val="custom"/>
  <p:tag name="KSO_WM_TEMPLATE_INDEX" val="20177133"/>
  <p:tag name="KSO_WM_SLIDE_ID" val="custom20177133_2"/>
  <p:tag name="KSO_WM_SLIDE_INDEX" val="2"/>
  <p:tag name="KSO_WM_TEMPLATE_SUBCATEGORY" val="0"/>
  <p:tag name="KSO_WM_SLIDE_SUBTYPE" val="pureTxt"/>
</p:tagLst>
</file>

<file path=ppt/tags/tag215.xml><?xml version="1.0" encoding="utf-8"?>
<p:tagLst xmlns:p="http://schemas.openxmlformats.org/presentationml/2006/main">
  <p:tag name="KSO_WM_SLIDE_SIZE" val="828*457"/>
  <p:tag name="KSO_WM_SLIDE_POSITION" val="66*28"/>
  <p:tag name="KSO_WM_SLIDE_LAYOUT_CNT" val="1_2"/>
  <p:tag name="KSO_WM_SLIDE_LAYOUT" val="a_f"/>
  <p:tag name="KSO_WM_BEAUTIFY_FLAG" val="#wm#"/>
  <p:tag name="KSO_WM_SLIDE_TYPE" val="text"/>
  <p:tag name="KSO_WM_SLIDE_ITEM_CNT" val="0"/>
  <p:tag name="KSO_WM_TAG_VERSION" val="1.0"/>
  <p:tag name="KSO_WM_COMBINE_RELATE_SLIDE_ID" val="background20176393_3"/>
  <p:tag name="KSO_WM_TEMPLATE_CATEGORY" val="custom"/>
  <p:tag name="KSO_WM_TEMPLATE_INDEX" val="20177133"/>
  <p:tag name="KSO_WM_SLIDE_ID" val="custom20177133_3"/>
  <p:tag name="KSO_WM_SLIDE_INDEX" val="3"/>
  <p:tag name="KSO_WM_TEMPLATE_SUBCATEGORY" val="0"/>
  <p:tag name="KSO_WM_SLIDE_SUBTYPE" val="pureTxt"/>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自定义设计方案">
  <a:themeElements>
    <a:clrScheme name="731pm1">
      <a:dk1>
        <a:sysClr val="windowText" lastClr="000000"/>
      </a:dk1>
      <a:lt1>
        <a:sysClr val="window" lastClr="FFFFFF"/>
      </a:lt1>
      <a:dk2>
        <a:srgbClr val="8569B8"/>
      </a:dk2>
      <a:lt2>
        <a:srgbClr val="E3F0F3"/>
      </a:lt2>
      <a:accent1>
        <a:srgbClr val="8569B8"/>
      </a:accent1>
      <a:accent2>
        <a:srgbClr val="C5C5DD"/>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731pm1">
      <a:dk1>
        <a:sysClr val="windowText" lastClr="000000"/>
      </a:dk1>
      <a:lt1>
        <a:sysClr val="window" lastClr="FFFFFF"/>
      </a:lt1>
      <a:dk2>
        <a:srgbClr val="8569B8"/>
      </a:dk2>
      <a:lt2>
        <a:srgbClr val="E3F0F3"/>
      </a:lt2>
      <a:accent1>
        <a:srgbClr val="8569B8"/>
      </a:accent1>
      <a:accent2>
        <a:srgbClr val="C5C5DD"/>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472</Words>
  <Application>WPS 演示</Application>
  <PresentationFormat/>
  <Paragraphs>17</Paragraphs>
  <Slides>3</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3</vt:i4>
      </vt:variant>
    </vt:vector>
  </HeadingPairs>
  <TitlesOfParts>
    <vt:vector size="13" baseType="lpstr">
      <vt:lpstr>Arial</vt:lpstr>
      <vt:lpstr>宋体</vt:lpstr>
      <vt:lpstr>Wingdings</vt:lpstr>
      <vt:lpstr>微软雅黑</vt:lpstr>
      <vt:lpstr>Calibri</vt:lpstr>
      <vt:lpstr>黑体</vt:lpstr>
      <vt:lpstr>Arial Unicode MS</vt:lpstr>
      <vt:lpstr>MS PGothic</vt:lpstr>
      <vt:lpstr>自定义设计方案</vt:lpstr>
      <vt:lpstr>1_自定义设计方案</vt:lpstr>
      <vt:lpstr>初中心理健康一坊</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初中心理健康一坊</dc:title>
  <dc:creator>Administrator</dc:creator>
  <cp:lastModifiedBy>WPS_1494291945</cp:lastModifiedBy>
  <cp:revision>6</cp:revision>
  <dcterms:created xsi:type="dcterms:W3CDTF">2020-10-23T06:34:00Z</dcterms:created>
  <dcterms:modified xsi:type="dcterms:W3CDTF">2020-10-23T07:30:55Z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