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21410"/>
            <a:ext cx="12192000" cy="5657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89975" y="5600700"/>
            <a:ext cx="2697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九年级政治：李永清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56125" y="107950"/>
            <a:ext cx="307975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板书设计意图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1830" y="1226185"/>
            <a:ext cx="108483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zh-CN" altLang="en-US" sz="2400"/>
              <a:t>课堂教学中，虽然可以运用可以运用多媒体，</a:t>
            </a:r>
            <a:r>
              <a:rPr lang="en-US" altLang="zh-CN" sz="2400"/>
              <a:t>PPT</a:t>
            </a:r>
            <a:r>
              <a:rPr lang="zh-CN" altLang="en-US" sz="2400"/>
              <a:t>课件的手段，但板书的作用依然不可或缺，板书设计既要讲究规范美观，更注重实效。在道德与法治第四课第二框《凝聚法治共识》的教学中我做出如上板书设计，主要设计意图如下：</a:t>
            </a:r>
            <a:endParaRPr lang="zh-CN" altLang="en-US" sz="2400"/>
          </a:p>
          <a:p>
            <a:r>
              <a:rPr lang="zh-CN" altLang="en-US" sz="2400"/>
              <a:t>   首先，在黑板最右边展示</a:t>
            </a:r>
            <a:r>
              <a:rPr lang="en-US" altLang="zh-CN" sz="2400"/>
              <a:t>“</a:t>
            </a:r>
            <a:r>
              <a:rPr lang="zh-CN" altLang="en-US" sz="2400"/>
              <a:t>温故知新</a:t>
            </a:r>
            <a:r>
              <a:rPr lang="en-US" altLang="zh-CN" sz="2400"/>
              <a:t>”</a:t>
            </a:r>
            <a:r>
              <a:rPr lang="zh-CN" altLang="en-US" sz="2400"/>
              <a:t>模块，板书上一课所学核心问题，意在指导学生复习背诵，通过提问加以检测。</a:t>
            </a:r>
            <a:endParaRPr lang="zh-CN" altLang="en-US" sz="2400"/>
          </a:p>
          <a:p>
            <a:r>
              <a:rPr lang="zh-CN" altLang="en-US" sz="2400"/>
              <a:t> 其次，在黑板最左边板书学习目标，旨在引导学生明确本节学习的方向，精准把握要点。</a:t>
            </a:r>
            <a:endParaRPr lang="zh-CN" altLang="en-US" sz="2400"/>
          </a:p>
          <a:p>
            <a:r>
              <a:rPr lang="zh-CN" altLang="en-US" sz="2400"/>
              <a:t>  再次，在黑板中间区域板书新课主干内容及核心知识点，根据知识之间的逻辑关系分层次标序号，为了突出其层次性，特意采用不同颜色的粉笔进行板书，这样有利于学生更清晰的构建知识网络。</a:t>
            </a:r>
            <a:r>
              <a:rPr lang="en-US" altLang="zh-CN" sz="2400"/>
              <a:t>   </a:t>
            </a:r>
            <a:r>
              <a:rPr lang="zh-CN" altLang="en-US" sz="2400"/>
              <a:t>最后，对于课本关键知识点，分别用划线、标三角符号、五星等符号，帮助学生对重难点知识有更精准的把握，提高教学的实效性。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WPS 演示</Application>
  <PresentationFormat>宽屏</PresentationFormat>
  <Paragraphs>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楷体</vt:lpstr>
      <vt:lpstr>微软雅黑</vt:lpstr>
      <vt:lpstr>Arial Unicode MS</vt:lpstr>
      <vt:lpstr>1_Office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50112</dc:creator>
  <cp:lastModifiedBy>张玉梅</cp:lastModifiedBy>
  <cp:revision>4</cp:revision>
  <dcterms:created xsi:type="dcterms:W3CDTF">2020-09-25T01:15:00Z</dcterms:created>
  <dcterms:modified xsi:type="dcterms:W3CDTF">2020-09-25T01:41:04Z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