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16"/>
  </p:notesMasterIdLst>
  <p:sldIdLst>
    <p:sldId id="303" r:id="rId6"/>
    <p:sldId id="306" r:id="rId7"/>
    <p:sldId id="307" r:id="rId8"/>
    <p:sldId id="305" r:id="rId9"/>
    <p:sldId id="326" r:id="rId10"/>
    <p:sldId id="282" r:id="rId11"/>
    <p:sldId id="304" r:id="rId12"/>
    <p:sldId id="283" r:id="rId13"/>
    <p:sldId id="296" r:id="rId14"/>
    <p:sldId id="297" r:id="rId15"/>
    <p:sldId id="298" r:id="rId17"/>
    <p:sldId id="302" r:id="rId18"/>
    <p:sldId id="299" r:id="rId19"/>
    <p:sldId id="310" r:id="rId20"/>
    <p:sldId id="311" r:id="rId21"/>
    <p:sldId id="312" r:id="rId22"/>
    <p:sldId id="278" r:id="rId23"/>
    <p:sldId id="274" r:id="rId24"/>
    <p:sldId id="279" r:id="rId25"/>
    <p:sldId id="277" r:id="rId26"/>
    <p:sldId id="275" r:id="rId27"/>
    <p:sldId id="276" r:id="rId2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1590" y="-96"/>
      </p:cViewPr>
      <p:guideLst>
        <p:guide orient="horz" pos="2142"/>
        <p:guide pos="2824"/>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notesMaster" Target="notesMasters/notesMaster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Grp="1" noRot="1"/>
          </p:cNvSpPr>
          <p:nvPr>
            <p:ph type="sldImg"/>
          </p:nvPr>
        </p:nvSpPr>
        <p:spPr>
          <a:xfrm>
            <a:off x="1143000" y="685800"/>
            <a:ext cx="4572000" cy="3429000"/>
          </a:xfrm>
          <a:prstGeom prst="rect">
            <a:avLst/>
          </a:prstGeom>
          <a:noFill/>
          <a:ln w="9525">
            <a:noFill/>
          </a:ln>
        </p:spPr>
      </p:sp>
      <p:sp>
        <p:nvSpPr>
          <p:cNvPr id="7173"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25602" name="Rectangle 2"/>
          <p:cNvSpPr>
            <a:spLocks noGrp="1" noRot="1" noTextEdit="1"/>
          </p:cNvSpPr>
          <p:nvPr>
            <p:ph type="sldImg"/>
          </p:nvPr>
        </p:nvSpPr>
        <p:spPr>
          <a:xfrm>
            <a:off x="1141413" y="684213"/>
            <a:ext cx="4572000" cy="3429000"/>
          </a:xfrm>
          <a:ln/>
        </p:spPr>
      </p:sp>
      <p:sp>
        <p:nvSpPr>
          <p:cNvPr id="25603" name="Rectangle 3"/>
          <p:cNvSpPr>
            <a:spLocks noGrp="1" noRot="1"/>
          </p:cNvSpPr>
          <p:nvPr>
            <p:ph type="body"/>
          </p:nvPr>
        </p:nvSpPr>
        <p:spPr>
          <a:xfrm>
            <a:off x="684213" y="4341813"/>
            <a:ext cx="5486400" cy="4114800"/>
          </a:xfrm>
          <a:ln/>
        </p:spPr>
        <p:txBody>
          <a:bodyPr wrap="square" lIns="91440" tIns="45720" rIns="91440" bIns="45720" anchor="ctr"/>
          <a:p>
            <a:pPr lvl="0" eaLnBrk="1" hangingPunct="1"/>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27650" name="Rectangle 2"/>
          <p:cNvSpPr>
            <a:spLocks noGrp="1" noRot="1" noTextEdit="1"/>
          </p:cNvSpPr>
          <p:nvPr>
            <p:ph type="sldImg"/>
          </p:nvPr>
        </p:nvSpPr>
        <p:spPr>
          <a:xfrm>
            <a:off x="1141413" y="684213"/>
            <a:ext cx="4572000" cy="3429000"/>
          </a:xfrm>
          <a:ln/>
        </p:spPr>
      </p:sp>
      <p:sp>
        <p:nvSpPr>
          <p:cNvPr id="27651" name="Rectangle 3"/>
          <p:cNvSpPr>
            <a:spLocks noGrp="1" noRot="1"/>
          </p:cNvSpPr>
          <p:nvPr>
            <p:ph type="body"/>
          </p:nvPr>
        </p:nvSpPr>
        <p:spPr>
          <a:xfrm>
            <a:off x="684213" y="4341813"/>
            <a:ext cx="5486400" cy="4114800"/>
          </a:xfrm>
          <a:ln/>
        </p:spPr>
        <p:txBody>
          <a:bodyPr wrap="square" lIns="91440" tIns="45720" rIns="91440" bIns="45720" anchor="ctr"/>
          <a:p>
            <a:pPr lvl="0" eaLnBrk="1" hangingPunct="1"/>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29698" name="Rectangle 2"/>
          <p:cNvSpPr>
            <a:spLocks noGrp="1" noRot="1" noTextEdit="1"/>
          </p:cNvSpPr>
          <p:nvPr>
            <p:ph type="sldImg"/>
          </p:nvPr>
        </p:nvSpPr>
        <p:spPr>
          <a:xfrm>
            <a:off x="1141413" y="684213"/>
            <a:ext cx="4572000" cy="3429000"/>
          </a:xfrm>
          <a:ln/>
        </p:spPr>
      </p:sp>
      <p:sp>
        <p:nvSpPr>
          <p:cNvPr id="29699" name="Rectangle 3"/>
          <p:cNvSpPr>
            <a:spLocks noGrp="1" noRot="1"/>
          </p:cNvSpPr>
          <p:nvPr>
            <p:ph type="body"/>
          </p:nvPr>
        </p:nvSpPr>
        <p:spPr>
          <a:xfrm>
            <a:off x="684213" y="4341813"/>
            <a:ext cx="5486400" cy="4114800"/>
          </a:xfrm>
          <a:ln/>
        </p:spPr>
        <p:txBody>
          <a:bodyPr wrap="square" lIns="91440" tIns="45720" rIns="91440" bIns="45720" anchor="ctr"/>
          <a:p>
            <a:pPr lvl="0" eaLnBrk="1" hangingPunct="1"/>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31746" name="Rectangle 2"/>
          <p:cNvSpPr>
            <a:spLocks noGrp="1" noRot="1" noTextEdit="1"/>
          </p:cNvSpPr>
          <p:nvPr>
            <p:ph type="sldImg"/>
          </p:nvPr>
        </p:nvSpPr>
        <p:spPr>
          <a:xfrm>
            <a:off x="1141413" y="684213"/>
            <a:ext cx="4572000" cy="3429000"/>
          </a:xfrm>
          <a:ln/>
        </p:spPr>
      </p:sp>
      <p:sp>
        <p:nvSpPr>
          <p:cNvPr id="31747" name="Rectangle 3"/>
          <p:cNvSpPr>
            <a:spLocks noGrp="1" noRot="1"/>
          </p:cNvSpPr>
          <p:nvPr>
            <p:ph type="body"/>
          </p:nvPr>
        </p:nvSpPr>
        <p:spPr>
          <a:xfrm>
            <a:off x="684213" y="4341813"/>
            <a:ext cx="5486400" cy="4114800"/>
          </a:xfrm>
          <a:ln/>
        </p:spPr>
        <p:txBody>
          <a:bodyPr wrap="square" lIns="91440" tIns="45720" rIns="91440" bIns="45720" anchor="ctr"/>
          <a:p>
            <a:pPr lvl="0" eaLnBrk="1" hangingPunct="1"/>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37890" name="Rectangle 2"/>
          <p:cNvSpPr>
            <a:spLocks noGrp="1" noRot="1" noTextEdit="1"/>
          </p:cNvSpPr>
          <p:nvPr>
            <p:ph type="sldImg"/>
          </p:nvPr>
        </p:nvSpPr>
        <p:spPr>
          <a:ln/>
        </p:spPr>
      </p:sp>
      <p:sp>
        <p:nvSpPr>
          <p:cNvPr id="37891" name="Rectangle 3"/>
          <p:cNvSpPr>
            <a:spLocks noGrp="1" noRot="1"/>
          </p:cNvSpPr>
          <p:nvPr>
            <p:ph type="body"/>
          </p:nvPr>
        </p:nvSpPr>
        <p:spPr>
          <a:ln/>
        </p:spPr>
        <p:txBody>
          <a:bodyPr wrap="square" lIns="91440" tIns="45720" rIns="91440" bIns="45720" anchor="ctr"/>
          <a:p>
            <a:pPr lvl="0" eaLnBrk="1" hangingPunct="1"/>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41986" name="Rectangle 2"/>
          <p:cNvSpPr>
            <a:spLocks noGrp="1" noRot="1" noTextEdit="1"/>
          </p:cNvSpPr>
          <p:nvPr>
            <p:ph type="sldImg"/>
          </p:nvPr>
        </p:nvSpPr>
        <p:spPr>
          <a:ln/>
        </p:spPr>
      </p:sp>
      <p:sp>
        <p:nvSpPr>
          <p:cNvPr id="41987" name="Rectangle 3"/>
          <p:cNvSpPr>
            <a:spLocks noGrp="1" noRot="1"/>
          </p:cNvSpPr>
          <p:nvPr>
            <p:ph type="body"/>
          </p:nvPr>
        </p:nvSpPr>
        <p:spPr>
          <a:ln/>
        </p:spPr>
        <p:txBody>
          <a:bodyPr wrap="square" lIns="91440" tIns="45720" rIns="91440" bIns="45720" anchor="ctr"/>
          <a:p>
            <a:pPr lvl="0" eaLnBrk="1" hangingPunct="1"/>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44034" name="Rectangle 2"/>
          <p:cNvSpPr>
            <a:spLocks noGrp="1" noRot="1" noTextEdit="1"/>
          </p:cNvSpPr>
          <p:nvPr>
            <p:ph type="sldImg"/>
          </p:nvPr>
        </p:nvSpPr>
        <p:spPr>
          <a:ln/>
        </p:spPr>
      </p:sp>
      <p:sp>
        <p:nvSpPr>
          <p:cNvPr id="44035" name="Rectangle 3"/>
          <p:cNvSpPr>
            <a:spLocks noGrp="1" noRot="1"/>
          </p:cNvSpPr>
          <p:nvPr>
            <p:ph type="body"/>
          </p:nvPr>
        </p:nvSpPr>
        <p:spPr>
          <a:ln/>
        </p:spPr>
        <p:txBody>
          <a:bodyPr wrap="square" lIns="91440" tIns="45720" rIns="91440" bIns="45720" anchor="ctr"/>
          <a:p>
            <a:pPr lvl="0" eaLnBrk="1" hangingPunct="1"/>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F0F0F0"/>
        </a:solidFill>
        <a:effectLst/>
      </p:bgPr>
    </p:bg>
    <p:spTree>
      <p:nvGrpSpPr>
        <p:cNvPr id="1" name=""/>
        <p:cNvGrpSpPr/>
        <p:nvPr/>
      </p:nvGrpSpPr>
      <p:grpSpPr>
        <a:xfrm>
          <a:off x="0" y="0"/>
          <a:ext cx="0" cy="0"/>
          <a:chOff x="0" y="0"/>
          <a:chExt cx="0" cy="0"/>
        </a:xfrm>
      </p:grpSpPr>
      <p:grpSp>
        <p:nvGrpSpPr>
          <p:cNvPr id="5122" name="Group 2"/>
          <p:cNvGrpSpPr>
            <a:grpSpLocks noChangeAspect="1"/>
          </p:cNvGrpSpPr>
          <p:nvPr/>
        </p:nvGrpSpPr>
        <p:grpSpPr>
          <a:xfrm>
            <a:off x="0" y="1192213"/>
            <a:ext cx="6011863" cy="5586412"/>
            <a:chOff x="0" y="0"/>
            <a:chExt cx="3431" cy="3188"/>
          </a:xfrm>
        </p:grpSpPr>
        <p:sp>
          <p:nvSpPr>
            <p:cNvPr id="92" name="未知"/>
            <p:cNvSpPr>
              <a:spLocks noChangeAspect="1"/>
            </p:cNvSpPr>
            <p:nvPr/>
          </p:nvSpPr>
          <p:spPr bwMode="auto">
            <a:xfrm>
              <a:off x="59" y="2488"/>
              <a:ext cx="787" cy="72"/>
            </a:xfrm>
            <a:custGeom>
              <a:avLst/>
              <a:gdLst/>
              <a:ahLst/>
              <a:cxnLst>
                <a:cxn ang="0">
                  <a:pos x="20479" y="16025"/>
                </a:cxn>
                <a:cxn ang="0">
                  <a:pos x="20354" y="16722"/>
                </a:cxn>
                <a:cxn ang="0">
                  <a:pos x="20230" y="16722"/>
                </a:cxn>
                <a:cxn ang="0">
                  <a:pos x="19483" y="16025"/>
                </a:cxn>
                <a:cxn ang="0">
                  <a:pos x="18611" y="16025"/>
                </a:cxn>
                <a:cxn ang="0">
                  <a:pos x="17367" y="18812"/>
                </a:cxn>
                <a:cxn ang="0">
                  <a:pos x="15375" y="21600"/>
                </a:cxn>
                <a:cxn ang="0">
                  <a:pos x="13321" y="19509"/>
                </a:cxn>
                <a:cxn ang="0">
                  <a:pos x="12138" y="13238"/>
                </a:cxn>
                <a:cxn ang="0">
                  <a:pos x="11142" y="11148"/>
                </a:cxn>
                <a:cxn ang="0">
                  <a:pos x="10146" y="9754"/>
                </a:cxn>
                <a:cxn ang="0">
                  <a:pos x="9025" y="10451"/>
                </a:cxn>
                <a:cxn ang="0">
                  <a:pos x="7967" y="13935"/>
                </a:cxn>
                <a:cxn ang="0">
                  <a:pos x="7282" y="16025"/>
                </a:cxn>
                <a:cxn ang="0">
                  <a:pos x="7158" y="16025"/>
                </a:cxn>
                <a:cxn ang="0">
                  <a:pos x="7033" y="18115"/>
                </a:cxn>
                <a:cxn ang="0">
                  <a:pos x="5042" y="16025"/>
                </a:cxn>
                <a:cxn ang="0">
                  <a:pos x="4730" y="15328"/>
                </a:cxn>
                <a:cxn ang="0">
                  <a:pos x="4357" y="14632"/>
                </a:cxn>
                <a:cxn ang="0">
                  <a:pos x="3174" y="11845"/>
                </a:cxn>
                <a:cxn ang="0">
                  <a:pos x="1555" y="9754"/>
                </a:cxn>
                <a:cxn ang="0">
                  <a:pos x="0" y="9754"/>
                </a:cxn>
                <a:cxn ang="0">
                  <a:pos x="1618" y="5574"/>
                </a:cxn>
                <a:cxn ang="0">
                  <a:pos x="3485" y="4877"/>
                </a:cxn>
                <a:cxn ang="0">
                  <a:pos x="4979" y="8361"/>
                </a:cxn>
                <a:cxn ang="0">
                  <a:pos x="5913" y="9754"/>
                </a:cxn>
                <a:cxn ang="0">
                  <a:pos x="6847" y="11148"/>
                </a:cxn>
                <a:cxn ang="0">
                  <a:pos x="7594" y="10451"/>
                </a:cxn>
                <a:cxn ang="0">
                  <a:pos x="8403" y="9754"/>
                </a:cxn>
                <a:cxn ang="0">
                  <a:pos x="9025" y="7664"/>
                </a:cxn>
                <a:cxn ang="0">
                  <a:pos x="9834" y="2090"/>
                </a:cxn>
                <a:cxn ang="0">
                  <a:pos x="11266" y="0"/>
                </a:cxn>
                <a:cxn ang="0">
                  <a:pos x="13009" y="2787"/>
                </a:cxn>
                <a:cxn ang="0">
                  <a:pos x="14628" y="8361"/>
                </a:cxn>
                <a:cxn ang="0">
                  <a:pos x="16433" y="9754"/>
                </a:cxn>
                <a:cxn ang="0">
                  <a:pos x="18051" y="4877"/>
                </a:cxn>
                <a:cxn ang="0">
                  <a:pos x="19172" y="2787"/>
                </a:cxn>
                <a:cxn ang="0">
                  <a:pos x="20105" y="6270"/>
                </a:cxn>
                <a:cxn ang="0">
                  <a:pos x="20915" y="9057"/>
                </a:cxn>
                <a:cxn ang="0">
                  <a:pos x="21101" y="11148"/>
                </a:cxn>
                <a:cxn ang="0">
                  <a:pos x="21350" y="14632"/>
                </a:cxn>
                <a:cxn ang="0">
                  <a:pos x="21537" y="16722"/>
                </a:cxn>
                <a:cxn ang="0">
                  <a:pos x="21600" y="18115"/>
                </a:cxn>
                <a:cxn ang="0">
                  <a:pos x="21475" y="18812"/>
                </a:cxn>
                <a:cxn ang="0">
                  <a:pos x="21039" y="18115"/>
                </a:cxn>
                <a:cxn ang="0">
                  <a:pos x="20603" y="17419"/>
                </a:cxn>
              </a:cxnLst>
              <a:rect l="0" t="0" r="r" b="b"/>
              <a:pathLst>
                <a:path w="21600" h="21600">
                  <a:moveTo>
                    <a:pt x="20479" y="17419"/>
                  </a:moveTo>
                  <a:lnTo>
                    <a:pt x="20479" y="16722"/>
                  </a:lnTo>
                  <a:lnTo>
                    <a:pt x="20479" y="16025"/>
                  </a:lnTo>
                  <a:lnTo>
                    <a:pt x="20417" y="16025"/>
                  </a:lnTo>
                  <a:lnTo>
                    <a:pt x="20354" y="16025"/>
                  </a:lnTo>
                  <a:lnTo>
                    <a:pt x="20354" y="16722"/>
                  </a:lnTo>
                  <a:lnTo>
                    <a:pt x="20354" y="17419"/>
                  </a:lnTo>
                  <a:lnTo>
                    <a:pt x="20230" y="17419"/>
                  </a:lnTo>
                  <a:lnTo>
                    <a:pt x="20230" y="16722"/>
                  </a:lnTo>
                  <a:lnTo>
                    <a:pt x="19981" y="16025"/>
                  </a:lnTo>
                  <a:lnTo>
                    <a:pt x="19794" y="16025"/>
                  </a:lnTo>
                  <a:lnTo>
                    <a:pt x="19483" y="16025"/>
                  </a:lnTo>
                  <a:lnTo>
                    <a:pt x="19234" y="16025"/>
                  </a:lnTo>
                  <a:lnTo>
                    <a:pt x="18923" y="16025"/>
                  </a:lnTo>
                  <a:lnTo>
                    <a:pt x="18611" y="16025"/>
                  </a:lnTo>
                  <a:lnTo>
                    <a:pt x="18300" y="16025"/>
                  </a:lnTo>
                  <a:lnTo>
                    <a:pt x="17989" y="16722"/>
                  </a:lnTo>
                  <a:lnTo>
                    <a:pt x="17367" y="18812"/>
                  </a:lnTo>
                  <a:lnTo>
                    <a:pt x="16744" y="20206"/>
                  </a:lnTo>
                  <a:lnTo>
                    <a:pt x="16059" y="21600"/>
                  </a:lnTo>
                  <a:lnTo>
                    <a:pt x="15375" y="21600"/>
                  </a:lnTo>
                  <a:lnTo>
                    <a:pt x="14628" y="21600"/>
                  </a:lnTo>
                  <a:lnTo>
                    <a:pt x="14005" y="21600"/>
                  </a:lnTo>
                  <a:lnTo>
                    <a:pt x="13321" y="19509"/>
                  </a:lnTo>
                  <a:lnTo>
                    <a:pt x="12636" y="17419"/>
                  </a:lnTo>
                  <a:lnTo>
                    <a:pt x="12449" y="15328"/>
                  </a:lnTo>
                  <a:lnTo>
                    <a:pt x="12138" y="13238"/>
                  </a:lnTo>
                  <a:lnTo>
                    <a:pt x="11764" y="13238"/>
                  </a:lnTo>
                  <a:lnTo>
                    <a:pt x="11453" y="11845"/>
                  </a:lnTo>
                  <a:lnTo>
                    <a:pt x="11142" y="11148"/>
                  </a:lnTo>
                  <a:lnTo>
                    <a:pt x="10768" y="10451"/>
                  </a:lnTo>
                  <a:lnTo>
                    <a:pt x="10457" y="10451"/>
                  </a:lnTo>
                  <a:lnTo>
                    <a:pt x="10146" y="9754"/>
                  </a:lnTo>
                  <a:lnTo>
                    <a:pt x="9772" y="9754"/>
                  </a:lnTo>
                  <a:lnTo>
                    <a:pt x="9399" y="9754"/>
                  </a:lnTo>
                  <a:lnTo>
                    <a:pt x="9025" y="10451"/>
                  </a:lnTo>
                  <a:lnTo>
                    <a:pt x="8714" y="11845"/>
                  </a:lnTo>
                  <a:lnTo>
                    <a:pt x="8340" y="13238"/>
                  </a:lnTo>
                  <a:lnTo>
                    <a:pt x="7967" y="13935"/>
                  </a:lnTo>
                  <a:lnTo>
                    <a:pt x="7594" y="15328"/>
                  </a:lnTo>
                  <a:lnTo>
                    <a:pt x="7282" y="16722"/>
                  </a:lnTo>
                  <a:lnTo>
                    <a:pt x="7282" y="16025"/>
                  </a:lnTo>
                  <a:lnTo>
                    <a:pt x="7282" y="16025"/>
                  </a:lnTo>
                  <a:lnTo>
                    <a:pt x="7220" y="16025"/>
                  </a:lnTo>
                  <a:lnTo>
                    <a:pt x="7158" y="16025"/>
                  </a:lnTo>
                  <a:lnTo>
                    <a:pt x="7096" y="16722"/>
                  </a:lnTo>
                  <a:lnTo>
                    <a:pt x="7033" y="17419"/>
                  </a:lnTo>
                  <a:lnTo>
                    <a:pt x="7033" y="18115"/>
                  </a:lnTo>
                  <a:lnTo>
                    <a:pt x="7033" y="18115"/>
                  </a:lnTo>
                  <a:lnTo>
                    <a:pt x="5166" y="17419"/>
                  </a:lnTo>
                  <a:lnTo>
                    <a:pt x="5042" y="16025"/>
                  </a:lnTo>
                  <a:lnTo>
                    <a:pt x="4979" y="16025"/>
                  </a:lnTo>
                  <a:lnTo>
                    <a:pt x="4855" y="15328"/>
                  </a:lnTo>
                  <a:lnTo>
                    <a:pt x="4730" y="15328"/>
                  </a:lnTo>
                  <a:lnTo>
                    <a:pt x="4668" y="15328"/>
                  </a:lnTo>
                  <a:lnTo>
                    <a:pt x="4481" y="14632"/>
                  </a:lnTo>
                  <a:lnTo>
                    <a:pt x="4357" y="14632"/>
                  </a:lnTo>
                  <a:lnTo>
                    <a:pt x="4294" y="13935"/>
                  </a:lnTo>
                  <a:lnTo>
                    <a:pt x="3734" y="13238"/>
                  </a:lnTo>
                  <a:lnTo>
                    <a:pt x="3174" y="11845"/>
                  </a:lnTo>
                  <a:lnTo>
                    <a:pt x="2614" y="10451"/>
                  </a:lnTo>
                  <a:lnTo>
                    <a:pt x="2116" y="9754"/>
                  </a:lnTo>
                  <a:lnTo>
                    <a:pt x="1555" y="9754"/>
                  </a:lnTo>
                  <a:lnTo>
                    <a:pt x="1057" y="9057"/>
                  </a:lnTo>
                  <a:lnTo>
                    <a:pt x="497" y="9057"/>
                  </a:lnTo>
                  <a:lnTo>
                    <a:pt x="0" y="9754"/>
                  </a:lnTo>
                  <a:lnTo>
                    <a:pt x="497" y="8361"/>
                  </a:lnTo>
                  <a:lnTo>
                    <a:pt x="1057" y="7664"/>
                  </a:lnTo>
                  <a:lnTo>
                    <a:pt x="1618" y="5574"/>
                  </a:lnTo>
                  <a:lnTo>
                    <a:pt x="2240" y="4877"/>
                  </a:lnTo>
                  <a:lnTo>
                    <a:pt x="2863" y="4877"/>
                  </a:lnTo>
                  <a:lnTo>
                    <a:pt x="3485" y="4877"/>
                  </a:lnTo>
                  <a:lnTo>
                    <a:pt x="4108" y="4877"/>
                  </a:lnTo>
                  <a:lnTo>
                    <a:pt x="4668" y="7664"/>
                  </a:lnTo>
                  <a:lnTo>
                    <a:pt x="4979" y="8361"/>
                  </a:lnTo>
                  <a:lnTo>
                    <a:pt x="5228" y="8361"/>
                  </a:lnTo>
                  <a:lnTo>
                    <a:pt x="5602" y="9754"/>
                  </a:lnTo>
                  <a:lnTo>
                    <a:pt x="5913" y="9754"/>
                  </a:lnTo>
                  <a:lnTo>
                    <a:pt x="6224" y="10451"/>
                  </a:lnTo>
                  <a:lnTo>
                    <a:pt x="6535" y="10451"/>
                  </a:lnTo>
                  <a:lnTo>
                    <a:pt x="6847" y="11148"/>
                  </a:lnTo>
                  <a:lnTo>
                    <a:pt x="7220" y="11845"/>
                  </a:lnTo>
                  <a:lnTo>
                    <a:pt x="7345" y="10451"/>
                  </a:lnTo>
                  <a:lnTo>
                    <a:pt x="7594" y="10451"/>
                  </a:lnTo>
                  <a:lnTo>
                    <a:pt x="7842" y="10451"/>
                  </a:lnTo>
                  <a:lnTo>
                    <a:pt x="8154" y="9754"/>
                  </a:lnTo>
                  <a:lnTo>
                    <a:pt x="8403" y="9754"/>
                  </a:lnTo>
                  <a:lnTo>
                    <a:pt x="8590" y="9754"/>
                  </a:lnTo>
                  <a:lnTo>
                    <a:pt x="8838" y="8361"/>
                  </a:lnTo>
                  <a:lnTo>
                    <a:pt x="9025" y="7664"/>
                  </a:lnTo>
                  <a:lnTo>
                    <a:pt x="9336" y="4877"/>
                  </a:lnTo>
                  <a:lnTo>
                    <a:pt x="9523" y="4180"/>
                  </a:lnTo>
                  <a:lnTo>
                    <a:pt x="9834" y="2090"/>
                  </a:lnTo>
                  <a:lnTo>
                    <a:pt x="10084" y="1393"/>
                  </a:lnTo>
                  <a:lnTo>
                    <a:pt x="10644" y="0"/>
                  </a:lnTo>
                  <a:lnTo>
                    <a:pt x="11266" y="0"/>
                  </a:lnTo>
                  <a:lnTo>
                    <a:pt x="11889" y="0"/>
                  </a:lnTo>
                  <a:lnTo>
                    <a:pt x="12511" y="1393"/>
                  </a:lnTo>
                  <a:lnTo>
                    <a:pt x="13009" y="2787"/>
                  </a:lnTo>
                  <a:lnTo>
                    <a:pt x="13569" y="5574"/>
                  </a:lnTo>
                  <a:lnTo>
                    <a:pt x="14067" y="7664"/>
                  </a:lnTo>
                  <a:lnTo>
                    <a:pt x="14628" y="8361"/>
                  </a:lnTo>
                  <a:lnTo>
                    <a:pt x="15188" y="9754"/>
                  </a:lnTo>
                  <a:lnTo>
                    <a:pt x="15810" y="9754"/>
                  </a:lnTo>
                  <a:lnTo>
                    <a:pt x="16433" y="9754"/>
                  </a:lnTo>
                  <a:lnTo>
                    <a:pt x="16993" y="8361"/>
                  </a:lnTo>
                  <a:lnTo>
                    <a:pt x="17553" y="6967"/>
                  </a:lnTo>
                  <a:lnTo>
                    <a:pt x="18051" y="4877"/>
                  </a:lnTo>
                  <a:lnTo>
                    <a:pt x="18425" y="2787"/>
                  </a:lnTo>
                  <a:lnTo>
                    <a:pt x="18798" y="2090"/>
                  </a:lnTo>
                  <a:lnTo>
                    <a:pt x="19172" y="2787"/>
                  </a:lnTo>
                  <a:lnTo>
                    <a:pt x="19545" y="4180"/>
                  </a:lnTo>
                  <a:lnTo>
                    <a:pt x="19856" y="4877"/>
                  </a:lnTo>
                  <a:lnTo>
                    <a:pt x="20105" y="6270"/>
                  </a:lnTo>
                  <a:lnTo>
                    <a:pt x="20479" y="8361"/>
                  </a:lnTo>
                  <a:lnTo>
                    <a:pt x="20852" y="9754"/>
                  </a:lnTo>
                  <a:lnTo>
                    <a:pt x="20915" y="9057"/>
                  </a:lnTo>
                  <a:lnTo>
                    <a:pt x="20977" y="9754"/>
                  </a:lnTo>
                  <a:lnTo>
                    <a:pt x="21039" y="10451"/>
                  </a:lnTo>
                  <a:lnTo>
                    <a:pt x="21101" y="11148"/>
                  </a:lnTo>
                  <a:lnTo>
                    <a:pt x="21226" y="12541"/>
                  </a:lnTo>
                  <a:lnTo>
                    <a:pt x="21288" y="13238"/>
                  </a:lnTo>
                  <a:lnTo>
                    <a:pt x="21350" y="14632"/>
                  </a:lnTo>
                  <a:lnTo>
                    <a:pt x="21413" y="16025"/>
                  </a:lnTo>
                  <a:lnTo>
                    <a:pt x="21537" y="16025"/>
                  </a:lnTo>
                  <a:lnTo>
                    <a:pt x="21537" y="16722"/>
                  </a:lnTo>
                  <a:lnTo>
                    <a:pt x="21537" y="17419"/>
                  </a:lnTo>
                  <a:lnTo>
                    <a:pt x="21600" y="17419"/>
                  </a:lnTo>
                  <a:lnTo>
                    <a:pt x="21600" y="18115"/>
                  </a:lnTo>
                  <a:lnTo>
                    <a:pt x="21600" y="18115"/>
                  </a:lnTo>
                  <a:lnTo>
                    <a:pt x="21600" y="18812"/>
                  </a:lnTo>
                  <a:lnTo>
                    <a:pt x="21475" y="18812"/>
                  </a:lnTo>
                  <a:lnTo>
                    <a:pt x="21350" y="18812"/>
                  </a:lnTo>
                  <a:lnTo>
                    <a:pt x="21226" y="18115"/>
                  </a:lnTo>
                  <a:lnTo>
                    <a:pt x="21039" y="18115"/>
                  </a:lnTo>
                  <a:lnTo>
                    <a:pt x="20915" y="17419"/>
                  </a:lnTo>
                  <a:lnTo>
                    <a:pt x="20790" y="17419"/>
                  </a:lnTo>
                  <a:lnTo>
                    <a:pt x="20603" y="17419"/>
                  </a:lnTo>
                  <a:lnTo>
                    <a:pt x="20479" y="1741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3" name="未知"/>
            <p:cNvSpPr>
              <a:spLocks noChangeAspect="1"/>
            </p:cNvSpPr>
            <p:nvPr/>
          </p:nvSpPr>
          <p:spPr bwMode="auto">
            <a:xfrm>
              <a:off x="517" y="2587"/>
              <a:ext cx="410" cy="41"/>
            </a:xfrm>
            <a:custGeom>
              <a:avLst/>
              <a:gdLst/>
              <a:ahLst/>
              <a:cxnLst>
                <a:cxn ang="0">
                  <a:pos x="14678" y="21600"/>
                </a:cxn>
                <a:cxn ang="0">
                  <a:pos x="13126" y="17999"/>
                </a:cxn>
                <a:cxn ang="0">
                  <a:pos x="11456" y="15599"/>
                </a:cxn>
                <a:cxn ang="0">
                  <a:pos x="9785" y="14399"/>
                </a:cxn>
                <a:cxn ang="0">
                  <a:pos x="8114" y="14399"/>
                </a:cxn>
                <a:cxn ang="0">
                  <a:pos x="6444" y="14399"/>
                </a:cxn>
                <a:cxn ang="0">
                  <a:pos x="4773" y="14399"/>
                </a:cxn>
                <a:cxn ang="0">
                  <a:pos x="3102" y="14399"/>
                </a:cxn>
                <a:cxn ang="0">
                  <a:pos x="1431" y="15599"/>
                </a:cxn>
                <a:cxn ang="0">
                  <a:pos x="1193" y="14399"/>
                </a:cxn>
                <a:cxn ang="0">
                  <a:pos x="1073" y="14399"/>
                </a:cxn>
                <a:cxn ang="0">
                  <a:pos x="835" y="14399"/>
                </a:cxn>
                <a:cxn ang="0">
                  <a:pos x="715" y="13199"/>
                </a:cxn>
                <a:cxn ang="0">
                  <a:pos x="477" y="13199"/>
                </a:cxn>
                <a:cxn ang="0">
                  <a:pos x="357" y="13199"/>
                </a:cxn>
                <a:cxn ang="0">
                  <a:pos x="119" y="11999"/>
                </a:cxn>
                <a:cxn ang="0">
                  <a:pos x="0" y="11999"/>
                </a:cxn>
                <a:cxn ang="0">
                  <a:pos x="954" y="11999"/>
                </a:cxn>
                <a:cxn ang="0">
                  <a:pos x="1909" y="10800"/>
                </a:cxn>
                <a:cxn ang="0">
                  <a:pos x="2744" y="10800"/>
                </a:cxn>
                <a:cxn ang="0">
                  <a:pos x="3818" y="9599"/>
                </a:cxn>
                <a:cxn ang="0">
                  <a:pos x="4654" y="8399"/>
                </a:cxn>
                <a:cxn ang="0">
                  <a:pos x="5608" y="7199"/>
                </a:cxn>
                <a:cxn ang="0">
                  <a:pos x="6563" y="4799"/>
                </a:cxn>
                <a:cxn ang="0">
                  <a:pos x="7517" y="3599"/>
                </a:cxn>
                <a:cxn ang="0">
                  <a:pos x="8472" y="3599"/>
                </a:cxn>
                <a:cxn ang="0">
                  <a:pos x="9666" y="4799"/>
                </a:cxn>
                <a:cxn ang="0">
                  <a:pos x="10859" y="4799"/>
                </a:cxn>
                <a:cxn ang="0">
                  <a:pos x="12052" y="4799"/>
                </a:cxn>
                <a:cxn ang="0">
                  <a:pos x="13246" y="4799"/>
                </a:cxn>
                <a:cxn ang="0">
                  <a:pos x="14320" y="4799"/>
                </a:cxn>
                <a:cxn ang="0">
                  <a:pos x="15513" y="3599"/>
                </a:cxn>
                <a:cxn ang="0">
                  <a:pos x="16587" y="1199"/>
                </a:cxn>
                <a:cxn ang="0">
                  <a:pos x="17184" y="0"/>
                </a:cxn>
                <a:cxn ang="0">
                  <a:pos x="18019" y="0"/>
                </a:cxn>
                <a:cxn ang="0">
                  <a:pos x="18616" y="0"/>
                </a:cxn>
                <a:cxn ang="0">
                  <a:pos x="19332" y="1199"/>
                </a:cxn>
                <a:cxn ang="0">
                  <a:pos x="19928" y="2399"/>
                </a:cxn>
                <a:cxn ang="0">
                  <a:pos x="20406" y="4799"/>
                </a:cxn>
                <a:cxn ang="0">
                  <a:pos x="21003" y="7199"/>
                </a:cxn>
                <a:cxn ang="0">
                  <a:pos x="21600" y="11999"/>
                </a:cxn>
                <a:cxn ang="0">
                  <a:pos x="20645" y="10800"/>
                </a:cxn>
                <a:cxn ang="0">
                  <a:pos x="19809" y="10800"/>
                </a:cxn>
                <a:cxn ang="0">
                  <a:pos x="18855" y="11999"/>
                </a:cxn>
                <a:cxn ang="0">
                  <a:pos x="18019" y="13199"/>
                </a:cxn>
                <a:cxn ang="0">
                  <a:pos x="17065" y="15599"/>
                </a:cxn>
                <a:cxn ang="0">
                  <a:pos x="16229" y="16799"/>
                </a:cxn>
                <a:cxn ang="0">
                  <a:pos x="15513" y="19199"/>
                </a:cxn>
                <a:cxn ang="0">
                  <a:pos x="14678" y="21600"/>
                </a:cxn>
              </a:cxnLst>
              <a:rect l="0" t="0" r="r" b="b"/>
              <a:pathLst>
                <a:path w="21600" h="21600">
                  <a:moveTo>
                    <a:pt x="14678" y="21600"/>
                  </a:moveTo>
                  <a:lnTo>
                    <a:pt x="13126" y="17999"/>
                  </a:lnTo>
                  <a:lnTo>
                    <a:pt x="11456" y="15599"/>
                  </a:lnTo>
                  <a:lnTo>
                    <a:pt x="9785" y="14399"/>
                  </a:lnTo>
                  <a:lnTo>
                    <a:pt x="8114" y="14399"/>
                  </a:lnTo>
                  <a:lnTo>
                    <a:pt x="6444" y="14399"/>
                  </a:lnTo>
                  <a:lnTo>
                    <a:pt x="4773" y="14399"/>
                  </a:lnTo>
                  <a:lnTo>
                    <a:pt x="3102" y="14399"/>
                  </a:lnTo>
                  <a:lnTo>
                    <a:pt x="1431" y="15599"/>
                  </a:lnTo>
                  <a:lnTo>
                    <a:pt x="1193" y="14399"/>
                  </a:lnTo>
                  <a:lnTo>
                    <a:pt x="1073" y="14399"/>
                  </a:lnTo>
                  <a:lnTo>
                    <a:pt x="835" y="14399"/>
                  </a:lnTo>
                  <a:lnTo>
                    <a:pt x="715" y="13199"/>
                  </a:lnTo>
                  <a:lnTo>
                    <a:pt x="477" y="13199"/>
                  </a:lnTo>
                  <a:lnTo>
                    <a:pt x="357" y="13199"/>
                  </a:lnTo>
                  <a:lnTo>
                    <a:pt x="119" y="11999"/>
                  </a:lnTo>
                  <a:lnTo>
                    <a:pt x="0" y="11999"/>
                  </a:lnTo>
                  <a:lnTo>
                    <a:pt x="954" y="11999"/>
                  </a:lnTo>
                  <a:lnTo>
                    <a:pt x="1909" y="10800"/>
                  </a:lnTo>
                  <a:lnTo>
                    <a:pt x="2744" y="10800"/>
                  </a:lnTo>
                  <a:lnTo>
                    <a:pt x="3818" y="9599"/>
                  </a:lnTo>
                  <a:lnTo>
                    <a:pt x="4654" y="8399"/>
                  </a:lnTo>
                  <a:lnTo>
                    <a:pt x="5608" y="7199"/>
                  </a:lnTo>
                  <a:lnTo>
                    <a:pt x="6563" y="4799"/>
                  </a:lnTo>
                  <a:lnTo>
                    <a:pt x="7517" y="3599"/>
                  </a:lnTo>
                  <a:lnTo>
                    <a:pt x="8472" y="3599"/>
                  </a:lnTo>
                  <a:lnTo>
                    <a:pt x="9666" y="4799"/>
                  </a:lnTo>
                  <a:lnTo>
                    <a:pt x="10859" y="4799"/>
                  </a:lnTo>
                  <a:lnTo>
                    <a:pt x="12052" y="4799"/>
                  </a:lnTo>
                  <a:lnTo>
                    <a:pt x="13246" y="4799"/>
                  </a:lnTo>
                  <a:lnTo>
                    <a:pt x="14320" y="4799"/>
                  </a:lnTo>
                  <a:lnTo>
                    <a:pt x="15513" y="3599"/>
                  </a:lnTo>
                  <a:lnTo>
                    <a:pt x="16587" y="1199"/>
                  </a:lnTo>
                  <a:lnTo>
                    <a:pt x="17184" y="0"/>
                  </a:lnTo>
                  <a:lnTo>
                    <a:pt x="18019" y="0"/>
                  </a:lnTo>
                  <a:lnTo>
                    <a:pt x="18616" y="0"/>
                  </a:lnTo>
                  <a:lnTo>
                    <a:pt x="19332" y="1199"/>
                  </a:lnTo>
                  <a:lnTo>
                    <a:pt x="19928" y="2399"/>
                  </a:lnTo>
                  <a:lnTo>
                    <a:pt x="20406" y="4799"/>
                  </a:lnTo>
                  <a:lnTo>
                    <a:pt x="21003" y="7199"/>
                  </a:lnTo>
                  <a:lnTo>
                    <a:pt x="21600" y="11999"/>
                  </a:lnTo>
                  <a:lnTo>
                    <a:pt x="20645" y="10800"/>
                  </a:lnTo>
                  <a:lnTo>
                    <a:pt x="19809" y="10800"/>
                  </a:lnTo>
                  <a:lnTo>
                    <a:pt x="18855" y="11999"/>
                  </a:lnTo>
                  <a:lnTo>
                    <a:pt x="18019" y="13199"/>
                  </a:lnTo>
                  <a:lnTo>
                    <a:pt x="17065" y="15599"/>
                  </a:lnTo>
                  <a:lnTo>
                    <a:pt x="16229" y="16799"/>
                  </a:lnTo>
                  <a:lnTo>
                    <a:pt x="15513" y="19199"/>
                  </a:lnTo>
                  <a:lnTo>
                    <a:pt x="14678" y="2160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4" name="未知"/>
            <p:cNvSpPr>
              <a:spLocks noChangeAspect="1"/>
            </p:cNvSpPr>
            <p:nvPr/>
          </p:nvSpPr>
          <p:spPr bwMode="auto">
            <a:xfrm>
              <a:off x="1764" y="2665"/>
              <a:ext cx="5" cy="2"/>
            </a:xfrm>
            <a:custGeom>
              <a:avLst/>
              <a:gdLst/>
              <a:ahLst/>
              <a:cxnLst>
                <a:cxn ang="0">
                  <a:pos x="0" y="0"/>
                </a:cxn>
                <a:cxn ang="0">
                  <a:pos x="0" y="0"/>
                </a:cxn>
                <a:cxn ang="0">
                  <a:pos x="0" y="0"/>
                </a:cxn>
                <a:cxn ang="0">
                  <a:pos x="0" y="0"/>
                </a:cxn>
                <a:cxn ang="0">
                  <a:pos x="10800" y="0"/>
                </a:cxn>
                <a:cxn ang="0">
                  <a:pos x="10800" y="0"/>
                </a:cxn>
                <a:cxn ang="0">
                  <a:pos x="10800" y="0"/>
                </a:cxn>
                <a:cxn ang="0">
                  <a:pos x="10800" y="0"/>
                </a:cxn>
                <a:cxn ang="0">
                  <a:pos x="21600" y="0"/>
                </a:cxn>
                <a:cxn ang="0">
                  <a:pos x="10800" y="0"/>
                </a:cxn>
                <a:cxn ang="0">
                  <a:pos x="10800" y="0"/>
                </a:cxn>
                <a:cxn ang="0">
                  <a:pos x="10800" y="0"/>
                </a:cxn>
                <a:cxn ang="0">
                  <a:pos x="0" y="0"/>
                </a:cxn>
                <a:cxn ang="0">
                  <a:pos x="0" y="0"/>
                </a:cxn>
                <a:cxn ang="0">
                  <a:pos x="0" y="0"/>
                </a:cxn>
                <a:cxn ang="0">
                  <a:pos x="0" y="0"/>
                </a:cxn>
                <a:cxn ang="0">
                  <a:pos x="0" y="0"/>
                </a:cxn>
              </a:cxnLst>
              <a:rect l="0" t="0" r="r" b="b"/>
              <a:pathLst>
                <a:path w="21600" h="21600">
                  <a:moveTo>
                    <a:pt x="0" y="0"/>
                  </a:moveTo>
                  <a:lnTo>
                    <a:pt x="0" y="0"/>
                  </a:lnTo>
                  <a:lnTo>
                    <a:pt x="0" y="0"/>
                  </a:lnTo>
                  <a:lnTo>
                    <a:pt x="0" y="0"/>
                  </a:lnTo>
                  <a:lnTo>
                    <a:pt x="10800" y="0"/>
                  </a:lnTo>
                  <a:lnTo>
                    <a:pt x="10800" y="0"/>
                  </a:lnTo>
                  <a:lnTo>
                    <a:pt x="10800" y="0"/>
                  </a:lnTo>
                  <a:lnTo>
                    <a:pt x="10800" y="0"/>
                  </a:lnTo>
                  <a:lnTo>
                    <a:pt x="21600" y="0"/>
                  </a:lnTo>
                  <a:lnTo>
                    <a:pt x="10800" y="0"/>
                  </a:lnTo>
                  <a:lnTo>
                    <a:pt x="10800" y="0"/>
                  </a:lnTo>
                  <a:lnTo>
                    <a:pt x="10800" y="0"/>
                  </a:lnTo>
                  <a:lnTo>
                    <a:pt x="0" y="0"/>
                  </a:lnTo>
                  <a:lnTo>
                    <a:pt x="0" y="0"/>
                  </a:lnTo>
                  <a:lnTo>
                    <a:pt x="0" y="0"/>
                  </a:lnTo>
                  <a:lnTo>
                    <a:pt x="0" y="0"/>
                  </a:lnTo>
                  <a:lnTo>
                    <a:pt x="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5" name="未知"/>
            <p:cNvSpPr>
              <a:spLocks noChangeAspect="1"/>
            </p:cNvSpPr>
            <p:nvPr/>
          </p:nvSpPr>
          <p:spPr bwMode="auto">
            <a:xfrm>
              <a:off x="1020" y="2594"/>
              <a:ext cx="821" cy="92"/>
            </a:xfrm>
            <a:custGeom>
              <a:avLst/>
              <a:gdLst/>
              <a:ahLst/>
              <a:cxnLst>
                <a:cxn ang="0">
                  <a:pos x="3401" y="0"/>
                </a:cxn>
                <a:cxn ang="0">
                  <a:pos x="4713" y="4319"/>
                </a:cxn>
                <a:cxn ang="0">
                  <a:pos x="5966" y="9179"/>
                </a:cxn>
                <a:cxn ang="0">
                  <a:pos x="6682" y="9719"/>
                </a:cxn>
                <a:cxn ang="0">
                  <a:pos x="7338" y="9179"/>
                </a:cxn>
                <a:cxn ang="0">
                  <a:pos x="7816" y="8639"/>
                </a:cxn>
                <a:cxn ang="0">
                  <a:pos x="8830" y="8100"/>
                </a:cxn>
                <a:cxn ang="0">
                  <a:pos x="9845" y="5939"/>
                </a:cxn>
                <a:cxn ang="0">
                  <a:pos x="11038" y="4859"/>
                </a:cxn>
                <a:cxn ang="0">
                  <a:pos x="12470" y="8639"/>
                </a:cxn>
                <a:cxn ang="0">
                  <a:pos x="13783" y="12959"/>
                </a:cxn>
                <a:cxn ang="0">
                  <a:pos x="15274" y="14039"/>
                </a:cxn>
                <a:cxn ang="0">
                  <a:pos x="16647" y="10259"/>
                </a:cxn>
                <a:cxn ang="0">
                  <a:pos x="18079" y="8100"/>
                </a:cxn>
                <a:cxn ang="0">
                  <a:pos x="19034" y="7559"/>
                </a:cxn>
                <a:cxn ang="0">
                  <a:pos x="20108" y="8100"/>
                </a:cxn>
                <a:cxn ang="0">
                  <a:pos x="20764" y="9179"/>
                </a:cxn>
                <a:cxn ang="0">
                  <a:pos x="20764" y="10259"/>
                </a:cxn>
                <a:cxn ang="0">
                  <a:pos x="21003" y="10259"/>
                </a:cxn>
                <a:cxn ang="0">
                  <a:pos x="21361" y="10800"/>
                </a:cxn>
                <a:cxn ang="0">
                  <a:pos x="21003" y="11339"/>
                </a:cxn>
                <a:cxn ang="0">
                  <a:pos x="19630" y="11879"/>
                </a:cxn>
                <a:cxn ang="0">
                  <a:pos x="18138" y="13500"/>
                </a:cxn>
                <a:cxn ang="0">
                  <a:pos x="16706" y="17819"/>
                </a:cxn>
                <a:cxn ang="0">
                  <a:pos x="15155" y="20519"/>
                </a:cxn>
                <a:cxn ang="0">
                  <a:pos x="13544" y="21059"/>
                </a:cxn>
                <a:cxn ang="0">
                  <a:pos x="11814" y="17279"/>
                </a:cxn>
                <a:cxn ang="0">
                  <a:pos x="10203" y="13500"/>
                </a:cxn>
                <a:cxn ang="0">
                  <a:pos x="8472" y="14039"/>
                </a:cxn>
                <a:cxn ang="0">
                  <a:pos x="6742" y="16200"/>
                </a:cxn>
                <a:cxn ang="0">
                  <a:pos x="4952" y="15119"/>
                </a:cxn>
                <a:cxn ang="0">
                  <a:pos x="4355" y="12959"/>
                </a:cxn>
                <a:cxn ang="0">
                  <a:pos x="4116" y="11339"/>
                </a:cxn>
                <a:cxn ang="0">
                  <a:pos x="3878" y="11339"/>
                </a:cxn>
                <a:cxn ang="0">
                  <a:pos x="2804" y="9179"/>
                </a:cxn>
                <a:cxn ang="0">
                  <a:pos x="1790" y="9719"/>
                </a:cxn>
                <a:cxn ang="0">
                  <a:pos x="894" y="10800"/>
                </a:cxn>
                <a:cxn ang="0">
                  <a:pos x="536" y="12419"/>
                </a:cxn>
                <a:cxn ang="0">
                  <a:pos x="119" y="14039"/>
                </a:cxn>
                <a:cxn ang="0">
                  <a:pos x="119" y="10259"/>
                </a:cxn>
                <a:cxn ang="0">
                  <a:pos x="656" y="5400"/>
                </a:cxn>
                <a:cxn ang="0">
                  <a:pos x="1730" y="1619"/>
                </a:cxn>
              </a:cxnLst>
              <a:rect l="0" t="0" r="r" b="b"/>
              <a:pathLst>
                <a:path w="21600" h="21600">
                  <a:moveTo>
                    <a:pt x="2505" y="0"/>
                  </a:moveTo>
                  <a:lnTo>
                    <a:pt x="2923" y="0"/>
                  </a:lnTo>
                  <a:lnTo>
                    <a:pt x="3401" y="0"/>
                  </a:lnTo>
                  <a:lnTo>
                    <a:pt x="3818" y="1079"/>
                  </a:lnTo>
                  <a:lnTo>
                    <a:pt x="4236" y="2700"/>
                  </a:lnTo>
                  <a:lnTo>
                    <a:pt x="4713" y="4319"/>
                  </a:lnTo>
                  <a:lnTo>
                    <a:pt x="5071" y="5939"/>
                  </a:lnTo>
                  <a:lnTo>
                    <a:pt x="5548" y="8100"/>
                  </a:lnTo>
                  <a:lnTo>
                    <a:pt x="5966" y="9179"/>
                  </a:lnTo>
                  <a:lnTo>
                    <a:pt x="6145" y="9179"/>
                  </a:lnTo>
                  <a:lnTo>
                    <a:pt x="6384" y="9719"/>
                  </a:lnTo>
                  <a:lnTo>
                    <a:pt x="6682" y="9719"/>
                  </a:lnTo>
                  <a:lnTo>
                    <a:pt x="6861" y="9719"/>
                  </a:lnTo>
                  <a:lnTo>
                    <a:pt x="7100" y="9719"/>
                  </a:lnTo>
                  <a:lnTo>
                    <a:pt x="7338" y="9179"/>
                  </a:lnTo>
                  <a:lnTo>
                    <a:pt x="7517" y="9179"/>
                  </a:lnTo>
                  <a:lnTo>
                    <a:pt x="7756" y="9179"/>
                  </a:lnTo>
                  <a:lnTo>
                    <a:pt x="7816" y="8639"/>
                  </a:lnTo>
                  <a:lnTo>
                    <a:pt x="8174" y="8639"/>
                  </a:lnTo>
                  <a:lnTo>
                    <a:pt x="8532" y="8639"/>
                  </a:lnTo>
                  <a:lnTo>
                    <a:pt x="8830" y="8100"/>
                  </a:lnTo>
                  <a:lnTo>
                    <a:pt x="9188" y="7559"/>
                  </a:lnTo>
                  <a:lnTo>
                    <a:pt x="9546" y="6479"/>
                  </a:lnTo>
                  <a:lnTo>
                    <a:pt x="9845" y="5939"/>
                  </a:lnTo>
                  <a:lnTo>
                    <a:pt x="10203" y="5400"/>
                  </a:lnTo>
                  <a:lnTo>
                    <a:pt x="10501" y="4859"/>
                  </a:lnTo>
                  <a:lnTo>
                    <a:pt x="11038" y="4859"/>
                  </a:lnTo>
                  <a:lnTo>
                    <a:pt x="11515" y="5400"/>
                  </a:lnTo>
                  <a:lnTo>
                    <a:pt x="11933" y="7019"/>
                  </a:lnTo>
                  <a:lnTo>
                    <a:pt x="12470" y="8639"/>
                  </a:lnTo>
                  <a:lnTo>
                    <a:pt x="12888" y="10259"/>
                  </a:lnTo>
                  <a:lnTo>
                    <a:pt x="13365" y="11339"/>
                  </a:lnTo>
                  <a:lnTo>
                    <a:pt x="13783" y="12959"/>
                  </a:lnTo>
                  <a:lnTo>
                    <a:pt x="14380" y="13500"/>
                  </a:lnTo>
                  <a:lnTo>
                    <a:pt x="14797" y="14039"/>
                  </a:lnTo>
                  <a:lnTo>
                    <a:pt x="15274" y="14039"/>
                  </a:lnTo>
                  <a:lnTo>
                    <a:pt x="15752" y="12959"/>
                  </a:lnTo>
                  <a:lnTo>
                    <a:pt x="16170" y="11339"/>
                  </a:lnTo>
                  <a:lnTo>
                    <a:pt x="16647" y="10259"/>
                  </a:lnTo>
                  <a:lnTo>
                    <a:pt x="17124" y="9179"/>
                  </a:lnTo>
                  <a:lnTo>
                    <a:pt x="17602" y="8639"/>
                  </a:lnTo>
                  <a:lnTo>
                    <a:pt x="18079" y="8100"/>
                  </a:lnTo>
                  <a:lnTo>
                    <a:pt x="18437" y="7559"/>
                  </a:lnTo>
                  <a:lnTo>
                    <a:pt x="18795" y="7559"/>
                  </a:lnTo>
                  <a:lnTo>
                    <a:pt x="19034" y="7559"/>
                  </a:lnTo>
                  <a:lnTo>
                    <a:pt x="19392" y="7559"/>
                  </a:lnTo>
                  <a:lnTo>
                    <a:pt x="19809" y="8100"/>
                  </a:lnTo>
                  <a:lnTo>
                    <a:pt x="20108" y="8100"/>
                  </a:lnTo>
                  <a:lnTo>
                    <a:pt x="20466" y="8639"/>
                  </a:lnTo>
                  <a:lnTo>
                    <a:pt x="20824" y="9179"/>
                  </a:lnTo>
                  <a:lnTo>
                    <a:pt x="20764" y="9179"/>
                  </a:lnTo>
                  <a:lnTo>
                    <a:pt x="20764" y="9179"/>
                  </a:lnTo>
                  <a:lnTo>
                    <a:pt x="20764" y="9719"/>
                  </a:lnTo>
                  <a:lnTo>
                    <a:pt x="20764" y="10259"/>
                  </a:lnTo>
                  <a:lnTo>
                    <a:pt x="20824" y="10259"/>
                  </a:lnTo>
                  <a:lnTo>
                    <a:pt x="20943" y="10259"/>
                  </a:lnTo>
                  <a:lnTo>
                    <a:pt x="21003" y="10259"/>
                  </a:lnTo>
                  <a:lnTo>
                    <a:pt x="21122" y="10259"/>
                  </a:lnTo>
                  <a:lnTo>
                    <a:pt x="21241" y="10800"/>
                  </a:lnTo>
                  <a:lnTo>
                    <a:pt x="21361" y="10800"/>
                  </a:lnTo>
                  <a:lnTo>
                    <a:pt x="21480" y="10800"/>
                  </a:lnTo>
                  <a:lnTo>
                    <a:pt x="21600" y="11339"/>
                  </a:lnTo>
                  <a:lnTo>
                    <a:pt x="21003" y="11339"/>
                  </a:lnTo>
                  <a:lnTo>
                    <a:pt x="20585" y="11879"/>
                  </a:lnTo>
                  <a:lnTo>
                    <a:pt x="20048" y="11879"/>
                  </a:lnTo>
                  <a:lnTo>
                    <a:pt x="19630" y="11879"/>
                  </a:lnTo>
                  <a:lnTo>
                    <a:pt x="19093" y="11879"/>
                  </a:lnTo>
                  <a:lnTo>
                    <a:pt x="18616" y="12419"/>
                  </a:lnTo>
                  <a:lnTo>
                    <a:pt x="18138" y="13500"/>
                  </a:lnTo>
                  <a:lnTo>
                    <a:pt x="17721" y="15119"/>
                  </a:lnTo>
                  <a:lnTo>
                    <a:pt x="17184" y="16200"/>
                  </a:lnTo>
                  <a:lnTo>
                    <a:pt x="16706" y="17819"/>
                  </a:lnTo>
                  <a:lnTo>
                    <a:pt x="16170" y="18900"/>
                  </a:lnTo>
                  <a:lnTo>
                    <a:pt x="15692" y="19439"/>
                  </a:lnTo>
                  <a:lnTo>
                    <a:pt x="15155" y="20519"/>
                  </a:lnTo>
                  <a:lnTo>
                    <a:pt x="14618" y="21059"/>
                  </a:lnTo>
                  <a:lnTo>
                    <a:pt x="14022" y="21600"/>
                  </a:lnTo>
                  <a:lnTo>
                    <a:pt x="13544" y="21059"/>
                  </a:lnTo>
                  <a:lnTo>
                    <a:pt x="12947" y="19439"/>
                  </a:lnTo>
                  <a:lnTo>
                    <a:pt x="12411" y="18359"/>
                  </a:lnTo>
                  <a:lnTo>
                    <a:pt x="11814" y="17279"/>
                  </a:lnTo>
                  <a:lnTo>
                    <a:pt x="11336" y="16200"/>
                  </a:lnTo>
                  <a:lnTo>
                    <a:pt x="10740" y="14579"/>
                  </a:lnTo>
                  <a:lnTo>
                    <a:pt x="10203" y="13500"/>
                  </a:lnTo>
                  <a:lnTo>
                    <a:pt x="9666" y="12959"/>
                  </a:lnTo>
                  <a:lnTo>
                    <a:pt x="9069" y="12959"/>
                  </a:lnTo>
                  <a:lnTo>
                    <a:pt x="8472" y="14039"/>
                  </a:lnTo>
                  <a:lnTo>
                    <a:pt x="7876" y="15119"/>
                  </a:lnTo>
                  <a:lnTo>
                    <a:pt x="7279" y="16200"/>
                  </a:lnTo>
                  <a:lnTo>
                    <a:pt x="6742" y="16200"/>
                  </a:lnTo>
                  <a:lnTo>
                    <a:pt x="6085" y="16200"/>
                  </a:lnTo>
                  <a:lnTo>
                    <a:pt x="5548" y="16200"/>
                  </a:lnTo>
                  <a:lnTo>
                    <a:pt x="4952" y="15119"/>
                  </a:lnTo>
                  <a:lnTo>
                    <a:pt x="4415" y="14039"/>
                  </a:lnTo>
                  <a:lnTo>
                    <a:pt x="4415" y="13500"/>
                  </a:lnTo>
                  <a:lnTo>
                    <a:pt x="4355" y="12959"/>
                  </a:lnTo>
                  <a:lnTo>
                    <a:pt x="4295" y="12419"/>
                  </a:lnTo>
                  <a:lnTo>
                    <a:pt x="4176" y="11879"/>
                  </a:lnTo>
                  <a:lnTo>
                    <a:pt x="4116" y="11339"/>
                  </a:lnTo>
                  <a:lnTo>
                    <a:pt x="4057" y="11339"/>
                  </a:lnTo>
                  <a:lnTo>
                    <a:pt x="3997" y="11339"/>
                  </a:lnTo>
                  <a:lnTo>
                    <a:pt x="3878" y="11339"/>
                  </a:lnTo>
                  <a:lnTo>
                    <a:pt x="3580" y="10800"/>
                  </a:lnTo>
                  <a:lnTo>
                    <a:pt x="3222" y="9719"/>
                  </a:lnTo>
                  <a:lnTo>
                    <a:pt x="2804" y="9179"/>
                  </a:lnTo>
                  <a:lnTo>
                    <a:pt x="2505" y="9179"/>
                  </a:lnTo>
                  <a:lnTo>
                    <a:pt x="2147" y="9719"/>
                  </a:lnTo>
                  <a:lnTo>
                    <a:pt x="1790" y="9719"/>
                  </a:lnTo>
                  <a:lnTo>
                    <a:pt x="1431" y="10259"/>
                  </a:lnTo>
                  <a:lnTo>
                    <a:pt x="1073" y="10800"/>
                  </a:lnTo>
                  <a:lnTo>
                    <a:pt x="894" y="10800"/>
                  </a:lnTo>
                  <a:lnTo>
                    <a:pt x="775" y="11339"/>
                  </a:lnTo>
                  <a:lnTo>
                    <a:pt x="656" y="11879"/>
                  </a:lnTo>
                  <a:lnTo>
                    <a:pt x="536" y="12419"/>
                  </a:lnTo>
                  <a:lnTo>
                    <a:pt x="417" y="12959"/>
                  </a:lnTo>
                  <a:lnTo>
                    <a:pt x="298" y="13500"/>
                  </a:lnTo>
                  <a:lnTo>
                    <a:pt x="119" y="14039"/>
                  </a:lnTo>
                  <a:lnTo>
                    <a:pt x="0" y="14039"/>
                  </a:lnTo>
                  <a:lnTo>
                    <a:pt x="59" y="11879"/>
                  </a:lnTo>
                  <a:lnTo>
                    <a:pt x="119" y="10259"/>
                  </a:lnTo>
                  <a:lnTo>
                    <a:pt x="298" y="9179"/>
                  </a:lnTo>
                  <a:lnTo>
                    <a:pt x="357" y="8100"/>
                  </a:lnTo>
                  <a:lnTo>
                    <a:pt x="656" y="5400"/>
                  </a:lnTo>
                  <a:lnTo>
                    <a:pt x="954" y="3779"/>
                  </a:lnTo>
                  <a:lnTo>
                    <a:pt x="1372" y="2700"/>
                  </a:lnTo>
                  <a:lnTo>
                    <a:pt x="1730" y="1619"/>
                  </a:lnTo>
                  <a:lnTo>
                    <a:pt x="2088" y="539"/>
                  </a:lnTo>
                  <a:lnTo>
                    <a:pt x="2505"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6" name="未知"/>
            <p:cNvSpPr>
              <a:spLocks noChangeAspect="1"/>
            </p:cNvSpPr>
            <p:nvPr/>
          </p:nvSpPr>
          <p:spPr bwMode="auto">
            <a:xfrm>
              <a:off x="1082" y="2515"/>
              <a:ext cx="700" cy="75"/>
            </a:xfrm>
            <a:custGeom>
              <a:avLst/>
              <a:gdLst/>
              <a:ahLst/>
              <a:cxnLst>
                <a:cxn ang="0">
                  <a:pos x="21600" y="10472"/>
                </a:cxn>
                <a:cxn ang="0">
                  <a:pos x="20970" y="13745"/>
                </a:cxn>
                <a:cxn ang="0">
                  <a:pos x="20201" y="17672"/>
                </a:cxn>
                <a:cxn ang="0">
                  <a:pos x="19432" y="21600"/>
                </a:cxn>
                <a:cxn ang="0">
                  <a:pos x="19013" y="21600"/>
                </a:cxn>
                <a:cxn ang="0">
                  <a:pos x="18664" y="20945"/>
                </a:cxn>
                <a:cxn ang="0">
                  <a:pos x="17755" y="19636"/>
                </a:cxn>
                <a:cxn ang="0">
                  <a:pos x="16776" y="18327"/>
                </a:cxn>
                <a:cxn ang="0">
                  <a:pos x="15937" y="17018"/>
                </a:cxn>
                <a:cxn ang="0">
                  <a:pos x="15168" y="13090"/>
                </a:cxn>
                <a:cxn ang="0">
                  <a:pos x="14190" y="11781"/>
                </a:cxn>
                <a:cxn ang="0">
                  <a:pos x="13141" y="9818"/>
                </a:cxn>
                <a:cxn ang="0">
                  <a:pos x="12232" y="9818"/>
                </a:cxn>
                <a:cxn ang="0">
                  <a:pos x="11254" y="12436"/>
                </a:cxn>
                <a:cxn ang="0">
                  <a:pos x="10555" y="13090"/>
                </a:cxn>
                <a:cxn ang="0">
                  <a:pos x="9856" y="14399"/>
                </a:cxn>
                <a:cxn ang="0">
                  <a:pos x="9156" y="15054"/>
                </a:cxn>
                <a:cxn ang="0">
                  <a:pos x="8388" y="14399"/>
                </a:cxn>
                <a:cxn ang="0">
                  <a:pos x="8388" y="13745"/>
                </a:cxn>
                <a:cxn ang="0">
                  <a:pos x="8318" y="14399"/>
                </a:cxn>
                <a:cxn ang="0">
                  <a:pos x="8038" y="13745"/>
                </a:cxn>
                <a:cxn ang="0">
                  <a:pos x="7549" y="12436"/>
                </a:cxn>
                <a:cxn ang="0">
                  <a:pos x="7060" y="12436"/>
                </a:cxn>
                <a:cxn ang="0">
                  <a:pos x="6570" y="11781"/>
                </a:cxn>
                <a:cxn ang="0">
                  <a:pos x="6081" y="11781"/>
                </a:cxn>
                <a:cxn ang="0">
                  <a:pos x="5452" y="11126"/>
                </a:cxn>
                <a:cxn ang="0">
                  <a:pos x="4893" y="11781"/>
                </a:cxn>
                <a:cxn ang="0">
                  <a:pos x="4263" y="11781"/>
                </a:cxn>
                <a:cxn ang="0">
                  <a:pos x="3704" y="12436"/>
                </a:cxn>
                <a:cxn ang="0">
                  <a:pos x="3145" y="13745"/>
                </a:cxn>
                <a:cxn ang="0">
                  <a:pos x="2656" y="14399"/>
                </a:cxn>
                <a:cxn ang="0">
                  <a:pos x="2096" y="14399"/>
                </a:cxn>
                <a:cxn ang="0">
                  <a:pos x="1817" y="14399"/>
                </a:cxn>
                <a:cxn ang="0">
                  <a:pos x="1327" y="12436"/>
                </a:cxn>
                <a:cxn ang="0">
                  <a:pos x="908" y="11781"/>
                </a:cxn>
                <a:cxn ang="0">
                  <a:pos x="349" y="11126"/>
                </a:cxn>
                <a:cxn ang="0">
                  <a:pos x="0" y="9818"/>
                </a:cxn>
                <a:cxn ang="0">
                  <a:pos x="558" y="4581"/>
                </a:cxn>
                <a:cxn ang="0">
                  <a:pos x="1467" y="7199"/>
                </a:cxn>
                <a:cxn ang="0">
                  <a:pos x="2446" y="7199"/>
                </a:cxn>
                <a:cxn ang="0">
                  <a:pos x="3355" y="5236"/>
                </a:cxn>
                <a:cxn ang="0">
                  <a:pos x="4194" y="1308"/>
                </a:cxn>
                <a:cxn ang="0">
                  <a:pos x="5032" y="0"/>
                </a:cxn>
                <a:cxn ang="0">
                  <a:pos x="5941" y="0"/>
                </a:cxn>
                <a:cxn ang="0">
                  <a:pos x="6710" y="1308"/>
                </a:cxn>
                <a:cxn ang="0">
                  <a:pos x="8038" y="4581"/>
                </a:cxn>
                <a:cxn ang="0">
                  <a:pos x="9297" y="7199"/>
                </a:cxn>
                <a:cxn ang="0">
                  <a:pos x="10205" y="6545"/>
                </a:cxn>
                <a:cxn ang="0">
                  <a:pos x="11254" y="3272"/>
                </a:cxn>
                <a:cxn ang="0">
                  <a:pos x="12722" y="654"/>
                </a:cxn>
                <a:cxn ang="0">
                  <a:pos x="14260" y="654"/>
                </a:cxn>
                <a:cxn ang="0">
                  <a:pos x="15308" y="2617"/>
                </a:cxn>
                <a:cxn ang="0">
                  <a:pos x="15937" y="5236"/>
                </a:cxn>
                <a:cxn ang="0">
                  <a:pos x="16776" y="8509"/>
                </a:cxn>
                <a:cxn ang="0">
                  <a:pos x="17895" y="11781"/>
                </a:cxn>
                <a:cxn ang="0">
                  <a:pos x="19013" y="14399"/>
                </a:cxn>
                <a:cxn ang="0">
                  <a:pos x="19991" y="13745"/>
                </a:cxn>
                <a:cxn ang="0">
                  <a:pos x="20551" y="12436"/>
                </a:cxn>
              </a:cxnLst>
              <a:rect l="0" t="0" r="r" b="b"/>
              <a:pathLst>
                <a:path w="21600" h="21600">
                  <a:moveTo>
                    <a:pt x="20831" y="11781"/>
                  </a:moveTo>
                  <a:lnTo>
                    <a:pt x="21600" y="10472"/>
                  </a:lnTo>
                  <a:lnTo>
                    <a:pt x="21320" y="11781"/>
                  </a:lnTo>
                  <a:lnTo>
                    <a:pt x="20970" y="13745"/>
                  </a:lnTo>
                  <a:lnTo>
                    <a:pt x="20621" y="15708"/>
                  </a:lnTo>
                  <a:lnTo>
                    <a:pt x="20201" y="17672"/>
                  </a:lnTo>
                  <a:lnTo>
                    <a:pt x="19922" y="20290"/>
                  </a:lnTo>
                  <a:lnTo>
                    <a:pt x="19432" y="21600"/>
                  </a:lnTo>
                  <a:lnTo>
                    <a:pt x="19222" y="21600"/>
                  </a:lnTo>
                  <a:lnTo>
                    <a:pt x="19013" y="21600"/>
                  </a:lnTo>
                  <a:lnTo>
                    <a:pt x="18873" y="21600"/>
                  </a:lnTo>
                  <a:lnTo>
                    <a:pt x="18664" y="20945"/>
                  </a:lnTo>
                  <a:lnTo>
                    <a:pt x="18174" y="20290"/>
                  </a:lnTo>
                  <a:lnTo>
                    <a:pt x="17755" y="19636"/>
                  </a:lnTo>
                  <a:lnTo>
                    <a:pt x="17265" y="18981"/>
                  </a:lnTo>
                  <a:lnTo>
                    <a:pt x="16776" y="18327"/>
                  </a:lnTo>
                  <a:lnTo>
                    <a:pt x="16427" y="17672"/>
                  </a:lnTo>
                  <a:lnTo>
                    <a:pt x="15937" y="17018"/>
                  </a:lnTo>
                  <a:lnTo>
                    <a:pt x="15518" y="15054"/>
                  </a:lnTo>
                  <a:lnTo>
                    <a:pt x="15168" y="13090"/>
                  </a:lnTo>
                  <a:lnTo>
                    <a:pt x="14679" y="12436"/>
                  </a:lnTo>
                  <a:lnTo>
                    <a:pt x="14190" y="11781"/>
                  </a:lnTo>
                  <a:lnTo>
                    <a:pt x="13700" y="10472"/>
                  </a:lnTo>
                  <a:lnTo>
                    <a:pt x="13141" y="9818"/>
                  </a:lnTo>
                  <a:lnTo>
                    <a:pt x="12722" y="9818"/>
                  </a:lnTo>
                  <a:lnTo>
                    <a:pt x="12232" y="9818"/>
                  </a:lnTo>
                  <a:lnTo>
                    <a:pt x="11743" y="11126"/>
                  </a:lnTo>
                  <a:lnTo>
                    <a:pt x="11254" y="12436"/>
                  </a:lnTo>
                  <a:lnTo>
                    <a:pt x="10834" y="12436"/>
                  </a:lnTo>
                  <a:lnTo>
                    <a:pt x="10555" y="13090"/>
                  </a:lnTo>
                  <a:lnTo>
                    <a:pt x="10205" y="13745"/>
                  </a:lnTo>
                  <a:lnTo>
                    <a:pt x="9856" y="14399"/>
                  </a:lnTo>
                  <a:lnTo>
                    <a:pt x="9576" y="14399"/>
                  </a:lnTo>
                  <a:lnTo>
                    <a:pt x="9156" y="15054"/>
                  </a:lnTo>
                  <a:lnTo>
                    <a:pt x="8737" y="15054"/>
                  </a:lnTo>
                  <a:lnTo>
                    <a:pt x="8388" y="14399"/>
                  </a:lnTo>
                  <a:lnTo>
                    <a:pt x="8388" y="14399"/>
                  </a:lnTo>
                  <a:lnTo>
                    <a:pt x="8388" y="13745"/>
                  </a:lnTo>
                  <a:lnTo>
                    <a:pt x="8318" y="13745"/>
                  </a:lnTo>
                  <a:lnTo>
                    <a:pt x="8318" y="14399"/>
                  </a:lnTo>
                  <a:lnTo>
                    <a:pt x="8318" y="14399"/>
                  </a:lnTo>
                  <a:lnTo>
                    <a:pt x="8038" y="13745"/>
                  </a:lnTo>
                  <a:lnTo>
                    <a:pt x="7759" y="13090"/>
                  </a:lnTo>
                  <a:lnTo>
                    <a:pt x="7549" y="12436"/>
                  </a:lnTo>
                  <a:lnTo>
                    <a:pt x="7339" y="12436"/>
                  </a:lnTo>
                  <a:lnTo>
                    <a:pt x="7060" y="12436"/>
                  </a:lnTo>
                  <a:lnTo>
                    <a:pt x="6850" y="11781"/>
                  </a:lnTo>
                  <a:lnTo>
                    <a:pt x="6570" y="11781"/>
                  </a:lnTo>
                  <a:lnTo>
                    <a:pt x="6361" y="11781"/>
                  </a:lnTo>
                  <a:lnTo>
                    <a:pt x="6081" y="11781"/>
                  </a:lnTo>
                  <a:lnTo>
                    <a:pt x="5801" y="11781"/>
                  </a:lnTo>
                  <a:lnTo>
                    <a:pt x="5452" y="11126"/>
                  </a:lnTo>
                  <a:lnTo>
                    <a:pt x="5102" y="11126"/>
                  </a:lnTo>
                  <a:lnTo>
                    <a:pt x="4893" y="11781"/>
                  </a:lnTo>
                  <a:lnTo>
                    <a:pt x="4613" y="11781"/>
                  </a:lnTo>
                  <a:lnTo>
                    <a:pt x="4263" y="11781"/>
                  </a:lnTo>
                  <a:lnTo>
                    <a:pt x="3984" y="12436"/>
                  </a:lnTo>
                  <a:lnTo>
                    <a:pt x="3704" y="12436"/>
                  </a:lnTo>
                  <a:lnTo>
                    <a:pt x="3494" y="13090"/>
                  </a:lnTo>
                  <a:lnTo>
                    <a:pt x="3145" y="13745"/>
                  </a:lnTo>
                  <a:lnTo>
                    <a:pt x="2935" y="14399"/>
                  </a:lnTo>
                  <a:lnTo>
                    <a:pt x="2656" y="14399"/>
                  </a:lnTo>
                  <a:lnTo>
                    <a:pt x="2446" y="14399"/>
                  </a:lnTo>
                  <a:lnTo>
                    <a:pt x="2096" y="14399"/>
                  </a:lnTo>
                  <a:lnTo>
                    <a:pt x="1817" y="14399"/>
                  </a:lnTo>
                  <a:lnTo>
                    <a:pt x="1817" y="14399"/>
                  </a:lnTo>
                  <a:lnTo>
                    <a:pt x="1537" y="13090"/>
                  </a:lnTo>
                  <a:lnTo>
                    <a:pt x="1327" y="12436"/>
                  </a:lnTo>
                  <a:lnTo>
                    <a:pt x="1118" y="12436"/>
                  </a:lnTo>
                  <a:lnTo>
                    <a:pt x="908" y="11781"/>
                  </a:lnTo>
                  <a:lnTo>
                    <a:pt x="558" y="11781"/>
                  </a:lnTo>
                  <a:lnTo>
                    <a:pt x="349" y="11126"/>
                  </a:lnTo>
                  <a:lnTo>
                    <a:pt x="209" y="10472"/>
                  </a:lnTo>
                  <a:lnTo>
                    <a:pt x="0" y="9818"/>
                  </a:lnTo>
                  <a:lnTo>
                    <a:pt x="209" y="1963"/>
                  </a:lnTo>
                  <a:lnTo>
                    <a:pt x="558" y="4581"/>
                  </a:lnTo>
                  <a:lnTo>
                    <a:pt x="1048" y="5890"/>
                  </a:lnTo>
                  <a:lnTo>
                    <a:pt x="1467" y="7199"/>
                  </a:lnTo>
                  <a:lnTo>
                    <a:pt x="1957" y="7854"/>
                  </a:lnTo>
                  <a:lnTo>
                    <a:pt x="2446" y="7199"/>
                  </a:lnTo>
                  <a:lnTo>
                    <a:pt x="2865" y="6545"/>
                  </a:lnTo>
                  <a:lnTo>
                    <a:pt x="3355" y="5236"/>
                  </a:lnTo>
                  <a:lnTo>
                    <a:pt x="3774" y="3927"/>
                  </a:lnTo>
                  <a:lnTo>
                    <a:pt x="4194" y="1308"/>
                  </a:lnTo>
                  <a:lnTo>
                    <a:pt x="4613" y="0"/>
                  </a:lnTo>
                  <a:lnTo>
                    <a:pt x="5032" y="0"/>
                  </a:lnTo>
                  <a:lnTo>
                    <a:pt x="5452" y="0"/>
                  </a:lnTo>
                  <a:lnTo>
                    <a:pt x="5941" y="0"/>
                  </a:lnTo>
                  <a:lnTo>
                    <a:pt x="6291" y="654"/>
                  </a:lnTo>
                  <a:lnTo>
                    <a:pt x="6710" y="1308"/>
                  </a:lnTo>
                  <a:lnTo>
                    <a:pt x="7199" y="2617"/>
                  </a:lnTo>
                  <a:lnTo>
                    <a:pt x="8038" y="4581"/>
                  </a:lnTo>
                  <a:lnTo>
                    <a:pt x="8877" y="6545"/>
                  </a:lnTo>
                  <a:lnTo>
                    <a:pt x="9297" y="7199"/>
                  </a:lnTo>
                  <a:lnTo>
                    <a:pt x="9716" y="7199"/>
                  </a:lnTo>
                  <a:lnTo>
                    <a:pt x="10205" y="6545"/>
                  </a:lnTo>
                  <a:lnTo>
                    <a:pt x="10624" y="5236"/>
                  </a:lnTo>
                  <a:lnTo>
                    <a:pt x="11254" y="3272"/>
                  </a:lnTo>
                  <a:lnTo>
                    <a:pt x="11953" y="1308"/>
                  </a:lnTo>
                  <a:lnTo>
                    <a:pt x="12722" y="654"/>
                  </a:lnTo>
                  <a:lnTo>
                    <a:pt x="13421" y="0"/>
                  </a:lnTo>
                  <a:lnTo>
                    <a:pt x="14260" y="654"/>
                  </a:lnTo>
                  <a:lnTo>
                    <a:pt x="14959" y="1308"/>
                  </a:lnTo>
                  <a:lnTo>
                    <a:pt x="15308" y="2617"/>
                  </a:lnTo>
                  <a:lnTo>
                    <a:pt x="15588" y="3927"/>
                  </a:lnTo>
                  <a:lnTo>
                    <a:pt x="15937" y="5236"/>
                  </a:lnTo>
                  <a:lnTo>
                    <a:pt x="16287" y="7854"/>
                  </a:lnTo>
                  <a:lnTo>
                    <a:pt x="16776" y="8509"/>
                  </a:lnTo>
                  <a:lnTo>
                    <a:pt x="17335" y="10472"/>
                  </a:lnTo>
                  <a:lnTo>
                    <a:pt x="17895" y="11781"/>
                  </a:lnTo>
                  <a:lnTo>
                    <a:pt x="18524" y="13090"/>
                  </a:lnTo>
                  <a:lnTo>
                    <a:pt x="19013" y="14399"/>
                  </a:lnTo>
                  <a:lnTo>
                    <a:pt x="19642" y="14399"/>
                  </a:lnTo>
                  <a:lnTo>
                    <a:pt x="19991" y="13745"/>
                  </a:lnTo>
                  <a:lnTo>
                    <a:pt x="20201" y="13090"/>
                  </a:lnTo>
                  <a:lnTo>
                    <a:pt x="20551" y="12436"/>
                  </a:lnTo>
                  <a:lnTo>
                    <a:pt x="20831" y="1178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7" name="未知"/>
            <p:cNvSpPr>
              <a:spLocks noChangeAspect="1"/>
            </p:cNvSpPr>
            <p:nvPr/>
          </p:nvSpPr>
          <p:spPr bwMode="auto">
            <a:xfrm>
              <a:off x="1388" y="1538"/>
              <a:ext cx="233" cy="987"/>
            </a:xfrm>
            <a:custGeom>
              <a:avLst/>
              <a:gdLst/>
              <a:ahLst/>
              <a:cxnLst>
                <a:cxn ang="0">
                  <a:pos x="7549" y="2576"/>
                </a:cxn>
                <a:cxn ang="0">
                  <a:pos x="8388" y="2922"/>
                </a:cxn>
                <a:cxn ang="0">
                  <a:pos x="9017" y="3220"/>
                </a:cxn>
                <a:cxn ang="0">
                  <a:pos x="9856" y="3616"/>
                </a:cxn>
                <a:cxn ang="0">
                  <a:pos x="10904" y="4012"/>
                </a:cxn>
                <a:cxn ang="0">
                  <a:pos x="11743" y="4508"/>
                </a:cxn>
                <a:cxn ang="0">
                  <a:pos x="12582" y="4954"/>
                </a:cxn>
                <a:cxn ang="0">
                  <a:pos x="13840" y="5449"/>
                </a:cxn>
                <a:cxn ang="0">
                  <a:pos x="15728" y="6539"/>
                </a:cxn>
                <a:cxn ang="0">
                  <a:pos x="17825" y="8520"/>
                </a:cxn>
                <a:cxn ang="0">
                  <a:pos x="19293" y="10552"/>
                </a:cxn>
                <a:cxn ang="0">
                  <a:pos x="20551" y="12533"/>
                </a:cxn>
                <a:cxn ang="0">
                  <a:pos x="21390" y="13871"/>
                </a:cxn>
                <a:cxn ang="0">
                  <a:pos x="21600" y="14416"/>
                </a:cxn>
                <a:cxn ang="0">
                  <a:pos x="21600" y="15010"/>
                </a:cxn>
                <a:cxn ang="0">
                  <a:pos x="21600" y="15605"/>
                </a:cxn>
                <a:cxn ang="0">
                  <a:pos x="21600" y="16398"/>
                </a:cxn>
                <a:cxn ang="0">
                  <a:pos x="21180" y="17488"/>
                </a:cxn>
                <a:cxn ang="0">
                  <a:pos x="20970" y="18627"/>
                </a:cxn>
                <a:cxn ang="0">
                  <a:pos x="20760" y="19766"/>
                </a:cxn>
                <a:cxn ang="0">
                  <a:pos x="20551" y="20460"/>
                </a:cxn>
                <a:cxn ang="0">
                  <a:pos x="20551" y="20757"/>
                </a:cxn>
                <a:cxn ang="0">
                  <a:pos x="20341" y="21104"/>
                </a:cxn>
                <a:cxn ang="0">
                  <a:pos x="20132" y="21401"/>
                </a:cxn>
                <a:cxn ang="0">
                  <a:pos x="19502" y="21600"/>
                </a:cxn>
                <a:cxn ang="0">
                  <a:pos x="18454" y="21451"/>
                </a:cxn>
                <a:cxn ang="0">
                  <a:pos x="17825" y="21352"/>
                </a:cxn>
                <a:cxn ang="0">
                  <a:pos x="16986" y="21302"/>
                </a:cxn>
                <a:cxn ang="0">
                  <a:pos x="15098" y="21203"/>
                </a:cxn>
                <a:cxn ang="0">
                  <a:pos x="12372" y="21104"/>
                </a:cxn>
                <a:cxn ang="0">
                  <a:pos x="9646" y="21154"/>
                </a:cxn>
                <a:cxn ang="0">
                  <a:pos x="6920" y="21302"/>
                </a:cxn>
                <a:cxn ang="0">
                  <a:pos x="5871" y="20212"/>
                </a:cxn>
                <a:cxn ang="0">
                  <a:pos x="6291" y="17933"/>
                </a:cxn>
                <a:cxn ang="0">
                  <a:pos x="6291" y="15654"/>
                </a:cxn>
                <a:cxn ang="0">
                  <a:pos x="5871" y="13376"/>
                </a:cxn>
                <a:cxn ang="0">
                  <a:pos x="5032" y="11740"/>
                </a:cxn>
                <a:cxn ang="0">
                  <a:pos x="4403" y="10700"/>
                </a:cxn>
                <a:cxn ang="0">
                  <a:pos x="3774" y="9610"/>
                </a:cxn>
                <a:cxn ang="0">
                  <a:pos x="3355" y="8520"/>
                </a:cxn>
                <a:cxn ang="0">
                  <a:pos x="2516" y="7034"/>
                </a:cxn>
                <a:cxn ang="0">
                  <a:pos x="1258" y="5052"/>
                </a:cxn>
                <a:cxn ang="0">
                  <a:pos x="419" y="3022"/>
                </a:cxn>
                <a:cxn ang="0">
                  <a:pos x="0" y="990"/>
                </a:cxn>
                <a:cxn ang="0">
                  <a:pos x="838" y="296"/>
                </a:cxn>
                <a:cxn ang="0">
                  <a:pos x="2726" y="842"/>
                </a:cxn>
                <a:cxn ang="0">
                  <a:pos x="4613" y="1486"/>
                </a:cxn>
                <a:cxn ang="0">
                  <a:pos x="6291" y="2130"/>
                </a:cxn>
              </a:cxnLst>
              <a:rect l="0" t="0" r="r" b="b"/>
              <a:pathLst>
                <a:path w="21600" h="21600">
                  <a:moveTo>
                    <a:pt x="6920" y="2427"/>
                  </a:moveTo>
                  <a:lnTo>
                    <a:pt x="7549" y="2576"/>
                  </a:lnTo>
                  <a:lnTo>
                    <a:pt x="7759" y="2724"/>
                  </a:lnTo>
                  <a:lnTo>
                    <a:pt x="8388" y="2922"/>
                  </a:lnTo>
                  <a:lnTo>
                    <a:pt x="8807" y="3120"/>
                  </a:lnTo>
                  <a:lnTo>
                    <a:pt x="9017" y="3220"/>
                  </a:lnTo>
                  <a:lnTo>
                    <a:pt x="9646" y="3418"/>
                  </a:lnTo>
                  <a:lnTo>
                    <a:pt x="9856" y="3616"/>
                  </a:lnTo>
                  <a:lnTo>
                    <a:pt x="10485" y="3764"/>
                  </a:lnTo>
                  <a:lnTo>
                    <a:pt x="10904" y="4012"/>
                  </a:lnTo>
                  <a:lnTo>
                    <a:pt x="11324" y="4210"/>
                  </a:lnTo>
                  <a:lnTo>
                    <a:pt x="11743" y="4508"/>
                  </a:lnTo>
                  <a:lnTo>
                    <a:pt x="12372" y="4755"/>
                  </a:lnTo>
                  <a:lnTo>
                    <a:pt x="12582" y="4954"/>
                  </a:lnTo>
                  <a:lnTo>
                    <a:pt x="13211" y="5201"/>
                  </a:lnTo>
                  <a:lnTo>
                    <a:pt x="13840" y="5449"/>
                  </a:lnTo>
                  <a:lnTo>
                    <a:pt x="14469" y="5647"/>
                  </a:lnTo>
                  <a:lnTo>
                    <a:pt x="15728" y="6539"/>
                  </a:lnTo>
                  <a:lnTo>
                    <a:pt x="16776" y="7530"/>
                  </a:lnTo>
                  <a:lnTo>
                    <a:pt x="17825" y="8520"/>
                  </a:lnTo>
                  <a:lnTo>
                    <a:pt x="18454" y="9511"/>
                  </a:lnTo>
                  <a:lnTo>
                    <a:pt x="19293" y="10552"/>
                  </a:lnTo>
                  <a:lnTo>
                    <a:pt x="19922" y="11542"/>
                  </a:lnTo>
                  <a:lnTo>
                    <a:pt x="20551" y="12533"/>
                  </a:lnTo>
                  <a:lnTo>
                    <a:pt x="21390" y="13623"/>
                  </a:lnTo>
                  <a:lnTo>
                    <a:pt x="21390" y="13871"/>
                  </a:lnTo>
                  <a:lnTo>
                    <a:pt x="21600" y="14118"/>
                  </a:lnTo>
                  <a:lnTo>
                    <a:pt x="21600" y="14416"/>
                  </a:lnTo>
                  <a:lnTo>
                    <a:pt x="21600" y="14713"/>
                  </a:lnTo>
                  <a:lnTo>
                    <a:pt x="21600" y="15010"/>
                  </a:lnTo>
                  <a:lnTo>
                    <a:pt x="21600" y="15308"/>
                  </a:lnTo>
                  <a:lnTo>
                    <a:pt x="21600" y="15605"/>
                  </a:lnTo>
                  <a:lnTo>
                    <a:pt x="21600" y="15852"/>
                  </a:lnTo>
                  <a:lnTo>
                    <a:pt x="21600" y="16398"/>
                  </a:lnTo>
                  <a:lnTo>
                    <a:pt x="21390" y="16893"/>
                  </a:lnTo>
                  <a:lnTo>
                    <a:pt x="21180" y="17488"/>
                  </a:lnTo>
                  <a:lnTo>
                    <a:pt x="21180" y="18082"/>
                  </a:lnTo>
                  <a:lnTo>
                    <a:pt x="20970" y="18627"/>
                  </a:lnTo>
                  <a:lnTo>
                    <a:pt x="20760" y="19172"/>
                  </a:lnTo>
                  <a:lnTo>
                    <a:pt x="20760" y="19766"/>
                  </a:lnTo>
                  <a:lnTo>
                    <a:pt x="20760" y="20262"/>
                  </a:lnTo>
                  <a:lnTo>
                    <a:pt x="20551" y="20460"/>
                  </a:lnTo>
                  <a:lnTo>
                    <a:pt x="20551" y="20608"/>
                  </a:lnTo>
                  <a:lnTo>
                    <a:pt x="20551" y="20757"/>
                  </a:lnTo>
                  <a:lnTo>
                    <a:pt x="20341" y="20906"/>
                  </a:lnTo>
                  <a:lnTo>
                    <a:pt x="20341" y="21104"/>
                  </a:lnTo>
                  <a:lnTo>
                    <a:pt x="20341" y="21252"/>
                  </a:lnTo>
                  <a:lnTo>
                    <a:pt x="20132" y="21401"/>
                  </a:lnTo>
                  <a:lnTo>
                    <a:pt x="20132" y="21600"/>
                  </a:lnTo>
                  <a:lnTo>
                    <a:pt x="19502" y="21600"/>
                  </a:lnTo>
                  <a:lnTo>
                    <a:pt x="19083" y="21550"/>
                  </a:lnTo>
                  <a:lnTo>
                    <a:pt x="18454" y="21451"/>
                  </a:lnTo>
                  <a:lnTo>
                    <a:pt x="18244" y="21451"/>
                  </a:lnTo>
                  <a:lnTo>
                    <a:pt x="17825" y="21352"/>
                  </a:lnTo>
                  <a:lnTo>
                    <a:pt x="17405" y="21352"/>
                  </a:lnTo>
                  <a:lnTo>
                    <a:pt x="16986" y="21302"/>
                  </a:lnTo>
                  <a:lnTo>
                    <a:pt x="16566" y="21252"/>
                  </a:lnTo>
                  <a:lnTo>
                    <a:pt x="15098" y="21203"/>
                  </a:lnTo>
                  <a:lnTo>
                    <a:pt x="13840" y="21154"/>
                  </a:lnTo>
                  <a:lnTo>
                    <a:pt x="12372" y="21104"/>
                  </a:lnTo>
                  <a:lnTo>
                    <a:pt x="10904" y="21104"/>
                  </a:lnTo>
                  <a:lnTo>
                    <a:pt x="9646" y="21154"/>
                  </a:lnTo>
                  <a:lnTo>
                    <a:pt x="8178" y="21203"/>
                  </a:lnTo>
                  <a:lnTo>
                    <a:pt x="6920" y="21302"/>
                  </a:lnTo>
                  <a:lnTo>
                    <a:pt x="5662" y="21401"/>
                  </a:lnTo>
                  <a:lnTo>
                    <a:pt x="5871" y="20212"/>
                  </a:lnTo>
                  <a:lnTo>
                    <a:pt x="6081" y="19073"/>
                  </a:lnTo>
                  <a:lnTo>
                    <a:pt x="6291" y="17933"/>
                  </a:lnTo>
                  <a:lnTo>
                    <a:pt x="6291" y="16794"/>
                  </a:lnTo>
                  <a:lnTo>
                    <a:pt x="6291" y="15654"/>
                  </a:lnTo>
                  <a:lnTo>
                    <a:pt x="6081" y="14515"/>
                  </a:lnTo>
                  <a:lnTo>
                    <a:pt x="5871" y="13376"/>
                  </a:lnTo>
                  <a:lnTo>
                    <a:pt x="5242" y="12286"/>
                  </a:lnTo>
                  <a:lnTo>
                    <a:pt x="5032" y="11740"/>
                  </a:lnTo>
                  <a:lnTo>
                    <a:pt x="4823" y="11196"/>
                  </a:lnTo>
                  <a:lnTo>
                    <a:pt x="4403" y="10700"/>
                  </a:lnTo>
                  <a:lnTo>
                    <a:pt x="3984" y="10155"/>
                  </a:lnTo>
                  <a:lnTo>
                    <a:pt x="3774" y="9610"/>
                  </a:lnTo>
                  <a:lnTo>
                    <a:pt x="3564" y="9066"/>
                  </a:lnTo>
                  <a:lnTo>
                    <a:pt x="3355" y="8520"/>
                  </a:lnTo>
                  <a:lnTo>
                    <a:pt x="3145" y="7976"/>
                  </a:lnTo>
                  <a:lnTo>
                    <a:pt x="2516" y="7034"/>
                  </a:lnTo>
                  <a:lnTo>
                    <a:pt x="1887" y="5994"/>
                  </a:lnTo>
                  <a:lnTo>
                    <a:pt x="1258" y="5052"/>
                  </a:lnTo>
                  <a:lnTo>
                    <a:pt x="838" y="4062"/>
                  </a:lnTo>
                  <a:lnTo>
                    <a:pt x="419" y="3022"/>
                  </a:lnTo>
                  <a:lnTo>
                    <a:pt x="209" y="2030"/>
                  </a:lnTo>
                  <a:lnTo>
                    <a:pt x="0" y="990"/>
                  </a:lnTo>
                  <a:lnTo>
                    <a:pt x="0" y="0"/>
                  </a:lnTo>
                  <a:lnTo>
                    <a:pt x="838" y="296"/>
                  </a:lnTo>
                  <a:lnTo>
                    <a:pt x="1887" y="594"/>
                  </a:lnTo>
                  <a:lnTo>
                    <a:pt x="2726" y="842"/>
                  </a:lnTo>
                  <a:lnTo>
                    <a:pt x="3774" y="1139"/>
                  </a:lnTo>
                  <a:lnTo>
                    <a:pt x="4613" y="1486"/>
                  </a:lnTo>
                  <a:lnTo>
                    <a:pt x="5452" y="1783"/>
                  </a:lnTo>
                  <a:lnTo>
                    <a:pt x="6291" y="2130"/>
                  </a:lnTo>
                  <a:lnTo>
                    <a:pt x="6920" y="2427"/>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 name="未知"/>
            <p:cNvSpPr>
              <a:spLocks noChangeAspect="1"/>
            </p:cNvSpPr>
            <p:nvPr/>
          </p:nvSpPr>
          <p:spPr bwMode="auto">
            <a:xfrm>
              <a:off x="1098" y="1057"/>
              <a:ext cx="242" cy="310"/>
            </a:xfrm>
            <a:custGeom>
              <a:avLst/>
              <a:gdLst/>
              <a:ahLst/>
              <a:cxnLst>
                <a:cxn ang="0">
                  <a:pos x="19985" y="14662"/>
                </a:cxn>
                <a:cxn ang="0">
                  <a:pos x="19782" y="15450"/>
                </a:cxn>
                <a:cxn ang="0">
                  <a:pos x="19782" y="16396"/>
                </a:cxn>
                <a:cxn ang="0">
                  <a:pos x="19782" y="17185"/>
                </a:cxn>
                <a:cxn ang="0">
                  <a:pos x="19581" y="17973"/>
                </a:cxn>
                <a:cxn ang="0">
                  <a:pos x="19581" y="18919"/>
                </a:cxn>
                <a:cxn ang="0">
                  <a:pos x="19581" y="19865"/>
                </a:cxn>
                <a:cxn ang="0">
                  <a:pos x="19581" y="20653"/>
                </a:cxn>
                <a:cxn ang="0">
                  <a:pos x="19581" y="21600"/>
                </a:cxn>
                <a:cxn ang="0">
                  <a:pos x="17764" y="20496"/>
                </a:cxn>
                <a:cxn ang="0">
                  <a:pos x="15947" y="19392"/>
                </a:cxn>
                <a:cxn ang="0">
                  <a:pos x="13928" y="18131"/>
                </a:cxn>
                <a:cxn ang="0">
                  <a:pos x="12313" y="16870"/>
                </a:cxn>
                <a:cxn ang="0">
                  <a:pos x="10698" y="15450"/>
                </a:cxn>
                <a:cxn ang="0">
                  <a:pos x="9285" y="14031"/>
                </a:cxn>
                <a:cxn ang="0">
                  <a:pos x="7670" y="12455"/>
                </a:cxn>
                <a:cxn ang="0">
                  <a:pos x="6459" y="11036"/>
                </a:cxn>
                <a:cxn ang="0">
                  <a:pos x="5652" y="9617"/>
                </a:cxn>
                <a:cxn ang="0">
                  <a:pos x="4642" y="8356"/>
                </a:cxn>
                <a:cxn ang="0">
                  <a:pos x="3633" y="6937"/>
                </a:cxn>
                <a:cxn ang="0">
                  <a:pos x="2624" y="5675"/>
                </a:cxn>
                <a:cxn ang="0">
                  <a:pos x="2018" y="4099"/>
                </a:cxn>
                <a:cxn ang="0">
                  <a:pos x="1210" y="2837"/>
                </a:cxn>
                <a:cxn ang="0">
                  <a:pos x="403" y="1418"/>
                </a:cxn>
                <a:cxn ang="0">
                  <a:pos x="0" y="0"/>
                </a:cxn>
                <a:cxn ang="0">
                  <a:pos x="1210" y="472"/>
                </a:cxn>
                <a:cxn ang="0">
                  <a:pos x="2624" y="945"/>
                </a:cxn>
                <a:cxn ang="0">
                  <a:pos x="3633" y="1418"/>
                </a:cxn>
                <a:cxn ang="0">
                  <a:pos x="5046" y="2049"/>
                </a:cxn>
                <a:cxn ang="0">
                  <a:pos x="7468" y="3626"/>
                </a:cxn>
                <a:cxn ang="0">
                  <a:pos x="9689" y="4729"/>
                </a:cxn>
                <a:cxn ang="0">
                  <a:pos x="11102" y="5517"/>
                </a:cxn>
                <a:cxn ang="0">
                  <a:pos x="12313" y="6148"/>
                </a:cxn>
                <a:cxn ang="0">
                  <a:pos x="13525" y="6621"/>
                </a:cxn>
                <a:cxn ang="0">
                  <a:pos x="14938" y="7094"/>
                </a:cxn>
                <a:cxn ang="0">
                  <a:pos x="16149" y="7252"/>
                </a:cxn>
                <a:cxn ang="0">
                  <a:pos x="17764" y="7567"/>
                </a:cxn>
                <a:cxn ang="0">
                  <a:pos x="19177" y="7567"/>
                </a:cxn>
                <a:cxn ang="0">
                  <a:pos x="20590" y="7410"/>
                </a:cxn>
                <a:cxn ang="0">
                  <a:pos x="20792" y="7252"/>
                </a:cxn>
                <a:cxn ang="0">
                  <a:pos x="20994" y="7094"/>
                </a:cxn>
                <a:cxn ang="0">
                  <a:pos x="21196" y="7094"/>
                </a:cxn>
                <a:cxn ang="0">
                  <a:pos x="21397" y="7094"/>
                </a:cxn>
                <a:cxn ang="0">
                  <a:pos x="21600" y="7094"/>
                </a:cxn>
                <a:cxn ang="0">
                  <a:pos x="21397" y="8198"/>
                </a:cxn>
                <a:cxn ang="0">
                  <a:pos x="20994" y="9144"/>
                </a:cxn>
                <a:cxn ang="0">
                  <a:pos x="20792" y="9932"/>
                </a:cxn>
                <a:cxn ang="0">
                  <a:pos x="20590" y="11036"/>
                </a:cxn>
                <a:cxn ang="0">
                  <a:pos x="20590" y="11982"/>
                </a:cxn>
                <a:cxn ang="0">
                  <a:pos x="20388" y="12770"/>
                </a:cxn>
                <a:cxn ang="0">
                  <a:pos x="20186" y="13716"/>
                </a:cxn>
                <a:cxn ang="0">
                  <a:pos x="19985" y="14662"/>
                </a:cxn>
              </a:cxnLst>
              <a:rect l="0" t="0" r="r" b="b"/>
              <a:pathLst>
                <a:path w="21600" h="21600">
                  <a:moveTo>
                    <a:pt x="19985" y="14662"/>
                  </a:moveTo>
                  <a:lnTo>
                    <a:pt x="19782" y="15450"/>
                  </a:lnTo>
                  <a:lnTo>
                    <a:pt x="19782" y="16396"/>
                  </a:lnTo>
                  <a:lnTo>
                    <a:pt x="19782" y="17185"/>
                  </a:lnTo>
                  <a:lnTo>
                    <a:pt x="19581" y="17973"/>
                  </a:lnTo>
                  <a:lnTo>
                    <a:pt x="19581" y="18919"/>
                  </a:lnTo>
                  <a:lnTo>
                    <a:pt x="19581" y="19865"/>
                  </a:lnTo>
                  <a:lnTo>
                    <a:pt x="19581" y="20653"/>
                  </a:lnTo>
                  <a:lnTo>
                    <a:pt x="19581" y="21600"/>
                  </a:lnTo>
                  <a:lnTo>
                    <a:pt x="17764" y="20496"/>
                  </a:lnTo>
                  <a:lnTo>
                    <a:pt x="15947" y="19392"/>
                  </a:lnTo>
                  <a:lnTo>
                    <a:pt x="13928" y="18131"/>
                  </a:lnTo>
                  <a:lnTo>
                    <a:pt x="12313" y="16870"/>
                  </a:lnTo>
                  <a:lnTo>
                    <a:pt x="10698" y="15450"/>
                  </a:lnTo>
                  <a:lnTo>
                    <a:pt x="9285" y="14031"/>
                  </a:lnTo>
                  <a:lnTo>
                    <a:pt x="7670" y="12455"/>
                  </a:lnTo>
                  <a:lnTo>
                    <a:pt x="6459" y="11036"/>
                  </a:lnTo>
                  <a:lnTo>
                    <a:pt x="5652" y="9617"/>
                  </a:lnTo>
                  <a:lnTo>
                    <a:pt x="4642" y="8356"/>
                  </a:lnTo>
                  <a:lnTo>
                    <a:pt x="3633" y="6937"/>
                  </a:lnTo>
                  <a:lnTo>
                    <a:pt x="2624" y="5675"/>
                  </a:lnTo>
                  <a:lnTo>
                    <a:pt x="2018" y="4099"/>
                  </a:lnTo>
                  <a:lnTo>
                    <a:pt x="1210" y="2837"/>
                  </a:lnTo>
                  <a:lnTo>
                    <a:pt x="403" y="1418"/>
                  </a:lnTo>
                  <a:lnTo>
                    <a:pt x="0" y="0"/>
                  </a:lnTo>
                  <a:lnTo>
                    <a:pt x="1210" y="472"/>
                  </a:lnTo>
                  <a:lnTo>
                    <a:pt x="2624" y="945"/>
                  </a:lnTo>
                  <a:lnTo>
                    <a:pt x="3633" y="1418"/>
                  </a:lnTo>
                  <a:lnTo>
                    <a:pt x="5046" y="2049"/>
                  </a:lnTo>
                  <a:lnTo>
                    <a:pt x="7468" y="3626"/>
                  </a:lnTo>
                  <a:lnTo>
                    <a:pt x="9689" y="4729"/>
                  </a:lnTo>
                  <a:lnTo>
                    <a:pt x="11102" y="5517"/>
                  </a:lnTo>
                  <a:lnTo>
                    <a:pt x="12313" y="6148"/>
                  </a:lnTo>
                  <a:lnTo>
                    <a:pt x="13525" y="6621"/>
                  </a:lnTo>
                  <a:lnTo>
                    <a:pt x="14938" y="7094"/>
                  </a:lnTo>
                  <a:lnTo>
                    <a:pt x="16149" y="7252"/>
                  </a:lnTo>
                  <a:lnTo>
                    <a:pt x="17764" y="7567"/>
                  </a:lnTo>
                  <a:lnTo>
                    <a:pt x="19177" y="7567"/>
                  </a:lnTo>
                  <a:lnTo>
                    <a:pt x="20590" y="7410"/>
                  </a:lnTo>
                  <a:lnTo>
                    <a:pt x="20792" y="7252"/>
                  </a:lnTo>
                  <a:lnTo>
                    <a:pt x="20994" y="7094"/>
                  </a:lnTo>
                  <a:lnTo>
                    <a:pt x="21196" y="7094"/>
                  </a:lnTo>
                  <a:lnTo>
                    <a:pt x="21397" y="7094"/>
                  </a:lnTo>
                  <a:lnTo>
                    <a:pt x="21600" y="7094"/>
                  </a:lnTo>
                  <a:lnTo>
                    <a:pt x="21397" y="8198"/>
                  </a:lnTo>
                  <a:lnTo>
                    <a:pt x="20994" y="9144"/>
                  </a:lnTo>
                  <a:lnTo>
                    <a:pt x="20792" y="9932"/>
                  </a:lnTo>
                  <a:lnTo>
                    <a:pt x="20590" y="11036"/>
                  </a:lnTo>
                  <a:lnTo>
                    <a:pt x="20590" y="11982"/>
                  </a:lnTo>
                  <a:lnTo>
                    <a:pt x="20388" y="12770"/>
                  </a:lnTo>
                  <a:lnTo>
                    <a:pt x="20186" y="13716"/>
                  </a:lnTo>
                  <a:lnTo>
                    <a:pt x="19985" y="1466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9" name="未知"/>
            <p:cNvSpPr>
              <a:spLocks noChangeAspect="1"/>
            </p:cNvSpPr>
            <p:nvPr/>
          </p:nvSpPr>
          <p:spPr bwMode="auto">
            <a:xfrm>
              <a:off x="1256" y="483"/>
              <a:ext cx="213" cy="116"/>
            </a:xfrm>
            <a:custGeom>
              <a:avLst/>
              <a:gdLst/>
              <a:ahLst/>
              <a:cxnLst>
                <a:cxn ang="0">
                  <a:pos x="21600" y="21600"/>
                </a:cxn>
                <a:cxn ang="0">
                  <a:pos x="20451" y="20752"/>
                </a:cxn>
                <a:cxn ang="0">
                  <a:pos x="18842" y="19058"/>
                </a:cxn>
                <a:cxn ang="0">
                  <a:pos x="17693" y="18635"/>
                </a:cxn>
                <a:cxn ang="0">
                  <a:pos x="16314" y="17364"/>
                </a:cxn>
                <a:cxn ang="0">
                  <a:pos x="14936" y="15670"/>
                </a:cxn>
                <a:cxn ang="0">
                  <a:pos x="13557" y="14399"/>
                </a:cxn>
                <a:cxn ang="0">
                  <a:pos x="12178" y="13552"/>
                </a:cxn>
                <a:cxn ang="0">
                  <a:pos x="10569" y="13552"/>
                </a:cxn>
                <a:cxn ang="0">
                  <a:pos x="9420" y="11858"/>
                </a:cxn>
                <a:cxn ang="0">
                  <a:pos x="8042" y="11435"/>
                </a:cxn>
                <a:cxn ang="0">
                  <a:pos x="6663" y="10164"/>
                </a:cxn>
                <a:cxn ang="0">
                  <a:pos x="5284" y="9317"/>
                </a:cxn>
                <a:cxn ang="0">
                  <a:pos x="4136" y="8470"/>
                </a:cxn>
                <a:cxn ang="0">
                  <a:pos x="2527" y="8046"/>
                </a:cxn>
                <a:cxn ang="0">
                  <a:pos x="1148" y="7199"/>
                </a:cxn>
                <a:cxn ang="0">
                  <a:pos x="0" y="6352"/>
                </a:cxn>
                <a:cxn ang="0">
                  <a:pos x="1148" y="5929"/>
                </a:cxn>
                <a:cxn ang="0">
                  <a:pos x="2527" y="5505"/>
                </a:cxn>
                <a:cxn ang="0">
                  <a:pos x="3906" y="5505"/>
                </a:cxn>
                <a:cxn ang="0">
                  <a:pos x="5284" y="5082"/>
                </a:cxn>
                <a:cxn ang="0">
                  <a:pos x="6433" y="4235"/>
                </a:cxn>
                <a:cxn ang="0">
                  <a:pos x="7582" y="3388"/>
                </a:cxn>
                <a:cxn ang="0">
                  <a:pos x="8731" y="1694"/>
                </a:cxn>
                <a:cxn ang="0">
                  <a:pos x="9880" y="0"/>
                </a:cxn>
                <a:cxn ang="0">
                  <a:pos x="11029" y="1694"/>
                </a:cxn>
                <a:cxn ang="0">
                  <a:pos x="12408" y="3388"/>
                </a:cxn>
                <a:cxn ang="0">
                  <a:pos x="13557" y="4658"/>
                </a:cxn>
                <a:cxn ang="0">
                  <a:pos x="14706" y="5929"/>
                </a:cxn>
                <a:cxn ang="0">
                  <a:pos x="16084" y="7199"/>
                </a:cxn>
                <a:cxn ang="0">
                  <a:pos x="17463" y="8893"/>
                </a:cxn>
                <a:cxn ang="0">
                  <a:pos x="18612" y="10164"/>
                </a:cxn>
                <a:cxn ang="0">
                  <a:pos x="20220" y="11435"/>
                </a:cxn>
                <a:cxn ang="0">
                  <a:pos x="20451" y="11858"/>
                </a:cxn>
                <a:cxn ang="0">
                  <a:pos x="20451" y="12282"/>
                </a:cxn>
                <a:cxn ang="0">
                  <a:pos x="20680" y="13129"/>
                </a:cxn>
                <a:cxn ang="0">
                  <a:pos x="20910" y="13552"/>
                </a:cxn>
                <a:cxn ang="0">
                  <a:pos x="20910" y="14399"/>
                </a:cxn>
                <a:cxn ang="0">
                  <a:pos x="21140" y="15246"/>
                </a:cxn>
                <a:cxn ang="0">
                  <a:pos x="21600" y="15246"/>
                </a:cxn>
                <a:cxn ang="0">
                  <a:pos x="21600" y="15670"/>
                </a:cxn>
                <a:cxn ang="0">
                  <a:pos x="21600" y="21600"/>
                </a:cxn>
              </a:cxnLst>
              <a:rect l="0" t="0" r="r" b="b"/>
              <a:pathLst>
                <a:path w="21600" h="21600">
                  <a:moveTo>
                    <a:pt x="21600" y="21600"/>
                  </a:moveTo>
                  <a:lnTo>
                    <a:pt x="20451" y="20752"/>
                  </a:lnTo>
                  <a:lnTo>
                    <a:pt x="18842" y="19058"/>
                  </a:lnTo>
                  <a:lnTo>
                    <a:pt x="17693" y="18635"/>
                  </a:lnTo>
                  <a:lnTo>
                    <a:pt x="16314" y="17364"/>
                  </a:lnTo>
                  <a:lnTo>
                    <a:pt x="14936" y="15670"/>
                  </a:lnTo>
                  <a:lnTo>
                    <a:pt x="13557" y="14399"/>
                  </a:lnTo>
                  <a:lnTo>
                    <a:pt x="12178" y="13552"/>
                  </a:lnTo>
                  <a:lnTo>
                    <a:pt x="10569" y="13552"/>
                  </a:lnTo>
                  <a:lnTo>
                    <a:pt x="9420" y="11858"/>
                  </a:lnTo>
                  <a:lnTo>
                    <a:pt x="8042" y="11435"/>
                  </a:lnTo>
                  <a:lnTo>
                    <a:pt x="6663" y="10164"/>
                  </a:lnTo>
                  <a:lnTo>
                    <a:pt x="5284" y="9317"/>
                  </a:lnTo>
                  <a:lnTo>
                    <a:pt x="4136" y="8470"/>
                  </a:lnTo>
                  <a:lnTo>
                    <a:pt x="2527" y="8046"/>
                  </a:lnTo>
                  <a:lnTo>
                    <a:pt x="1148" y="7199"/>
                  </a:lnTo>
                  <a:lnTo>
                    <a:pt x="0" y="6352"/>
                  </a:lnTo>
                  <a:lnTo>
                    <a:pt x="1148" y="5929"/>
                  </a:lnTo>
                  <a:lnTo>
                    <a:pt x="2527" y="5505"/>
                  </a:lnTo>
                  <a:lnTo>
                    <a:pt x="3906" y="5505"/>
                  </a:lnTo>
                  <a:lnTo>
                    <a:pt x="5284" y="5082"/>
                  </a:lnTo>
                  <a:lnTo>
                    <a:pt x="6433" y="4235"/>
                  </a:lnTo>
                  <a:lnTo>
                    <a:pt x="7582" y="3388"/>
                  </a:lnTo>
                  <a:lnTo>
                    <a:pt x="8731" y="1694"/>
                  </a:lnTo>
                  <a:lnTo>
                    <a:pt x="9880" y="0"/>
                  </a:lnTo>
                  <a:lnTo>
                    <a:pt x="11029" y="1694"/>
                  </a:lnTo>
                  <a:lnTo>
                    <a:pt x="12408" y="3388"/>
                  </a:lnTo>
                  <a:lnTo>
                    <a:pt x="13557" y="4658"/>
                  </a:lnTo>
                  <a:lnTo>
                    <a:pt x="14706" y="5929"/>
                  </a:lnTo>
                  <a:lnTo>
                    <a:pt x="16084" y="7199"/>
                  </a:lnTo>
                  <a:lnTo>
                    <a:pt x="17463" y="8893"/>
                  </a:lnTo>
                  <a:lnTo>
                    <a:pt x="18612" y="10164"/>
                  </a:lnTo>
                  <a:lnTo>
                    <a:pt x="20220" y="11435"/>
                  </a:lnTo>
                  <a:lnTo>
                    <a:pt x="20451" y="11858"/>
                  </a:lnTo>
                  <a:lnTo>
                    <a:pt x="20451" y="12282"/>
                  </a:lnTo>
                  <a:lnTo>
                    <a:pt x="20680" y="13129"/>
                  </a:lnTo>
                  <a:lnTo>
                    <a:pt x="20910" y="13552"/>
                  </a:lnTo>
                  <a:lnTo>
                    <a:pt x="20910" y="14399"/>
                  </a:lnTo>
                  <a:lnTo>
                    <a:pt x="21140" y="15246"/>
                  </a:lnTo>
                  <a:lnTo>
                    <a:pt x="21600" y="15246"/>
                  </a:lnTo>
                  <a:lnTo>
                    <a:pt x="21600" y="15670"/>
                  </a:lnTo>
                  <a:lnTo>
                    <a:pt x="21600" y="2160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0" name="未知"/>
            <p:cNvSpPr>
              <a:spLocks noChangeAspect="1"/>
            </p:cNvSpPr>
            <p:nvPr/>
          </p:nvSpPr>
          <p:spPr bwMode="auto">
            <a:xfrm>
              <a:off x="1433" y="2"/>
              <a:ext cx="309" cy="227"/>
            </a:xfrm>
            <a:custGeom>
              <a:avLst/>
              <a:gdLst/>
              <a:ahLst/>
              <a:cxnLst>
                <a:cxn ang="0">
                  <a:pos x="13500" y="863"/>
                </a:cxn>
                <a:cxn ang="0">
                  <a:pos x="14452" y="2807"/>
                </a:cxn>
                <a:cxn ang="0">
                  <a:pos x="16200" y="5183"/>
                </a:cxn>
                <a:cxn ang="0">
                  <a:pos x="18900" y="8207"/>
                </a:cxn>
                <a:cxn ang="0">
                  <a:pos x="20805" y="10583"/>
                </a:cxn>
                <a:cxn ang="0">
                  <a:pos x="21441" y="12527"/>
                </a:cxn>
                <a:cxn ang="0">
                  <a:pos x="20805" y="14687"/>
                </a:cxn>
                <a:cxn ang="0">
                  <a:pos x="19217" y="16200"/>
                </a:cxn>
                <a:cxn ang="0">
                  <a:pos x="17787" y="18143"/>
                </a:cxn>
                <a:cxn ang="0">
                  <a:pos x="16835" y="20303"/>
                </a:cxn>
                <a:cxn ang="0">
                  <a:pos x="15405" y="20087"/>
                </a:cxn>
                <a:cxn ang="0">
                  <a:pos x="13341" y="17279"/>
                </a:cxn>
                <a:cxn ang="0">
                  <a:pos x="11435" y="14471"/>
                </a:cxn>
                <a:cxn ang="0">
                  <a:pos x="10164" y="11231"/>
                </a:cxn>
                <a:cxn ang="0">
                  <a:pos x="9370" y="9071"/>
                </a:cxn>
                <a:cxn ang="0">
                  <a:pos x="9052" y="9503"/>
                </a:cxn>
                <a:cxn ang="0">
                  <a:pos x="8735" y="10367"/>
                </a:cxn>
                <a:cxn ang="0">
                  <a:pos x="8417" y="11231"/>
                </a:cxn>
                <a:cxn ang="0">
                  <a:pos x="7623" y="12311"/>
                </a:cxn>
                <a:cxn ang="0">
                  <a:pos x="6035" y="14039"/>
                </a:cxn>
                <a:cxn ang="0">
                  <a:pos x="4605" y="15767"/>
                </a:cxn>
                <a:cxn ang="0">
                  <a:pos x="2858" y="16847"/>
                </a:cxn>
                <a:cxn ang="0">
                  <a:pos x="1905" y="16847"/>
                </a:cxn>
                <a:cxn ang="0">
                  <a:pos x="1429" y="15983"/>
                </a:cxn>
                <a:cxn ang="0">
                  <a:pos x="793" y="15551"/>
                </a:cxn>
                <a:cxn ang="0">
                  <a:pos x="158" y="14687"/>
                </a:cxn>
                <a:cxn ang="0">
                  <a:pos x="0" y="13391"/>
                </a:cxn>
                <a:cxn ang="0">
                  <a:pos x="793" y="11663"/>
                </a:cxn>
                <a:cxn ang="0">
                  <a:pos x="2064" y="10151"/>
                </a:cxn>
                <a:cxn ang="0">
                  <a:pos x="3017" y="8639"/>
                </a:cxn>
                <a:cxn ang="0">
                  <a:pos x="5082" y="7127"/>
                </a:cxn>
                <a:cxn ang="0">
                  <a:pos x="7623" y="5615"/>
                </a:cxn>
                <a:cxn ang="0">
                  <a:pos x="10164" y="3887"/>
                </a:cxn>
                <a:cxn ang="0">
                  <a:pos x="12387" y="1295"/>
                </a:cxn>
              </a:cxnLst>
              <a:rect l="0" t="0" r="r" b="b"/>
              <a:pathLst>
                <a:path w="21600" h="21600">
                  <a:moveTo>
                    <a:pt x="13341" y="0"/>
                  </a:moveTo>
                  <a:lnTo>
                    <a:pt x="13500" y="863"/>
                  </a:lnTo>
                  <a:lnTo>
                    <a:pt x="13976" y="1727"/>
                  </a:lnTo>
                  <a:lnTo>
                    <a:pt x="14452" y="2807"/>
                  </a:lnTo>
                  <a:lnTo>
                    <a:pt x="15087" y="3671"/>
                  </a:lnTo>
                  <a:lnTo>
                    <a:pt x="16200" y="5183"/>
                  </a:lnTo>
                  <a:lnTo>
                    <a:pt x="17787" y="6695"/>
                  </a:lnTo>
                  <a:lnTo>
                    <a:pt x="18900" y="8207"/>
                  </a:lnTo>
                  <a:lnTo>
                    <a:pt x="20170" y="9719"/>
                  </a:lnTo>
                  <a:lnTo>
                    <a:pt x="20805" y="10583"/>
                  </a:lnTo>
                  <a:lnTo>
                    <a:pt x="21123" y="11663"/>
                  </a:lnTo>
                  <a:lnTo>
                    <a:pt x="21441" y="12527"/>
                  </a:lnTo>
                  <a:lnTo>
                    <a:pt x="21600" y="13823"/>
                  </a:lnTo>
                  <a:lnTo>
                    <a:pt x="20805" y="14687"/>
                  </a:lnTo>
                  <a:lnTo>
                    <a:pt x="20011" y="15335"/>
                  </a:lnTo>
                  <a:lnTo>
                    <a:pt x="19217" y="16200"/>
                  </a:lnTo>
                  <a:lnTo>
                    <a:pt x="18582" y="17063"/>
                  </a:lnTo>
                  <a:lnTo>
                    <a:pt x="17787" y="18143"/>
                  </a:lnTo>
                  <a:lnTo>
                    <a:pt x="17311" y="19223"/>
                  </a:lnTo>
                  <a:lnTo>
                    <a:pt x="16835" y="20303"/>
                  </a:lnTo>
                  <a:lnTo>
                    <a:pt x="16200" y="21600"/>
                  </a:lnTo>
                  <a:lnTo>
                    <a:pt x="15405" y="20087"/>
                  </a:lnTo>
                  <a:lnTo>
                    <a:pt x="14293" y="18575"/>
                  </a:lnTo>
                  <a:lnTo>
                    <a:pt x="13341" y="17279"/>
                  </a:lnTo>
                  <a:lnTo>
                    <a:pt x="12387" y="15767"/>
                  </a:lnTo>
                  <a:lnTo>
                    <a:pt x="11435" y="14471"/>
                  </a:lnTo>
                  <a:lnTo>
                    <a:pt x="10641" y="12743"/>
                  </a:lnTo>
                  <a:lnTo>
                    <a:pt x="10164" y="11231"/>
                  </a:lnTo>
                  <a:lnTo>
                    <a:pt x="9846" y="9503"/>
                  </a:lnTo>
                  <a:lnTo>
                    <a:pt x="9370" y="9071"/>
                  </a:lnTo>
                  <a:lnTo>
                    <a:pt x="9052" y="9287"/>
                  </a:lnTo>
                  <a:lnTo>
                    <a:pt x="9052" y="9503"/>
                  </a:lnTo>
                  <a:lnTo>
                    <a:pt x="8893" y="9719"/>
                  </a:lnTo>
                  <a:lnTo>
                    <a:pt x="8735" y="10367"/>
                  </a:lnTo>
                  <a:lnTo>
                    <a:pt x="8576" y="10800"/>
                  </a:lnTo>
                  <a:lnTo>
                    <a:pt x="8417" y="11231"/>
                  </a:lnTo>
                  <a:lnTo>
                    <a:pt x="8258" y="11663"/>
                  </a:lnTo>
                  <a:lnTo>
                    <a:pt x="7623" y="12311"/>
                  </a:lnTo>
                  <a:lnTo>
                    <a:pt x="6829" y="13175"/>
                  </a:lnTo>
                  <a:lnTo>
                    <a:pt x="6035" y="14039"/>
                  </a:lnTo>
                  <a:lnTo>
                    <a:pt x="5241" y="14903"/>
                  </a:lnTo>
                  <a:lnTo>
                    <a:pt x="4605" y="15767"/>
                  </a:lnTo>
                  <a:lnTo>
                    <a:pt x="3811" y="16200"/>
                  </a:lnTo>
                  <a:lnTo>
                    <a:pt x="2858" y="16847"/>
                  </a:lnTo>
                  <a:lnTo>
                    <a:pt x="2064" y="17495"/>
                  </a:lnTo>
                  <a:lnTo>
                    <a:pt x="1905" y="16847"/>
                  </a:lnTo>
                  <a:lnTo>
                    <a:pt x="1587" y="16415"/>
                  </a:lnTo>
                  <a:lnTo>
                    <a:pt x="1429" y="15983"/>
                  </a:lnTo>
                  <a:lnTo>
                    <a:pt x="1111" y="15767"/>
                  </a:lnTo>
                  <a:lnTo>
                    <a:pt x="793" y="15551"/>
                  </a:lnTo>
                  <a:lnTo>
                    <a:pt x="476" y="15119"/>
                  </a:lnTo>
                  <a:lnTo>
                    <a:pt x="158" y="14687"/>
                  </a:lnTo>
                  <a:lnTo>
                    <a:pt x="0" y="14471"/>
                  </a:lnTo>
                  <a:lnTo>
                    <a:pt x="0" y="13391"/>
                  </a:lnTo>
                  <a:lnTo>
                    <a:pt x="476" y="12527"/>
                  </a:lnTo>
                  <a:lnTo>
                    <a:pt x="793" y="11663"/>
                  </a:lnTo>
                  <a:lnTo>
                    <a:pt x="1587" y="11015"/>
                  </a:lnTo>
                  <a:lnTo>
                    <a:pt x="2064" y="10151"/>
                  </a:lnTo>
                  <a:lnTo>
                    <a:pt x="2541" y="9503"/>
                  </a:lnTo>
                  <a:lnTo>
                    <a:pt x="3017" y="8639"/>
                  </a:lnTo>
                  <a:lnTo>
                    <a:pt x="3811" y="8207"/>
                  </a:lnTo>
                  <a:lnTo>
                    <a:pt x="5082" y="7127"/>
                  </a:lnTo>
                  <a:lnTo>
                    <a:pt x="6352" y="6479"/>
                  </a:lnTo>
                  <a:lnTo>
                    <a:pt x="7623" y="5615"/>
                  </a:lnTo>
                  <a:lnTo>
                    <a:pt x="8893" y="4967"/>
                  </a:lnTo>
                  <a:lnTo>
                    <a:pt x="10164" y="3887"/>
                  </a:lnTo>
                  <a:lnTo>
                    <a:pt x="11276" y="2807"/>
                  </a:lnTo>
                  <a:lnTo>
                    <a:pt x="12387" y="1295"/>
                  </a:lnTo>
                  <a:lnTo>
                    <a:pt x="13341"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1" name="未知"/>
            <p:cNvSpPr>
              <a:spLocks noChangeAspect="1"/>
            </p:cNvSpPr>
            <p:nvPr/>
          </p:nvSpPr>
          <p:spPr bwMode="auto">
            <a:xfrm>
              <a:off x="1433" y="2"/>
              <a:ext cx="309" cy="227"/>
            </a:xfrm>
            <a:custGeom>
              <a:avLst/>
              <a:gdLst/>
              <a:ahLst/>
              <a:cxnLst>
                <a:cxn ang="0">
                  <a:pos x="13500" y="863"/>
                </a:cxn>
                <a:cxn ang="0">
                  <a:pos x="14452" y="2807"/>
                </a:cxn>
                <a:cxn ang="0">
                  <a:pos x="16200" y="5183"/>
                </a:cxn>
                <a:cxn ang="0">
                  <a:pos x="18900" y="8207"/>
                </a:cxn>
                <a:cxn ang="0">
                  <a:pos x="20805" y="10583"/>
                </a:cxn>
                <a:cxn ang="0">
                  <a:pos x="21441" y="12527"/>
                </a:cxn>
                <a:cxn ang="0">
                  <a:pos x="20805" y="14687"/>
                </a:cxn>
                <a:cxn ang="0">
                  <a:pos x="19217" y="16200"/>
                </a:cxn>
                <a:cxn ang="0">
                  <a:pos x="17787" y="18143"/>
                </a:cxn>
                <a:cxn ang="0">
                  <a:pos x="16835" y="20303"/>
                </a:cxn>
                <a:cxn ang="0">
                  <a:pos x="15405" y="20087"/>
                </a:cxn>
                <a:cxn ang="0">
                  <a:pos x="13341" y="17279"/>
                </a:cxn>
                <a:cxn ang="0">
                  <a:pos x="11435" y="14471"/>
                </a:cxn>
                <a:cxn ang="0">
                  <a:pos x="10164" y="11231"/>
                </a:cxn>
                <a:cxn ang="0">
                  <a:pos x="9370" y="9071"/>
                </a:cxn>
                <a:cxn ang="0">
                  <a:pos x="9052" y="9503"/>
                </a:cxn>
                <a:cxn ang="0">
                  <a:pos x="8735" y="10367"/>
                </a:cxn>
                <a:cxn ang="0">
                  <a:pos x="8417" y="11231"/>
                </a:cxn>
                <a:cxn ang="0">
                  <a:pos x="7623" y="12311"/>
                </a:cxn>
                <a:cxn ang="0">
                  <a:pos x="6035" y="14039"/>
                </a:cxn>
                <a:cxn ang="0">
                  <a:pos x="4605" y="15767"/>
                </a:cxn>
                <a:cxn ang="0">
                  <a:pos x="2858" y="16847"/>
                </a:cxn>
                <a:cxn ang="0">
                  <a:pos x="1905" y="16847"/>
                </a:cxn>
                <a:cxn ang="0">
                  <a:pos x="1429" y="15983"/>
                </a:cxn>
                <a:cxn ang="0">
                  <a:pos x="793" y="15551"/>
                </a:cxn>
                <a:cxn ang="0">
                  <a:pos x="158" y="14687"/>
                </a:cxn>
                <a:cxn ang="0">
                  <a:pos x="0" y="13391"/>
                </a:cxn>
                <a:cxn ang="0">
                  <a:pos x="793" y="11663"/>
                </a:cxn>
                <a:cxn ang="0">
                  <a:pos x="2064" y="10151"/>
                </a:cxn>
                <a:cxn ang="0">
                  <a:pos x="3017" y="8639"/>
                </a:cxn>
                <a:cxn ang="0">
                  <a:pos x="5082" y="7127"/>
                </a:cxn>
                <a:cxn ang="0">
                  <a:pos x="7623" y="5615"/>
                </a:cxn>
                <a:cxn ang="0">
                  <a:pos x="10164" y="3887"/>
                </a:cxn>
                <a:cxn ang="0">
                  <a:pos x="12387" y="1295"/>
                </a:cxn>
              </a:cxnLst>
              <a:rect l="0" t="0" r="r" b="b"/>
              <a:pathLst>
                <a:path w="21600" h="21600">
                  <a:moveTo>
                    <a:pt x="13341" y="0"/>
                  </a:moveTo>
                  <a:lnTo>
                    <a:pt x="13500" y="863"/>
                  </a:lnTo>
                  <a:lnTo>
                    <a:pt x="13976" y="1727"/>
                  </a:lnTo>
                  <a:lnTo>
                    <a:pt x="14452" y="2807"/>
                  </a:lnTo>
                  <a:lnTo>
                    <a:pt x="15087" y="3671"/>
                  </a:lnTo>
                  <a:lnTo>
                    <a:pt x="16200" y="5183"/>
                  </a:lnTo>
                  <a:lnTo>
                    <a:pt x="17787" y="6695"/>
                  </a:lnTo>
                  <a:lnTo>
                    <a:pt x="18900" y="8207"/>
                  </a:lnTo>
                  <a:lnTo>
                    <a:pt x="20170" y="9719"/>
                  </a:lnTo>
                  <a:lnTo>
                    <a:pt x="20805" y="10583"/>
                  </a:lnTo>
                  <a:lnTo>
                    <a:pt x="21123" y="11663"/>
                  </a:lnTo>
                  <a:lnTo>
                    <a:pt x="21441" y="12527"/>
                  </a:lnTo>
                  <a:lnTo>
                    <a:pt x="21600" y="13823"/>
                  </a:lnTo>
                  <a:lnTo>
                    <a:pt x="20805" y="14687"/>
                  </a:lnTo>
                  <a:lnTo>
                    <a:pt x="20011" y="15335"/>
                  </a:lnTo>
                  <a:lnTo>
                    <a:pt x="19217" y="16200"/>
                  </a:lnTo>
                  <a:lnTo>
                    <a:pt x="18582" y="17063"/>
                  </a:lnTo>
                  <a:lnTo>
                    <a:pt x="17787" y="18143"/>
                  </a:lnTo>
                  <a:lnTo>
                    <a:pt x="17311" y="19223"/>
                  </a:lnTo>
                  <a:lnTo>
                    <a:pt x="16835" y="20303"/>
                  </a:lnTo>
                  <a:lnTo>
                    <a:pt x="16200" y="21600"/>
                  </a:lnTo>
                  <a:lnTo>
                    <a:pt x="15405" y="20087"/>
                  </a:lnTo>
                  <a:lnTo>
                    <a:pt x="14293" y="18575"/>
                  </a:lnTo>
                  <a:lnTo>
                    <a:pt x="13341" y="17279"/>
                  </a:lnTo>
                  <a:lnTo>
                    <a:pt x="12387" y="15767"/>
                  </a:lnTo>
                  <a:lnTo>
                    <a:pt x="11435" y="14471"/>
                  </a:lnTo>
                  <a:lnTo>
                    <a:pt x="10641" y="12743"/>
                  </a:lnTo>
                  <a:lnTo>
                    <a:pt x="10164" y="11231"/>
                  </a:lnTo>
                  <a:lnTo>
                    <a:pt x="9846" y="9503"/>
                  </a:lnTo>
                  <a:lnTo>
                    <a:pt x="9370" y="9071"/>
                  </a:lnTo>
                  <a:lnTo>
                    <a:pt x="9052" y="9287"/>
                  </a:lnTo>
                  <a:lnTo>
                    <a:pt x="9052" y="9503"/>
                  </a:lnTo>
                  <a:lnTo>
                    <a:pt x="8893" y="9719"/>
                  </a:lnTo>
                  <a:lnTo>
                    <a:pt x="8735" y="10367"/>
                  </a:lnTo>
                  <a:lnTo>
                    <a:pt x="8576" y="10800"/>
                  </a:lnTo>
                  <a:lnTo>
                    <a:pt x="8417" y="11231"/>
                  </a:lnTo>
                  <a:lnTo>
                    <a:pt x="8258" y="11663"/>
                  </a:lnTo>
                  <a:lnTo>
                    <a:pt x="7623" y="12311"/>
                  </a:lnTo>
                  <a:lnTo>
                    <a:pt x="6829" y="13175"/>
                  </a:lnTo>
                  <a:lnTo>
                    <a:pt x="6035" y="14039"/>
                  </a:lnTo>
                  <a:lnTo>
                    <a:pt x="5241" y="14903"/>
                  </a:lnTo>
                  <a:lnTo>
                    <a:pt x="4605" y="15767"/>
                  </a:lnTo>
                  <a:lnTo>
                    <a:pt x="3811" y="16200"/>
                  </a:lnTo>
                  <a:lnTo>
                    <a:pt x="2858" y="16847"/>
                  </a:lnTo>
                  <a:lnTo>
                    <a:pt x="2064" y="17495"/>
                  </a:lnTo>
                  <a:lnTo>
                    <a:pt x="1905" y="16847"/>
                  </a:lnTo>
                  <a:lnTo>
                    <a:pt x="1587" y="16415"/>
                  </a:lnTo>
                  <a:lnTo>
                    <a:pt x="1429" y="15983"/>
                  </a:lnTo>
                  <a:lnTo>
                    <a:pt x="1111" y="15767"/>
                  </a:lnTo>
                  <a:lnTo>
                    <a:pt x="793" y="15551"/>
                  </a:lnTo>
                  <a:lnTo>
                    <a:pt x="476" y="15119"/>
                  </a:lnTo>
                  <a:lnTo>
                    <a:pt x="158" y="14687"/>
                  </a:lnTo>
                  <a:lnTo>
                    <a:pt x="0" y="14471"/>
                  </a:lnTo>
                  <a:lnTo>
                    <a:pt x="0" y="13391"/>
                  </a:lnTo>
                  <a:lnTo>
                    <a:pt x="476" y="12527"/>
                  </a:lnTo>
                  <a:lnTo>
                    <a:pt x="793" y="11663"/>
                  </a:lnTo>
                  <a:lnTo>
                    <a:pt x="1587" y="11015"/>
                  </a:lnTo>
                  <a:lnTo>
                    <a:pt x="2064" y="10151"/>
                  </a:lnTo>
                  <a:lnTo>
                    <a:pt x="2541" y="9503"/>
                  </a:lnTo>
                  <a:lnTo>
                    <a:pt x="3017" y="8639"/>
                  </a:lnTo>
                  <a:lnTo>
                    <a:pt x="3811" y="8207"/>
                  </a:lnTo>
                  <a:lnTo>
                    <a:pt x="5082" y="7127"/>
                  </a:lnTo>
                  <a:lnTo>
                    <a:pt x="6352" y="6479"/>
                  </a:lnTo>
                  <a:lnTo>
                    <a:pt x="7623" y="5615"/>
                  </a:lnTo>
                  <a:lnTo>
                    <a:pt x="8893" y="4967"/>
                  </a:lnTo>
                  <a:lnTo>
                    <a:pt x="10164" y="3887"/>
                  </a:lnTo>
                  <a:lnTo>
                    <a:pt x="11276" y="2807"/>
                  </a:lnTo>
                  <a:lnTo>
                    <a:pt x="12387" y="1295"/>
                  </a:lnTo>
                  <a:lnTo>
                    <a:pt x="13341"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 name="未知"/>
            <p:cNvSpPr>
              <a:spLocks noChangeAspect="1"/>
            </p:cNvSpPr>
            <p:nvPr/>
          </p:nvSpPr>
          <p:spPr bwMode="auto">
            <a:xfrm>
              <a:off x="1136" y="52"/>
              <a:ext cx="313" cy="408"/>
            </a:xfrm>
            <a:custGeom>
              <a:avLst/>
              <a:gdLst/>
              <a:ahLst/>
              <a:cxnLst>
                <a:cxn ang="0">
                  <a:pos x="19878" y="5791"/>
                </a:cxn>
                <a:cxn ang="0">
                  <a:pos x="20347" y="6154"/>
                </a:cxn>
                <a:cxn ang="0">
                  <a:pos x="20817" y="6515"/>
                </a:cxn>
                <a:cxn ang="0">
                  <a:pos x="21286" y="6998"/>
                </a:cxn>
                <a:cxn ang="0">
                  <a:pos x="21600" y="7481"/>
                </a:cxn>
                <a:cxn ang="0">
                  <a:pos x="19878" y="8205"/>
                </a:cxn>
                <a:cxn ang="0">
                  <a:pos x="17999" y="9291"/>
                </a:cxn>
                <a:cxn ang="0">
                  <a:pos x="16591" y="10377"/>
                </a:cxn>
                <a:cxn ang="0">
                  <a:pos x="15026" y="11825"/>
                </a:cxn>
                <a:cxn ang="0">
                  <a:pos x="14086" y="13152"/>
                </a:cxn>
                <a:cxn ang="0">
                  <a:pos x="13147" y="14721"/>
                </a:cxn>
                <a:cxn ang="0">
                  <a:pos x="12678" y="16290"/>
                </a:cxn>
                <a:cxn ang="0">
                  <a:pos x="12521" y="17979"/>
                </a:cxn>
                <a:cxn ang="0">
                  <a:pos x="12521" y="18703"/>
                </a:cxn>
                <a:cxn ang="0">
                  <a:pos x="12834" y="19427"/>
                </a:cxn>
                <a:cxn ang="0">
                  <a:pos x="12991" y="20272"/>
                </a:cxn>
                <a:cxn ang="0">
                  <a:pos x="13304" y="20996"/>
                </a:cxn>
                <a:cxn ang="0">
                  <a:pos x="11112" y="21600"/>
                </a:cxn>
                <a:cxn ang="0">
                  <a:pos x="9078" y="21358"/>
                </a:cxn>
                <a:cxn ang="0">
                  <a:pos x="7043" y="20875"/>
                </a:cxn>
                <a:cxn ang="0">
                  <a:pos x="4851" y="20272"/>
                </a:cxn>
                <a:cxn ang="0">
                  <a:pos x="4069" y="19910"/>
                </a:cxn>
                <a:cxn ang="0">
                  <a:pos x="3286" y="19186"/>
                </a:cxn>
                <a:cxn ang="0">
                  <a:pos x="2347" y="17738"/>
                </a:cxn>
                <a:cxn ang="0">
                  <a:pos x="1564" y="16290"/>
                </a:cxn>
                <a:cxn ang="0">
                  <a:pos x="939" y="15445"/>
                </a:cxn>
                <a:cxn ang="0">
                  <a:pos x="156" y="14842"/>
                </a:cxn>
                <a:cxn ang="0">
                  <a:pos x="0" y="13394"/>
                </a:cxn>
                <a:cxn ang="0">
                  <a:pos x="0" y="11825"/>
                </a:cxn>
                <a:cxn ang="0">
                  <a:pos x="312" y="10256"/>
                </a:cxn>
                <a:cxn ang="0">
                  <a:pos x="1095" y="9050"/>
                </a:cxn>
                <a:cxn ang="0">
                  <a:pos x="1878" y="7601"/>
                </a:cxn>
                <a:cxn ang="0">
                  <a:pos x="3130" y="6274"/>
                </a:cxn>
                <a:cxn ang="0">
                  <a:pos x="5947" y="4223"/>
                </a:cxn>
                <a:cxn ang="0">
                  <a:pos x="9234" y="2171"/>
                </a:cxn>
                <a:cxn ang="0">
                  <a:pos x="12052" y="0"/>
                </a:cxn>
                <a:cxn ang="0">
                  <a:pos x="13460" y="1568"/>
                </a:cxn>
                <a:cxn ang="0">
                  <a:pos x="15339" y="2895"/>
                </a:cxn>
                <a:cxn ang="0">
                  <a:pos x="17530" y="4223"/>
                </a:cxn>
                <a:cxn ang="0">
                  <a:pos x="19565" y="5671"/>
                </a:cxn>
              </a:cxnLst>
              <a:rect l="0" t="0" r="r" b="b"/>
              <a:pathLst>
                <a:path w="21600" h="21600">
                  <a:moveTo>
                    <a:pt x="19565" y="5671"/>
                  </a:moveTo>
                  <a:lnTo>
                    <a:pt x="19878" y="5791"/>
                  </a:lnTo>
                  <a:lnTo>
                    <a:pt x="20191" y="5912"/>
                  </a:lnTo>
                  <a:lnTo>
                    <a:pt x="20347" y="6154"/>
                  </a:lnTo>
                  <a:lnTo>
                    <a:pt x="20504" y="6274"/>
                  </a:lnTo>
                  <a:lnTo>
                    <a:pt x="20817" y="6515"/>
                  </a:lnTo>
                  <a:lnTo>
                    <a:pt x="20973" y="6757"/>
                  </a:lnTo>
                  <a:lnTo>
                    <a:pt x="21286" y="6998"/>
                  </a:lnTo>
                  <a:lnTo>
                    <a:pt x="21600" y="7240"/>
                  </a:lnTo>
                  <a:lnTo>
                    <a:pt x="21600" y="7481"/>
                  </a:lnTo>
                  <a:lnTo>
                    <a:pt x="20660" y="7964"/>
                  </a:lnTo>
                  <a:lnTo>
                    <a:pt x="19878" y="8205"/>
                  </a:lnTo>
                  <a:lnTo>
                    <a:pt x="18782" y="8687"/>
                  </a:lnTo>
                  <a:lnTo>
                    <a:pt x="17999" y="9291"/>
                  </a:lnTo>
                  <a:lnTo>
                    <a:pt x="17373" y="9773"/>
                  </a:lnTo>
                  <a:lnTo>
                    <a:pt x="16591" y="10377"/>
                  </a:lnTo>
                  <a:lnTo>
                    <a:pt x="15808" y="11101"/>
                  </a:lnTo>
                  <a:lnTo>
                    <a:pt x="15026" y="11825"/>
                  </a:lnTo>
                  <a:lnTo>
                    <a:pt x="14556" y="12428"/>
                  </a:lnTo>
                  <a:lnTo>
                    <a:pt x="14086" y="13152"/>
                  </a:lnTo>
                  <a:lnTo>
                    <a:pt x="13617" y="13997"/>
                  </a:lnTo>
                  <a:lnTo>
                    <a:pt x="13147" y="14721"/>
                  </a:lnTo>
                  <a:lnTo>
                    <a:pt x="12991" y="15445"/>
                  </a:lnTo>
                  <a:lnTo>
                    <a:pt x="12678" y="16290"/>
                  </a:lnTo>
                  <a:lnTo>
                    <a:pt x="12521" y="17014"/>
                  </a:lnTo>
                  <a:lnTo>
                    <a:pt x="12521" y="17979"/>
                  </a:lnTo>
                  <a:lnTo>
                    <a:pt x="12521" y="18221"/>
                  </a:lnTo>
                  <a:lnTo>
                    <a:pt x="12521" y="18703"/>
                  </a:lnTo>
                  <a:lnTo>
                    <a:pt x="12678" y="19065"/>
                  </a:lnTo>
                  <a:lnTo>
                    <a:pt x="12834" y="19427"/>
                  </a:lnTo>
                  <a:lnTo>
                    <a:pt x="12991" y="19910"/>
                  </a:lnTo>
                  <a:lnTo>
                    <a:pt x="12991" y="20272"/>
                  </a:lnTo>
                  <a:lnTo>
                    <a:pt x="13147" y="20634"/>
                  </a:lnTo>
                  <a:lnTo>
                    <a:pt x="13304" y="20996"/>
                  </a:lnTo>
                  <a:lnTo>
                    <a:pt x="12364" y="21358"/>
                  </a:lnTo>
                  <a:lnTo>
                    <a:pt x="11112" y="21600"/>
                  </a:lnTo>
                  <a:lnTo>
                    <a:pt x="10017" y="21600"/>
                  </a:lnTo>
                  <a:lnTo>
                    <a:pt x="9078" y="21358"/>
                  </a:lnTo>
                  <a:lnTo>
                    <a:pt x="7982" y="21117"/>
                  </a:lnTo>
                  <a:lnTo>
                    <a:pt x="7043" y="20875"/>
                  </a:lnTo>
                  <a:lnTo>
                    <a:pt x="5791" y="20513"/>
                  </a:lnTo>
                  <a:lnTo>
                    <a:pt x="4851" y="20272"/>
                  </a:lnTo>
                  <a:lnTo>
                    <a:pt x="4382" y="20031"/>
                  </a:lnTo>
                  <a:lnTo>
                    <a:pt x="4069" y="19910"/>
                  </a:lnTo>
                  <a:lnTo>
                    <a:pt x="3599" y="19548"/>
                  </a:lnTo>
                  <a:lnTo>
                    <a:pt x="3286" y="19186"/>
                  </a:lnTo>
                  <a:lnTo>
                    <a:pt x="2817" y="18462"/>
                  </a:lnTo>
                  <a:lnTo>
                    <a:pt x="2347" y="17738"/>
                  </a:lnTo>
                  <a:lnTo>
                    <a:pt x="2034" y="17014"/>
                  </a:lnTo>
                  <a:lnTo>
                    <a:pt x="1564" y="16290"/>
                  </a:lnTo>
                  <a:lnTo>
                    <a:pt x="1408" y="15928"/>
                  </a:lnTo>
                  <a:lnTo>
                    <a:pt x="939" y="15445"/>
                  </a:lnTo>
                  <a:lnTo>
                    <a:pt x="625" y="15204"/>
                  </a:lnTo>
                  <a:lnTo>
                    <a:pt x="156" y="14842"/>
                  </a:lnTo>
                  <a:lnTo>
                    <a:pt x="0" y="14238"/>
                  </a:lnTo>
                  <a:lnTo>
                    <a:pt x="0" y="13394"/>
                  </a:lnTo>
                  <a:lnTo>
                    <a:pt x="0" y="12549"/>
                  </a:lnTo>
                  <a:lnTo>
                    <a:pt x="0" y="11825"/>
                  </a:lnTo>
                  <a:lnTo>
                    <a:pt x="0" y="10980"/>
                  </a:lnTo>
                  <a:lnTo>
                    <a:pt x="312" y="10256"/>
                  </a:lnTo>
                  <a:lnTo>
                    <a:pt x="625" y="9532"/>
                  </a:lnTo>
                  <a:lnTo>
                    <a:pt x="1095" y="9050"/>
                  </a:lnTo>
                  <a:lnTo>
                    <a:pt x="1408" y="8205"/>
                  </a:lnTo>
                  <a:lnTo>
                    <a:pt x="1878" y="7601"/>
                  </a:lnTo>
                  <a:lnTo>
                    <a:pt x="2504" y="6878"/>
                  </a:lnTo>
                  <a:lnTo>
                    <a:pt x="3130" y="6274"/>
                  </a:lnTo>
                  <a:lnTo>
                    <a:pt x="4539" y="5309"/>
                  </a:lnTo>
                  <a:lnTo>
                    <a:pt x="5947" y="4223"/>
                  </a:lnTo>
                  <a:lnTo>
                    <a:pt x="7513" y="3257"/>
                  </a:lnTo>
                  <a:lnTo>
                    <a:pt x="9234" y="2171"/>
                  </a:lnTo>
                  <a:lnTo>
                    <a:pt x="10643" y="1085"/>
                  </a:lnTo>
                  <a:lnTo>
                    <a:pt x="12052" y="0"/>
                  </a:lnTo>
                  <a:lnTo>
                    <a:pt x="12521" y="723"/>
                  </a:lnTo>
                  <a:lnTo>
                    <a:pt x="13460" y="1568"/>
                  </a:lnTo>
                  <a:lnTo>
                    <a:pt x="14399" y="2171"/>
                  </a:lnTo>
                  <a:lnTo>
                    <a:pt x="15339" y="2895"/>
                  </a:lnTo>
                  <a:lnTo>
                    <a:pt x="16591" y="3619"/>
                  </a:lnTo>
                  <a:lnTo>
                    <a:pt x="17530" y="4223"/>
                  </a:lnTo>
                  <a:lnTo>
                    <a:pt x="18469" y="4947"/>
                  </a:lnTo>
                  <a:lnTo>
                    <a:pt x="19565" y="56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 name="未知"/>
            <p:cNvSpPr>
              <a:spLocks noChangeAspect="1"/>
            </p:cNvSpPr>
            <p:nvPr/>
          </p:nvSpPr>
          <p:spPr bwMode="auto">
            <a:xfrm>
              <a:off x="1136" y="52"/>
              <a:ext cx="313" cy="408"/>
            </a:xfrm>
            <a:custGeom>
              <a:avLst/>
              <a:gdLst/>
              <a:ahLst/>
              <a:cxnLst>
                <a:cxn ang="0">
                  <a:pos x="19878" y="5791"/>
                </a:cxn>
                <a:cxn ang="0">
                  <a:pos x="20347" y="6154"/>
                </a:cxn>
                <a:cxn ang="0">
                  <a:pos x="20817" y="6515"/>
                </a:cxn>
                <a:cxn ang="0">
                  <a:pos x="21286" y="6998"/>
                </a:cxn>
                <a:cxn ang="0">
                  <a:pos x="21600" y="7481"/>
                </a:cxn>
                <a:cxn ang="0">
                  <a:pos x="19878" y="8205"/>
                </a:cxn>
                <a:cxn ang="0">
                  <a:pos x="17999" y="9291"/>
                </a:cxn>
                <a:cxn ang="0">
                  <a:pos x="16591" y="10377"/>
                </a:cxn>
                <a:cxn ang="0">
                  <a:pos x="15026" y="11825"/>
                </a:cxn>
                <a:cxn ang="0">
                  <a:pos x="14086" y="13152"/>
                </a:cxn>
                <a:cxn ang="0">
                  <a:pos x="13147" y="14721"/>
                </a:cxn>
                <a:cxn ang="0">
                  <a:pos x="12678" y="16290"/>
                </a:cxn>
                <a:cxn ang="0">
                  <a:pos x="12521" y="17979"/>
                </a:cxn>
                <a:cxn ang="0">
                  <a:pos x="12521" y="18703"/>
                </a:cxn>
                <a:cxn ang="0">
                  <a:pos x="12834" y="19427"/>
                </a:cxn>
                <a:cxn ang="0">
                  <a:pos x="12991" y="20272"/>
                </a:cxn>
                <a:cxn ang="0">
                  <a:pos x="13304" y="20996"/>
                </a:cxn>
                <a:cxn ang="0">
                  <a:pos x="11112" y="21600"/>
                </a:cxn>
                <a:cxn ang="0">
                  <a:pos x="9078" y="21358"/>
                </a:cxn>
                <a:cxn ang="0">
                  <a:pos x="7043" y="20875"/>
                </a:cxn>
                <a:cxn ang="0">
                  <a:pos x="4851" y="20272"/>
                </a:cxn>
                <a:cxn ang="0">
                  <a:pos x="4069" y="19910"/>
                </a:cxn>
                <a:cxn ang="0">
                  <a:pos x="3286" y="19186"/>
                </a:cxn>
                <a:cxn ang="0">
                  <a:pos x="2347" y="17738"/>
                </a:cxn>
                <a:cxn ang="0">
                  <a:pos x="1564" y="16290"/>
                </a:cxn>
                <a:cxn ang="0">
                  <a:pos x="939" y="15445"/>
                </a:cxn>
                <a:cxn ang="0">
                  <a:pos x="156" y="14842"/>
                </a:cxn>
                <a:cxn ang="0">
                  <a:pos x="0" y="13394"/>
                </a:cxn>
                <a:cxn ang="0">
                  <a:pos x="0" y="11825"/>
                </a:cxn>
                <a:cxn ang="0">
                  <a:pos x="312" y="10256"/>
                </a:cxn>
                <a:cxn ang="0">
                  <a:pos x="1095" y="9050"/>
                </a:cxn>
                <a:cxn ang="0">
                  <a:pos x="1878" y="7601"/>
                </a:cxn>
                <a:cxn ang="0">
                  <a:pos x="3130" y="6274"/>
                </a:cxn>
                <a:cxn ang="0">
                  <a:pos x="5947" y="4223"/>
                </a:cxn>
                <a:cxn ang="0">
                  <a:pos x="9234" y="2171"/>
                </a:cxn>
                <a:cxn ang="0">
                  <a:pos x="12052" y="0"/>
                </a:cxn>
                <a:cxn ang="0">
                  <a:pos x="13460" y="1568"/>
                </a:cxn>
                <a:cxn ang="0">
                  <a:pos x="15339" y="2895"/>
                </a:cxn>
                <a:cxn ang="0">
                  <a:pos x="17530" y="4223"/>
                </a:cxn>
                <a:cxn ang="0">
                  <a:pos x="19565" y="5671"/>
                </a:cxn>
              </a:cxnLst>
              <a:rect l="0" t="0" r="r" b="b"/>
              <a:pathLst>
                <a:path w="21600" h="21600">
                  <a:moveTo>
                    <a:pt x="19565" y="5671"/>
                  </a:moveTo>
                  <a:lnTo>
                    <a:pt x="19878" y="5791"/>
                  </a:lnTo>
                  <a:lnTo>
                    <a:pt x="20191" y="5912"/>
                  </a:lnTo>
                  <a:lnTo>
                    <a:pt x="20347" y="6154"/>
                  </a:lnTo>
                  <a:lnTo>
                    <a:pt x="20504" y="6274"/>
                  </a:lnTo>
                  <a:lnTo>
                    <a:pt x="20817" y="6515"/>
                  </a:lnTo>
                  <a:lnTo>
                    <a:pt x="20973" y="6757"/>
                  </a:lnTo>
                  <a:lnTo>
                    <a:pt x="21286" y="6998"/>
                  </a:lnTo>
                  <a:lnTo>
                    <a:pt x="21600" y="7240"/>
                  </a:lnTo>
                  <a:lnTo>
                    <a:pt x="21600" y="7481"/>
                  </a:lnTo>
                  <a:lnTo>
                    <a:pt x="20660" y="7964"/>
                  </a:lnTo>
                  <a:lnTo>
                    <a:pt x="19878" y="8205"/>
                  </a:lnTo>
                  <a:lnTo>
                    <a:pt x="18782" y="8687"/>
                  </a:lnTo>
                  <a:lnTo>
                    <a:pt x="17999" y="9291"/>
                  </a:lnTo>
                  <a:lnTo>
                    <a:pt x="17373" y="9773"/>
                  </a:lnTo>
                  <a:lnTo>
                    <a:pt x="16591" y="10377"/>
                  </a:lnTo>
                  <a:lnTo>
                    <a:pt x="15808" y="11101"/>
                  </a:lnTo>
                  <a:lnTo>
                    <a:pt x="15026" y="11825"/>
                  </a:lnTo>
                  <a:lnTo>
                    <a:pt x="14556" y="12428"/>
                  </a:lnTo>
                  <a:lnTo>
                    <a:pt x="14086" y="13152"/>
                  </a:lnTo>
                  <a:lnTo>
                    <a:pt x="13617" y="13997"/>
                  </a:lnTo>
                  <a:lnTo>
                    <a:pt x="13147" y="14721"/>
                  </a:lnTo>
                  <a:lnTo>
                    <a:pt x="12991" y="15445"/>
                  </a:lnTo>
                  <a:lnTo>
                    <a:pt x="12678" y="16290"/>
                  </a:lnTo>
                  <a:lnTo>
                    <a:pt x="12521" y="17014"/>
                  </a:lnTo>
                  <a:lnTo>
                    <a:pt x="12521" y="17979"/>
                  </a:lnTo>
                  <a:lnTo>
                    <a:pt x="12521" y="18221"/>
                  </a:lnTo>
                  <a:lnTo>
                    <a:pt x="12521" y="18703"/>
                  </a:lnTo>
                  <a:lnTo>
                    <a:pt x="12678" y="19065"/>
                  </a:lnTo>
                  <a:lnTo>
                    <a:pt x="12834" y="19427"/>
                  </a:lnTo>
                  <a:lnTo>
                    <a:pt x="12991" y="19910"/>
                  </a:lnTo>
                  <a:lnTo>
                    <a:pt x="12991" y="20272"/>
                  </a:lnTo>
                  <a:lnTo>
                    <a:pt x="13147" y="20634"/>
                  </a:lnTo>
                  <a:lnTo>
                    <a:pt x="13304" y="20996"/>
                  </a:lnTo>
                  <a:lnTo>
                    <a:pt x="12364" y="21358"/>
                  </a:lnTo>
                  <a:lnTo>
                    <a:pt x="11112" y="21600"/>
                  </a:lnTo>
                  <a:lnTo>
                    <a:pt x="10017" y="21600"/>
                  </a:lnTo>
                  <a:lnTo>
                    <a:pt x="9078" y="21358"/>
                  </a:lnTo>
                  <a:lnTo>
                    <a:pt x="7982" y="21117"/>
                  </a:lnTo>
                  <a:lnTo>
                    <a:pt x="7043" y="20875"/>
                  </a:lnTo>
                  <a:lnTo>
                    <a:pt x="5791" y="20513"/>
                  </a:lnTo>
                  <a:lnTo>
                    <a:pt x="4851" y="20272"/>
                  </a:lnTo>
                  <a:lnTo>
                    <a:pt x="4382" y="20031"/>
                  </a:lnTo>
                  <a:lnTo>
                    <a:pt x="4069" y="19910"/>
                  </a:lnTo>
                  <a:lnTo>
                    <a:pt x="3599" y="19548"/>
                  </a:lnTo>
                  <a:lnTo>
                    <a:pt x="3286" y="19186"/>
                  </a:lnTo>
                  <a:lnTo>
                    <a:pt x="2817" y="18462"/>
                  </a:lnTo>
                  <a:lnTo>
                    <a:pt x="2347" y="17738"/>
                  </a:lnTo>
                  <a:lnTo>
                    <a:pt x="2034" y="17014"/>
                  </a:lnTo>
                  <a:lnTo>
                    <a:pt x="1564" y="16290"/>
                  </a:lnTo>
                  <a:lnTo>
                    <a:pt x="1408" y="15928"/>
                  </a:lnTo>
                  <a:lnTo>
                    <a:pt x="939" y="15445"/>
                  </a:lnTo>
                  <a:lnTo>
                    <a:pt x="625" y="15204"/>
                  </a:lnTo>
                  <a:lnTo>
                    <a:pt x="156" y="14842"/>
                  </a:lnTo>
                  <a:lnTo>
                    <a:pt x="0" y="14238"/>
                  </a:lnTo>
                  <a:lnTo>
                    <a:pt x="0" y="13394"/>
                  </a:lnTo>
                  <a:lnTo>
                    <a:pt x="0" y="12549"/>
                  </a:lnTo>
                  <a:lnTo>
                    <a:pt x="0" y="11825"/>
                  </a:lnTo>
                  <a:lnTo>
                    <a:pt x="0" y="10980"/>
                  </a:lnTo>
                  <a:lnTo>
                    <a:pt x="312" y="10256"/>
                  </a:lnTo>
                  <a:lnTo>
                    <a:pt x="625" y="9532"/>
                  </a:lnTo>
                  <a:lnTo>
                    <a:pt x="1095" y="9050"/>
                  </a:lnTo>
                  <a:lnTo>
                    <a:pt x="1408" y="8205"/>
                  </a:lnTo>
                  <a:lnTo>
                    <a:pt x="1878" y="7601"/>
                  </a:lnTo>
                  <a:lnTo>
                    <a:pt x="2504" y="6878"/>
                  </a:lnTo>
                  <a:lnTo>
                    <a:pt x="3130" y="6274"/>
                  </a:lnTo>
                  <a:lnTo>
                    <a:pt x="4539" y="5309"/>
                  </a:lnTo>
                  <a:lnTo>
                    <a:pt x="5947" y="4223"/>
                  </a:lnTo>
                  <a:lnTo>
                    <a:pt x="7513" y="3257"/>
                  </a:lnTo>
                  <a:lnTo>
                    <a:pt x="9234" y="2171"/>
                  </a:lnTo>
                  <a:lnTo>
                    <a:pt x="10643" y="1085"/>
                  </a:lnTo>
                  <a:lnTo>
                    <a:pt x="12052" y="0"/>
                  </a:lnTo>
                  <a:lnTo>
                    <a:pt x="12521" y="723"/>
                  </a:lnTo>
                  <a:lnTo>
                    <a:pt x="13460" y="1568"/>
                  </a:lnTo>
                  <a:lnTo>
                    <a:pt x="14399" y="2171"/>
                  </a:lnTo>
                  <a:lnTo>
                    <a:pt x="15339" y="2895"/>
                  </a:lnTo>
                  <a:lnTo>
                    <a:pt x="16591" y="3619"/>
                  </a:lnTo>
                  <a:lnTo>
                    <a:pt x="17530" y="4223"/>
                  </a:lnTo>
                  <a:lnTo>
                    <a:pt x="18469" y="4947"/>
                  </a:lnTo>
                  <a:lnTo>
                    <a:pt x="19565" y="56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未知"/>
            <p:cNvSpPr>
              <a:spLocks noChangeAspect="1"/>
            </p:cNvSpPr>
            <p:nvPr/>
          </p:nvSpPr>
          <p:spPr bwMode="auto">
            <a:xfrm>
              <a:off x="1676" y="88"/>
              <a:ext cx="281" cy="202"/>
            </a:xfrm>
            <a:custGeom>
              <a:avLst/>
              <a:gdLst/>
              <a:ahLst/>
              <a:cxnLst>
                <a:cxn ang="0">
                  <a:pos x="20728" y="13590"/>
                </a:cxn>
                <a:cxn ang="0">
                  <a:pos x="20902" y="15289"/>
                </a:cxn>
                <a:cxn ang="0">
                  <a:pos x="21251" y="16988"/>
                </a:cxn>
                <a:cxn ang="0">
                  <a:pos x="21425" y="18687"/>
                </a:cxn>
                <a:cxn ang="0">
                  <a:pos x="20902" y="20871"/>
                </a:cxn>
                <a:cxn ang="0">
                  <a:pos x="19509" y="18444"/>
                </a:cxn>
                <a:cxn ang="0">
                  <a:pos x="18115" y="15775"/>
                </a:cxn>
                <a:cxn ang="0">
                  <a:pos x="17070" y="12862"/>
                </a:cxn>
                <a:cxn ang="0">
                  <a:pos x="16374" y="9707"/>
                </a:cxn>
                <a:cxn ang="0">
                  <a:pos x="15328" y="10678"/>
                </a:cxn>
                <a:cxn ang="0">
                  <a:pos x="14457" y="12134"/>
                </a:cxn>
                <a:cxn ang="0">
                  <a:pos x="13412" y="13105"/>
                </a:cxn>
                <a:cxn ang="0">
                  <a:pos x="12541" y="14319"/>
                </a:cxn>
                <a:cxn ang="0">
                  <a:pos x="10277" y="16017"/>
                </a:cxn>
                <a:cxn ang="0">
                  <a:pos x="7838" y="16988"/>
                </a:cxn>
                <a:cxn ang="0">
                  <a:pos x="5748" y="18930"/>
                </a:cxn>
                <a:cxn ang="0">
                  <a:pos x="3832" y="21600"/>
                </a:cxn>
                <a:cxn ang="0">
                  <a:pos x="3309" y="20629"/>
                </a:cxn>
                <a:cxn ang="0">
                  <a:pos x="2612" y="19415"/>
                </a:cxn>
                <a:cxn ang="0">
                  <a:pos x="1045" y="17231"/>
                </a:cxn>
                <a:cxn ang="0">
                  <a:pos x="348" y="16503"/>
                </a:cxn>
                <a:cxn ang="0">
                  <a:pos x="0" y="15532"/>
                </a:cxn>
                <a:cxn ang="0">
                  <a:pos x="0" y="14319"/>
                </a:cxn>
                <a:cxn ang="0">
                  <a:pos x="1045" y="12862"/>
                </a:cxn>
                <a:cxn ang="0">
                  <a:pos x="2961" y="9707"/>
                </a:cxn>
                <a:cxn ang="0">
                  <a:pos x="5051" y="7523"/>
                </a:cxn>
                <a:cxn ang="0">
                  <a:pos x="7490" y="5096"/>
                </a:cxn>
                <a:cxn ang="0">
                  <a:pos x="10102" y="2912"/>
                </a:cxn>
                <a:cxn ang="0">
                  <a:pos x="12193" y="728"/>
                </a:cxn>
                <a:cxn ang="0">
                  <a:pos x="13064" y="2912"/>
                </a:cxn>
                <a:cxn ang="0">
                  <a:pos x="14632" y="5096"/>
                </a:cxn>
                <a:cxn ang="0">
                  <a:pos x="17245" y="7766"/>
                </a:cxn>
                <a:cxn ang="0">
                  <a:pos x="19161" y="9950"/>
                </a:cxn>
                <a:cxn ang="0">
                  <a:pos x="19857" y="11891"/>
                </a:cxn>
              </a:cxnLst>
              <a:rect l="0" t="0" r="r" b="b"/>
              <a:pathLst>
                <a:path w="21600" h="21600">
                  <a:moveTo>
                    <a:pt x="20380" y="12862"/>
                  </a:moveTo>
                  <a:lnTo>
                    <a:pt x="20728" y="13590"/>
                  </a:lnTo>
                  <a:lnTo>
                    <a:pt x="20728" y="14561"/>
                  </a:lnTo>
                  <a:lnTo>
                    <a:pt x="20902" y="15289"/>
                  </a:lnTo>
                  <a:lnTo>
                    <a:pt x="21077" y="16260"/>
                  </a:lnTo>
                  <a:lnTo>
                    <a:pt x="21251" y="16988"/>
                  </a:lnTo>
                  <a:lnTo>
                    <a:pt x="21251" y="17959"/>
                  </a:lnTo>
                  <a:lnTo>
                    <a:pt x="21425" y="18687"/>
                  </a:lnTo>
                  <a:lnTo>
                    <a:pt x="21600" y="19658"/>
                  </a:lnTo>
                  <a:lnTo>
                    <a:pt x="20902" y="20871"/>
                  </a:lnTo>
                  <a:lnTo>
                    <a:pt x="20206" y="19900"/>
                  </a:lnTo>
                  <a:lnTo>
                    <a:pt x="19509" y="18444"/>
                  </a:lnTo>
                  <a:lnTo>
                    <a:pt x="18987" y="16988"/>
                  </a:lnTo>
                  <a:lnTo>
                    <a:pt x="18115" y="15775"/>
                  </a:lnTo>
                  <a:lnTo>
                    <a:pt x="17593" y="14319"/>
                  </a:lnTo>
                  <a:lnTo>
                    <a:pt x="17070" y="12862"/>
                  </a:lnTo>
                  <a:lnTo>
                    <a:pt x="16548" y="11406"/>
                  </a:lnTo>
                  <a:lnTo>
                    <a:pt x="16374" y="9707"/>
                  </a:lnTo>
                  <a:lnTo>
                    <a:pt x="15851" y="10193"/>
                  </a:lnTo>
                  <a:lnTo>
                    <a:pt x="15328" y="10678"/>
                  </a:lnTo>
                  <a:lnTo>
                    <a:pt x="14980" y="11406"/>
                  </a:lnTo>
                  <a:lnTo>
                    <a:pt x="14457" y="12134"/>
                  </a:lnTo>
                  <a:lnTo>
                    <a:pt x="14109" y="12619"/>
                  </a:lnTo>
                  <a:lnTo>
                    <a:pt x="13412" y="13105"/>
                  </a:lnTo>
                  <a:lnTo>
                    <a:pt x="13238" y="13833"/>
                  </a:lnTo>
                  <a:lnTo>
                    <a:pt x="12541" y="14319"/>
                  </a:lnTo>
                  <a:lnTo>
                    <a:pt x="11496" y="15289"/>
                  </a:lnTo>
                  <a:lnTo>
                    <a:pt x="10277" y="16017"/>
                  </a:lnTo>
                  <a:lnTo>
                    <a:pt x="9057" y="16503"/>
                  </a:lnTo>
                  <a:lnTo>
                    <a:pt x="7838" y="16988"/>
                  </a:lnTo>
                  <a:lnTo>
                    <a:pt x="6793" y="17959"/>
                  </a:lnTo>
                  <a:lnTo>
                    <a:pt x="5748" y="18930"/>
                  </a:lnTo>
                  <a:lnTo>
                    <a:pt x="4528" y="20143"/>
                  </a:lnTo>
                  <a:lnTo>
                    <a:pt x="3832" y="21600"/>
                  </a:lnTo>
                  <a:lnTo>
                    <a:pt x="3657" y="20871"/>
                  </a:lnTo>
                  <a:lnTo>
                    <a:pt x="3309" y="20629"/>
                  </a:lnTo>
                  <a:lnTo>
                    <a:pt x="3135" y="19900"/>
                  </a:lnTo>
                  <a:lnTo>
                    <a:pt x="2612" y="19415"/>
                  </a:lnTo>
                  <a:lnTo>
                    <a:pt x="1741" y="18201"/>
                  </a:lnTo>
                  <a:lnTo>
                    <a:pt x="1045" y="17231"/>
                  </a:lnTo>
                  <a:lnTo>
                    <a:pt x="696" y="16988"/>
                  </a:lnTo>
                  <a:lnTo>
                    <a:pt x="348" y="16503"/>
                  </a:lnTo>
                  <a:lnTo>
                    <a:pt x="0" y="16260"/>
                  </a:lnTo>
                  <a:lnTo>
                    <a:pt x="0" y="15532"/>
                  </a:lnTo>
                  <a:lnTo>
                    <a:pt x="0" y="15047"/>
                  </a:lnTo>
                  <a:lnTo>
                    <a:pt x="0" y="14319"/>
                  </a:lnTo>
                  <a:lnTo>
                    <a:pt x="522" y="13590"/>
                  </a:lnTo>
                  <a:lnTo>
                    <a:pt x="1045" y="12862"/>
                  </a:lnTo>
                  <a:lnTo>
                    <a:pt x="1741" y="11406"/>
                  </a:lnTo>
                  <a:lnTo>
                    <a:pt x="2961" y="9707"/>
                  </a:lnTo>
                  <a:lnTo>
                    <a:pt x="4180" y="8494"/>
                  </a:lnTo>
                  <a:lnTo>
                    <a:pt x="5051" y="7523"/>
                  </a:lnTo>
                  <a:lnTo>
                    <a:pt x="6445" y="6309"/>
                  </a:lnTo>
                  <a:lnTo>
                    <a:pt x="7490" y="5096"/>
                  </a:lnTo>
                  <a:lnTo>
                    <a:pt x="8883" y="4125"/>
                  </a:lnTo>
                  <a:lnTo>
                    <a:pt x="10102" y="2912"/>
                  </a:lnTo>
                  <a:lnTo>
                    <a:pt x="11845" y="0"/>
                  </a:lnTo>
                  <a:lnTo>
                    <a:pt x="12193" y="728"/>
                  </a:lnTo>
                  <a:lnTo>
                    <a:pt x="12367" y="1941"/>
                  </a:lnTo>
                  <a:lnTo>
                    <a:pt x="13064" y="2912"/>
                  </a:lnTo>
                  <a:lnTo>
                    <a:pt x="13412" y="3882"/>
                  </a:lnTo>
                  <a:lnTo>
                    <a:pt x="14632" y="5096"/>
                  </a:lnTo>
                  <a:lnTo>
                    <a:pt x="15851" y="6309"/>
                  </a:lnTo>
                  <a:lnTo>
                    <a:pt x="17245" y="7766"/>
                  </a:lnTo>
                  <a:lnTo>
                    <a:pt x="18464" y="8979"/>
                  </a:lnTo>
                  <a:lnTo>
                    <a:pt x="19161" y="9950"/>
                  </a:lnTo>
                  <a:lnTo>
                    <a:pt x="19509" y="10678"/>
                  </a:lnTo>
                  <a:lnTo>
                    <a:pt x="19857" y="11891"/>
                  </a:lnTo>
                  <a:lnTo>
                    <a:pt x="20380" y="1286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未知"/>
            <p:cNvSpPr>
              <a:spLocks noChangeAspect="1"/>
            </p:cNvSpPr>
            <p:nvPr/>
          </p:nvSpPr>
          <p:spPr bwMode="auto">
            <a:xfrm>
              <a:off x="1676" y="88"/>
              <a:ext cx="281" cy="202"/>
            </a:xfrm>
            <a:custGeom>
              <a:avLst/>
              <a:gdLst/>
              <a:ahLst/>
              <a:cxnLst>
                <a:cxn ang="0">
                  <a:pos x="20728" y="13590"/>
                </a:cxn>
                <a:cxn ang="0">
                  <a:pos x="20902" y="15289"/>
                </a:cxn>
                <a:cxn ang="0">
                  <a:pos x="21251" y="16988"/>
                </a:cxn>
                <a:cxn ang="0">
                  <a:pos x="21425" y="18687"/>
                </a:cxn>
                <a:cxn ang="0">
                  <a:pos x="20902" y="20871"/>
                </a:cxn>
                <a:cxn ang="0">
                  <a:pos x="19509" y="18444"/>
                </a:cxn>
                <a:cxn ang="0">
                  <a:pos x="18115" y="15775"/>
                </a:cxn>
                <a:cxn ang="0">
                  <a:pos x="17070" y="12862"/>
                </a:cxn>
                <a:cxn ang="0">
                  <a:pos x="16374" y="9707"/>
                </a:cxn>
                <a:cxn ang="0">
                  <a:pos x="15328" y="10678"/>
                </a:cxn>
                <a:cxn ang="0">
                  <a:pos x="14457" y="12134"/>
                </a:cxn>
                <a:cxn ang="0">
                  <a:pos x="13412" y="13105"/>
                </a:cxn>
                <a:cxn ang="0">
                  <a:pos x="12541" y="14319"/>
                </a:cxn>
                <a:cxn ang="0">
                  <a:pos x="10277" y="16017"/>
                </a:cxn>
                <a:cxn ang="0">
                  <a:pos x="7838" y="16988"/>
                </a:cxn>
                <a:cxn ang="0">
                  <a:pos x="5748" y="18930"/>
                </a:cxn>
                <a:cxn ang="0">
                  <a:pos x="3832" y="21600"/>
                </a:cxn>
                <a:cxn ang="0">
                  <a:pos x="3309" y="20629"/>
                </a:cxn>
                <a:cxn ang="0">
                  <a:pos x="2612" y="19415"/>
                </a:cxn>
                <a:cxn ang="0">
                  <a:pos x="1045" y="17231"/>
                </a:cxn>
                <a:cxn ang="0">
                  <a:pos x="348" y="16503"/>
                </a:cxn>
                <a:cxn ang="0">
                  <a:pos x="0" y="15532"/>
                </a:cxn>
                <a:cxn ang="0">
                  <a:pos x="0" y="14319"/>
                </a:cxn>
                <a:cxn ang="0">
                  <a:pos x="1045" y="12862"/>
                </a:cxn>
                <a:cxn ang="0">
                  <a:pos x="2961" y="9707"/>
                </a:cxn>
                <a:cxn ang="0">
                  <a:pos x="5051" y="7523"/>
                </a:cxn>
                <a:cxn ang="0">
                  <a:pos x="7490" y="5096"/>
                </a:cxn>
                <a:cxn ang="0">
                  <a:pos x="10102" y="2912"/>
                </a:cxn>
                <a:cxn ang="0">
                  <a:pos x="12193" y="728"/>
                </a:cxn>
                <a:cxn ang="0">
                  <a:pos x="13064" y="2912"/>
                </a:cxn>
                <a:cxn ang="0">
                  <a:pos x="14632" y="5096"/>
                </a:cxn>
                <a:cxn ang="0">
                  <a:pos x="17245" y="7766"/>
                </a:cxn>
                <a:cxn ang="0">
                  <a:pos x="19161" y="9950"/>
                </a:cxn>
                <a:cxn ang="0">
                  <a:pos x="19857" y="11891"/>
                </a:cxn>
              </a:cxnLst>
              <a:rect l="0" t="0" r="r" b="b"/>
              <a:pathLst>
                <a:path w="21600" h="21600">
                  <a:moveTo>
                    <a:pt x="20380" y="12862"/>
                  </a:moveTo>
                  <a:lnTo>
                    <a:pt x="20728" y="13590"/>
                  </a:lnTo>
                  <a:lnTo>
                    <a:pt x="20728" y="14561"/>
                  </a:lnTo>
                  <a:lnTo>
                    <a:pt x="20902" y="15289"/>
                  </a:lnTo>
                  <a:lnTo>
                    <a:pt x="21077" y="16260"/>
                  </a:lnTo>
                  <a:lnTo>
                    <a:pt x="21251" y="16988"/>
                  </a:lnTo>
                  <a:lnTo>
                    <a:pt x="21251" y="17959"/>
                  </a:lnTo>
                  <a:lnTo>
                    <a:pt x="21425" y="18687"/>
                  </a:lnTo>
                  <a:lnTo>
                    <a:pt x="21600" y="19658"/>
                  </a:lnTo>
                  <a:lnTo>
                    <a:pt x="20902" y="20871"/>
                  </a:lnTo>
                  <a:lnTo>
                    <a:pt x="20206" y="19900"/>
                  </a:lnTo>
                  <a:lnTo>
                    <a:pt x="19509" y="18444"/>
                  </a:lnTo>
                  <a:lnTo>
                    <a:pt x="18987" y="16988"/>
                  </a:lnTo>
                  <a:lnTo>
                    <a:pt x="18115" y="15775"/>
                  </a:lnTo>
                  <a:lnTo>
                    <a:pt x="17593" y="14319"/>
                  </a:lnTo>
                  <a:lnTo>
                    <a:pt x="17070" y="12862"/>
                  </a:lnTo>
                  <a:lnTo>
                    <a:pt x="16548" y="11406"/>
                  </a:lnTo>
                  <a:lnTo>
                    <a:pt x="16374" y="9707"/>
                  </a:lnTo>
                  <a:lnTo>
                    <a:pt x="15851" y="10193"/>
                  </a:lnTo>
                  <a:lnTo>
                    <a:pt x="15328" y="10678"/>
                  </a:lnTo>
                  <a:lnTo>
                    <a:pt x="14980" y="11406"/>
                  </a:lnTo>
                  <a:lnTo>
                    <a:pt x="14457" y="12134"/>
                  </a:lnTo>
                  <a:lnTo>
                    <a:pt x="14109" y="12619"/>
                  </a:lnTo>
                  <a:lnTo>
                    <a:pt x="13412" y="13105"/>
                  </a:lnTo>
                  <a:lnTo>
                    <a:pt x="13238" y="13833"/>
                  </a:lnTo>
                  <a:lnTo>
                    <a:pt x="12541" y="14319"/>
                  </a:lnTo>
                  <a:lnTo>
                    <a:pt x="11496" y="15289"/>
                  </a:lnTo>
                  <a:lnTo>
                    <a:pt x="10277" y="16017"/>
                  </a:lnTo>
                  <a:lnTo>
                    <a:pt x="9057" y="16503"/>
                  </a:lnTo>
                  <a:lnTo>
                    <a:pt x="7838" y="16988"/>
                  </a:lnTo>
                  <a:lnTo>
                    <a:pt x="6793" y="17959"/>
                  </a:lnTo>
                  <a:lnTo>
                    <a:pt x="5748" y="18930"/>
                  </a:lnTo>
                  <a:lnTo>
                    <a:pt x="4528" y="20143"/>
                  </a:lnTo>
                  <a:lnTo>
                    <a:pt x="3832" y="21600"/>
                  </a:lnTo>
                  <a:lnTo>
                    <a:pt x="3657" y="20871"/>
                  </a:lnTo>
                  <a:lnTo>
                    <a:pt x="3309" y="20629"/>
                  </a:lnTo>
                  <a:lnTo>
                    <a:pt x="3135" y="19900"/>
                  </a:lnTo>
                  <a:lnTo>
                    <a:pt x="2612" y="19415"/>
                  </a:lnTo>
                  <a:lnTo>
                    <a:pt x="1741" y="18201"/>
                  </a:lnTo>
                  <a:lnTo>
                    <a:pt x="1045" y="17231"/>
                  </a:lnTo>
                  <a:lnTo>
                    <a:pt x="696" y="16988"/>
                  </a:lnTo>
                  <a:lnTo>
                    <a:pt x="348" y="16503"/>
                  </a:lnTo>
                  <a:lnTo>
                    <a:pt x="0" y="16260"/>
                  </a:lnTo>
                  <a:lnTo>
                    <a:pt x="0" y="15532"/>
                  </a:lnTo>
                  <a:lnTo>
                    <a:pt x="0" y="15047"/>
                  </a:lnTo>
                  <a:lnTo>
                    <a:pt x="0" y="14319"/>
                  </a:lnTo>
                  <a:lnTo>
                    <a:pt x="522" y="13590"/>
                  </a:lnTo>
                  <a:lnTo>
                    <a:pt x="1045" y="12862"/>
                  </a:lnTo>
                  <a:lnTo>
                    <a:pt x="1741" y="11406"/>
                  </a:lnTo>
                  <a:lnTo>
                    <a:pt x="2961" y="9707"/>
                  </a:lnTo>
                  <a:lnTo>
                    <a:pt x="4180" y="8494"/>
                  </a:lnTo>
                  <a:lnTo>
                    <a:pt x="5051" y="7523"/>
                  </a:lnTo>
                  <a:lnTo>
                    <a:pt x="6445" y="6309"/>
                  </a:lnTo>
                  <a:lnTo>
                    <a:pt x="7490" y="5096"/>
                  </a:lnTo>
                  <a:lnTo>
                    <a:pt x="8883" y="4125"/>
                  </a:lnTo>
                  <a:lnTo>
                    <a:pt x="10102" y="2912"/>
                  </a:lnTo>
                  <a:lnTo>
                    <a:pt x="11845" y="0"/>
                  </a:lnTo>
                  <a:lnTo>
                    <a:pt x="12193" y="728"/>
                  </a:lnTo>
                  <a:lnTo>
                    <a:pt x="12367" y="1941"/>
                  </a:lnTo>
                  <a:lnTo>
                    <a:pt x="13064" y="2912"/>
                  </a:lnTo>
                  <a:lnTo>
                    <a:pt x="13412" y="3882"/>
                  </a:lnTo>
                  <a:lnTo>
                    <a:pt x="14632" y="5096"/>
                  </a:lnTo>
                  <a:lnTo>
                    <a:pt x="15851" y="6309"/>
                  </a:lnTo>
                  <a:lnTo>
                    <a:pt x="17245" y="7766"/>
                  </a:lnTo>
                  <a:lnTo>
                    <a:pt x="18464" y="8979"/>
                  </a:lnTo>
                  <a:lnTo>
                    <a:pt x="19161" y="9950"/>
                  </a:lnTo>
                  <a:lnTo>
                    <a:pt x="19509" y="10678"/>
                  </a:lnTo>
                  <a:lnTo>
                    <a:pt x="19857" y="11891"/>
                  </a:lnTo>
                  <a:lnTo>
                    <a:pt x="20380" y="1286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 name="未知"/>
            <p:cNvSpPr>
              <a:spLocks noChangeAspect="1"/>
            </p:cNvSpPr>
            <p:nvPr/>
          </p:nvSpPr>
          <p:spPr bwMode="auto">
            <a:xfrm>
              <a:off x="1331" y="122"/>
              <a:ext cx="413" cy="427"/>
            </a:xfrm>
            <a:custGeom>
              <a:avLst/>
              <a:gdLst/>
              <a:ahLst/>
              <a:cxnLst>
                <a:cxn ang="0">
                  <a:pos x="20531" y="9765"/>
                </a:cxn>
                <a:cxn ang="0">
                  <a:pos x="21362" y="11948"/>
                </a:cxn>
                <a:cxn ang="0">
                  <a:pos x="21600" y="14476"/>
                </a:cxn>
                <a:cxn ang="0">
                  <a:pos x="21125" y="16200"/>
                </a:cxn>
                <a:cxn ang="0">
                  <a:pos x="20769" y="17348"/>
                </a:cxn>
                <a:cxn ang="0">
                  <a:pos x="20175" y="18267"/>
                </a:cxn>
                <a:cxn ang="0">
                  <a:pos x="19463" y="18957"/>
                </a:cxn>
                <a:cxn ang="0">
                  <a:pos x="18988" y="19646"/>
                </a:cxn>
                <a:cxn ang="0">
                  <a:pos x="18158" y="20106"/>
                </a:cxn>
                <a:cxn ang="0">
                  <a:pos x="17208" y="20565"/>
                </a:cxn>
                <a:cxn ang="0">
                  <a:pos x="16259" y="20910"/>
                </a:cxn>
                <a:cxn ang="0">
                  <a:pos x="15309" y="21140"/>
                </a:cxn>
                <a:cxn ang="0">
                  <a:pos x="14478" y="21369"/>
                </a:cxn>
                <a:cxn ang="0">
                  <a:pos x="13648" y="21484"/>
                </a:cxn>
                <a:cxn ang="0">
                  <a:pos x="13410" y="21484"/>
                </a:cxn>
                <a:cxn ang="0">
                  <a:pos x="13054" y="21600"/>
                </a:cxn>
                <a:cxn ang="0">
                  <a:pos x="12580" y="21600"/>
                </a:cxn>
                <a:cxn ang="0">
                  <a:pos x="11511" y="21600"/>
                </a:cxn>
                <a:cxn ang="0">
                  <a:pos x="10087" y="21600"/>
                </a:cxn>
                <a:cxn ang="0">
                  <a:pos x="7832" y="21140"/>
                </a:cxn>
                <a:cxn ang="0">
                  <a:pos x="5221" y="19991"/>
                </a:cxn>
                <a:cxn ang="0">
                  <a:pos x="2610" y="18497"/>
                </a:cxn>
                <a:cxn ang="0">
                  <a:pos x="1542" y="17578"/>
                </a:cxn>
                <a:cxn ang="0">
                  <a:pos x="1542" y="17348"/>
                </a:cxn>
                <a:cxn ang="0">
                  <a:pos x="1542" y="17233"/>
                </a:cxn>
                <a:cxn ang="0">
                  <a:pos x="1424" y="17233"/>
                </a:cxn>
                <a:cxn ang="0">
                  <a:pos x="1186" y="17233"/>
                </a:cxn>
                <a:cxn ang="0">
                  <a:pos x="1067" y="17233"/>
                </a:cxn>
                <a:cxn ang="0">
                  <a:pos x="1067" y="17004"/>
                </a:cxn>
                <a:cxn ang="0">
                  <a:pos x="949" y="16774"/>
                </a:cxn>
                <a:cxn ang="0">
                  <a:pos x="949" y="16659"/>
                </a:cxn>
                <a:cxn ang="0">
                  <a:pos x="949" y="16659"/>
                </a:cxn>
                <a:cxn ang="0">
                  <a:pos x="949" y="16659"/>
                </a:cxn>
                <a:cxn ang="0">
                  <a:pos x="1067" y="16544"/>
                </a:cxn>
                <a:cxn ang="0">
                  <a:pos x="711" y="16200"/>
                </a:cxn>
                <a:cxn ang="0">
                  <a:pos x="355" y="15740"/>
                </a:cxn>
                <a:cxn ang="0">
                  <a:pos x="118" y="15051"/>
                </a:cxn>
                <a:cxn ang="0">
                  <a:pos x="0" y="14246"/>
                </a:cxn>
                <a:cxn ang="0">
                  <a:pos x="0" y="13212"/>
                </a:cxn>
                <a:cxn ang="0">
                  <a:pos x="118" y="11718"/>
                </a:cxn>
                <a:cxn ang="0">
                  <a:pos x="474" y="10225"/>
                </a:cxn>
                <a:cxn ang="0">
                  <a:pos x="1186" y="8731"/>
                </a:cxn>
                <a:cxn ang="0">
                  <a:pos x="2017" y="7467"/>
                </a:cxn>
                <a:cxn ang="0">
                  <a:pos x="3085" y="6204"/>
                </a:cxn>
                <a:cxn ang="0">
                  <a:pos x="4272" y="5284"/>
                </a:cxn>
                <a:cxn ang="0">
                  <a:pos x="5577" y="4251"/>
                </a:cxn>
                <a:cxn ang="0">
                  <a:pos x="6408" y="4020"/>
                </a:cxn>
                <a:cxn ang="0">
                  <a:pos x="6645" y="4020"/>
                </a:cxn>
                <a:cxn ang="0">
                  <a:pos x="6883" y="4020"/>
                </a:cxn>
                <a:cxn ang="0">
                  <a:pos x="7002" y="3906"/>
                </a:cxn>
                <a:cxn ang="0">
                  <a:pos x="7002" y="3791"/>
                </a:cxn>
                <a:cxn ang="0">
                  <a:pos x="8426" y="2987"/>
                </a:cxn>
                <a:cxn ang="0">
                  <a:pos x="9731" y="2182"/>
                </a:cxn>
                <a:cxn ang="0">
                  <a:pos x="11155" y="1033"/>
                </a:cxn>
                <a:cxn ang="0">
                  <a:pos x="12224" y="0"/>
                </a:cxn>
                <a:cxn ang="0">
                  <a:pos x="13766" y="2297"/>
                </a:cxn>
                <a:cxn ang="0">
                  <a:pos x="15665" y="4365"/>
                </a:cxn>
                <a:cxn ang="0">
                  <a:pos x="17802" y="6433"/>
                </a:cxn>
                <a:cxn ang="0">
                  <a:pos x="19938" y="8616"/>
                </a:cxn>
              </a:cxnLst>
              <a:rect l="0" t="0" r="r" b="b"/>
              <a:pathLst>
                <a:path w="21600" h="21600">
                  <a:moveTo>
                    <a:pt x="19938" y="8616"/>
                  </a:moveTo>
                  <a:lnTo>
                    <a:pt x="20531" y="9765"/>
                  </a:lnTo>
                  <a:lnTo>
                    <a:pt x="21006" y="10800"/>
                  </a:lnTo>
                  <a:lnTo>
                    <a:pt x="21362" y="11948"/>
                  </a:lnTo>
                  <a:lnTo>
                    <a:pt x="21600" y="13212"/>
                  </a:lnTo>
                  <a:lnTo>
                    <a:pt x="21600" y="14476"/>
                  </a:lnTo>
                  <a:lnTo>
                    <a:pt x="21362" y="15625"/>
                  </a:lnTo>
                  <a:lnTo>
                    <a:pt x="21125" y="16200"/>
                  </a:lnTo>
                  <a:lnTo>
                    <a:pt x="21006" y="16774"/>
                  </a:lnTo>
                  <a:lnTo>
                    <a:pt x="20769" y="17348"/>
                  </a:lnTo>
                  <a:lnTo>
                    <a:pt x="20531" y="17808"/>
                  </a:lnTo>
                  <a:lnTo>
                    <a:pt x="20175" y="18267"/>
                  </a:lnTo>
                  <a:lnTo>
                    <a:pt x="19938" y="18612"/>
                  </a:lnTo>
                  <a:lnTo>
                    <a:pt x="19463" y="18957"/>
                  </a:lnTo>
                  <a:lnTo>
                    <a:pt x="19226" y="19416"/>
                  </a:lnTo>
                  <a:lnTo>
                    <a:pt x="18988" y="19646"/>
                  </a:lnTo>
                  <a:lnTo>
                    <a:pt x="18514" y="19876"/>
                  </a:lnTo>
                  <a:lnTo>
                    <a:pt x="18158" y="20106"/>
                  </a:lnTo>
                  <a:lnTo>
                    <a:pt x="17802" y="20451"/>
                  </a:lnTo>
                  <a:lnTo>
                    <a:pt x="17208" y="20565"/>
                  </a:lnTo>
                  <a:lnTo>
                    <a:pt x="16733" y="20795"/>
                  </a:lnTo>
                  <a:lnTo>
                    <a:pt x="16259" y="20910"/>
                  </a:lnTo>
                  <a:lnTo>
                    <a:pt x="15784" y="21025"/>
                  </a:lnTo>
                  <a:lnTo>
                    <a:pt x="15309" y="21140"/>
                  </a:lnTo>
                  <a:lnTo>
                    <a:pt x="14953" y="21255"/>
                  </a:lnTo>
                  <a:lnTo>
                    <a:pt x="14478" y="21369"/>
                  </a:lnTo>
                  <a:lnTo>
                    <a:pt x="13885" y="21369"/>
                  </a:lnTo>
                  <a:lnTo>
                    <a:pt x="13648" y="21484"/>
                  </a:lnTo>
                  <a:lnTo>
                    <a:pt x="13529" y="21484"/>
                  </a:lnTo>
                  <a:lnTo>
                    <a:pt x="13410" y="21484"/>
                  </a:lnTo>
                  <a:lnTo>
                    <a:pt x="13173" y="21600"/>
                  </a:lnTo>
                  <a:lnTo>
                    <a:pt x="13054" y="21600"/>
                  </a:lnTo>
                  <a:lnTo>
                    <a:pt x="12817" y="21600"/>
                  </a:lnTo>
                  <a:lnTo>
                    <a:pt x="12580" y="21600"/>
                  </a:lnTo>
                  <a:lnTo>
                    <a:pt x="12342" y="21600"/>
                  </a:lnTo>
                  <a:lnTo>
                    <a:pt x="11511" y="21600"/>
                  </a:lnTo>
                  <a:lnTo>
                    <a:pt x="10800" y="21600"/>
                  </a:lnTo>
                  <a:lnTo>
                    <a:pt x="10087" y="21600"/>
                  </a:lnTo>
                  <a:lnTo>
                    <a:pt x="9256" y="21484"/>
                  </a:lnTo>
                  <a:lnTo>
                    <a:pt x="7832" y="21140"/>
                  </a:lnTo>
                  <a:lnTo>
                    <a:pt x="6527" y="20680"/>
                  </a:lnTo>
                  <a:lnTo>
                    <a:pt x="5221" y="19991"/>
                  </a:lnTo>
                  <a:lnTo>
                    <a:pt x="3916" y="19416"/>
                  </a:lnTo>
                  <a:lnTo>
                    <a:pt x="2610" y="18497"/>
                  </a:lnTo>
                  <a:lnTo>
                    <a:pt x="1542" y="17693"/>
                  </a:lnTo>
                  <a:lnTo>
                    <a:pt x="1542" y="17578"/>
                  </a:lnTo>
                  <a:lnTo>
                    <a:pt x="1542" y="17463"/>
                  </a:lnTo>
                  <a:lnTo>
                    <a:pt x="1542" y="17348"/>
                  </a:lnTo>
                  <a:lnTo>
                    <a:pt x="1542" y="17348"/>
                  </a:lnTo>
                  <a:lnTo>
                    <a:pt x="1542" y="17233"/>
                  </a:lnTo>
                  <a:lnTo>
                    <a:pt x="1424" y="17233"/>
                  </a:lnTo>
                  <a:lnTo>
                    <a:pt x="1424" y="17233"/>
                  </a:lnTo>
                  <a:lnTo>
                    <a:pt x="1305" y="17233"/>
                  </a:lnTo>
                  <a:lnTo>
                    <a:pt x="1186" y="17233"/>
                  </a:lnTo>
                  <a:lnTo>
                    <a:pt x="1067" y="17233"/>
                  </a:lnTo>
                  <a:lnTo>
                    <a:pt x="1067" y="17233"/>
                  </a:lnTo>
                  <a:lnTo>
                    <a:pt x="1067" y="17118"/>
                  </a:lnTo>
                  <a:lnTo>
                    <a:pt x="1067" y="17004"/>
                  </a:lnTo>
                  <a:lnTo>
                    <a:pt x="1067" y="16889"/>
                  </a:lnTo>
                  <a:lnTo>
                    <a:pt x="949" y="16774"/>
                  </a:lnTo>
                  <a:lnTo>
                    <a:pt x="949" y="16659"/>
                  </a:lnTo>
                  <a:lnTo>
                    <a:pt x="949" y="16659"/>
                  </a:lnTo>
                  <a:lnTo>
                    <a:pt x="949" y="16659"/>
                  </a:lnTo>
                  <a:lnTo>
                    <a:pt x="949" y="16659"/>
                  </a:lnTo>
                  <a:lnTo>
                    <a:pt x="949" y="16659"/>
                  </a:lnTo>
                  <a:lnTo>
                    <a:pt x="949" y="16659"/>
                  </a:lnTo>
                  <a:lnTo>
                    <a:pt x="949" y="16544"/>
                  </a:lnTo>
                  <a:lnTo>
                    <a:pt x="1067" y="16544"/>
                  </a:lnTo>
                  <a:lnTo>
                    <a:pt x="1067" y="16544"/>
                  </a:lnTo>
                  <a:lnTo>
                    <a:pt x="711" y="16200"/>
                  </a:lnTo>
                  <a:lnTo>
                    <a:pt x="474" y="15969"/>
                  </a:lnTo>
                  <a:lnTo>
                    <a:pt x="355" y="15740"/>
                  </a:lnTo>
                  <a:lnTo>
                    <a:pt x="237" y="15395"/>
                  </a:lnTo>
                  <a:lnTo>
                    <a:pt x="118" y="15051"/>
                  </a:lnTo>
                  <a:lnTo>
                    <a:pt x="0" y="14591"/>
                  </a:lnTo>
                  <a:lnTo>
                    <a:pt x="0" y="14246"/>
                  </a:lnTo>
                  <a:lnTo>
                    <a:pt x="0" y="13902"/>
                  </a:lnTo>
                  <a:lnTo>
                    <a:pt x="0" y="13212"/>
                  </a:lnTo>
                  <a:lnTo>
                    <a:pt x="0" y="12293"/>
                  </a:lnTo>
                  <a:lnTo>
                    <a:pt x="118" y="11718"/>
                  </a:lnTo>
                  <a:lnTo>
                    <a:pt x="355" y="10914"/>
                  </a:lnTo>
                  <a:lnTo>
                    <a:pt x="474" y="10225"/>
                  </a:lnTo>
                  <a:lnTo>
                    <a:pt x="949" y="9536"/>
                  </a:lnTo>
                  <a:lnTo>
                    <a:pt x="1186" y="8731"/>
                  </a:lnTo>
                  <a:lnTo>
                    <a:pt x="1542" y="8042"/>
                  </a:lnTo>
                  <a:lnTo>
                    <a:pt x="2017" y="7467"/>
                  </a:lnTo>
                  <a:lnTo>
                    <a:pt x="2492" y="6893"/>
                  </a:lnTo>
                  <a:lnTo>
                    <a:pt x="3085" y="6204"/>
                  </a:lnTo>
                  <a:lnTo>
                    <a:pt x="3560" y="5744"/>
                  </a:lnTo>
                  <a:lnTo>
                    <a:pt x="4272" y="5284"/>
                  </a:lnTo>
                  <a:lnTo>
                    <a:pt x="4865" y="4710"/>
                  </a:lnTo>
                  <a:lnTo>
                    <a:pt x="5577" y="4251"/>
                  </a:lnTo>
                  <a:lnTo>
                    <a:pt x="6408" y="4020"/>
                  </a:lnTo>
                  <a:lnTo>
                    <a:pt x="6408" y="4020"/>
                  </a:lnTo>
                  <a:lnTo>
                    <a:pt x="6527" y="4020"/>
                  </a:lnTo>
                  <a:lnTo>
                    <a:pt x="6645" y="4020"/>
                  </a:lnTo>
                  <a:lnTo>
                    <a:pt x="6764" y="4020"/>
                  </a:lnTo>
                  <a:lnTo>
                    <a:pt x="6883" y="4020"/>
                  </a:lnTo>
                  <a:lnTo>
                    <a:pt x="6883" y="3906"/>
                  </a:lnTo>
                  <a:lnTo>
                    <a:pt x="7002" y="3906"/>
                  </a:lnTo>
                  <a:lnTo>
                    <a:pt x="7002" y="3791"/>
                  </a:lnTo>
                  <a:lnTo>
                    <a:pt x="7002" y="3791"/>
                  </a:lnTo>
                  <a:lnTo>
                    <a:pt x="7595" y="3331"/>
                  </a:lnTo>
                  <a:lnTo>
                    <a:pt x="8426" y="2987"/>
                  </a:lnTo>
                  <a:lnTo>
                    <a:pt x="9138" y="2527"/>
                  </a:lnTo>
                  <a:lnTo>
                    <a:pt x="9731" y="2182"/>
                  </a:lnTo>
                  <a:lnTo>
                    <a:pt x="10443" y="1608"/>
                  </a:lnTo>
                  <a:lnTo>
                    <a:pt x="11155" y="1033"/>
                  </a:lnTo>
                  <a:lnTo>
                    <a:pt x="11630" y="459"/>
                  </a:lnTo>
                  <a:lnTo>
                    <a:pt x="12224" y="0"/>
                  </a:lnTo>
                  <a:lnTo>
                    <a:pt x="13054" y="1033"/>
                  </a:lnTo>
                  <a:lnTo>
                    <a:pt x="13766" y="2297"/>
                  </a:lnTo>
                  <a:lnTo>
                    <a:pt x="14716" y="3331"/>
                  </a:lnTo>
                  <a:lnTo>
                    <a:pt x="15665" y="4365"/>
                  </a:lnTo>
                  <a:lnTo>
                    <a:pt x="16733" y="5400"/>
                  </a:lnTo>
                  <a:lnTo>
                    <a:pt x="17802" y="6433"/>
                  </a:lnTo>
                  <a:lnTo>
                    <a:pt x="18988" y="7582"/>
                  </a:lnTo>
                  <a:lnTo>
                    <a:pt x="19938" y="861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 name="未知"/>
            <p:cNvSpPr>
              <a:spLocks noChangeAspect="1"/>
            </p:cNvSpPr>
            <p:nvPr/>
          </p:nvSpPr>
          <p:spPr bwMode="auto">
            <a:xfrm>
              <a:off x="1331" y="122"/>
              <a:ext cx="413" cy="427"/>
            </a:xfrm>
            <a:custGeom>
              <a:avLst/>
              <a:gdLst/>
              <a:ahLst/>
              <a:cxnLst>
                <a:cxn ang="0">
                  <a:pos x="20531" y="9765"/>
                </a:cxn>
                <a:cxn ang="0">
                  <a:pos x="21362" y="11948"/>
                </a:cxn>
                <a:cxn ang="0">
                  <a:pos x="21600" y="14476"/>
                </a:cxn>
                <a:cxn ang="0">
                  <a:pos x="21125" y="16200"/>
                </a:cxn>
                <a:cxn ang="0">
                  <a:pos x="20769" y="17348"/>
                </a:cxn>
                <a:cxn ang="0">
                  <a:pos x="20175" y="18267"/>
                </a:cxn>
                <a:cxn ang="0">
                  <a:pos x="19463" y="18957"/>
                </a:cxn>
                <a:cxn ang="0">
                  <a:pos x="18988" y="19646"/>
                </a:cxn>
                <a:cxn ang="0">
                  <a:pos x="18158" y="20106"/>
                </a:cxn>
                <a:cxn ang="0">
                  <a:pos x="17208" y="20565"/>
                </a:cxn>
                <a:cxn ang="0">
                  <a:pos x="16259" y="20910"/>
                </a:cxn>
                <a:cxn ang="0">
                  <a:pos x="15309" y="21140"/>
                </a:cxn>
                <a:cxn ang="0">
                  <a:pos x="14478" y="21369"/>
                </a:cxn>
                <a:cxn ang="0">
                  <a:pos x="13648" y="21484"/>
                </a:cxn>
                <a:cxn ang="0">
                  <a:pos x="13410" y="21484"/>
                </a:cxn>
                <a:cxn ang="0">
                  <a:pos x="13054" y="21600"/>
                </a:cxn>
                <a:cxn ang="0">
                  <a:pos x="12580" y="21600"/>
                </a:cxn>
                <a:cxn ang="0">
                  <a:pos x="11511" y="21600"/>
                </a:cxn>
                <a:cxn ang="0">
                  <a:pos x="10087" y="21600"/>
                </a:cxn>
                <a:cxn ang="0">
                  <a:pos x="7832" y="21140"/>
                </a:cxn>
                <a:cxn ang="0">
                  <a:pos x="5221" y="19991"/>
                </a:cxn>
                <a:cxn ang="0">
                  <a:pos x="2610" y="18497"/>
                </a:cxn>
                <a:cxn ang="0">
                  <a:pos x="1542" y="17578"/>
                </a:cxn>
                <a:cxn ang="0">
                  <a:pos x="1542" y="17348"/>
                </a:cxn>
                <a:cxn ang="0">
                  <a:pos x="1424" y="17233"/>
                </a:cxn>
                <a:cxn ang="0">
                  <a:pos x="1186" y="17233"/>
                </a:cxn>
                <a:cxn ang="0">
                  <a:pos x="1067" y="17118"/>
                </a:cxn>
                <a:cxn ang="0">
                  <a:pos x="1067" y="16889"/>
                </a:cxn>
                <a:cxn ang="0">
                  <a:pos x="949" y="16659"/>
                </a:cxn>
                <a:cxn ang="0">
                  <a:pos x="949" y="16544"/>
                </a:cxn>
                <a:cxn ang="0">
                  <a:pos x="711" y="16200"/>
                </a:cxn>
                <a:cxn ang="0">
                  <a:pos x="355" y="15740"/>
                </a:cxn>
                <a:cxn ang="0">
                  <a:pos x="118" y="15051"/>
                </a:cxn>
                <a:cxn ang="0">
                  <a:pos x="0" y="14246"/>
                </a:cxn>
                <a:cxn ang="0">
                  <a:pos x="0" y="13212"/>
                </a:cxn>
                <a:cxn ang="0">
                  <a:pos x="118" y="11718"/>
                </a:cxn>
                <a:cxn ang="0">
                  <a:pos x="474" y="10225"/>
                </a:cxn>
                <a:cxn ang="0">
                  <a:pos x="1186" y="8731"/>
                </a:cxn>
                <a:cxn ang="0">
                  <a:pos x="2017" y="7467"/>
                </a:cxn>
                <a:cxn ang="0">
                  <a:pos x="3085" y="6204"/>
                </a:cxn>
                <a:cxn ang="0">
                  <a:pos x="4272" y="5284"/>
                </a:cxn>
                <a:cxn ang="0">
                  <a:pos x="5577" y="4251"/>
                </a:cxn>
                <a:cxn ang="0">
                  <a:pos x="6408" y="4020"/>
                </a:cxn>
                <a:cxn ang="0">
                  <a:pos x="6645" y="4020"/>
                </a:cxn>
                <a:cxn ang="0">
                  <a:pos x="6883" y="4020"/>
                </a:cxn>
                <a:cxn ang="0">
                  <a:pos x="7002" y="3906"/>
                </a:cxn>
                <a:cxn ang="0">
                  <a:pos x="7002" y="3791"/>
                </a:cxn>
                <a:cxn ang="0">
                  <a:pos x="8426" y="2987"/>
                </a:cxn>
                <a:cxn ang="0">
                  <a:pos x="9731" y="2182"/>
                </a:cxn>
                <a:cxn ang="0">
                  <a:pos x="11155" y="1033"/>
                </a:cxn>
                <a:cxn ang="0">
                  <a:pos x="12224" y="0"/>
                </a:cxn>
                <a:cxn ang="0">
                  <a:pos x="13766" y="2297"/>
                </a:cxn>
                <a:cxn ang="0">
                  <a:pos x="15665" y="4365"/>
                </a:cxn>
                <a:cxn ang="0">
                  <a:pos x="17802" y="6433"/>
                </a:cxn>
                <a:cxn ang="0">
                  <a:pos x="19938" y="8616"/>
                </a:cxn>
              </a:cxnLst>
              <a:rect l="0" t="0" r="r" b="b"/>
              <a:pathLst>
                <a:path w="21600" h="21600">
                  <a:moveTo>
                    <a:pt x="19938" y="8616"/>
                  </a:moveTo>
                  <a:lnTo>
                    <a:pt x="20531" y="9765"/>
                  </a:lnTo>
                  <a:lnTo>
                    <a:pt x="21006" y="10800"/>
                  </a:lnTo>
                  <a:lnTo>
                    <a:pt x="21362" y="11948"/>
                  </a:lnTo>
                  <a:lnTo>
                    <a:pt x="21600" y="13212"/>
                  </a:lnTo>
                  <a:lnTo>
                    <a:pt x="21600" y="14476"/>
                  </a:lnTo>
                  <a:lnTo>
                    <a:pt x="21362" y="15625"/>
                  </a:lnTo>
                  <a:lnTo>
                    <a:pt x="21125" y="16200"/>
                  </a:lnTo>
                  <a:lnTo>
                    <a:pt x="21006" y="16774"/>
                  </a:lnTo>
                  <a:lnTo>
                    <a:pt x="20769" y="17348"/>
                  </a:lnTo>
                  <a:lnTo>
                    <a:pt x="20531" y="17808"/>
                  </a:lnTo>
                  <a:lnTo>
                    <a:pt x="20175" y="18267"/>
                  </a:lnTo>
                  <a:lnTo>
                    <a:pt x="19938" y="18612"/>
                  </a:lnTo>
                  <a:lnTo>
                    <a:pt x="19463" y="18957"/>
                  </a:lnTo>
                  <a:lnTo>
                    <a:pt x="19226" y="19416"/>
                  </a:lnTo>
                  <a:lnTo>
                    <a:pt x="18988" y="19646"/>
                  </a:lnTo>
                  <a:lnTo>
                    <a:pt x="18514" y="19876"/>
                  </a:lnTo>
                  <a:lnTo>
                    <a:pt x="18158" y="20106"/>
                  </a:lnTo>
                  <a:lnTo>
                    <a:pt x="17802" y="20451"/>
                  </a:lnTo>
                  <a:lnTo>
                    <a:pt x="17208" y="20565"/>
                  </a:lnTo>
                  <a:lnTo>
                    <a:pt x="16733" y="20795"/>
                  </a:lnTo>
                  <a:lnTo>
                    <a:pt x="16259" y="20910"/>
                  </a:lnTo>
                  <a:lnTo>
                    <a:pt x="15784" y="21025"/>
                  </a:lnTo>
                  <a:lnTo>
                    <a:pt x="15309" y="21140"/>
                  </a:lnTo>
                  <a:lnTo>
                    <a:pt x="14953" y="21255"/>
                  </a:lnTo>
                  <a:lnTo>
                    <a:pt x="14478" y="21369"/>
                  </a:lnTo>
                  <a:lnTo>
                    <a:pt x="13885" y="21369"/>
                  </a:lnTo>
                  <a:lnTo>
                    <a:pt x="13648" y="21484"/>
                  </a:lnTo>
                  <a:lnTo>
                    <a:pt x="13529" y="21484"/>
                  </a:lnTo>
                  <a:lnTo>
                    <a:pt x="13410" y="21484"/>
                  </a:lnTo>
                  <a:lnTo>
                    <a:pt x="13173" y="21600"/>
                  </a:lnTo>
                  <a:lnTo>
                    <a:pt x="13054" y="21600"/>
                  </a:lnTo>
                  <a:lnTo>
                    <a:pt x="12817" y="21600"/>
                  </a:lnTo>
                  <a:lnTo>
                    <a:pt x="12580" y="21600"/>
                  </a:lnTo>
                  <a:lnTo>
                    <a:pt x="12342" y="21600"/>
                  </a:lnTo>
                  <a:lnTo>
                    <a:pt x="11511" y="21600"/>
                  </a:lnTo>
                  <a:lnTo>
                    <a:pt x="10800" y="21600"/>
                  </a:lnTo>
                  <a:lnTo>
                    <a:pt x="10087" y="21600"/>
                  </a:lnTo>
                  <a:lnTo>
                    <a:pt x="9256" y="21484"/>
                  </a:lnTo>
                  <a:lnTo>
                    <a:pt x="7832" y="21140"/>
                  </a:lnTo>
                  <a:lnTo>
                    <a:pt x="6527" y="20680"/>
                  </a:lnTo>
                  <a:lnTo>
                    <a:pt x="5221" y="19991"/>
                  </a:lnTo>
                  <a:lnTo>
                    <a:pt x="3916" y="19416"/>
                  </a:lnTo>
                  <a:lnTo>
                    <a:pt x="2610" y="18497"/>
                  </a:lnTo>
                  <a:lnTo>
                    <a:pt x="1542" y="17693"/>
                  </a:lnTo>
                  <a:lnTo>
                    <a:pt x="1542" y="17578"/>
                  </a:lnTo>
                  <a:lnTo>
                    <a:pt x="1542" y="17463"/>
                  </a:lnTo>
                  <a:lnTo>
                    <a:pt x="1542" y="17348"/>
                  </a:lnTo>
                  <a:lnTo>
                    <a:pt x="1542" y="17233"/>
                  </a:lnTo>
                  <a:lnTo>
                    <a:pt x="1424" y="17233"/>
                  </a:lnTo>
                  <a:lnTo>
                    <a:pt x="1305" y="17233"/>
                  </a:lnTo>
                  <a:lnTo>
                    <a:pt x="1186" y="17233"/>
                  </a:lnTo>
                  <a:lnTo>
                    <a:pt x="1067" y="17233"/>
                  </a:lnTo>
                  <a:lnTo>
                    <a:pt x="1067" y="17118"/>
                  </a:lnTo>
                  <a:lnTo>
                    <a:pt x="1067" y="17004"/>
                  </a:lnTo>
                  <a:lnTo>
                    <a:pt x="1067" y="16889"/>
                  </a:lnTo>
                  <a:lnTo>
                    <a:pt x="949" y="16774"/>
                  </a:lnTo>
                  <a:lnTo>
                    <a:pt x="949" y="16659"/>
                  </a:lnTo>
                  <a:lnTo>
                    <a:pt x="949" y="16659"/>
                  </a:lnTo>
                  <a:lnTo>
                    <a:pt x="949" y="16544"/>
                  </a:lnTo>
                  <a:lnTo>
                    <a:pt x="1067" y="16544"/>
                  </a:lnTo>
                  <a:lnTo>
                    <a:pt x="711" y="16200"/>
                  </a:lnTo>
                  <a:lnTo>
                    <a:pt x="474" y="15969"/>
                  </a:lnTo>
                  <a:lnTo>
                    <a:pt x="355" y="15740"/>
                  </a:lnTo>
                  <a:lnTo>
                    <a:pt x="237" y="15395"/>
                  </a:lnTo>
                  <a:lnTo>
                    <a:pt x="118" y="15051"/>
                  </a:lnTo>
                  <a:lnTo>
                    <a:pt x="0" y="14591"/>
                  </a:lnTo>
                  <a:lnTo>
                    <a:pt x="0" y="14246"/>
                  </a:lnTo>
                  <a:lnTo>
                    <a:pt x="0" y="13902"/>
                  </a:lnTo>
                  <a:lnTo>
                    <a:pt x="0" y="13212"/>
                  </a:lnTo>
                  <a:lnTo>
                    <a:pt x="0" y="12293"/>
                  </a:lnTo>
                  <a:lnTo>
                    <a:pt x="118" y="11718"/>
                  </a:lnTo>
                  <a:lnTo>
                    <a:pt x="355" y="10914"/>
                  </a:lnTo>
                  <a:lnTo>
                    <a:pt x="474" y="10225"/>
                  </a:lnTo>
                  <a:lnTo>
                    <a:pt x="949" y="9536"/>
                  </a:lnTo>
                  <a:lnTo>
                    <a:pt x="1186" y="8731"/>
                  </a:lnTo>
                  <a:lnTo>
                    <a:pt x="1542" y="8042"/>
                  </a:lnTo>
                  <a:lnTo>
                    <a:pt x="2017" y="7467"/>
                  </a:lnTo>
                  <a:lnTo>
                    <a:pt x="2492" y="6893"/>
                  </a:lnTo>
                  <a:lnTo>
                    <a:pt x="3085" y="6204"/>
                  </a:lnTo>
                  <a:lnTo>
                    <a:pt x="3560" y="5744"/>
                  </a:lnTo>
                  <a:lnTo>
                    <a:pt x="4272" y="5284"/>
                  </a:lnTo>
                  <a:lnTo>
                    <a:pt x="4865" y="4710"/>
                  </a:lnTo>
                  <a:lnTo>
                    <a:pt x="5577" y="4251"/>
                  </a:lnTo>
                  <a:lnTo>
                    <a:pt x="6408" y="4020"/>
                  </a:lnTo>
                  <a:lnTo>
                    <a:pt x="6408" y="4020"/>
                  </a:lnTo>
                  <a:lnTo>
                    <a:pt x="6527" y="4020"/>
                  </a:lnTo>
                  <a:lnTo>
                    <a:pt x="6645" y="4020"/>
                  </a:lnTo>
                  <a:lnTo>
                    <a:pt x="6764" y="4020"/>
                  </a:lnTo>
                  <a:lnTo>
                    <a:pt x="6883" y="4020"/>
                  </a:lnTo>
                  <a:lnTo>
                    <a:pt x="6883" y="3906"/>
                  </a:lnTo>
                  <a:lnTo>
                    <a:pt x="7002" y="3906"/>
                  </a:lnTo>
                  <a:lnTo>
                    <a:pt x="7002" y="3791"/>
                  </a:lnTo>
                  <a:lnTo>
                    <a:pt x="7002" y="3791"/>
                  </a:lnTo>
                  <a:lnTo>
                    <a:pt x="7595" y="3331"/>
                  </a:lnTo>
                  <a:lnTo>
                    <a:pt x="8426" y="2987"/>
                  </a:lnTo>
                  <a:lnTo>
                    <a:pt x="9138" y="2527"/>
                  </a:lnTo>
                  <a:lnTo>
                    <a:pt x="9731" y="2182"/>
                  </a:lnTo>
                  <a:lnTo>
                    <a:pt x="10443" y="1608"/>
                  </a:lnTo>
                  <a:lnTo>
                    <a:pt x="11155" y="1033"/>
                  </a:lnTo>
                  <a:lnTo>
                    <a:pt x="11630" y="459"/>
                  </a:lnTo>
                  <a:lnTo>
                    <a:pt x="12224" y="0"/>
                  </a:lnTo>
                  <a:lnTo>
                    <a:pt x="13054" y="1033"/>
                  </a:lnTo>
                  <a:lnTo>
                    <a:pt x="13766" y="2297"/>
                  </a:lnTo>
                  <a:lnTo>
                    <a:pt x="14716" y="3331"/>
                  </a:lnTo>
                  <a:lnTo>
                    <a:pt x="15665" y="4365"/>
                  </a:lnTo>
                  <a:lnTo>
                    <a:pt x="16733" y="5400"/>
                  </a:lnTo>
                  <a:lnTo>
                    <a:pt x="17802" y="6433"/>
                  </a:lnTo>
                  <a:lnTo>
                    <a:pt x="18988" y="7582"/>
                  </a:lnTo>
                  <a:lnTo>
                    <a:pt x="19938" y="861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 name="未知"/>
            <p:cNvSpPr>
              <a:spLocks noChangeAspect="1"/>
            </p:cNvSpPr>
            <p:nvPr/>
          </p:nvSpPr>
          <p:spPr bwMode="auto">
            <a:xfrm>
              <a:off x="1946" y="195"/>
              <a:ext cx="140" cy="315"/>
            </a:xfrm>
            <a:custGeom>
              <a:avLst/>
              <a:gdLst/>
              <a:ahLst/>
              <a:cxnLst>
                <a:cxn ang="0">
                  <a:pos x="20206" y="8701"/>
                </a:cxn>
                <a:cxn ang="0">
                  <a:pos x="20554" y="9789"/>
                </a:cxn>
                <a:cxn ang="0">
                  <a:pos x="20902" y="11033"/>
                </a:cxn>
                <a:cxn ang="0">
                  <a:pos x="21251" y="11965"/>
                </a:cxn>
                <a:cxn ang="0">
                  <a:pos x="21600" y="13208"/>
                </a:cxn>
                <a:cxn ang="0">
                  <a:pos x="21251" y="14296"/>
                </a:cxn>
                <a:cxn ang="0">
                  <a:pos x="20902" y="15539"/>
                </a:cxn>
                <a:cxn ang="0">
                  <a:pos x="20554" y="16471"/>
                </a:cxn>
                <a:cxn ang="0">
                  <a:pos x="19509" y="17559"/>
                </a:cxn>
                <a:cxn ang="0">
                  <a:pos x="17767" y="18491"/>
                </a:cxn>
                <a:cxn ang="0">
                  <a:pos x="15677" y="18958"/>
                </a:cxn>
                <a:cxn ang="0">
                  <a:pos x="13935" y="19735"/>
                </a:cxn>
                <a:cxn ang="0">
                  <a:pos x="11845" y="20356"/>
                </a:cxn>
                <a:cxn ang="0">
                  <a:pos x="9406" y="20822"/>
                </a:cxn>
                <a:cxn ang="0">
                  <a:pos x="7315" y="21133"/>
                </a:cxn>
                <a:cxn ang="0">
                  <a:pos x="4877" y="21600"/>
                </a:cxn>
                <a:cxn ang="0">
                  <a:pos x="2787" y="21600"/>
                </a:cxn>
                <a:cxn ang="0">
                  <a:pos x="0" y="21600"/>
                </a:cxn>
                <a:cxn ang="0">
                  <a:pos x="0" y="21600"/>
                </a:cxn>
                <a:cxn ang="0">
                  <a:pos x="696" y="21289"/>
                </a:cxn>
                <a:cxn ang="0">
                  <a:pos x="1045" y="20978"/>
                </a:cxn>
                <a:cxn ang="0">
                  <a:pos x="1393" y="20667"/>
                </a:cxn>
                <a:cxn ang="0">
                  <a:pos x="1741" y="20356"/>
                </a:cxn>
                <a:cxn ang="0">
                  <a:pos x="2438" y="20201"/>
                </a:cxn>
                <a:cxn ang="0">
                  <a:pos x="2787" y="19890"/>
                </a:cxn>
                <a:cxn ang="0">
                  <a:pos x="2787" y="19579"/>
                </a:cxn>
                <a:cxn ang="0">
                  <a:pos x="4528" y="18181"/>
                </a:cxn>
                <a:cxn ang="0">
                  <a:pos x="5225" y="16627"/>
                </a:cxn>
                <a:cxn ang="0">
                  <a:pos x="5574" y="15073"/>
                </a:cxn>
                <a:cxn ang="0">
                  <a:pos x="5225" y="13674"/>
                </a:cxn>
                <a:cxn ang="0">
                  <a:pos x="4877" y="12120"/>
                </a:cxn>
                <a:cxn ang="0">
                  <a:pos x="4180" y="10566"/>
                </a:cxn>
                <a:cxn ang="0">
                  <a:pos x="2787" y="9012"/>
                </a:cxn>
                <a:cxn ang="0">
                  <a:pos x="1741" y="7614"/>
                </a:cxn>
                <a:cxn ang="0">
                  <a:pos x="2090" y="7458"/>
                </a:cxn>
                <a:cxn ang="0">
                  <a:pos x="2438" y="6992"/>
                </a:cxn>
                <a:cxn ang="0">
                  <a:pos x="2787" y="6837"/>
                </a:cxn>
                <a:cxn ang="0">
                  <a:pos x="2787" y="6370"/>
                </a:cxn>
                <a:cxn ang="0">
                  <a:pos x="2787" y="6060"/>
                </a:cxn>
                <a:cxn ang="0">
                  <a:pos x="2787" y="5904"/>
                </a:cxn>
                <a:cxn ang="0">
                  <a:pos x="2787" y="5594"/>
                </a:cxn>
                <a:cxn ang="0">
                  <a:pos x="3135" y="5283"/>
                </a:cxn>
                <a:cxn ang="0">
                  <a:pos x="4528" y="4506"/>
                </a:cxn>
                <a:cxn ang="0">
                  <a:pos x="5922" y="3884"/>
                </a:cxn>
                <a:cxn ang="0">
                  <a:pos x="7664" y="3263"/>
                </a:cxn>
                <a:cxn ang="0">
                  <a:pos x="9057" y="2796"/>
                </a:cxn>
                <a:cxn ang="0">
                  <a:pos x="10451" y="2020"/>
                </a:cxn>
                <a:cxn ang="0">
                  <a:pos x="11845" y="1242"/>
                </a:cxn>
                <a:cxn ang="0">
                  <a:pos x="13587" y="621"/>
                </a:cxn>
                <a:cxn ang="0">
                  <a:pos x="14283" y="0"/>
                </a:cxn>
                <a:cxn ang="0">
                  <a:pos x="14632" y="932"/>
                </a:cxn>
                <a:cxn ang="0">
                  <a:pos x="14980" y="2175"/>
                </a:cxn>
                <a:cxn ang="0">
                  <a:pos x="15677" y="3263"/>
                </a:cxn>
                <a:cxn ang="0">
                  <a:pos x="16722" y="4195"/>
                </a:cxn>
                <a:cxn ang="0">
                  <a:pos x="18115" y="5438"/>
                </a:cxn>
                <a:cxn ang="0">
                  <a:pos x="18812" y="6370"/>
                </a:cxn>
                <a:cxn ang="0">
                  <a:pos x="19857" y="7614"/>
                </a:cxn>
                <a:cxn ang="0">
                  <a:pos x="20206" y="8701"/>
                </a:cxn>
              </a:cxnLst>
              <a:rect l="0" t="0" r="r" b="b"/>
              <a:pathLst>
                <a:path w="21600" h="21600">
                  <a:moveTo>
                    <a:pt x="20206" y="8701"/>
                  </a:moveTo>
                  <a:lnTo>
                    <a:pt x="20554" y="9789"/>
                  </a:lnTo>
                  <a:lnTo>
                    <a:pt x="20902" y="11033"/>
                  </a:lnTo>
                  <a:lnTo>
                    <a:pt x="21251" y="11965"/>
                  </a:lnTo>
                  <a:lnTo>
                    <a:pt x="21600" y="13208"/>
                  </a:lnTo>
                  <a:lnTo>
                    <a:pt x="21251" y="14296"/>
                  </a:lnTo>
                  <a:lnTo>
                    <a:pt x="20902" y="15539"/>
                  </a:lnTo>
                  <a:lnTo>
                    <a:pt x="20554" y="16471"/>
                  </a:lnTo>
                  <a:lnTo>
                    <a:pt x="19509" y="17559"/>
                  </a:lnTo>
                  <a:lnTo>
                    <a:pt x="17767" y="18491"/>
                  </a:lnTo>
                  <a:lnTo>
                    <a:pt x="15677" y="18958"/>
                  </a:lnTo>
                  <a:lnTo>
                    <a:pt x="13935" y="19735"/>
                  </a:lnTo>
                  <a:lnTo>
                    <a:pt x="11845" y="20356"/>
                  </a:lnTo>
                  <a:lnTo>
                    <a:pt x="9406" y="20822"/>
                  </a:lnTo>
                  <a:lnTo>
                    <a:pt x="7315" y="21133"/>
                  </a:lnTo>
                  <a:lnTo>
                    <a:pt x="4877" y="21600"/>
                  </a:lnTo>
                  <a:lnTo>
                    <a:pt x="2787" y="21600"/>
                  </a:lnTo>
                  <a:lnTo>
                    <a:pt x="0" y="21600"/>
                  </a:lnTo>
                  <a:lnTo>
                    <a:pt x="0" y="21600"/>
                  </a:lnTo>
                  <a:lnTo>
                    <a:pt x="696" y="21289"/>
                  </a:lnTo>
                  <a:lnTo>
                    <a:pt x="1045" y="20978"/>
                  </a:lnTo>
                  <a:lnTo>
                    <a:pt x="1393" y="20667"/>
                  </a:lnTo>
                  <a:lnTo>
                    <a:pt x="1741" y="20356"/>
                  </a:lnTo>
                  <a:lnTo>
                    <a:pt x="2438" y="20201"/>
                  </a:lnTo>
                  <a:lnTo>
                    <a:pt x="2787" y="19890"/>
                  </a:lnTo>
                  <a:lnTo>
                    <a:pt x="2787" y="19579"/>
                  </a:lnTo>
                  <a:lnTo>
                    <a:pt x="4528" y="18181"/>
                  </a:lnTo>
                  <a:lnTo>
                    <a:pt x="5225" y="16627"/>
                  </a:lnTo>
                  <a:lnTo>
                    <a:pt x="5574" y="15073"/>
                  </a:lnTo>
                  <a:lnTo>
                    <a:pt x="5225" y="13674"/>
                  </a:lnTo>
                  <a:lnTo>
                    <a:pt x="4877" y="12120"/>
                  </a:lnTo>
                  <a:lnTo>
                    <a:pt x="4180" y="10566"/>
                  </a:lnTo>
                  <a:lnTo>
                    <a:pt x="2787" y="9012"/>
                  </a:lnTo>
                  <a:lnTo>
                    <a:pt x="1741" y="7614"/>
                  </a:lnTo>
                  <a:lnTo>
                    <a:pt x="2090" y="7458"/>
                  </a:lnTo>
                  <a:lnTo>
                    <a:pt x="2438" y="6992"/>
                  </a:lnTo>
                  <a:lnTo>
                    <a:pt x="2787" y="6837"/>
                  </a:lnTo>
                  <a:lnTo>
                    <a:pt x="2787" y="6370"/>
                  </a:lnTo>
                  <a:lnTo>
                    <a:pt x="2787" y="6060"/>
                  </a:lnTo>
                  <a:lnTo>
                    <a:pt x="2787" y="5904"/>
                  </a:lnTo>
                  <a:lnTo>
                    <a:pt x="2787" y="5594"/>
                  </a:lnTo>
                  <a:lnTo>
                    <a:pt x="3135" y="5283"/>
                  </a:lnTo>
                  <a:lnTo>
                    <a:pt x="4528" y="4506"/>
                  </a:lnTo>
                  <a:lnTo>
                    <a:pt x="5922" y="3884"/>
                  </a:lnTo>
                  <a:lnTo>
                    <a:pt x="7664" y="3263"/>
                  </a:lnTo>
                  <a:lnTo>
                    <a:pt x="9057" y="2796"/>
                  </a:lnTo>
                  <a:lnTo>
                    <a:pt x="10451" y="2020"/>
                  </a:lnTo>
                  <a:lnTo>
                    <a:pt x="11845" y="1242"/>
                  </a:lnTo>
                  <a:lnTo>
                    <a:pt x="13587" y="621"/>
                  </a:lnTo>
                  <a:lnTo>
                    <a:pt x="14283" y="0"/>
                  </a:lnTo>
                  <a:lnTo>
                    <a:pt x="14632" y="932"/>
                  </a:lnTo>
                  <a:lnTo>
                    <a:pt x="14980" y="2175"/>
                  </a:lnTo>
                  <a:lnTo>
                    <a:pt x="15677" y="3263"/>
                  </a:lnTo>
                  <a:lnTo>
                    <a:pt x="16722" y="4195"/>
                  </a:lnTo>
                  <a:lnTo>
                    <a:pt x="18115" y="5438"/>
                  </a:lnTo>
                  <a:lnTo>
                    <a:pt x="18812" y="6370"/>
                  </a:lnTo>
                  <a:lnTo>
                    <a:pt x="19857" y="7614"/>
                  </a:lnTo>
                  <a:lnTo>
                    <a:pt x="20206" y="870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 name="未知"/>
            <p:cNvSpPr>
              <a:spLocks noChangeAspect="1"/>
            </p:cNvSpPr>
            <p:nvPr/>
          </p:nvSpPr>
          <p:spPr bwMode="auto">
            <a:xfrm>
              <a:off x="1946" y="195"/>
              <a:ext cx="140" cy="315"/>
            </a:xfrm>
            <a:custGeom>
              <a:avLst/>
              <a:gdLst/>
              <a:ahLst/>
              <a:cxnLst>
                <a:cxn ang="0">
                  <a:pos x="20206" y="8701"/>
                </a:cxn>
                <a:cxn ang="0">
                  <a:pos x="20554" y="9789"/>
                </a:cxn>
                <a:cxn ang="0">
                  <a:pos x="20902" y="11033"/>
                </a:cxn>
                <a:cxn ang="0">
                  <a:pos x="21251" y="11965"/>
                </a:cxn>
                <a:cxn ang="0">
                  <a:pos x="21600" y="13208"/>
                </a:cxn>
                <a:cxn ang="0">
                  <a:pos x="21251" y="14296"/>
                </a:cxn>
                <a:cxn ang="0">
                  <a:pos x="20902" y="15539"/>
                </a:cxn>
                <a:cxn ang="0">
                  <a:pos x="20554" y="16471"/>
                </a:cxn>
                <a:cxn ang="0">
                  <a:pos x="19509" y="17559"/>
                </a:cxn>
                <a:cxn ang="0">
                  <a:pos x="17767" y="18491"/>
                </a:cxn>
                <a:cxn ang="0">
                  <a:pos x="15677" y="18958"/>
                </a:cxn>
                <a:cxn ang="0">
                  <a:pos x="13935" y="19735"/>
                </a:cxn>
                <a:cxn ang="0">
                  <a:pos x="11845" y="20356"/>
                </a:cxn>
                <a:cxn ang="0">
                  <a:pos x="9406" y="20822"/>
                </a:cxn>
                <a:cxn ang="0">
                  <a:pos x="7315" y="21133"/>
                </a:cxn>
                <a:cxn ang="0">
                  <a:pos x="4877" y="21600"/>
                </a:cxn>
                <a:cxn ang="0">
                  <a:pos x="2787" y="21600"/>
                </a:cxn>
                <a:cxn ang="0">
                  <a:pos x="0" y="21600"/>
                </a:cxn>
                <a:cxn ang="0">
                  <a:pos x="0" y="21600"/>
                </a:cxn>
                <a:cxn ang="0">
                  <a:pos x="696" y="21289"/>
                </a:cxn>
                <a:cxn ang="0">
                  <a:pos x="1045" y="20978"/>
                </a:cxn>
                <a:cxn ang="0">
                  <a:pos x="1393" y="20667"/>
                </a:cxn>
                <a:cxn ang="0">
                  <a:pos x="1741" y="20356"/>
                </a:cxn>
                <a:cxn ang="0">
                  <a:pos x="2438" y="20201"/>
                </a:cxn>
                <a:cxn ang="0">
                  <a:pos x="2787" y="19890"/>
                </a:cxn>
                <a:cxn ang="0">
                  <a:pos x="2787" y="19579"/>
                </a:cxn>
                <a:cxn ang="0">
                  <a:pos x="4528" y="18181"/>
                </a:cxn>
                <a:cxn ang="0">
                  <a:pos x="5225" y="16627"/>
                </a:cxn>
                <a:cxn ang="0">
                  <a:pos x="5574" y="15073"/>
                </a:cxn>
                <a:cxn ang="0">
                  <a:pos x="5225" y="13674"/>
                </a:cxn>
                <a:cxn ang="0">
                  <a:pos x="4877" y="12120"/>
                </a:cxn>
                <a:cxn ang="0">
                  <a:pos x="4180" y="10566"/>
                </a:cxn>
                <a:cxn ang="0">
                  <a:pos x="2787" y="9012"/>
                </a:cxn>
                <a:cxn ang="0">
                  <a:pos x="1741" y="7614"/>
                </a:cxn>
                <a:cxn ang="0">
                  <a:pos x="2090" y="7458"/>
                </a:cxn>
                <a:cxn ang="0">
                  <a:pos x="2438" y="6992"/>
                </a:cxn>
                <a:cxn ang="0">
                  <a:pos x="2787" y="6837"/>
                </a:cxn>
                <a:cxn ang="0">
                  <a:pos x="2787" y="6370"/>
                </a:cxn>
                <a:cxn ang="0">
                  <a:pos x="2787" y="6060"/>
                </a:cxn>
                <a:cxn ang="0">
                  <a:pos x="2787" y="5904"/>
                </a:cxn>
                <a:cxn ang="0">
                  <a:pos x="2787" y="5594"/>
                </a:cxn>
                <a:cxn ang="0">
                  <a:pos x="3135" y="5283"/>
                </a:cxn>
                <a:cxn ang="0">
                  <a:pos x="4528" y="4506"/>
                </a:cxn>
                <a:cxn ang="0">
                  <a:pos x="5922" y="3884"/>
                </a:cxn>
                <a:cxn ang="0">
                  <a:pos x="7664" y="3263"/>
                </a:cxn>
                <a:cxn ang="0">
                  <a:pos x="9057" y="2796"/>
                </a:cxn>
                <a:cxn ang="0">
                  <a:pos x="10451" y="2020"/>
                </a:cxn>
                <a:cxn ang="0">
                  <a:pos x="11845" y="1242"/>
                </a:cxn>
                <a:cxn ang="0">
                  <a:pos x="13587" y="621"/>
                </a:cxn>
                <a:cxn ang="0">
                  <a:pos x="14283" y="0"/>
                </a:cxn>
                <a:cxn ang="0">
                  <a:pos x="14632" y="932"/>
                </a:cxn>
                <a:cxn ang="0">
                  <a:pos x="14980" y="2175"/>
                </a:cxn>
                <a:cxn ang="0">
                  <a:pos x="15677" y="3263"/>
                </a:cxn>
                <a:cxn ang="0">
                  <a:pos x="16722" y="4195"/>
                </a:cxn>
                <a:cxn ang="0">
                  <a:pos x="18115" y="5438"/>
                </a:cxn>
                <a:cxn ang="0">
                  <a:pos x="18812" y="6370"/>
                </a:cxn>
                <a:cxn ang="0">
                  <a:pos x="19857" y="7614"/>
                </a:cxn>
                <a:cxn ang="0">
                  <a:pos x="20206" y="8701"/>
                </a:cxn>
              </a:cxnLst>
              <a:rect l="0" t="0" r="r" b="b"/>
              <a:pathLst>
                <a:path w="21600" h="21600">
                  <a:moveTo>
                    <a:pt x="20206" y="8701"/>
                  </a:moveTo>
                  <a:lnTo>
                    <a:pt x="20554" y="9789"/>
                  </a:lnTo>
                  <a:lnTo>
                    <a:pt x="20902" y="11033"/>
                  </a:lnTo>
                  <a:lnTo>
                    <a:pt x="21251" y="11965"/>
                  </a:lnTo>
                  <a:lnTo>
                    <a:pt x="21600" y="13208"/>
                  </a:lnTo>
                  <a:lnTo>
                    <a:pt x="21251" y="14296"/>
                  </a:lnTo>
                  <a:lnTo>
                    <a:pt x="20902" y="15539"/>
                  </a:lnTo>
                  <a:lnTo>
                    <a:pt x="20554" y="16471"/>
                  </a:lnTo>
                  <a:lnTo>
                    <a:pt x="19509" y="17559"/>
                  </a:lnTo>
                  <a:lnTo>
                    <a:pt x="17767" y="18491"/>
                  </a:lnTo>
                  <a:lnTo>
                    <a:pt x="15677" y="18958"/>
                  </a:lnTo>
                  <a:lnTo>
                    <a:pt x="13935" y="19735"/>
                  </a:lnTo>
                  <a:lnTo>
                    <a:pt x="11845" y="20356"/>
                  </a:lnTo>
                  <a:lnTo>
                    <a:pt x="9406" y="20822"/>
                  </a:lnTo>
                  <a:lnTo>
                    <a:pt x="7315" y="21133"/>
                  </a:lnTo>
                  <a:lnTo>
                    <a:pt x="4877" y="21600"/>
                  </a:lnTo>
                  <a:lnTo>
                    <a:pt x="2787" y="21600"/>
                  </a:lnTo>
                  <a:lnTo>
                    <a:pt x="0" y="21600"/>
                  </a:lnTo>
                  <a:lnTo>
                    <a:pt x="0" y="21600"/>
                  </a:lnTo>
                  <a:lnTo>
                    <a:pt x="696" y="21289"/>
                  </a:lnTo>
                  <a:lnTo>
                    <a:pt x="1045" y="20978"/>
                  </a:lnTo>
                  <a:lnTo>
                    <a:pt x="1393" y="20667"/>
                  </a:lnTo>
                  <a:lnTo>
                    <a:pt x="1741" y="20356"/>
                  </a:lnTo>
                  <a:lnTo>
                    <a:pt x="2438" y="20201"/>
                  </a:lnTo>
                  <a:lnTo>
                    <a:pt x="2787" y="19890"/>
                  </a:lnTo>
                  <a:lnTo>
                    <a:pt x="2787" y="19579"/>
                  </a:lnTo>
                  <a:lnTo>
                    <a:pt x="4528" y="18181"/>
                  </a:lnTo>
                  <a:lnTo>
                    <a:pt x="5225" y="16627"/>
                  </a:lnTo>
                  <a:lnTo>
                    <a:pt x="5574" y="15073"/>
                  </a:lnTo>
                  <a:lnTo>
                    <a:pt x="5225" y="13674"/>
                  </a:lnTo>
                  <a:lnTo>
                    <a:pt x="4877" y="12120"/>
                  </a:lnTo>
                  <a:lnTo>
                    <a:pt x="4180" y="10566"/>
                  </a:lnTo>
                  <a:lnTo>
                    <a:pt x="2787" y="9012"/>
                  </a:lnTo>
                  <a:lnTo>
                    <a:pt x="1741" y="7614"/>
                  </a:lnTo>
                  <a:lnTo>
                    <a:pt x="2090" y="7458"/>
                  </a:lnTo>
                  <a:lnTo>
                    <a:pt x="2438" y="6992"/>
                  </a:lnTo>
                  <a:lnTo>
                    <a:pt x="2787" y="6837"/>
                  </a:lnTo>
                  <a:lnTo>
                    <a:pt x="2787" y="6370"/>
                  </a:lnTo>
                  <a:lnTo>
                    <a:pt x="2787" y="6060"/>
                  </a:lnTo>
                  <a:lnTo>
                    <a:pt x="2787" y="5904"/>
                  </a:lnTo>
                  <a:lnTo>
                    <a:pt x="2787" y="5594"/>
                  </a:lnTo>
                  <a:lnTo>
                    <a:pt x="3135" y="5283"/>
                  </a:lnTo>
                  <a:lnTo>
                    <a:pt x="4528" y="4506"/>
                  </a:lnTo>
                  <a:lnTo>
                    <a:pt x="5922" y="3884"/>
                  </a:lnTo>
                  <a:lnTo>
                    <a:pt x="7664" y="3263"/>
                  </a:lnTo>
                  <a:lnTo>
                    <a:pt x="9057" y="2796"/>
                  </a:lnTo>
                  <a:lnTo>
                    <a:pt x="10451" y="2020"/>
                  </a:lnTo>
                  <a:lnTo>
                    <a:pt x="11845" y="1242"/>
                  </a:lnTo>
                  <a:lnTo>
                    <a:pt x="13587" y="621"/>
                  </a:lnTo>
                  <a:lnTo>
                    <a:pt x="14283" y="0"/>
                  </a:lnTo>
                  <a:lnTo>
                    <a:pt x="14632" y="932"/>
                  </a:lnTo>
                  <a:lnTo>
                    <a:pt x="14980" y="2175"/>
                  </a:lnTo>
                  <a:lnTo>
                    <a:pt x="15677" y="3263"/>
                  </a:lnTo>
                  <a:lnTo>
                    <a:pt x="16722" y="4195"/>
                  </a:lnTo>
                  <a:lnTo>
                    <a:pt x="18115" y="5438"/>
                  </a:lnTo>
                  <a:lnTo>
                    <a:pt x="18812" y="6370"/>
                  </a:lnTo>
                  <a:lnTo>
                    <a:pt x="19857" y="7614"/>
                  </a:lnTo>
                  <a:lnTo>
                    <a:pt x="20206" y="870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 name="未知"/>
            <p:cNvSpPr>
              <a:spLocks noChangeAspect="1"/>
            </p:cNvSpPr>
            <p:nvPr/>
          </p:nvSpPr>
          <p:spPr bwMode="auto">
            <a:xfrm>
              <a:off x="1712" y="195"/>
              <a:ext cx="255" cy="361"/>
            </a:xfrm>
            <a:custGeom>
              <a:avLst/>
              <a:gdLst/>
              <a:ahLst/>
              <a:cxnLst>
                <a:cxn ang="0">
                  <a:pos x="21600" y="11954"/>
                </a:cxn>
                <a:cxn ang="0">
                  <a:pos x="21408" y="14399"/>
                </a:cxn>
                <a:cxn ang="0">
                  <a:pos x="20644" y="16709"/>
                </a:cxn>
                <a:cxn ang="0">
                  <a:pos x="18541" y="18882"/>
                </a:cxn>
                <a:cxn ang="0">
                  <a:pos x="16056" y="20513"/>
                </a:cxn>
                <a:cxn ang="0">
                  <a:pos x="13189" y="21328"/>
                </a:cxn>
                <a:cxn ang="0">
                  <a:pos x="9939" y="21600"/>
                </a:cxn>
                <a:cxn ang="0">
                  <a:pos x="6881" y="21328"/>
                </a:cxn>
                <a:cxn ang="0">
                  <a:pos x="4587" y="20920"/>
                </a:cxn>
                <a:cxn ang="0">
                  <a:pos x="3058" y="20513"/>
                </a:cxn>
                <a:cxn ang="0">
                  <a:pos x="1720" y="19969"/>
                </a:cxn>
                <a:cxn ang="0">
                  <a:pos x="381" y="19154"/>
                </a:cxn>
                <a:cxn ang="0">
                  <a:pos x="955" y="17796"/>
                </a:cxn>
                <a:cxn ang="0">
                  <a:pos x="2675" y="15622"/>
                </a:cxn>
                <a:cxn ang="0">
                  <a:pos x="3440" y="13177"/>
                </a:cxn>
                <a:cxn ang="0">
                  <a:pos x="3440" y="10731"/>
                </a:cxn>
                <a:cxn ang="0">
                  <a:pos x="3058" y="8830"/>
                </a:cxn>
                <a:cxn ang="0">
                  <a:pos x="2293" y="7743"/>
                </a:cxn>
                <a:cxn ang="0">
                  <a:pos x="1720" y="6792"/>
                </a:cxn>
                <a:cxn ang="0">
                  <a:pos x="1720" y="5977"/>
                </a:cxn>
                <a:cxn ang="0">
                  <a:pos x="2102" y="5569"/>
                </a:cxn>
                <a:cxn ang="0">
                  <a:pos x="4014" y="4618"/>
                </a:cxn>
                <a:cxn ang="0">
                  <a:pos x="7072" y="3396"/>
                </a:cxn>
                <a:cxn ang="0">
                  <a:pos x="9939" y="2581"/>
                </a:cxn>
                <a:cxn ang="0">
                  <a:pos x="12042" y="1630"/>
                </a:cxn>
                <a:cxn ang="0">
                  <a:pos x="13380" y="678"/>
                </a:cxn>
                <a:cxn ang="0">
                  <a:pos x="14336" y="0"/>
                </a:cxn>
                <a:cxn ang="0">
                  <a:pos x="15865" y="2581"/>
                </a:cxn>
                <a:cxn ang="0">
                  <a:pos x="17967" y="5162"/>
                </a:cxn>
                <a:cxn ang="0">
                  <a:pos x="20261" y="7743"/>
                </a:cxn>
                <a:cxn ang="0">
                  <a:pos x="20835" y="9237"/>
                </a:cxn>
                <a:cxn ang="0">
                  <a:pos x="21217" y="10731"/>
                </a:cxn>
              </a:cxnLst>
              <a:rect l="0" t="0" r="r" b="b"/>
              <a:pathLst>
                <a:path w="21600" h="21600">
                  <a:moveTo>
                    <a:pt x="21217" y="10731"/>
                  </a:moveTo>
                  <a:lnTo>
                    <a:pt x="21600" y="11954"/>
                  </a:lnTo>
                  <a:lnTo>
                    <a:pt x="21600" y="13177"/>
                  </a:lnTo>
                  <a:lnTo>
                    <a:pt x="21408" y="14399"/>
                  </a:lnTo>
                  <a:lnTo>
                    <a:pt x="21217" y="15622"/>
                  </a:lnTo>
                  <a:lnTo>
                    <a:pt x="20644" y="16709"/>
                  </a:lnTo>
                  <a:lnTo>
                    <a:pt x="19688" y="17796"/>
                  </a:lnTo>
                  <a:lnTo>
                    <a:pt x="18541" y="18882"/>
                  </a:lnTo>
                  <a:lnTo>
                    <a:pt x="17203" y="19697"/>
                  </a:lnTo>
                  <a:lnTo>
                    <a:pt x="16056" y="20513"/>
                  </a:lnTo>
                  <a:lnTo>
                    <a:pt x="14718" y="20920"/>
                  </a:lnTo>
                  <a:lnTo>
                    <a:pt x="13189" y="21328"/>
                  </a:lnTo>
                  <a:lnTo>
                    <a:pt x="11659" y="21328"/>
                  </a:lnTo>
                  <a:lnTo>
                    <a:pt x="9939" y="21600"/>
                  </a:lnTo>
                  <a:lnTo>
                    <a:pt x="8410" y="21600"/>
                  </a:lnTo>
                  <a:lnTo>
                    <a:pt x="6881" y="21328"/>
                  </a:lnTo>
                  <a:lnTo>
                    <a:pt x="5161" y="21056"/>
                  </a:lnTo>
                  <a:lnTo>
                    <a:pt x="4587" y="20920"/>
                  </a:lnTo>
                  <a:lnTo>
                    <a:pt x="3822" y="20784"/>
                  </a:lnTo>
                  <a:lnTo>
                    <a:pt x="3058" y="20513"/>
                  </a:lnTo>
                  <a:lnTo>
                    <a:pt x="2293" y="20377"/>
                  </a:lnTo>
                  <a:lnTo>
                    <a:pt x="1720" y="19969"/>
                  </a:lnTo>
                  <a:lnTo>
                    <a:pt x="955" y="19562"/>
                  </a:lnTo>
                  <a:lnTo>
                    <a:pt x="381" y="19154"/>
                  </a:lnTo>
                  <a:lnTo>
                    <a:pt x="0" y="18882"/>
                  </a:lnTo>
                  <a:lnTo>
                    <a:pt x="955" y="17796"/>
                  </a:lnTo>
                  <a:lnTo>
                    <a:pt x="1911" y="16573"/>
                  </a:lnTo>
                  <a:lnTo>
                    <a:pt x="2675" y="15622"/>
                  </a:lnTo>
                  <a:lnTo>
                    <a:pt x="3058" y="14399"/>
                  </a:lnTo>
                  <a:lnTo>
                    <a:pt x="3440" y="13177"/>
                  </a:lnTo>
                  <a:lnTo>
                    <a:pt x="3440" y="11954"/>
                  </a:lnTo>
                  <a:lnTo>
                    <a:pt x="3440" y="10731"/>
                  </a:lnTo>
                  <a:lnTo>
                    <a:pt x="3249" y="9509"/>
                  </a:lnTo>
                  <a:lnTo>
                    <a:pt x="3058" y="8830"/>
                  </a:lnTo>
                  <a:lnTo>
                    <a:pt x="2675" y="8286"/>
                  </a:lnTo>
                  <a:lnTo>
                    <a:pt x="2293" y="7743"/>
                  </a:lnTo>
                  <a:lnTo>
                    <a:pt x="1911" y="7335"/>
                  </a:lnTo>
                  <a:lnTo>
                    <a:pt x="1720" y="6792"/>
                  </a:lnTo>
                  <a:lnTo>
                    <a:pt x="1720" y="6249"/>
                  </a:lnTo>
                  <a:lnTo>
                    <a:pt x="1720" y="5977"/>
                  </a:lnTo>
                  <a:lnTo>
                    <a:pt x="1911" y="5705"/>
                  </a:lnTo>
                  <a:lnTo>
                    <a:pt x="2102" y="5569"/>
                  </a:lnTo>
                  <a:lnTo>
                    <a:pt x="2675" y="5297"/>
                  </a:lnTo>
                  <a:lnTo>
                    <a:pt x="4014" y="4618"/>
                  </a:lnTo>
                  <a:lnTo>
                    <a:pt x="5161" y="3939"/>
                  </a:lnTo>
                  <a:lnTo>
                    <a:pt x="7072" y="3396"/>
                  </a:lnTo>
                  <a:lnTo>
                    <a:pt x="8410" y="2988"/>
                  </a:lnTo>
                  <a:lnTo>
                    <a:pt x="9939" y="2581"/>
                  </a:lnTo>
                  <a:lnTo>
                    <a:pt x="11659" y="1901"/>
                  </a:lnTo>
                  <a:lnTo>
                    <a:pt x="12042" y="1630"/>
                  </a:lnTo>
                  <a:lnTo>
                    <a:pt x="12615" y="1086"/>
                  </a:lnTo>
                  <a:lnTo>
                    <a:pt x="13380" y="678"/>
                  </a:lnTo>
                  <a:lnTo>
                    <a:pt x="13762" y="135"/>
                  </a:lnTo>
                  <a:lnTo>
                    <a:pt x="14336" y="0"/>
                  </a:lnTo>
                  <a:lnTo>
                    <a:pt x="14909" y="1222"/>
                  </a:lnTo>
                  <a:lnTo>
                    <a:pt x="15865" y="2581"/>
                  </a:lnTo>
                  <a:lnTo>
                    <a:pt x="17012" y="3803"/>
                  </a:lnTo>
                  <a:lnTo>
                    <a:pt x="17967" y="5162"/>
                  </a:lnTo>
                  <a:lnTo>
                    <a:pt x="19114" y="6384"/>
                  </a:lnTo>
                  <a:lnTo>
                    <a:pt x="20261" y="7743"/>
                  </a:lnTo>
                  <a:lnTo>
                    <a:pt x="20644" y="8422"/>
                  </a:lnTo>
                  <a:lnTo>
                    <a:pt x="20835" y="9237"/>
                  </a:lnTo>
                  <a:lnTo>
                    <a:pt x="21217" y="9916"/>
                  </a:lnTo>
                  <a:lnTo>
                    <a:pt x="21217" y="1073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 name="未知"/>
            <p:cNvSpPr>
              <a:spLocks noChangeAspect="1"/>
            </p:cNvSpPr>
            <p:nvPr/>
          </p:nvSpPr>
          <p:spPr bwMode="auto">
            <a:xfrm>
              <a:off x="1712" y="195"/>
              <a:ext cx="255" cy="361"/>
            </a:xfrm>
            <a:custGeom>
              <a:avLst/>
              <a:gdLst/>
              <a:ahLst/>
              <a:cxnLst>
                <a:cxn ang="0">
                  <a:pos x="21600" y="11954"/>
                </a:cxn>
                <a:cxn ang="0">
                  <a:pos x="21408" y="14399"/>
                </a:cxn>
                <a:cxn ang="0">
                  <a:pos x="20644" y="16709"/>
                </a:cxn>
                <a:cxn ang="0">
                  <a:pos x="18541" y="18882"/>
                </a:cxn>
                <a:cxn ang="0">
                  <a:pos x="16056" y="20513"/>
                </a:cxn>
                <a:cxn ang="0">
                  <a:pos x="13189" y="21328"/>
                </a:cxn>
                <a:cxn ang="0">
                  <a:pos x="9939" y="21600"/>
                </a:cxn>
                <a:cxn ang="0">
                  <a:pos x="6881" y="21328"/>
                </a:cxn>
                <a:cxn ang="0">
                  <a:pos x="4587" y="20920"/>
                </a:cxn>
                <a:cxn ang="0">
                  <a:pos x="3058" y="20513"/>
                </a:cxn>
                <a:cxn ang="0">
                  <a:pos x="1720" y="19969"/>
                </a:cxn>
                <a:cxn ang="0">
                  <a:pos x="381" y="19154"/>
                </a:cxn>
                <a:cxn ang="0">
                  <a:pos x="955" y="17796"/>
                </a:cxn>
                <a:cxn ang="0">
                  <a:pos x="2675" y="15622"/>
                </a:cxn>
                <a:cxn ang="0">
                  <a:pos x="3440" y="13177"/>
                </a:cxn>
                <a:cxn ang="0">
                  <a:pos x="3440" y="10731"/>
                </a:cxn>
                <a:cxn ang="0">
                  <a:pos x="3058" y="8830"/>
                </a:cxn>
                <a:cxn ang="0">
                  <a:pos x="2293" y="7743"/>
                </a:cxn>
                <a:cxn ang="0">
                  <a:pos x="1720" y="6792"/>
                </a:cxn>
                <a:cxn ang="0">
                  <a:pos x="1720" y="5977"/>
                </a:cxn>
                <a:cxn ang="0">
                  <a:pos x="2102" y="5569"/>
                </a:cxn>
                <a:cxn ang="0">
                  <a:pos x="4014" y="4618"/>
                </a:cxn>
                <a:cxn ang="0">
                  <a:pos x="7072" y="3396"/>
                </a:cxn>
                <a:cxn ang="0">
                  <a:pos x="9939" y="2581"/>
                </a:cxn>
                <a:cxn ang="0">
                  <a:pos x="12042" y="1630"/>
                </a:cxn>
                <a:cxn ang="0">
                  <a:pos x="13380" y="678"/>
                </a:cxn>
                <a:cxn ang="0">
                  <a:pos x="14336" y="0"/>
                </a:cxn>
                <a:cxn ang="0">
                  <a:pos x="15865" y="2581"/>
                </a:cxn>
                <a:cxn ang="0">
                  <a:pos x="17967" y="5162"/>
                </a:cxn>
                <a:cxn ang="0">
                  <a:pos x="20261" y="7743"/>
                </a:cxn>
                <a:cxn ang="0">
                  <a:pos x="20835" y="9237"/>
                </a:cxn>
                <a:cxn ang="0">
                  <a:pos x="21217" y="10731"/>
                </a:cxn>
              </a:cxnLst>
              <a:rect l="0" t="0" r="r" b="b"/>
              <a:pathLst>
                <a:path w="21600" h="21600">
                  <a:moveTo>
                    <a:pt x="21217" y="10731"/>
                  </a:moveTo>
                  <a:lnTo>
                    <a:pt x="21600" y="11954"/>
                  </a:lnTo>
                  <a:lnTo>
                    <a:pt x="21600" y="13177"/>
                  </a:lnTo>
                  <a:lnTo>
                    <a:pt x="21408" y="14399"/>
                  </a:lnTo>
                  <a:lnTo>
                    <a:pt x="21217" y="15622"/>
                  </a:lnTo>
                  <a:lnTo>
                    <a:pt x="20644" y="16709"/>
                  </a:lnTo>
                  <a:lnTo>
                    <a:pt x="19688" y="17796"/>
                  </a:lnTo>
                  <a:lnTo>
                    <a:pt x="18541" y="18882"/>
                  </a:lnTo>
                  <a:lnTo>
                    <a:pt x="17203" y="19697"/>
                  </a:lnTo>
                  <a:lnTo>
                    <a:pt x="16056" y="20513"/>
                  </a:lnTo>
                  <a:lnTo>
                    <a:pt x="14718" y="20920"/>
                  </a:lnTo>
                  <a:lnTo>
                    <a:pt x="13189" y="21328"/>
                  </a:lnTo>
                  <a:lnTo>
                    <a:pt x="11659" y="21328"/>
                  </a:lnTo>
                  <a:lnTo>
                    <a:pt x="9939" y="21600"/>
                  </a:lnTo>
                  <a:lnTo>
                    <a:pt x="8410" y="21600"/>
                  </a:lnTo>
                  <a:lnTo>
                    <a:pt x="6881" y="21328"/>
                  </a:lnTo>
                  <a:lnTo>
                    <a:pt x="5161" y="21056"/>
                  </a:lnTo>
                  <a:lnTo>
                    <a:pt x="4587" y="20920"/>
                  </a:lnTo>
                  <a:lnTo>
                    <a:pt x="3822" y="20784"/>
                  </a:lnTo>
                  <a:lnTo>
                    <a:pt x="3058" y="20513"/>
                  </a:lnTo>
                  <a:lnTo>
                    <a:pt x="2293" y="20377"/>
                  </a:lnTo>
                  <a:lnTo>
                    <a:pt x="1720" y="19969"/>
                  </a:lnTo>
                  <a:lnTo>
                    <a:pt x="955" y="19562"/>
                  </a:lnTo>
                  <a:lnTo>
                    <a:pt x="381" y="19154"/>
                  </a:lnTo>
                  <a:lnTo>
                    <a:pt x="0" y="18882"/>
                  </a:lnTo>
                  <a:lnTo>
                    <a:pt x="955" y="17796"/>
                  </a:lnTo>
                  <a:lnTo>
                    <a:pt x="1911" y="16573"/>
                  </a:lnTo>
                  <a:lnTo>
                    <a:pt x="2675" y="15622"/>
                  </a:lnTo>
                  <a:lnTo>
                    <a:pt x="3058" y="14399"/>
                  </a:lnTo>
                  <a:lnTo>
                    <a:pt x="3440" y="13177"/>
                  </a:lnTo>
                  <a:lnTo>
                    <a:pt x="3440" y="11954"/>
                  </a:lnTo>
                  <a:lnTo>
                    <a:pt x="3440" y="10731"/>
                  </a:lnTo>
                  <a:lnTo>
                    <a:pt x="3249" y="9509"/>
                  </a:lnTo>
                  <a:lnTo>
                    <a:pt x="3058" y="8830"/>
                  </a:lnTo>
                  <a:lnTo>
                    <a:pt x="2675" y="8286"/>
                  </a:lnTo>
                  <a:lnTo>
                    <a:pt x="2293" y="7743"/>
                  </a:lnTo>
                  <a:lnTo>
                    <a:pt x="1911" y="7335"/>
                  </a:lnTo>
                  <a:lnTo>
                    <a:pt x="1720" y="6792"/>
                  </a:lnTo>
                  <a:lnTo>
                    <a:pt x="1720" y="6249"/>
                  </a:lnTo>
                  <a:lnTo>
                    <a:pt x="1720" y="5977"/>
                  </a:lnTo>
                  <a:lnTo>
                    <a:pt x="1911" y="5705"/>
                  </a:lnTo>
                  <a:lnTo>
                    <a:pt x="2102" y="5569"/>
                  </a:lnTo>
                  <a:lnTo>
                    <a:pt x="2675" y="5297"/>
                  </a:lnTo>
                  <a:lnTo>
                    <a:pt x="4014" y="4618"/>
                  </a:lnTo>
                  <a:lnTo>
                    <a:pt x="5161" y="3939"/>
                  </a:lnTo>
                  <a:lnTo>
                    <a:pt x="7072" y="3396"/>
                  </a:lnTo>
                  <a:lnTo>
                    <a:pt x="8410" y="2988"/>
                  </a:lnTo>
                  <a:lnTo>
                    <a:pt x="9939" y="2581"/>
                  </a:lnTo>
                  <a:lnTo>
                    <a:pt x="11659" y="1901"/>
                  </a:lnTo>
                  <a:lnTo>
                    <a:pt x="12042" y="1630"/>
                  </a:lnTo>
                  <a:lnTo>
                    <a:pt x="12615" y="1086"/>
                  </a:lnTo>
                  <a:lnTo>
                    <a:pt x="13380" y="678"/>
                  </a:lnTo>
                  <a:lnTo>
                    <a:pt x="13762" y="135"/>
                  </a:lnTo>
                  <a:lnTo>
                    <a:pt x="14336" y="0"/>
                  </a:lnTo>
                  <a:lnTo>
                    <a:pt x="14909" y="1222"/>
                  </a:lnTo>
                  <a:lnTo>
                    <a:pt x="15865" y="2581"/>
                  </a:lnTo>
                  <a:lnTo>
                    <a:pt x="17012" y="3803"/>
                  </a:lnTo>
                  <a:lnTo>
                    <a:pt x="17967" y="5162"/>
                  </a:lnTo>
                  <a:lnTo>
                    <a:pt x="19114" y="6384"/>
                  </a:lnTo>
                  <a:lnTo>
                    <a:pt x="20261" y="7743"/>
                  </a:lnTo>
                  <a:lnTo>
                    <a:pt x="20644" y="8422"/>
                  </a:lnTo>
                  <a:lnTo>
                    <a:pt x="20835" y="9237"/>
                  </a:lnTo>
                  <a:lnTo>
                    <a:pt x="21217" y="9916"/>
                  </a:lnTo>
                  <a:lnTo>
                    <a:pt x="21217" y="1073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 name="未知"/>
            <p:cNvSpPr>
              <a:spLocks noChangeAspect="1"/>
            </p:cNvSpPr>
            <p:nvPr/>
          </p:nvSpPr>
          <p:spPr bwMode="auto">
            <a:xfrm>
              <a:off x="923" y="222"/>
              <a:ext cx="349" cy="309"/>
            </a:xfrm>
            <a:custGeom>
              <a:avLst/>
              <a:gdLst/>
              <a:ahLst/>
              <a:cxnLst>
                <a:cxn ang="0">
                  <a:pos x="14306" y="10482"/>
                </a:cxn>
                <a:cxn ang="0">
                  <a:pos x="14727" y="11593"/>
                </a:cxn>
                <a:cxn ang="0">
                  <a:pos x="15007" y="12546"/>
                </a:cxn>
                <a:cxn ang="0">
                  <a:pos x="15288" y="13500"/>
                </a:cxn>
                <a:cxn ang="0">
                  <a:pos x="15708" y="14770"/>
                </a:cxn>
                <a:cxn ang="0">
                  <a:pos x="15989" y="15564"/>
                </a:cxn>
                <a:cxn ang="0">
                  <a:pos x="16690" y="16517"/>
                </a:cxn>
                <a:cxn ang="0">
                  <a:pos x="17251" y="17311"/>
                </a:cxn>
                <a:cxn ang="0">
                  <a:pos x="18093" y="17787"/>
                </a:cxn>
                <a:cxn ang="0">
                  <a:pos x="18514" y="18264"/>
                </a:cxn>
                <a:cxn ang="0">
                  <a:pos x="18794" y="18423"/>
                </a:cxn>
                <a:cxn ang="0">
                  <a:pos x="19355" y="18900"/>
                </a:cxn>
                <a:cxn ang="0">
                  <a:pos x="19636" y="19217"/>
                </a:cxn>
                <a:cxn ang="0">
                  <a:pos x="20056" y="19376"/>
                </a:cxn>
                <a:cxn ang="0">
                  <a:pos x="20618" y="19535"/>
                </a:cxn>
                <a:cxn ang="0">
                  <a:pos x="21038" y="19852"/>
                </a:cxn>
                <a:cxn ang="0">
                  <a:pos x="21600" y="20011"/>
                </a:cxn>
                <a:cxn ang="0">
                  <a:pos x="19776" y="20170"/>
                </a:cxn>
                <a:cxn ang="0">
                  <a:pos x="18093" y="20487"/>
                </a:cxn>
                <a:cxn ang="0">
                  <a:pos x="16550" y="20805"/>
                </a:cxn>
                <a:cxn ang="0">
                  <a:pos x="14727" y="21123"/>
                </a:cxn>
                <a:cxn ang="0">
                  <a:pos x="13043" y="21441"/>
                </a:cxn>
                <a:cxn ang="0">
                  <a:pos x="11360" y="21600"/>
                </a:cxn>
                <a:cxn ang="0">
                  <a:pos x="9818" y="21600"/>
                </a:cxn>
                <a:cxn ang="0">
                  <a:pos x="7994" y="21441"/>
                </a:cxn>
                <a:cxn ang="0">
                  <a:pos x="7573" y="21282"/>
                </a:cxn>
                <a:cxn ang="0">
                  <a:pos x="7012" y="21123"/>
                </a:cxn>
                <a:cxn ang="0">
                  <a:pos x="6592" y="20964"/>
                </a:cxn>
                <a:cxn ang="0">
                  <a:pos x="5890" y="20805"/>
                </a:cxn>
                <a:cxn ang="0">
                  <a:pos x="5469" y="20805"/>
                </a:cxn>
                <a:cxn ang="0">
                  <a:pos x="5049" y="20646"/>
                </a:cxn>
                <a:cxn ang="0">
                  <a:pos x="4488" y="20329"/>
                </a:cxn>
                <a:cxn ang="0">
                  <a:pos x="4067" y="20170"/>
                </a:cxn>
                <a:cxn ang="0">
                  <a:pos x="3225" y="20011"/>
                </a:cxn>
                <a:cxn ang="0">
                  <a:pos x="2664" y="19376"/>
                </a:cxn>
                <a:cxn ang="0">
                  <a:pos x="1963" y="18900"/>
                </a:cxn>
                <a:cxn ang="0">
                  <a:pos x="1262" y="18264"/>
                </a:cxn>
                <a:cxn ang="0">
                  <a:pos x="701" y="17470"/>
                </a:cxn>
                <a:cxn ang="0">
                  <a:pos x="420" y="16835"/>
                </a:cxn>
                <a:cxn ang="0">
                  <a:pos x="0" y="15882"/>
                </a:cxn>
                <a:cxn ang="0">
                  <a:pos x="0" y="14929"/>
                </a:cxn>
                <a:cxn ang="0">
                  <a:pos x="0" y="14135"/>
                </a:cxn>
                <a:cxn ang="0">
                  <a:pos x="0" y="13182"/>
                </a:cxn>
                <a:cxn ang="0">
                  <a:pos x="0" y="12070"/>
                </a:cxn>
                <a:cxn ang="0">
                  <a:pos x="140" y="11276"/>
                </a:cxn>
                <a:cxn ang="0">
                  <a:pos x="560" y="10323"/>
                </a:cxn>
                <a:cxn ang="0">
                  <a:pos x="841" y="9529"/>
                </a:cxn>
                <a:cxn ang="0">
                  <a:pos x="1121" y="8893"/>
                </a:cxn>
                <a:cxn ang="0">
                  <a:pos x="1542" y="8100"/>
                </a:cxn>
                <a:cxn ang="0">
                  <a:pos x="2664" y="6670"/>
                </a:cxn>
                <a:cxn ang="0">
                  <a:pos x="3506" y="5082"/>
                </a:cxn>
                <a:cxn ang="0">
                  <a:pos x="4628" y="3652"/>
                </a:cxn>
                <a:cxn ang="0">
                  <a:pos x="5610" y="2064"/>
                </a:cxn>
                <a:cxn ang="0">
                  <a:pos x="6171" y="0"/>
                </a:cxn>
                <a:cxn ang="0">
                  <a:pos x="7153" y="1270"/>
                </a:cxn>
                <a:cxn ang="0">
                  <a:pos x="8134" y="2541"/>
                </a:cxn>
                <a:cxn ang="0">
                  <a:pos x="9397" y="3811"/>
                </a:cxn>
                <a:cxn ang="0">
                  <a:pos x="10379" y="5082"/>
                </a:cxn>
                <a:cxn ang="0">
                  <a:pos x="11641" y="6352"/>
                </a:cxn>
                <a:cxn ang="0">
                  <a:pos x="12623" y="7464"/>
                </a:cxn>
                <a:cxn ang="0">
                  <a:pos x="13605" y="8893"/>
                </a:cxn>
                <a:cxn ang="0">
                  <a:pos x="14306" y="10482"/>
                </a:cxn>
              </a:cxnLst>
              <a:rect l="0" t="0" r="r" b="b"/>
              <a:pathLst>
                <a:path w="21600" h="21600">
                  <a:moveTo>
                    <a:pt x="14306" y="10482"/>
                  </a:moveTo>
                  <a:lnTo>
                    <a:pt x="14727" y="11593"/>
                  </a:lnTo>
                  <a:lnTo>
                    <a:pt x="15007" y="12546"/>
                  </a:lnTo>
                  <a:lnTo>
                    <a:pt x="15288" y="13500"/>
                  </a:lnTo>
                  <a:lnTo>
                    <a:pt x="15708" y="14770"/>
                  </a:lnTo>
                  <a:lnTo>
                    <a:pt x="15989" y="15564"/>
                  </a:lnTo>
                  <a:lnTo>
                    <a:pt x="16690" y="16517"/>
                  </a:lnTo>
                  <a:lnTo>
                    <a:pt x="17251" y="17311"/>
                  </a:lnTo>
                  <a:lnTo>
                    <a:pt x="18093" y="17787"/>
                  </a:lnTo>
                  <a:lnTo>
                    <a:pt x="18514" y="18264"/>
                  </a:lnTo>
                  <a:lnTo>
                    <a:pt x="18794" y="18423"/>
                  </a:lnTo>
                  <a:lnTo>
                    <a:pt x="19355" y="18900"/>
                  </a:lnTo>
                  <a:lnTo>
                    <a:pt x="19636" y="19217"/>
                  </a:lnTo>
                  <a:lnTo>
                    <a:pt x="20056" y="19376"/>
                  </a:lnTo>
                  <a:lnTo>
                    <a:pt x="20618" y="19535"/>
                  </a:lnTo>
                  <a:lnTo>
                    <a:pt x="21038" y="19852"/>
                  </a:lnTo>
                  <a:lnTo>
                    <a:pt x="21600" y="20011"/>
                  </a:lnTo>
                  <a:lnTo>
                    <a:pt x="19776" y="20170"/>
                  </a:lnTo>
                  <a:lnTo>
                    <a:pt x="18093" y="20487"/>
                  </a:lnTo>
                  <a:lnTo>
                    <a:pt x="16550" y="20805"/>
                  </a:lnTo>
                  <a:lnTo>
                    <a:pt x="14727" y="21123"/>
                  </a:lnTo>
                  <a:lnTo>
                    <a:pt x="13043" y="21441"/>
                  </a:lnTo>
                  <a:lnTo>
                    <a:pt x="11360" y="21600"/>
                  </a:lnTo>
                  <a:lnTo>
                    <a:pt x="9818" y="21600"/>
                  </a:lnTo>
                  <a:lnTo>
                    <a:pt x="7994" y="21441"/>
                  </a:lnTo>
                  <a:lnTo>
                    <a:pt x="7573" y="21282"/>
                  </a:lnTo>
                  <a:lnTo>
                    <a:pt x="7012" y="21123"/>
                  </a:lnTo>
                  <a:lnTo>
                    <a:pt x="6592" y="20964"/>
                  </a:lnTo>
                  <a:lnTo>
                    <a:pt x="5890" y="20805"/>
                  </a:lnTo>
                  <a:lnTo>
                    <a:pt x="5469" y="20805"/>
                  </a:lnTo>
                  <a:lnTo>
                    <a:pt x="5049" y="20646"/>
                  </a:lnTo>
                  <a:lnTo>
                    <a:pt x="4488" y="20329"/>
                  </a:lnTo>
                  <a:lnTo>
                    <a:pt x="4067" y="20170"/>
                  </a:lnTo>
                  <a:lnTo>
                    <a:pt x="3225" y="20011"/>
                  </a:lnTo>
                  <a:lnTo>
                    <a:pt x="2664" y="19376"/>
                  </a:lnTo>
                  <a:lnTo>
                    <a:pt x="1963" y="18900"/>
                  </a:lnTo>
                  <a:lnTo>
                    <a:pt x="1262" y="18264"/>
                  </a:lnTo>
                  <a:lnTo>
                    <a:pt x="701" y="17470"/>
                  </a:lnTo>
                  <a:lnTo>
                    <a:pt x="420" y="16835"/>
                  </a:lnTo>
                  <a:lnTo>
                    <a:pt x="0" y="15882"/>
                  </a:lnTo>
                  <a:lnTo>
                    <a:pt x="0" y="14929"/>
                  </a:lnTo>
                  <a:lnTo>
                    <a:pt x="0" y="14135"/>
                  </a:lnTo>
                  <a:lnTo>
                    <a:pt x="0" y="13182"/>
                  </a:lnTo>
                  <a:lnTo>
                    <a:pt x="0" y="12070"/>
                  </a:lnTo>
                  <a:lnTo>
                    <a:pt x="140" y="11276"/>
                  </a:lnTo>
                  <a:lnTo>
                    <a:pt x="560" y="10323"/>
                  </a:lnTo>
                  <a:lnTo>
                    <a:pt x="841" y="9529"/>
                  </a:lnTo>
                  <a:lnTo>
                    <a:pt x="1121" y="8893"/>
                  </a:lnTo>
                  <a:lnTo>
                    <a:pt x="1542" y="8100"/>
                  </a:lnTo>
                  <a:lnTo>
                    <a:pt x="2664" y="6670"/>
                  </a:lnTo>
                  <a:lnTo>
                    <a:pt x="3506" y="5082"/>
                  </a:lnTo>
                  <a:lnTo>
                    <a:pt x="4628" y="3652"/>
                  </a:lnTo>
                  <a:lnTo>
                    <a:pt x="5610" y="2064"/>
                  </a:lnTo>
                  <a:lnTo>
                    <a:pt x="6171" y="0"/>
                  </a:lnTo>
                  <a:lnTo>
                    <a:pt x="7153" y="1270"/>
                  </a:lnTo>
                  <a:lnTo>
                    <a:pt x="8134" y="2541"/>
                  </a:lnTo>
                  <a:lnTo>
                    <a:pt x="9397" y="3811"/>
                  </a:lnTo>
                  <a:lnTo>
                    <a:pt x="10379" y="5082"/>
                  </a:lnTo>
                  <a:lnTo>
                    <a:pt x="11641" y="6352"/>
                  </a:lnTo>
                  <a:lnTo>
                    <a:pt x="12623" y="7464"/>
                  </a:lnTo>
                  <a:lnTo>
                    <a:pt x="13605" y="8893"/>
                  </a:lnTo>
                  <a:lnTo>
                    <a:pt x="14306" y="1048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 name="未知"/>
            <p:cNvSpPr>
              <a:spLocks noChangeAspect="1"/>
            </p:cNvSpPr>
            <p:nvPr/>
          </p:nvSpPr>
          <p:spPr bwMode="auto">
            <a:xfrm>
              <a:off x="923" y="222"/>
              <a:ext cx="349" cy="309"/>
            </a:xfrm>
            <a:custGeom>
              <a:avLst/>
              <a:gdLst/>
              <a:ahLst/>
              <a:cxnLst>
                <a:cxn ang="0">
                  <a:pos x="14306" y="10482"/>
                </a:cxn>
                <a:cxn ang="0">
                  <a:pos x="14727" y="11593"/>
                </a:cxn>
                <a:cxn ang="0">
                  <a:pos x="15007" y="12546"/>
                </a:cxn>
                <a:cxn ang="0">
                  <a:pos x="15288" y="13500"/>
                </a:cxn>
                <a:cxn ang="0">
                  <a:pos x="15708" y="14770"/>
                </a:cxn>
                <a:cxn ang="0">
                  <a:pos x="15989" y="15564"/>
                </a:cxn>
                <a:cxn ang="0">
                  <a:pos x="16690" y="16517"/>
                </a:cxn>
                <a:cxn ang="0">
                  <a:pos x="17251" y="17311"/>
                </a:cxn>
                <a:cxn ang="0">
                  <a:pos x="18093" y="17787"/>
                </a:cxn>
                <a:cxn ang="0">
                  <a:pos x="18514" y="18264"/>
                </a:cxn>
                <a:cxn ang="0">
                  <a:pos x="18794" y="18423"/>
                </a:cxn>
                <a:cxn ang="0">
                  <a:pos x="19355" y="18900"/>
                </a:cxn>
                <a:cxn ang="0">
                  <a:pos x="19636" y="19217"/>
                </a:cxn>
                <a:cxn ang="0">
                  <a:pos x="20056" y="19376"/>
                </a:cxn>
                <a:cxn ang="0">
                  <a:pos x="20618" y="19535"/>
                </a:cxn>
                <a:cxn ang="0">
                  <a:pos x="21038" y="19852"/>
                </a:cxn>
                <a:cxn ang="0">
                  <a:pos x="21600" y="20011"/>
                </a:cxn>
                <a:cxn ang="0">
                  <a:pos x="19776" y="20170"/>
                </a:cxn>
                <a:cxn ang="0">
                  <a:pos x="18093" y="20487"/>
                </a:cxn>
                <a:cxn ang="0">
                  <a:pos x="16550" y="20805"/>
                </a:cxn>
                <a:cxn ang="0">
                  <a:pos x="14727" y="21123"/>
                </a:cxn>
                <a:cxn ang="0">
                  <a:pos x="13043" y="21441"/>
                </a:cxn>
                <a:cxn ang="0">
                  <a:pos x="11360" y="21600"/>
                </a:cxn>
                <a:cxn ang="0">
                  <a:pos x="9818" y="21600"/>
                </a:cxn>
                <a:cxn ang="0">
                  <a:pos x="7994" y="21441"/>
                </a:cxn>
                <a:cxn ang="0">
                  <a:pos x="7573" y="21282"/>
                </a:cxn>
                <a:cxn ang="0">
                  <a:pos x="7012" y="21123"/>
                </a:cxn>
                <a:cxn ang="0">
                  <a:pos x="6592" y="20964"/>
                </a:cxn>
                <a:cxn ang="0">
                  <a:pos x="5890" y="20805"/>
                </a:cxn>
                <a:cxn ang="0">
                  <a:pos x="5469" y="20805"/>
                </a:cxn>
                <a:cxn ang="0">
                  <a:pos x="5049" y="20646"/>
                </a:cxn>
                <a:cxn ang="0">
                  <a:pos x="4488" y="20329"/>
                </a:cxn>
                <a:cxn ang="0">
                  <a:pos x="4067" y="20170"/>
                </a:cxn>
                <a:cxn ang="0">
                  <a:pos x="3225" y="20011"/>
                </a:cxn>
                <a:cxn ang="0">
                  <a:pos x="2664" y="19376"/>
                </a:cxn>
                <a:cxn ang="0">
                  <a:pos x="1963" y="18900"/>
                </a:cxn>
                <a:cxn ang="0">
                  <a:pos x="1262" y="18264"/>
                </a:cxn>
                <a:cxn ang="0">
                  <a:pos x="701" y="17470"/>
                </a:cxn>
                <a:cxn ang="0">
                  <a:pos x="420" y="16835"/>
                </a:cxn>
                <a:cxn ang="0">
                  <a:pos x="0" y="15882"/>
                </a:cxn>
                <a:cxn ang="0">
                  <a:pos x="0" y="14929"/>
                </a:cxn>
                <a:cxn ang="0">
                  <a:pos x="0" y="14135"/>
                </a:cxn>
                <a:cxn ang="0">
                  <a:pos x="0" y="13182"/>
                </a:cxn>
                <a:cxn ang="0">
                  <a:pos x="0" y="12070"/>
                </a:cxn>
                <a:cxn ang="0">
                  <a:pos x="140" y="11276"/>
                </a:cxn>
                <a:cxn ang="0">
                  <a:pos x="560" y="10323"/>
                </a:cxn>
                <a:cxn ang="0">
                  <a:pos x="841" y="9529"/>
                </a:cxn>
                <a:cxn ang="0">
                  <a:pos x="1121" y="8893"/>
                </a:cxn>
                <a:cxn ang="0">
                  <a:pos x="1542" y="8100"/>
                </a:cxn>
                <a:cxn ang="0">
                  <a:pos x="2664" y="6670"/>
                </a:cxn>
                <a:cxn ang="0">
                  <a:pos x="3506" y="5082"/>
                </a:cxn>
                <a:cxn ang="0">
                  <a:pos x="4628" y="3652"/>
                </a:cxn>
                <a:cxn ang="0">
                  <a:pos x="5610" y="2064"/>
                </a:cxn>
                <a:cxn ang="0">
                  <a:pos x="6171" y="0"/>
                </a:cxn>
                <a:cxn ang="0">
                  <a:pos x="7153" y="1270"/>
                </a:cxn>
                <a:cxn ang="0">
                  <a:pos x="8134" y="2541"/>
                </a:cxn>
                <a:cxn ang="0">
                  <a:pos x="9397" y="3811"/>
                </a:cxn>
                <a:cxn ang="0">
                  <a:pos x="10379" y="5082"/>
                </a:cxn>
                <a:cxn ang="0">
                  <a:pos x="11641" y="6352"/>
                </a:cxn>
                <a:cxn ang="0">
                  <a:pos x="12623" y="7464"/>
                </a:cxn>
                <a:cxn ang="0">
                  <a:pos x="13605" y="8893"/>
                </a:cxn>
                <a:cxn ang="0">
                  <a:pos x="14306" y="10482"/>
                </a:cxn>
              </a:cxnLst>
              <a:rect l="0" t="0" r="r" b="b"/>
              <a:pathLst>
                <a:path w="21600" h="21600">
                  <a:moveTo>
                    <a:pt x="14306" y="10482"/>
                  </a:moveTo>
                  <a:lnTo>
                    <a:pt x="14727" y="11593"/>
                  </a:lnTo>
                  <a:lnTo>
                    <a:pt x="15007" y="12546"/>
                  </a:lnTo>
                  <a:lnTo>
                    <a:pt x="15288" y="13500"/>
                  </a:lnTo>
                  <a:lnTo>
                    <a:pt x="15708" y="14770"/>
                  </a:lnTo>
                  <a:lnTo>
                    <a:pt x="15989" y="15564"/>
                  </a:lnTo>
                  <a:lnTo>
                    <a:pt x="16690" y="16517"/>
                  </a:lnTo>
                  <a:lnTo>
                    <a:pt x="17251" y="17311"/>
                  </a:lnTo>
                  <a:lnTo>
                    <a:pt x="18093" y="17787"/>
                  </a:lnTo>
                  <a:lnTo>
                    <a:pt x="18514" y="18264"/>
                  </a:lnTo>
                  <a:lnTo>
                    <a:pt x="18794" y="18423"/>
                  </a:lnTo>
                  <a:lnTo>
                    <a:pt x="19355" y="18900"/>
                  </a:lnTo>
                  <a:lnTo>
                    <a:pt x="19636" y="19217"/>
                  </a:lnTo>
                  <a:lnTo>
                    <a:pt x="20056" y="19376"/>
                  </a:lnTo>
                  <a:lnTo>
                    <a:pt x="20618" y="19535"/>
                  </a:lnTo>
                  <a:lnTo>
                    <a:pt x="21038" y="19852"/>
                  </a:lnTo>
                  <a:lnTo>
                    <a:pt x="21600" y="20011"/>
                  </a:lnTo>
                  <a:lnTo>
                    <a:pt x="19776" y="20170"/>
                  </a:lnTo>
                  <a:lnTo>
                    <a:pt x="18093" y="20487"/>
                  </a:lnTo>
                  <a:lnTo>
                    <a:pt x="16550" y="20805"/>
                  </a:lnTo>
                  <a:lnTo>
                    <a:pt x="14727" y="21123"/>
                  </a:lnTo>
                  <a:lnTo>
                    <a:pt x="13043" y="21441"/>
                  </a:lnTo>
                  <a:lnTo>
                    <a:pt x="11360" y="21600"/>
                  </a:lnTo>
                  <a:lnTo>
                    <a:pt x="9818" y="21600"/>
                  </a:lnTo>
                  <a:lnTo>
                    <a:pt x="7994" y="21441"/>
                  </a:lnTo>
                  <a:lnTo>
                    <a:pt x="7573" y="21282"/>
                  </a:lnTo>
                  <a:lnTo>
                    <a:pt x="7012" y="21123"/>
                  </a:lnTo>
                  <a:lnTo>
                    <a:pt x="6592" y="20964"/>
                  </a:lnTo>
                  <a:lnTo>
                    <a:pt x="5890" y="20805"/>
                  </a:lnTo>
                  <a:lnTo>
                    <a:pt x="5469" y="20805"/>
                  </a:lnTo>
                  <a:lnTo>
                    <a:pt x="5049" y="20646"/>
                  </a:lnTo>
                  <a:lnTo>
                    <a:pt x="4488" y="20329"/>
                  </a:lnTo>
                  <a:lnTo>
                    <a:pt x="4067" y="20170"/>
                  </a:lnTo>
                  <a:lnTo>
                    <a:pt x="3225" y="20011"/>
                  </a:lnTo>
                  <a:lnTo>
                    <a:pt x="2664" y="19376"/>
                  </a:lnTo>
                  <a:lnTo>
                    <a:pt x="1963" y="18900"/>
                  </a:lnTo>
                  <a:lnTo>
                    <a:pt x="1262" y="18264"/>
                  </a:lnTo>
                  <a:lnTo>
                    <a:pt x="701" y="17470"/>
                  </a:lnTo>
                  <a:lnTo>
                    <a:pt x="420" y="16835"/>
                  </a:lnTo>
                  <a:lnTo>
                    <a:pt x="0" y="15882"/>
                  </a:lnTo>
                  <a:lnTo>
                    <a:pt x="0" y="14929"/>
                  </a:lnTo>
                  <a:lnTo>
                    <a:pt x="0" y="14135"/>
                  </a:lnTo>
                  <a:lnTo>
                    <a:pt x="0" y="13182"/>
                  </a:lnTo>
                  <a:lnTo>
                    <a:pt x="0" y="12070"/>
                  </a:lnTo>
                  <a:lnTo>
                    <a:pt x="140" y="11276"/>
                  </a:lnTo>
                  <a:lnTo>
                    <a:pt x="560" y="10323"/>
                  </a:lnTo>
                  <a:lnTo>
                    <a:pt x="841" y="9529"/>
                  </a:lnTo>
                  <a:lnTo>
                    <a:pt x="1121" y="8893"/>
                  </a:lnTo>
                  <a:lnTo>
                    <a:pt x="1542" y="8100"/>
                  </a:lnTo>
                  <a:lnTo>
                    <a:pt x="2664" y="6670"/>
                  </a:lnTo>
                  <a:lnTo>
                    <a:pt x="3506" y="5082"/>
                  </a:lnTo>
                  <a:lnTo>
                    <a:pt x="4628" y="3652"/>
                  </a:lnTo>
                  <a:lnTo>
                    <a:pt x="5610" y="2064"/>
                  </a:lnTo>
                  <a:lnTo>
                    <a:pt x="6171" y="0"/>
                  </a:lnTo>
                  <a:lnTo>
                    <a:pt x="7153" y="1270"/>
                  </a:lnTo>
                  <a:lnTo>
                    <a:pt x="8134" y="2541"/>
                  </a:lnTo>
                  <a:lnTo>
                    <a:pt x="9397" y="3811"/>
                  </a:lnTo>
                  <a:lnTo>
                    <a:pt x="10379" y="5082"/>
                  </a:lnTo>
                  <a:lnTo>
                    <a:pt x="11641" y="6352"/>
                  </a:lnTo>
                  <a:lnTo>
                    <a:pt x="12623" y="7464"/>
                  </a:lnTo>
                  <a:lnTo>
                    <a:pt x="13605" y="8893"/>
                  </a:lnTo>
                  <a:lnTo>
                    <a:pt x="14306" y="1048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 name="未知"/>
            <p:cNvSpPr>
              <a:spLocks noChangeAspect="1"/>
            </p:cNvSpPr>
            <p:nvPr/>
          </p:nvSpPr>
          <p:spPr bwMode="auto">
            <a:xfrm>
              <a:off x="1191" y="435"/>
              <a:ext cx="154" cy="64"/>
            </a:xfrm>
            <a:custGeom>
              <a:avLst/>
              <a:gdLst/>
              <a:ahLst/>
              <a:cxnLst>
                <a:cxn ang="0">
                  <a:pos x="18423" y="9256"/>
                </a:cxn>
                <a:cxn ang="0">
                  <a:pos x="18423" y="9256"/>
                </a:cxn>
                <a:cxn ang="0">
                  <a:pos x="18741" y="9256"/>
                </a:cxn>
                <a:cxn ang="0">
                  <a:pos x="18741" y="9256"/>
                </a:cxn>
                <a:cxn ang="0">
                  <a:pos x="18741" y="10028"/>
                </a:cxn>
                <a:cxn ang="0">
                  <a:pos x="18741" y="10028"/>
                </a:cxn>
                <a:cxn ang="0">
                  <a:pos x="19058" y="10028"/>
                </a:cxn>
                <a:cxn ang="0">
                  <a:pos x="19058" y="10028"/>
                </a:cxn>
                <a:cxn ang="0">
                  <a:pos x="19376" y="10028"/>
                </a:cxn>
                <a:cxn ang="0">
                  <a:pos x="20329" y="7714"/>
                </a:cxn>
                <a:cxn ang="0">
                  <a:pos x="21600" y="13114"/>
                </a:cxn>
                <a:cxn ang="0">
                  <a:pos x="20964" y="13885"/>
                </a:cxn>
                <a:cxn ang="0">
                  <a:pos x="20329" y="15428"/>
                </a:cxn>
                <a:cxn ang="0">
                  <a:pos x="20011" y="16971"/>
                </a:cxn>
                <a:cxn ang="0">
                  <a:pos x="19058" y="17742"/>
                </a:cxn>
                <a:cxn ang="0">
                  <a:pos x="18741" y="18514"/>
                </a:cxn>
                <a:cxn ang="0">
                  <a:pos x="17787" y="20056"/>
                </a:cxn>
                <a:cxn ang="0">
                  <a:pos x="17470" y="20828"/>
                </a:cxn>
                <a:cxn ang="0">
                  <a:pos x="16835" y="21600"/>
                </a:cxn>
                <a:cxn ang="0">
                  <a:pos x="13976" y="21600"/>
                </a:cxn>
                <a:cxn ang="0">
                  <a:pos x="11752" y="20828"/>
                </a:cxn>
                <a:cxn ang="0">
                  <a:pos x="9211" y="18514"/>
                </a:cxn>
                <a:cxn ang="0">
                  <a:pos x="6987" y="16200"/>
                </a:cxn>
                <a:cxn ang="0">
                  <a:pos x="5082" y="13114"/>
                </a:cxn>
                <a:cxn ang="0">
                  <a:pos x="2858" y="9256"/>
                </a:cxn>
                <a:cxn ang="0">
                  <a:pos x="1270" y="4628"/>
                </a:cxn>
                <a:cxn ang="0">
                  <a:pos x="0" y="0"/>
                </a:cxn>
                <a:cxn ang="0">
                  <a:pos x="1905" y="1542"/>
                </a:cxn>
                <a:cxn ang="0">
                  <a:pos x="4129" y="3856"/>
                </a:cxn>
                <a:cxn ang="0">
                  <a:pos x="6670" y="6942"/>
                </a:cxn>
                <a:cxn ang="0">
                  <a:pos x="8576" y="8485"/>
                </a:cxn>
                <a:cxn ang="0">
                  <a:pos x="11117" y="10028"/>
                </a:cxn>
                <a:cxn ang="0">
                  <a:pos x="13341" y="11571"/>
                </a:cxn>
                <a:cxn ang="0">
                  <a:pos x="14611" y="11571"/>
                </a:cxn>
                <a:cxn ang="0">
                  <a:pos x="15882" y="11571"/>
                </a:cxn>
                <a:cxn ang="0">
                  <a:pos x="17470" y="10028"/>
                </a:cxn>
                <a:cxn ang="0">
                  <a:pos x="18423" y="9256"/>
                </a:cxn>
              </a:cxnLst>
              <a:rect l="0" t="0" r="r" b="b"/>
              <a:pathLst>
                <a:path w="21600" h="21600">
                  <a:moveTo>
                    <a:pt x="18423" y="9256"/>
                  </a:moveTo>
                  <a:lnTo>
                    <a:pt x="18423" y="9256"/>
                  </a:lnTo>
                  <a:lnTo>
                    <a:pt x="18741" y="9256"/>
                  </a:lnTo>
                  <a:lnTo>
                    <a:pt x="18741" y="9256"/>
                  </a:lnTo>
                  <a:lnTo>
                    <a:pt x="18741" y="10028"/>
                  </a:lnTo>
                  <a:lnTo>
                    <a:pt x="18741" y="10028"/>
                  </a:lnTo>
                  <a:lnTo>
                    <a:pt x="19058" y="10028"/>
                  </a:lnTo>
                  <a:lnTo>
                    <a:pt x="19058" y="10028"/>
                  </a:lnTo>
                  <a:lnTo>
                    <a:pt x="19376" y="10028"/>
                  </a:lnTo>
                  <a:lnTo>
                    <a:pt x="20329" y="7714"/>
                  </a:lnTo>
                  <a:lnTo>
                    <a:pt x="21600" y="13114"/>
                  </a:lnTo>
                  <a:lnTo>
                    <a:pt x="20964" y="13885"/>
                  </a:lnTo>
                  <a:lnTo>
                    <a:pt x="20329" y="15428"/>
                  </a:lnTo>
                  <a:lnTo>
                    <a:pt x="20011" y="16971"/>
                  </a:lnTo>
                  <a:lnTo>
                    <a:pt x="19058" y="17742"/>
                  </a:lnTo>
                  <a:lnTo>
                    <a:pt x="18741" y="18514"/>
                  </a:lnTo>
                  <a:lnTo>
                    <a:pt x="17787" y="20056"/>
                  </a:lnTo>
                  <a:lnTo>
                    <a:pt x="17470" y="20828"/>
                  </a:lnTo>
                  <a:lnTo>
                    <a:pt x="16835" y="21600"/>
                  </a:lnTo>
                  <a:lnTo>
                    <a:pt x="13976" y="21600"/>
                  </a:lnTo>
                  <a:lnTo>
                    <a:pt x="11752" y="20828"/>
                  </a:lnTo>
                  <a:lnTo>
                    <a:pt x="9211" y="18514"/>
                  </a:lnTo>
                  <a:lnTo>
                    <a:pt x="6987" y="16200"/>
                  </a:lnTo>
                  <a:lnTo>
                    <a:pt x="5082" y="13114"/>
                  </a:lnTo>
                  <a:lnTo>
                    <a:pt x="2858" y="9256"/>
                  </a:lnTo>
                  <a:lnTo>
                    <a:pt x="1270" y="4628"/>
                  </a:lnTo>
                  <a:lnTo>
                    <a:pt x="0" y="0"/>
                  </a:lnTo>
                  <a:lnTo>
                    <a:pt x="1905" y="1542"/>
                  </a:lnTo>
                  <a:lnTo>
                    <a:pt x="4129" y="3856"/>
                  </a:lnTo>
                  <a:lnTo>
                    <a:pt x="6670" y="6942"/>
                  </a:lnTo>
                  <a:lnTo>
                    <a:pt x="8576" y="8485"/>
                  </a:lnTo>
                  <a:lnTo>
                    <a:pt x="11117" y="10028"/>
                  </a:lnTo>
                  <a:lnTo>
                    <a:pt x="13341" y="11571"/>
                  </a:lnTo>
                  <a:lnTo>
                    <a:pt x="14611" y="11571"/>
                  </a:lnTo>
                  <a:lnTo>
                    <a:pt x="15882" y="11571"/>
                  </a:lnTo>
                  <a:lnTo>
                    <a:pt x="17470" y="10028"/>
                  </a:lnTo>
                  <a:lnTo>
                    <a:pt x="18423" y="925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 name="未知"/>
            <p:cNvSpPr>
              <a:spLocks noChangeAspect="1"/>
            </p:cNvSpPr>
            <p:nvPr/>
          </p:nvSpPr>
          <p:spPr bwMode="auto">
            <a:xfrm>
              <a:off x="1191" y="435"/>
              <a:ext cx="154" cy="64"/>
            </a:xfrm>
            <a:custGeom>
              <a:avLst/>
              <a:gdLst/>
              <a:ahLst/>
              <a:cxnLst>
                <a:cxn ang="0">
                  <a:pos x="18423" y="9256"/>
                </a:cxn>
                <a:cxn ang="0">
                  <a:pos x="18741" y="9256"/>
                </a:cxn>
                <a:cxn ang="0">
                  <a:pos x="18741" y="10028"/>
                </a:cxn>
                <a:cxn ang="0">
                  <a:pos x="19058" y="10028"/>
                </a:cxn>
                <a:cxn ang="0">
                  <a:pos x="19376" y="10028"/>
                </a:cxn>
                <a:cxn ang="0">
                  <a:pos x="20329" y="7714"/>
                </a:cxn>
                <a:cxn ang="0">
                  <a:pos x="21600" y="13114"/>
                </a:cxn>
                <a:cxn ang="0">
                  <a:pos x="20964" y="13885"/>
                </a:cxn>
                <a:cxn ang="0">
                  <a:pos x="20329" y="15428"/>
                </a:cxn>
                <a:cxn ang="0">
                  <a:pos x="20011" y="16971"/>
                </a:cxn>
                <a:cxn ang="0">
                  <a:pos x="19058" y="17742"/>
                </a:cxn>
                <a:cxn ang="0">
                  <a:pos x="18741" y="18514"/>
                </a:cxn>
                <a:cxn ang="0">
                  <a:pos x="17787" y="20056"/>
                </a:cxn>
                <a:cxn ang="0">
                  <a:pos x="17470" y="20828"/>
                </a:cxn>
                <a:cxn ang="0">
                  <a:pos x="16835" y="21600"/>
                </a:cxn>
                <a:cxn ang="0">
                  <a:pos x="13976" y="21600"/>
                </a:cxn>
                <a:cxn ang="0">
                  <a:pos x="11752" y="20828"/>
                </a:cxn>
                <a:cxn ang="0">
                  <a:pos x="9211" y="18514"/>
                </a:cxn>
                <a:cxn ang="0">
                  <a:pos x="6987" y="16200"/>
                </a:cxn>
                <a:cxn ang="0">
                  <a:pos x="5082" y="13114"/>
                </a:cxn>
                <a:cxn ang="0">
                  <a:pos x="2858" y="9256"/>
                </a:cxn>
                <a:cxn ang="0">
                  <a:pos x="1270" y="4628"/>
                </a:cxn>
                <a:cxn ang="0">
                  <a:pos x="0" y="0"/>
                </a:cxn>
                <a:cxn ang="0">
                  <a:pos x="1905" y="1542"/>
                </a:cxn>
                <a:cxn ang="0">
                  <a:pos x="4129" y="3856"/>
                </a:cxn>
                <a:cxn ang="0">
                  <a:pos x="6670" y="6942"/>
                </a:cxn>
                <a:cxn ang="0">
                  <a:pos x="8576" y="8485"/>
                </a:cxn>
                <a:cxn ang="0">
                  <a:pos x="11117" y="10028"/>
                </a:cxn>
                <a:cxn ang="0">
                  <a:pos x="13341" y="11571"/>
                </a:cxn>
                <a:cxn ang="0">
                  <a:pos x="14611" y="11571"/>
                </a:cxn>
                <a:cxn ang="0">
                  <a:pos x="15882" y="11571"/>
                </a:cxn>
                <a:cxn ang="0">
                  <a:pos x="17470" y="10028"/>
                </a:cxn>
                <a:cxn ang="0">
                  <a:pos x="18423" y="9256"/>
                </a:cxn>
              </a:cxnLst>
              <a:rect l="0" t="0" r="r" b="b"/>
              <a:pathLst>
                <a:path w="21600" h="21600">
                  <a:moveTo>
                    <a:pt x="18423" y="9256"/>
                  </a:moveTo>
                  <a:lnTo>
                    <a:pt x="18741" y="9256"/>
                  </a:lnTo>
                  <a:lnTo>
                    <a:pt x="18741" y="10028"/>
                  </a:lnTo>
                  <a:lnTo>
                    <a:pt x="19058" y="10028"/>
                  </a:lnTo>
                  <a:lnTo>
                    <a:pt x="19376" y="10028"/>
                  </a:lnTo>
                  <a:lnTo>
                    <a:pt x="20329" y="7714"/>
                  </a:lnTo>
                  <a:lnTo>
                    <a:pt x="21600" y="13114"/>
                  </a:lnTo>
                  <a:lnTo>
                    <a:pt x="20964" y="13885"/>
                  </a:lnTo>
                  <a:lnTo>
                    <a:pt x="20329" y="15428"/>
                  </a:lnTo>
                  <a:lnTo>
                    <a:pt x="20011" y="16971"/>
                  </a:lnTo>
                  <a:lnTo>
                    <a:pt x="19058" y="17742"/>
                  </a:lnTo>
                  <a:lnTo>
                    <a:pt x="18741" y="18514"/>
                  </a:lnTo>
                  <a:lnTo>
                    <a:pt x="17787" y="20056"/>
                  </a:lnTo>
                  <a:lnTo>
                    <a:pt x="17470" y="20828"/>
                  </a:lnTo>
                  <a:lnTo>
                    <a:pt x="16835" y="21600"/>
                  </a:lnTo>
                  <a:lnTo>
                    <a:pt x="13976" y="21600"/>
                  </a:lnTo>
                  <a:lnTo>
                    <a:pt x="11752" y="20828"/>
                  </a:lnTo>
                  <a:lnTo>
                    <a:pt x="9211" y="18514"/>
                  </a:lnTo>
                  <a:lnTo>
                    <a:pt x="6987" y="16200"/>
                  </a:lnTo>
                  <a:lnTo>
                    <a:pt x="5082" y="13114"/>
                  </a:lnTo>
                  <a:lnTo>
                    <a:pt x="2858" y="9256"/>
                  </a:lnTo>
                  <a:lnTo>
                    <a:pt x="1270" y="4628"/>
                  </a:lnTo>
                  <a:lnTo>
                    <a:pt x="0" y="0"/>
                  </a:lnTo>
                  <a:lnTo>
                    <a:pt x="1905" y="1542"/>
                  </a:lnTo>
                  <a:lnTo>
                    <a:pt x="4129" y="3856"/>
                  </a:lnTo>
                  <a:lnTo>
                    <a:pt x="6670" y="6942"/>
                  </a:lnTo>
                  <a:lnTo>
                    <a:pt x="8576" y="8485"/>
                  </a:lnTo>
                  <a:lnTo>
                    <a:pt x="11117" y="10028"/>
                  </a:lnTo>
                  <a:lnTo>
                    <a:pt x="13341" y="11571"/>
                  </a:lnTo>
                  <a:lnTo>
                    <a:pt x="14611" y="11571"/>
                  </a:lnTo>
                  <a:lnTo>
                    <a:pt x="15882" y="11571"/>
                  </a:lnTo>
                  <a:lnTo>
                    <a:pt x="17470" y="10028"/>
                  </a:lnTo>
                  <a:lnTo>
                    <a:pt x="18423" y="925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 name="未知"/>
            <p:cNvSpPr>
              <a:spLocks noChangeAspect="1"/>
            </p:cNvSpPr>
            <p:nvPr/>
          </p:nvSpPr>
          <p:spPr bwMode="auto">
            <a:xfrm>
              <a:off x="1472" y="551"/>
              <a:ext cx="111" cy="34"/>
            </a:xfrm>
            <a:custGeom>
              <a:avLst/>
              <a:gdLst/>
              <a:ahLst/>
              <a:cxnLst>
                <a:cxn ang="0">
                  <a:pos x="21600" y="6171"/>
                </a:cxn>
                <a:cxn ang="0">
                  <a:pos x="21159" y="9256"/>
                </a:cxn>
                <a:cxn ang="0">
                  <a:pos x="20277" y="12342"/>
                </a:cxn>
                <a:cxn ang="0">
                  <a:pos x="19395" y="13885"/>
                </a:cxn>
                <a:cxn ang="0">
                  <a:pos x="18955" y="15428"/>
                </a:cxn>
                <a:cxn ang="0">
                  <a:pos x="17632" y="16971"/>
                </a:cxn>
                <a:cxn ang="0">
                  <a:pos x="17191" y="18514"/>
                </a:cxn>
                <a:cxn ang="0">
                  <a:pos x="15869" y="20056"/>
                </a:cxn>
                <a:cxn ang="0">
                  <a:pos x="15428" y="21600"/>
                </a:cxn>
                <a:cxn ang="0">
                  <a:pos x="9256" y="20056"/>
                </a:cxn>
                <a:cxn ang="0">
                  <a:pos x="8816" y="18514"/>
                </a:cxn>
                <a:cxn ang="0">
                  <a:pos x="7934" y="16971"/>
                </a:cxn>
                <a:cxn ang="0">
                  <a:pos x="7493" y="16971"/>
                </a:cxn>
                <a:cxn ang="0">
                  <a:pos x="7493" y="15428"/>
                </a:cxn>
                <a:cxn ang="0">
                  <a:pos x="7052" y="15428"/>
                </a:cxn>
                <a:cxn ang="0">
                  <a:pos x="6612" y="13885"/>
                </a:cxn>
                <a:cxn ang="0">
                  <a:pos x="5730" y="13885"/>
                </a:cxn>
                <a:cxn ang="0">
                  <a:pos x="5730" y="13885"/>
                </a:cxn>
                <a:cxn ang="0">
                  <a:pos x="4848" y="12342"/>
                </a:cxn>
                <a:cxn ang="0">
                  <a:pos x="3967" y="10800"/>
                </a:cxn>
                <a:cxn ang="0">
                  <a:pos x="3085" y="9256"/>
                </a:cxn>
                <a:cxn ang="0">
                  <a:pos x="2203" y="7714"/>
                </a:cxn>
                <a:cxn ang="0">
                  <a:pos x="1762" y="6171"/>
                </a:cxn>
                <a:cxn ang="0">
                  <a:pos x="881" y="4628"/>
                </a:cxn>
                <a:cxn ang="0">
                  <a:pos x="0" y="1542"/>
                </a:cxn>
                <a:cxn ang="0">
                  <a:pos x="0" y="0"/>
                </a:cxn>
                <a:cxn ang="0">
                  <a:pos x="2203" y="1542"/>
                </a:cxn>
                <a:cxn ang="0">
                  <a:pos x="5289" y="4628"/>
                </a:cxn>
                <a:cxn ang="0">
                  <a:pos x="7493" y="6171"/>
                </a:cxn>
                <a:cxn ang="0">
                  <a:pos x="10138" y="6171"/>
                </a:cxn>
                <a:cxn ang="0">
                  <a:pos x="13224" y="7714"/>
                </a:cxn>
                <a:cxn ang="0">
                  <a:pos x="15428" y="7714"/>
                </a:cxn>
                <a:cxn ang="0">
                  <a:pos x="18514" y="6171"/>
                </a:cxn>
                <a:cxn ang="0">
                  <a:pos x="21600" y="6171"/>
                </a:cxn>
              </a:cxnLst>
              <a:rect l="0" t="0" r="r" b="b"/>
              <a:pathLst>
                <a:path w="21600" h="21600">
                  <a:moveTo>
                    <a:pt x="21600" y="6171"/>
                  </a:moveTo>
                  <a:lnTo>
                    <a:pt x="21159" y="9256"/>
                  </a:lnTo>
                  <a:lnTo>
                    <a:pt x="20277" y="12342"/>
                  </a:lnTo>
                  <a:lnTo>
                    <a:pt x="19395" y="13885"/>
                  </a:lnTo>
                  <a:lnTo>
                    <a:pt x="18955" y="15428"/>
                  </a:lnTo>
                  <a:lnTo>
                    <a:pt x="17632" y="16971"/>
                  </a:lnTo>
                  <a:lnTo>
                    <a:pt x="17191" y="18514"/>
                  </a:lnTo>
                  <a:lnTo>
                    <a:pt x="15869" y="20056"/>
                  </a:lnTo>
                  <a:lnTo>
                    <a:pt x="15428" y="21600"/>
                  </a:lnTo>
                  <a:lnTo>
                    <a:pt x="9256" y="20056"/>
                  </a:lnTo>
                  <a:lnTo>
                    <a:pt x="8816" y="18514"/>
                  </a:lnTo>
                  <a:lnTo>
                    <a:pt x="7934" y="16971"/>
                  </a:lnTo>
                  <a:lnTo>
                    <a:pt x="7493" y="16971"/>
                  </a:lnTo>
                  <a:lnTo>
                    <a:pt x="7493" y="15428"/>
                  </a:lnTo>
                  <a:lnTo>
                    <a:pt x="7052" y="15428"/>
                  </a:lnTo>
                  <a:lnTo>
                    <a:pt x="6612" y="13885"/>
                  </a:lnTo>
                  <a:lnTo>
                    <a:pt x="5730" y="13885"/>
                  </a:lnTo>
                  <a:lnTo>
                    <a:pt x="5730" y="13885"/>
                  </a:lnTo>
                  <a:lnTo>
                    <a:pt x="4848" y="12342"/>
                  </a:lnTo>
                  <a:lnTo>
                    <a:pt x="3967" y="10800"/>
                  </a:lnTo>
                  <a:lnTo>
                    <a:pt x="3085" y="9256"/>
                  </a:lnTo>
                  <a:lnTo>
                    <a:pt x="2203" y="7714"/>
                  </a:lnTo>
                  <a:lnTo>
                    <a:pt x="1762" y="6171"/>
                  </a:lnTo>
                  <a:lnTo>
                    <a:pt x="881" y="4628"/>
                  </a:lnTo>
                  <a:lnTo>
                    <a:pt x="0" y="1542"/>
                  </a:lnTo>
                  <a:lnTo>
                    <a:pt x="0" y="0"/>
                  </a:lnTo>
                  <a:lnTo>
                    <a:pt x="2203" y="1542"/>
                  </a:lnTo>
                  <a:lnTo>
                    <a:pt x="5289" y="4628"/>
                  </a:lnTo>
                  <a:lnTo>
                    <a:pt x="7493" y="6171"/>
                  </a:lnTo>
                  <a:lnTo>
                    <a:pt x="10138" y="6171"/>
                  </a:lnTo>
                  <a:lnTo>
                    <a:pt x="13224" y="7714"/>
                  </a:lnTo>
                  <a:lnTo>
                    <a:pt x="15428" y="7714"/>
                  </a:lnTo>
                  <a:lnTo>
                    <a:pt x="18514" y="6171"/>
                  </a:lnTo>
                  <a:lnTo>
                    <a:pt x="21600" y="61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 name="未知"/>
            <p:cNvSpPr>
              <a:spLocks noChangeAspect="1"/>
            </p:cNvSpPr>
            <p:nvPr/>
          </p:nvSpPr>
          <p:spPr bwMode="auto">
            <a:xfrm>
              <a:off x="1472" y="551"/>
              <a:ext cx="111" cy="34"/>
            </a:xfrm>
            <a:custGeom>
              <a:avLst/>
              <a:gdLst/>
              <a:ahLst/>
              <a:cxnLst>
                <a:cxn ang="0">
                  <a:pos x="21600" y="6171"/>
                </a:cxn>
                <a:cxn ang="0">
                  <a:pos x="21159" y="9256"/>
                </a:cxn>
                <a:cxn ang="0">
                  <a:pos x="20277" y="12342"/>
                </a:cxn>
                <a:cxn ang="0">
                  <a:pos x="19395" y="13885"/>
                </a:cxn>
                <a:cxn ang="0">
                  <a:pos x="18955" y="15428"/>
                </a:cxn>
                <a:cxn ang="0">
                  <a:pos x="17632" y="16971"/>
                </a:cxn>
                <a:cxn ang="0">
                  <a:pos x="17191" y="18514"/>
                </a:cxn>
                <a:cxn ang="0">
                  <a:pos x="15869" y="20056"/>
                </a:cxn>
                <a:cxn ang="0">
                  <a:pos x="15428" y="21600"/>
                </a:cxn>
                <a:cxn ang="0">
                  <a:pos x="9256" y="20056"/>
                </a:cxn>
                <a:cxn ang="0">
                  <a:pos x="8816" y="18514"/>
                </a:cxn>
                <a:cxn ang="0">
                  <a:pos x="7934" y="16971"/>
                </a:cxn>
                <a:cxn ang="0">
                  <a:pos x="7493" y="16971"/>
                </a:cxn>
                <a:cxn ang="0">
                  <a:pos x="7493" y="15428"/>
                </a:cxn>
                <a:cxn ang="0">
                  <a:pos x="7052" y="15428"/>
                </a:cxn>
                <a:cxn ang="0">
                  <a:pos x="6612" y="13885"/>
                </a:cxn>
                <a:cxn ang="0">
                  <a:pos x="5730" y="13885"/>
                </a:cxn>
                <a:cxn ang="0">
                  <a:pos x="5730" y="13885"/>
                </a:cxn>
                <a:cxn ang="0">
                  <a:pos x="4848" y="12342"/>
                </a:cxn>
                <a:cxn ang="0">
                  <a:pos x="3967" y="10800"/>
                </a:cxn>
                <a:cxn ang="0">
                  <a:pos x="3085" y="9256"/>
                </a:cxn>
                <a:cxn ang="0">
                  <a:pos x="2203" y="7714"/>
                </a:cxn>
                <a:cxn ang="0">
                  <a:pos x="1762" y="6171"/>
                </a:cxn>
                <a:cxn ang="0">
                  <a:pos x="881" y="4628"/>
                </a:cxn>
                <a:cxn ang="0">
                  <a:pos x="0" y="1542"/>
                </a:cxn>
                <a:cxn ang="0">
                  <a:pos x="0" y="0"/>
                </a:cxn>
                <a:cxn ang="0">
                  <a:pos x="2203" y="1542"/>
                </a:cxn>
                <a:cxn ang="0">
                  <a:pos x="5289" y="4628"/>
                </a:cxn>
                <a:cxn ang="0">
                  <a:pos x="7493" y="6171"/>
                </a:cxn>
                <a:cxn ang="0">
                  <a:pos x="10138" y="6171"/>
                </a:cxn>
                <a:cxn ang="0">
                  <a:pos x="13224" y="7714"/>
                </a:cxn>
                <a:cxn ang="0">
                  <a:pos x="15428" y="7714"/>
                </a:cxn>
                <a:cxn ang="0">
                  <a:pos x="18514" y="6171"/>
                </a:cxn>
                <a:cxn ang="0">
                  <a:pos x="21600" y="6171"/>
                </a:cxn>
              </a:cxnLst>
              <a:rect l="0" t="0" r="r" b="b"/>
              <a:pathLst>
                <a:path w="21600" h="21600">
                  <a:moveTo>
                    <a:pt x="21600" y="6171"/>
                  </a:moveTo>
                  <a:lnTo>
                    <a:pt x="21159" y="9256"/>
                  </a:lnTo>
                  <a:lnTo>
                    <a:pt x="20277" y="12342"/>
                  </a:lnTo>
                  <a:lnTo>
                    <a:pt x="19395" y="13885"/>
                  </a:lnTo>
                  <a:lnTo>
                    <a:pt x="18955" y="15428"/>
                  </a:lnTo>
                  <a:lnTo>
                    <a:pt x="17632" y="16971"/>
                  </a:lnTo>
                  <a:lnTo>
                    <a:pt x="17191" y="18514"/>
                  </a:lnTo>
                  <a:lnTo>
                    <a:pt x="15869" y="20056"/>
                  </a:lnTo>
                  <a:lnTo>
                    <a:pt x="15428" y="21600"/>
                  </a:lnTo>
                  <a:lnTo>
                    <a:pt x="9256" y="20056"/>
                  </a:lnTo>
                  <a:lnTo>
                    <a:pt x="8816" y="18514"/>
                  </a:lnTo>
                  <a:lnTo>
                    <a:pt x="7934" y="16971"/>
                  </a:lnTo>
                  <a:lnTo>
                    <a:pt x="7493" y="16971"/>
                  </a:lnTo>
                  <a:lnTo>
                    <a:pt x="7493" y="15428"/>
                  </a:lnTo>
                  <a:lnTo>
                    <a:pt x="7052" y="15428"/>
                  </a:lnTo>
                  <a:lnTo>
                    <a:pt x="6612" y="13885"/>
                  </a:lnTo>
                  <a:lnTo>
                    <a:pt x="5730" y="13885"/>
                  </a:lnTo>
                  <a:lnTo>
                    <a:pt x="5730" y="13885"/>
                  </a:lnTo>
                  <a:lnTo>
                    <a:pt x="4848" y="12342"/>
                  </a:lnTo>
                  <a:lnTo>
                    <a:pt x="3967" y="10800"/>
                  </a:lnTo>
                  <a:lnTo>
                    <a:pt x="3085" y="9256"/>
                  </a:lnTo>
                  <a:lnTo>
                    <a:pt x="2203" y="7714"/>
                  </a:lnTo>
                  <a:lnTo>
                    <a:pt x="1762" y="6171"/>
                  </a:lnTo>
                  <a:lnTo>
                    <a:pt x="881" y="4628"/>
                  </a:lnTo>
                  <a:lnTo>
                    <a:pt x="0" y="1542"/>
                  </a:lnTo>
                  <a:lnTo>
                    <a:pt x="0" y="0"/>
                  </a:lnTo>
                  <a:lnTo>
                    <a:pt x="2203" y="1542"/>
                  </a:lnTo>
                  <a:lnTo>
                    <a:pt x="5289" y="4628"/>
                  </a:lnTo>
                  <a:lnTo>
                    <a:pt x="7493" y="6171"/>
                  </a:lnTo>
                  <a:lnTo>
                    <a:pt x="10138" y="6171"/>
                  </a:lnTo>
                  <a:lnTo>
                    <a:pt x="13224" y="7714"/>
                  </a:lnTo>
                  <a:lnTo>
                    <a:pt x="15428" y="7714"/>
                  </a:lnTo>
                  <a:lnTo>
                    <a:pt x="18514" y="6171"/>
                  </a:lnTo>
                  <a:lnTo>
                    <a:pt x="21600" y="61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 name="未知"/>
            <p:cNvSpPr>
              <a:spLocks noChangeAspect="1"/>
            </p:cNvSpPr>
            <p:nvPr/>
          </p:nvSpPr>
          <p:spPr bwMode="auto">
            <a:xfrm>
              <a:off x="1481" y="576"/>
              <a:ext cx="72" cy="43"/>
            </a:xfrm>
            <a:custGeom>
              <a:avLst/>
              <a:gdLst/>
              <a:ahLst/>
              <a:cxnLst>
                <a:cxn ang="0">
                  <a:pos x="21600" y="6820"/>
                </a:cxn>
                <a:cxn ang="0">
                  <a:pos x="20925" y="10231"/>
                </a:cxn>
                <a:cxn ang="0">
                  <a:pos x="20250" y="12504"/>
                </a:cxn>
                <a:cxn ang="0">
                  <a:pos x="18900" y="14778"/>
                </a:cxn>
                <a:cxn ang="0">
                  <a:pos x="18225" y="15915"/>
                </a:cxn>
                <a:cxn ang="0">
                  <a:pos x="16875" y="17052"/>
                </a:cxn>
                <a:cxn ang="0">
                  <a:pos x="15525" y="19326"/>
                </a:cxn>
                <a:cxn ang="0">
                  <a:pos x="13500" y="20462"/>
                </a:cxn>
                <a:cxn ang="0">
                  <a:pos x="12150" y="21600"/>
                </a:cxn>
                <a:cxn ang="0">
                  <a:pos x="9450" y="21600"/>
                </a:cxn>
                <a:cxn ang="0">
                  <a:pos x="8100" y="20462"/>
                </a:cxn>
                <a:cxn ang="0">
                  <a:pos x="6750" y="20462"/>
                </a:cxn>
                <a:cxn ang="0">
                  <a:pos x="5400" y="19326"/>
                </a:cxn>
                <a:cxn ang="0">
                  <a:pos x="3375" y="17052"/>
                </a:cxn>
                <a:cxn ang="0">
                  <a:pos x="2700" y="15915"/>
                </a:cxn>
                <a:cxn ang="0">
                  <a:pos x="675" y="13642"/>
                </a:cxn>
                <a:cxn ang="0">
                  <a:pos x="0" y="10231"/>
                </a:cxn>
                <a:cxn ang="0">
                  <a:pos x="0" y="0"/>
                </a:cxn>
                <a:cxn ang="0">
                  <a:pos x="2700" y="2273"/>
                </a:cxn>
                <a:cxn ang="0">
                  <a:pos x="5400" y="4547"/>
                </a:cxn>
                <a:cxn ang="0">
                  <a:pos x="8100" y="4547"/>
                </a:cxn>
                <a:cxn ang="0">
                  <a:pos x="10125" y="5684"/>
                </a:cxn>
                <a:cxn ang="0">
                  <a:pos x="12825" y="6820"/>
                </a:cxn>
                <a:cxn ang="0">
                  <a:pos x="16200" y="6820"/>
                </a:cxn>
                <a:cxn ang="0">
                  <a:pos x="18900" y="6820"/>
                </a:cxn>
                <a:cxn ang="0">
                  <a:pos x="21600" y="6820"/>
                </a:cxn>
              </a:cxnLst>
              <a:rect l="0" t="0" r="r" b="b"/>
              <a:pathLst>
                <a:path w="21600" h="21600">
                  <a:moveTo>
                    <a:pt x="21600" y="6820"/>
                  </a:moveTo>
                  <a:lnTo>
                    <a:pt x="20925" y="10231"/>
                  </a:lnTo>
                  <a:lnTo>
                    <a:pt x="20250" y="12504"/>
                  </a:lnTo>
                  <a:lnTo>
                    <a:pt x="18900" y="14778"/>
                  </a:lnTo>
                  <a:lnTo>
                    <a:pt x="18225" y="15915"/>
                  </a:lnTo>
                  <a:lnTo>
                    <a:pt x="16875" y="17052"/>
                  </a:lnTo>
                  <a:lnTo>
                    <a:pt x="15525" y="19326"/>
                  </a:lnTo>
                  <a:lnTo>
                    <a:pt x="13500" y="20462"/>
                  </a:lnTo>
                  <a:lnTo>
                    <a:pt x="12150" y="21600"/>
                  </a:lnTo>
                  <a:lnTo>
                    <a:pt x="9450" y="21600"/>
                  </a:lnTo>
                  <a:lnTo>
                    <a:pt x="8100" y="20462"/>
                  </a:lnTo>
                  <a:lnTo>
                    <a:pt x="6750" y="20462"/>
                  </a:lnTo>
                  <a:lnTo>
                    <a:pt x="5400" y="19326"/>
                  </a:lnTo>
                  <a:lnTo>
                    <a:pt x="3375" y="17052"/>
                  </a:lnTo>
                  <a:lnTo>
                    <a:pt x="2700" y="15915"/>
                  </a:lnTo>
                  <a:lnTo>
                    <a:pt x="675" y="13642"/>
                  </a:lnTo>
                  <a:lnTo>
                    <a:pt x="0" y="10231"/>
                  </a:lnTo>
                  <a:lnTo>
                    <a:pt x="0" y="0"/>
                  </a:lnTo>
                  <a:lnTo>
                    <a:pt x="2700" y="2273"/>
                  </a:lnTo>
                  <a:lnTo>
                    <a:pt x="5400" y="4547"/>
                  </a:lnTo>
                  <a:lnTo>
                    <a:pt x="8100" y="4547"/>
                  </a:lnTo>
                  <a:lnTo>
                    <a:pt x="10125" y="5684"/>
                  </a:lnTo>
                  <a:lnTo>
                    <a:pt x="12825" y="6820"/>
                  </a:lnTo>
                  <a:lnTo>
                    <a:pt x="16200" y="6820"/>
                  </a:lnTo>
                  <a:lnTo>
                    <a:pt x="18900" y="6820"/>
                  </a:lnTo>
                  <a:lnTo>
                    <a:pt x="21600" y="682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 name="未知"/>
            <p:cNvSpPr>
              <a:spLocks noChangeAspect="1"/>
            </p:cNvSpPr>
            <p:nvPr/>
          </p:nvSpPr>
          <p:spPr bwMode="auto">
            <a:xfrm>
              <a:off x="1481" y="576"/>
              <a:ext cx="72" cy="43"/>
            </a:xfrm>
            <a:custGeom>
              <a:avLst/>
              <a:gdLst/>
              <a:ahLst/>
              <a:cxnLst>
                <a:cxn ang="0">
                  <a:pos x="21600" y="6820"/>
                </a:cxn>
                <a:cxn ang="0">
                  <a:pos x="20925" y="10231"/>
                </a:cxn>
                <a:cxn ang="0">
                  <a:pos x="20250" y="12504"/>
                </a:cxn>
                <a:cxn ang="0">
                  <a:pos x="18900" y="14778"/>
                </a:cxn>
                <a:cxn ang="0">
                  <a:pos x="18225" y="15915"/>
                </a:cxn>
                <a:cxn ang="0">
                  <a:pos x="16875" y="17052"/>
                </a:cxn>
                <a:cxn ang="0">
                  <a:pos x="15525" y="19326"/>
                </a:cxn>
                <a:cxn ang="0">
                  <a:pos x="13500" y="20462"/>
                </a:cxn>
                <a:cxn ang="0">
                  <a:pos x="12150" y="21600"/>
                </a:cxn>
                <a:cxn ang="0">
                  <a:pos x="9450" y="21600"/>
                </a:cxn>
                <a:cxn ang="0">
                  <a:pos x="8100" y="20462"/>
                </a:cxn>
                <a:cxn ang="0">
                  <a:pos x="6750" y="20462"/>
                </a:cxn>
                <a:cxn ang="0">
                  <a:pos x="5400" y="19326"/>
                </a:cxn>
                <a:cxn ang="0">
                  <a:pos x="3375" y="17052"/>
                </a:cxn>
                <a:cxn ang="0">
                  <a:pos x="2700" y="15915"/>
                </a:cxn>
                <a:cxn ang="0">
                  <a:pos x="675" y="13642"/>
                </a:cxn>
                <a:cxn ang="0">
                  <a:pos x="0" y="10231"/>
                </a:cxn>
                <a:cxn ang="0">
                  <a:pos x="0" y="0"/>
                </a:cxn>
                <a:cxn ang="0">
                  <a:pos x="2700" y="2273"/>
                </a:cxn>
                <a:cxn ang="0">
                  <a:pos x="5400" y="4547"/>
                </a:cxn>
                <a:cxn ang="0">
                  <a:pos x="8100" y="4547"/>
                </a:cxn>
                <a:cxn ang="0">
                  <a:pos x="10125" y="5684"/>
                </a:cxn>
                <a:cxn ang="0">
                  <a:pos x="12825" y="6820"/>
                </a:cxn>
                <a:cxn ang="0">
                  <a:pos x="16200" y="6820"/>
                </a:cxn>
                <a:cxn ang="0">
                  <a:pos x="18900" y="6820"/>
                </a:cxn>
                <a:cxn ang="0">
                  <a:pos x="21600" y="6820"/>
                </a:cxn>
              </a:cxnLst>
              <a:rect l="0" t="0" r="r" b="b"/>
              <a:pathLst>
                <a:path w="21600" h="21600">
                  <a:moveTo>
                    <a:pt x="21600" y="6820"/>
                  </a:moveTo>
                  <a:lnTo>
                    <a:pt x="20925" y="10231"/>
                  </a:lnTo>
                  <a:lnTo>
                    <a:pt x="20250" y="12504"/>
                  </a:lnTo>
                  <a:lnTo>
                    <a:pt x="18900" y="14778"/>
                  </a:lnTo>
                  <a:lnTo>
                    <a:pt x="18225" y="15915"/>
                  </a:lnTo>
                  <a:lnTo>
                    <a:pt x="16875" y="17052"/>
                  </a:lnTo>
                  <a:lnTo>
                    <a:pt x="15525" y="19326"/>
                  </a:lnTo>
                  <a:lnTo>
                    <a:pt x="13500" y="20462"/>
                  </a:lnTo>
                  <a:lnTo>
                    <a:pt x="12150" y="21600"/>
                  </a:lnTo>
                  <a:lnTo>
                    <a:pt x="9450" y="21600"/>
                  </a:lnTo>
                  <a:lnTo>
                    <a:pt x="8100" y="20462"/>
                  </a:lnTo>
                  <a:lnTo>
                    <a:pt x="6750" y="20462"/>
                  </a:lnTo>
                  <a:lnTo>
                    <a:pt x="5400" y="19326"/>
                  </a:lnTo>
                  <a:lnTo>
                    <a:pt x="3375" y="17052"/>
                  </a:lnTo>
                  <a:lnTo>
                    <a:pt x="2700" y="15915"/>
                  </a:lnTo>
                  <a:lnTo>
                    <a:pt x="675" y="13642"/>
                  </a:lnTo>
                  <a:lnTo>
                    <a:pt x="0" y="10231"/>
                  </a:lnTo>
                  <a:lnTo>
                    <a:pt x="0" y="0"/>
                  </a:lnTo>
                  <a:lnTo>
                    <a:pt x="2700" y="2273"/>
                  </a:lnTo>
                  <a:lnTo>
                    <a:pt x="5400" y="4547"/>
                  </a:lnTo>
                  <a:lnTo>
                    <a:pt x="8100" y="4547"/>
                  </a:lnTo>
                  <a:lnTo>
                    <a:pt x="10125" y="5684"/>
                  </a:lnTo>
                  <a:lnTo>
                    <a:pt x="12825" y="6820"/>
                  </a:lnTo>
                  <a:lnTo>
                    <a:pt x="16200" y="6820"/>
                  </a:lnTo>
                  <a:lnTo>
                    <a:pt x="18900" y="6820"/>
                  </a:lnTo>
                  <a:lnTo>
                    <a:pt x="21600" y="682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 name="未知"/>
            <p:cNvSpPr>
              <a:spLocks noChangeAspect="1"/>
            </p:cNvSpPr>
            <p:nvPr/>
          </p:nvSpPr>
          <p:spPr bwMode="auto">
            <a:xfrm>
              <a:off x="1404" y="619"/>
              <a:ext cx="723" cy="640"/>
            </a:xfrm>
            <a:custGeom>
              <a:avLst/>
              <a:gdLst/>
              <a:ahLst/>
              <a:cxnLst>
                <a:cxn ang="0">
                  <a:pos x="14964" y="2144"/>
                </a:cxn>
                <a:cxn ang="0">
                  <a:pos x="16385" y="3140"/>
                </a:cxn>
                <a:cxn ang="0">
                  <a:pos x="17469" y="4212"/>
                </a:cxn>
                <a:cxn ang="0">
                  <a:pos x="18755" y="6204"/>
                </a:cxn>
                <a:cxn ang="0">
                  <a:pos x="20245" y="9114"/>
                </a:cxn>
                <a:cxn ang="0">
                  <a:pos x="21532" y="13097"/>
                </a:cxn>
                <a:cxn ang="0">
                  <a:pos x="21396" y="15701"/>
                </a:cxn>
                <a:cxn ang="0">
                  <a:pos x="21125" y="16544"/>
                </a:cxn>
                <a:cxn ang="0">
                  <a:pos x="20381" y="17616"/>
                </a:cxn>
                <a:cxn ang="0">
                  <a:pos x="19162" y="18919"/>
                </a:cxn>
                <a:cxn ang="0">
                  <a:pos x="16927" y="19991"/>
                </a:cxn>
                <a:cxn ang="0">
                  <a:pos x="14828" y="20527"/>
                </a:cxn>
                <a:cxn ang="0">
                  <a:pos x="13609" y="20451"/>
                </a:cxn>
                <a:cxn ang="0">
                  <a:pos x="13068" y="20451"/>
                </a:cxn>
                <a:cxn ang="0">
                  <a:pos x="12864" y="20527"/>
                </a:cxn>
                <a:cxn ang="0">
                  <a:pos x="12052" y="20910"/>
                </a:cxn>
                <a:cxn ang="0">
                  <a:pos x="9885" y="21600"/>
                </a:cxn>
                <a:cxn ang="0">
                  <a:pos x="6567" y="21369"/>
                </a:cxn>
                <a:cxn ang="0">
                  <a:pos x="3114" y="20451"/>
                </a:cxn>
                <a:cxn ang="0">
                  <a:pos x="0" y="18765"/>
                </a:cxn>
                <a:cxn ang="0">
                  <a:pos x="135" y="17616"/>
                </a:cxn>
                <a:cxn ang="0">
                  <a:pos x="338" y="16467"/>
                </a:cxn>
                <a:cxn ang="0">
                  <a:pos x="338" y="15855"/>
                </a:cxn>
                <a:cxn ang="0">
                  <a:pos x="541" y="15319"/>
                </a:cxn>
                <a:cxn ang="0">
                  <a:pos x="2708" y="14246"/>
                </a:cxn>
                <a:cxn ang="0">
                  <a:pos x="5078" y="15472"/>
                </a:cxn>
                <a:cxn ang="0">
                  <a:pos x="6364" y="15931"/>
                </a:cxn>
                <a:cxn ang="0">
                  <a:pos x="7177" y="16314"/>
                </a:cxn>
                <a:cxn ang="0">
                  <a:pos x="5078" y="15089"/>
                </a:cxn>
                <a:cxn ang="0">
                  <a:pos x="1895" y="13327"/>
                </a:cxn>
                <a:cxn ang="0">
                  <a:pos x="1557" y="11029"/>
                </a:cxn>
                <a:cxn ang="0">
                  <a:pos x="2166" y="8502"/>
                </a:cxn>
                <a:cxn ang="0">
                  <a:pos x="3520" y="8425"/>
                </a:cxn>
                <a:cxn ang="0">
                  <a:pos x="5213" y="8885"/>
                </a:cxn>
                <a:cxn ang="0">
                  <a:pos x="7651" y="9574"/>
                </a:cxn>
                <a:cxn ang="0">
                  <a:pos x="10292" y="10034"/>
                </a:cxn>
                <a:cxn ang="0">
                  <a:pos x="12323" y="10569"/>
                </a:cxn>
                <a:cxn ang="0">
                  <a:pos x="14219" y="11029"/>
                </a:cxn>
                <a:cxn ang="0">
                  <a:pos x="14828" y="11412"/>
                </a:cxn>
                <a:cxn ang="0">
                  <a:pos x="15234" y="11489"/>
                </a:cxn>
                <a:cxn ang="0">
                  <a:pos x="15031" y="11259"/>
                </a:cxn>
                <a:cxn ang="0">
                  <a:pos x="14490" y="11029"/>
                </a:cxn>
                <a:cxn ang="0">
                  <a:pos x="13203" y="10493"/>
                </a:cxn>
                <a:cxn ang="0">
                  <a:pos x="11510" y="10186"/>
                </a:cxn>
                <a:cxn ang="0">
                  <a:pos x="9479" y="9574"/>
                </a:cxn>
                <a:cxn ang="0">
                  <a:pos x="7041" y="9114"/>
                </a:cxn>
                <a:cxn ang="0">
                  <a:pos x="5958" y="8808"/>
                </a:cxn>
                <a:cxn ang="0">
                  <a:pos x="5281" y="8578"/>
                </a:cxn>
                <a:cxn ang="0">
                  <a:pos x="4130" y="8195"/>
                </a:cxn>
                <a:cxn ang="0">
                  <a:pos x="2708" y="7812"/>
                </a:cxn>
                <a:cxn ang="0">
                  <a:pos x="2911" y="5974"/>
                </a:cxn>
                <a:cxn ang="0">
                  <a:pos x="3385" y="3599"/>
                </a:cxn>
                <a:cxn ang="0">
                  <a:pos x="4604" y="2833"/>
                </a:cxn>
                <a:cxn ang="0">
                  <a:pos x="5890" y="2680"/>
                </a:cxn>
                <a:cxn ang="0">
                  <a:pos x="5348" y="2527"/>
                </a:cxn>
                <a:cxn ang="0">
                  <a:pos x="3994" y="2680"/>
                </a:cxn>
                <a:cxn ang="0">
                  <a:pos x="3859" y="1684"/>
                </a:cxn>
                <a:cxn ang="0">
                  <a:pos x="4265" y="382"/>
                </a:cxn>
                <a:cxn ang="0">
                  <a:pos x="6432" y="0"/>
                </a:cxn>
                <a:cxn ang="0">
                  <a:pos x="9005" y="0"/>
                </a:cxn>
                <a:cxn ang="0">
                  <a:pos x="11307" y="535"/>
                </a:cxn>
                <a:cxn ang="0">
                  <a:pos x="13339" y="1301"/>
                </a:cxn>
              </a:cxnLst>
              <a:rect l="0" t="0" r="r" b="b"/>
              <a:pathLst>
                <a:path w="21600" h="21600">
                  <a:moveTo>
                    <a:pt x="13948" y="1378"/>
                  </a:moveTo>
                  <a:lnTo>
                    <a:pt x="14287" y="1684"/>
                  </a:lnTo>
                  <a:lnTo>
                    <a:pt x="14625" y="1838"/>
                  </a:lnTo>
                  <a:lnTo>
                    <a:pt x="14964" y="2144"/>
                  </a:lnTo>
                  <a:lnTo>
                    <a:pt x="15370" y="2450"/>
                  </a:lnTo>
                  <a:lnTo>
                    <a:pt x="15641" y="2680"/>
                  </a:lnTo>
                  <a:lnTo>
                    <a:pt x="16047" y="2910"/>
                  </a:lnTo>
                  <a:lnTo>
                    <a:pt x="16385" y="3140"/>
                  </a:lnTo>
                  <a:lnTo>
                    <a:pt x="16724" y="3523"/>
                  </a:lnTo>
                  <a:lnTo>
                    <a:pt x="16724" y="3446"/>
                  </a:lnTo>
                  <a:lnTo>
                    <a:pt x="17130" y="3906"/>
                  </a:lnTo>
                  <a:lnTo>
                    <a:pt x="17469" y="4212"/>
                  </a:lnTo>
                  <a:lnTo>
                    <a:pt x="17875" y="4672"/>
                  </a:lnTo>
                  <a:lnTo>
                    <a:pt x="18146" y="5208"/>
                  </a:lnTo>
                  <a:lnTo>
                    <a:pt x="18417" y="5667"/>
                  </a:lnTo>
                  <a:lnTo>
                    <a:pt x="18755" y="6204"/>
                  </a:lnTo>
                  <a:lnTo>
                    <a:pt x="18891" y="6740"/>
                  </a:lnTo>
                  <a:lnTo>
                    <a:pt x="19026" y="7429"/>
                  </a:lnTo>
                  <a:lnTo>
                    <a:pt x="19703" y="8195"/>
                  </a:lnTo>
                  <a:lnTo>
                    <a:pt x="20245" y="9114"/>
                  </a:lnTo>
                  <a:lnTo>
                    <a:pt x="20719" y="10034"/>
                  </a:lnTo>
                  <a:lnTo>
                    <a:pt x="21125" y="11029"/>
                  </a:lnTo>
                  <a:lnTo>
                    <a:pt x="21329" y="12025"/>
                  </a:lnTo>
                  <a:lnTo>
                    <a:pt x="21532" y="13097"/>
                  </a:lnTo>
                  <a:lnTo>
                    <a:pt x="21600" y="14246"/>
                  </a:lnTo>
                  <a:lnTo>
                    <a:pt x="21600" y="15395"/>
                  </a:lnTo>
                  <a:lnTo>
                    <a:pt x="21464" y="15472"/>
                  </a:lnTo>
                  <a:lnTo>
                    <a:pt x="21396" y="15701"/>
                  </a:lnTo>
                  <a:lnTo>
                    <a:pt x="21261" y="15855"/>
                  </a:lnTo>
                  <a:lnTo>
                    <a:pt x="21261" y="16161"/>
                  </a:lnTo>
                  <a:lnTo>
                    <a:pt x="21261" y="16314"/>
                  </a:lnTo>
                  <a:lnTo>
                    <a:pt x="21125" y="16544"/>
                  </a:lnTo>
                  <a:lnTo>
                    <a:pt x="20990" y="16697"/>
                  </a:lnTo>
                  <a:lnTo>
                    <a:pt x="20855" y="16774"/>
                  </a:lnTo>
                  <a:lnTo>
                    <a:pt x="20651" y="17233"/>
                  </a:lnTo>
                  <a:lnTo>
                    <a:pt x="20381" y="17616"/>
                  </a:lnTo>
                  <a:lnTo>
                    <a:pt x="20177" y="17999"/>
                  </a:lnTo>
                  <a:lnTo>
                    <a:pt x="19906" y="18306"/>
                  </a:lnTo>
                  <a:lnTo>
                    <a:pt x="19568" y="18689"/>
                  </a:lnTo>
                  <a:lnTo>
                    <a:pt x="19162" y="18919"/>
                  </a:lnTo>
                  <a:lnTo>
                    <a:pt x="18891" y="19148"/>
                  </a:lnTo>
                  <a:lnTo>
                    <a:pt x="18485" y="19378"/>
                  </a:lnTo>
                  <a:lnTo>
                    <a:pt x="17740" y="19685"/>
                  </a:lnTo>
                  <a:lnTo>
                    <a:pt x="16927" y="19991"/>
                  </a:lnTo>
                  <a:lnTo>
                    <a:pt x="16182" y="20220"/>
                  </a:lnTo>
                  <a:lnTo>
                    <a:pt x="15437" y="20451"/>
                  </a:lnTo>
                  <a:lnTo>
                    <a:pt x="15167" y="20527"/>
                  </a:lnTo>
                  <a:lnTo>
                    <a:pt x="14828" y="20527"/>
                  </a:lnTo>
                  <a:lnTo>
                    <a:pt x="14557" y="20527"/>
                  </a:lnTo>
                  <a:lnTo>
                    <a:pt x="14287" y="20527"/>
                  </a:lnTo>
                  <a:lnTo>
                    <a:pt x="13948" y="20527"/>
                  </a:lnTo>
                  <a:lnTo>
                    <a:pt x="13609" y="20451"/>
                  </a:lnTo>
                  <a:lnTo>
                    <a:pt x="13339" y="20451"/>
                  </a:lnTo>
                  <a:lnTo>
                    <a:pt x="13068" y="20374"/>
                  </a:lnTo>
                  <a:lnTo>
                    <a:pt x="13068" y="20451"/>
                  </a:lnTo>
                  <a:lnTo>
                    <a:pt x="13068" y="20451"/>
                  </a:lnTo>
                  <a:lnTo>
                    <a:pt x="13000" y="20527"/>
                  </a:lnTo>
                  <a:lnTo>
                    <a:pt x="12932" y="20527"/>
                  </a:lnTo>
                  <a:lnTo>
                    <a:pt x="12864" y="20527"/>
                  </a:lnTo>
                  <a:lnTo>
                    <a:pt x="12864" y="20527"/>
                  </a:lnTo>
                  <a:lnTo>
                    <a:pt x="12797" y="20527"/>
                  </a:lnTo>
                  <a:lnTo>
                    <a:pt x="12729" y="20527"/>
                  </a:lnTo>
                  <a:lnTo>
                    <a:pt x="12390" y="20680"/>
                  </a:lnTo>
                  <a:lnTo>
                    <a:pt x="12052" y="20910"/>
                  </a:lnTo>
                  <a:lnTo>
                    <a:pt x="11781" y="21063"/>
                  </a:lnTo>
                  <a:lnTo>
                    <a:pt x="11375" y="21217"/>
                  </a:lnTo>
                  <a:lnTo>
                    <a:pt x="10562" y="21446"/>
                  </a:lnTo>
                  <a:lnTo>
                    <a:pt x="9885" y="21600"/>
                  </a:lnTo>
                  <a:lnTo>
                    <a:pt x="9005" y="21600"/>
                  </a:lnTo>
                  <a:lnTo>
                    <a:pt x="8192" y="21600"/>
                  </a:lnTo>
                  <a:lnTo>
                    <a:pt x="7380" y="21523"/>
                  </a:lnTo>
                  <a:lnTo>
                    <a:pt x="6567" y="21369"/>
                  </a:lnTo>
                  <a:lnTo>
                    <a:pt x="5755" y="21140"/>
                  </a:lnTo>
                  <a:lnTo>
                    <a:pt x="4874" y="20834"/>
                  </a:lnTo>
                  <a:lnTo>
                    <a:pt x="4062" y="20603"/>
                  </a:lnTo>
                  <a:lnTo>
                    <a:pt x="3114" y="20451"/>
                  </a:lnTo>
                  <a:lnTo>
                    <a:pt x="2302" y="20068"/>
                  </a:lnTo>
                  <a:lnTo>
                    <a:pt x="1489" y="19761"/>
                  </a:lnTo>
                  <a:lnTo>
                    <a:pt x="744" y="19378"/>
                  </a:lnTo>
                  <a:lnTo>
                    <a:pt x="0" y="18765"/>
                  </a:lnTo>
                  <a:lnTo>
                    <a:pt x="0" y="18459"/>
                  </a:lnTo>
                  <a:lnTo>
                    <a:pt x="0" y="18153"/>
                  </a:lnTo>
                  <a:lnTo>
                    <a:pt x="0" y="17923"/>
                  </a:lnTo>
                  <a:lnTo>
                    <a:pt x="135" y="17616"/>
                  </a:lnTo>
                  <a:lnTo>
                    <a:pt x="203" y="17233"/>
                  </a:lnTo>
                  <a:lnTo>
                    <a:pt x="270" y="16927"/>
                  </a:lnTo>
                  <a:lnTo>
                    <a:pt x="338" y="16774"/>
                  </a:lnTo>
                  <a:lnTo>
                    <a:pt x="338" y="16467"/>
                  </a:lnTo>
                  <a:lnTo>
                    <a:pt x="338" y="16314"/>
                  </a:lnTo>
                  <a:lnTo>
                    <a:pt x="338" y="16161"/>
                  </a:lnTo>
                  <a:lnTo>
                    <a:pt x="338" y="16008"/>
                  </a:lnTo>
                  <a:lnTo>
                    <a:pt x="338" y="15855"/>
                  </a:lnTo>
                  <a:lnTo>
                    <a:pt x="338" y="15701"/>
                  </a:lnTo>
                  <a:lnTo>
                    <a:pt x="406" y="15548"/>
                  </a:lnTo>
                  <a:lnTo>
                    <a:pt x="473" y="15472"/>
                  </a:lnTo>
                  <a:lnTo>
                    <a:pt x="541" y="15319"/>
                  </a:lnTo>
                  <a:lnTo>
                    <a:pt x="947" y="13250"/>
                  </a:lnTo>
                  <a:lnTo>
                    <a:pt x="1557" y="13557"/>
                  </a:lnTo>
                  <a:lnTo>
                    <a:pt x="2098" y="13863"/>
                  </a:lnTo>
                  <a:lnTo>
                    <a:pt x="2708" y="14246"/>
                  </a:lnTo>
                  <a:lnTo>
                    <a:pt x="3250" y="14476"/>
                  </a:lnTo>
                  <a:lnTo>
                    <a:pt x="3859" y="14782"/>
                  </a:lnTo>
                  <a:lnTo>
                    <a:pt x="4401" y="15089"/>
                  </a:lnTo>
                  <a:lnTo>
                    <a:pt x="5078" y="15472"/>
                  </a:lnTo>
                  <a:lnTo>
                    <a:pt x="5687" y="15625"/>
                  </a:lnTo>
                  <a:lnTo>
                    <a:pt x="5890" y="15778"/>
                  </a:lnTo>
                  <a:lnTo>
                    <a:pt x="6093" y="15855"/>
                  </a:lnTo>
                  <a:lnTo>
                    <a:pt x="6364" y="15931"/>
                  </a:lnTo>
                  <a:lnTo>
                    <a:pt x="6500" y="16084"/>
                  </a:lnTo>
                  <a:lnTo>
                    <a:pt x="6703" y="16161"/>
                  </a:lnTo>
                  <a:lnTo>
                    <a:pt x="6974" y="16238"/>
                  </a:lnTo>
                  <a:lnTo>
                    <a:pt x="7177" y="16314"/>
                  </a:lnTo>
                  <a:lnTo>
                    <a:pt x="7380" y="16391"/>
                  </a:lnTo>
                  <a:lnTo>
                    <a:pt x="6567" y="15855"/>
                  </a:lnTo>
                  <a:lnTo>
                    <a:pt x="5823" y="15472"/>
                  </a:lnTo>
                  <a:lnTo>
                    <a:pt x="5078" y="15089"/>
                  </a:lnTo>
                  <a:lnTo>
                    <a:pt x="4197" y="14629"/>
                  </a:lnTo>
                  <a:lnTo>
                    <a:pt x="3385" y="14246"/>
                  </a:lnTo>
                  <a:lnTo>
                    <a:pt x="2640" y="13787"/>
                  </a:lnTo>
                  <a:lnTo>
                    <a:pt x="1895" y="13327"/>
                  </a:lnTo>
                  <a:lnTo>
                    <a:pt x="1015" y="12944"/>
                  </a:lnTo>
                  <a:lnTo>
                    <a:pt x="1218" y="12331"/>
                  </a:lnTo>
                  <a:lnTo>
                    <a:pt x="1353" y="11642"/>
                  </a:lnTo>
                  <a:lnTo>
                    <a:pt x="1557" y="11029"/>
                  </a:lnTo>
                  <a:lnTo>
                    <a:pt x="1692" y="10417"/>
                  </a:lnTo>
                  <a:lnTo>
                    <a:pt x="1895" y="9803"/>
                  </a:lnTo>
                  <a:lnTo>
                    <a:pt x="1963" y="9114"/>
                  </a:lnTo>
                  <a:lnTo>
                    <a:pt x="2166" y="8502"/>
                  </a:lnTo>
                  <a:lnTo>
                    <a:pt x="2302" y="7812"/>
                  </a:lnTo>
                  <a:lnTo>
                    <a:pt x="2708" y="8042"/>
                  </a:lnTo>
                  <a:lnTo>
                    <a:pt x="3114" y="8195"/>
                  </a:lnTo>
                  <a:lnTo>
                    <a:pt x="3520" y="8425"/>
                  </a:lnTo>
                  <a:lnTo>
                    <a:pt x="3927" y="8578"/>
                  </a:lnTo>
                  <a:lnTo>
                    <a:pt x="4333" y="8578"/>
                  </a:lnTo>
                  <a:lnTo>
                    <a:pt x="4739" y="8731"/>
                  </a:lnTo>
                  <a:lnTo>
                    <a:pt x="5213" y="8885"/>
                  </a:lnTo>
                  <a:lnTo>
                    <a:pt x="5619" y="9038"/>
                  </a:lnTo>
                  <a:lnTo>
                    <a:pt x="6297" y="9268"/>
                  </a:lnTo>
                  <a:lnTo>
                    <a:pt x="6906" y="9344"/>
                  </a:lnTo>
                  <a:lnTo>
                    <a:pt x="7651" y="9574"/>
                  </a:lnTo>
                  <a:lnTo>
                    <a:pt x="8260" y="9651"/>
                  </a:lnTo>
                  <a:lnTo>
                    <a:pt x="8869" y="9727"/>
                  </a:lnTo>
                  <a:lnTo>
                    <a:pt x="9614" y="9880"/>
                  </a:lnTo>
                  <a:lnTo>
                    <a:pt x="10292" y="10034"/>
                  </a:lnTo>
                  <a:lnTo>
                    <a:pt x="11036" y="10110"/>
                  </a:lnTo>
                  <a:lnTo>
                    <a:pt x="11375" y="10340"/>
                  </a:lnTo>
                  <a:lnTo>
                    <a:pt x="11916" y="10417"/>
                  </a:lnTo>
                  <a:lnTo>
                    <a:pt x="12323" y="10569"/>
                  </a:lnTo>
                  <a:lnTo>
                    <a:pt x="12797" y="10723"/>
                  </a:lnTo>
                  <a:lnTo>
                    <a:pt x="13339" y="10723"/>
                  </a:lnTo>
                  <a:lnTo>
                    <a:pt x="13745" y="10952"/>
                  </a:lnTo>
                  <a:lnTo>
                    <a:pt x="14219" y="11029"/>
                  </a:lnTo>
                  <a:lnTo>
                    <a:pt x="14625" y="11335"/>
                  </a:lnTo>
                  <a:lnTo>
                    <a:pt x="14625" y="11335"/>
                  </a:lnTo>
                  <a:lnTo>
                    <a:pt x="14761" y="11412"/>
                  </a:lnTo>
                  <a:lnTo>
                    <a:pt x="14828" y="11412"/>
                  </a:lnTo>
                  <a:lnTo>
                    <a:pt x="14896" y="11489"/>
                  </a:lnTo>
                  <a:lnTo>
                    <a:pt x="15031" y="11489"/>
                  </a:lnTo>
                  <a:lnTo>
                    <a:pt x="15099" y="11489"/>
                  </a:lnTo>
                  <a:lnTo>
                    <a:pt x="15234" y="11489"/>
                  </a:lnTo>
                  <a:lnTo>
                    <a:pt x="15302" y="11565"/>
                  </a:lnTo>
                  <a:lnTo>
                    <a:pt x="15302" y="11489"/>
                  </a:lnTo>
                  <a:lnTo>
                    <a:pt x="15167" y="11335"/>
                  </a:lnTo>
                  <a:lnTo>
                    <a:pt x="15031" y="11259"/>
                  </a:lnTo>
                  <a:lnTo>
                    <a:pt x="14896" y="11182"/>
                  </a:lnTo>
                  <a:lnTo>
                    <a:pt x="14761" y="11182"/>
                  </a:lnTo>
                  <a:lnTo>
                    <a:pt x="14625" y="11029"/>
                  </a:lnTo>
                  <a:lnTo>
                    <a:pt x="14490" y="11029"/>
                  </a:lnTo>
                  <a:lnTo>
                    <a:pt x="14422" y="10876"/>
                  </a:lnTo>
                  <a:lnTo>
                    <a:pt x="13948" y="10723"/>
                  </a:lnTo>
                  <a:lnTo>
                    <a:pt x="13609" y="10646"/>
                  </a:lnTo>
                  <a:lnTo>
                    <a:pt x="13203" y="10493"/>
                  </a:lnTo>
                  <a:lnTo>
                    <a:pt x="12729" y="10417"/>
                  </a:lnTo>
                  <a:lnTo>
                    <a:pt x="12323" y="10417"/>
                  </a:lnTo>
                  <a:lnTo>
                    <a:pt x="11984" y="10340"/>
                  </a:lnTo>
                  <a:lnTo>
                    <a:pt x="11510" y="10186"/>
                  </a:lnTo>
                  <a:lnTo>
                    <a:pt x="11104" y="10034"/>
                  </a:lnTo>
                  <a:lnTo>
                    <a:pt x="10562" y="9803"/>
                  </a:lnTo>
                  <a:lnTo>
                    <a:pt x="10021" y="9651"/>
                  </a:lnTo>
                  <a:lnTo>
                    <a:pt x="9479" y="9574"/>
                  </a:lnTo>
                  <a:lnTo>
                    <a:pt x="8869" y="9420"/>
                  </a:lnTo>
                  <a:lnTo>
                    <a:pt x="8260" y="9268"/>
                  </a:lnTo>
                  <a:lnTo>
                    <a:pt x="7651" y="9191"/>
                  </a:lnTo>
                  <a:lnTo>
                    <a:pt x="7041" y="9114"/>
                  </a:lnTo>
                  <a:lnTo>
                    <a:pt x="6500" y="8961"/>
                  </a:lnTo>
                  <a:lnTo>
                    <a:pt x="6364" y="8961"/>
                  </a:lnTo>
                  <a:lnTo>
                    <a:pt x="6093" y="8885"/>
                  </a:lnTo>
                  <a:lnTo>
                    <a:pt x="5958" y="8808"/>
                  </a:lnTo>
                  <a:lnTo>
                    <a:pt x="5755" y="8655"/>
                  </a:lnTo>
                  <a:lnTo>
                    <a:pt x="5619" y="8578"/>
                  </a:lnTo>
                  <a:lnTo>
                    <a:pt x="5348" y="8578"/>
                  </a:lnTo>
                  <a:lnTo>
                    <a:pt x="5281" y="8578"/>
                  </a:lnTo>
                  <a:lnTo>
                    <a:pt x="5078" y="8578"/>
                  </a:lnTo>
                  <a:lnTo>
                    <a:pt x="4739" y="8425"/>
                  </a:lnTo>
                  <a:lnTo>
                    <a:pt x="4401" y="8272"/>
                  </a:lnTo>
                  <a:lnTo>
                    <a:pt x="4130" y="8195"/>
                  </a:lnTo>
                  <a:lnTo>
                    <a:pt x="3791" y="8119"/>
                  </a:lnTo>
                  <a:lnTo>
                    <a:pt x="3385" y="8042"/>
                  </a:lnTo>
                  <a:lnTo>
                    <a:pt x="3114" y="7889"/>
                  </a:lnTo>
                  <a:lnTo>
                    <a:pt x="2708" y="7812"/>
                  </a:lnTo>
                  <a:lnTo>
                    <a:pt x="2369" y="7736"/>
                  </a:lnTo>
                  <a:lnTo>
                    <a:pt x="2505" y="7123"/>
                  </a:lnTo>
                  <a:lnTo>
                    <a:pt x="2708" y="6510"/>
                  </a:lnTo>
                  <a:lnTo>
                    <a:pt x="2911" y="5974"/>
                  </a:lnTo>
                  <a:lnTo>
                    <a:pt x="3046" y="5284"/>
                  </a:lnTo>
                  <a:lnTo>
                    <a:pt x="3114" y="4825"/>
                  </a:lnTo>
                  <a:lnTo>
                    <a:pt x="3250" y="4212"/>
                  </a:lnTo>
                  <a:lnTo>
                    <a:pt x="3385" y="3599"/>
                  </a:lnTo>
                  <a:lnTo>
                    <a:pt x="3588" y="2987"/>
                  </a:lnTo>
                  <a:lnTo>
                    <a:pt x="3927" y="2910"/>
                  </a:lnTo>
                  <a:lnTo>
                    <a:pt x="4197" y="2910"/>
                  </a:lnTo>
                  <a:lnTo>
                    <a:pt x="4604" y="2833"/>
                  </a:lnTo>
                  <a:lnTo>
                    <a:pt x="4942" y="2833"/>
                  </a:lnTo>
                  <a:lnTo>
                    <a:pt x="5281" y="2757"/>
                  </a:lnTo>
                  <a:lnTo>
                    <a:pt x="5552" y="2680"/>
                  </a:lnTo>
                  <a:lnTo>
                    <a:pt x="5890" y="2680"/>
                  </a:lnTo>
                  <a:lnTo>
                    <a:pt x="6229" y="2604"/>
                  </a:lnTo>
                  <a:lnTo>
                    <a:pt x="5890" y="2527"/>
                  </a:lnTo>
                  <a:lnTo>
                    <a:pt x="5619" y="2527"/>
                  </a:lnTo>
                  <a:lnTo>
                    <a:pt x="5348" y="2527"/>
                  </a:lnTo>
                  <a:lnTo>
                    <a:pt x="5010" y="2527"/>
                  </a:lnTo>
                  <a:lnTo>
                    <a:pt x="4671" y="2604"/>
                  </a:lnTo>
                  <a:lnTo>
                    <a:pt x="4333" y="2604"/>
                  </a:lnTo>
                  <a:lnTo>
                    <a:pt x="3994" y="2680"/>
                  </a:lnTo>
                  <a:lnTo>
                    <a:pt x="3656" y="2680"/>
                  </a:lnTo>
                  <a:lnTo>
                    <a:pt x="3724" y="2374"/>
                  </a:lnTo>
                  <a:lnTo>
                    <a:pt x="3791" y="1991"/>
                  </a:lnTo>
                  <a:lnTo>
                    <a:pt x="3859" y="1684"/>
                  </a:lnTo>
                  <a:lnTo>
                    <a:pt x="3994" y="1378"/>
                  </a:lnTo>
                  <a:lnTo>
                    <a:pt x="4130" y="1072"/>
                  </a:lnTo>
                  <a:lnTo>
                    <a:pt x="4197" y="765"/>
                  </a:lnTo>
                  <a:lnTo>
                    <a:pt x="4265" y="382"/>
                  </a:lnTo>
                  <a:lnTo>
                    <a:pt x="4333" y="152"/>
                  </a:lnTo>
                  <a:lnTo>
                    <a:pt x="5010" y="76"/>
                  </a:lnTo>
                  <a:lnTo>
                    <a:pt x="5687" y="0"/>
                  </a:lnTo>
                  <a:lnTo>
                    <a:pt x="6432" y="0"/>
                  </a:lnTo>
                  <a:lnTo>
                    <a:pt x="6974" y="0"/>
                  </a:lnTo>
                  <a:lnTo>
                    <a:pt x="7651" y="0"/>
                  </a:lnTo>
                  <a:lnTo>
                    <a:pt x="8395" y="0"/>
                  </a:lnTo>
                  <a:lnTo>
                    <a:pt x="9005" y="0"/>
                  </a:lnTo>
                  <a:lnTo>
                    <a:pt x="9750" y="152"/>
                  </a:lnTo>
                  <a:lnTo>
                    <a:pt x="10224" y="229"/>
                  </a:lnTo>
                  <a:lnTo>
                    <a:pt x="10833" y="306"/>
                  </a:lnTo>
                  <a:lnTo>
                    <a:pt x="11307" y="535"/>
                  </a:lnTo>
                  <a:lnTo>
                    <a:pt x="11849" y="689"/>
                  </a:lnTo>
                  <a:lnTo>
                    <a:pt x="12390" y="918"/>
                  </a:lnTo>
                  <a:lnTo>
                    <a:pt x="12864" y="1072"/>
                  </a:lnTo>
                  <a:lnTo>
                    <a:pt x="13339" y="1301"/>
                  </a:lnTo>
                  <a:lnTo>
                    <a:pt x="13948" y="137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 name="未知"/>
            <p:cNvSpPr>
              <a:spLocks noChangeAspect="1"/>
            </p:cNvSpPr>
            <p:nvPr/>
          </p:nvSpPr>
          <p:spPr bwMode="auto">
            <a:xfrm>
              <a:off x="1404" y="619"/>
              <a:ext cx="723" cy="640"/>
            </a:xfrm>
            <a:custGeom>
              <a:avLst/>
              <a:gdLst/>
              <a:ahLst/>
              <a:cxnLst>
                <a:cxn ang="0">
                  <a:pos x="14964" y="2144"/>
                </a:cxn>
                <a:cxn ang="0">
                  <a:pos x="16385" y="3140"/>
                </a:cxn>
                <a:cxn ang="0">
                  <a:pos x="17469" y="4212"/>
                </a:cxn>
                <a:cxn ang="0">
                  <a:pos x="18755" y="6204"/>
                </a:cxn>
                <a:cxn ang="0">
                  <a:pos x="20245" y="9114"/>
                </a:cxn>
                <a:cxn ang="0">
                  <a:pos x="21532" y="13097"/>
                </a:cxn>
                <a:cxn ang="0">
                  <a:pos x="21396" y="15701"/>
                </a:cxn>
                <a:cxn ang="0">
                  <a:pos x="21125" y="16544"/>
                </a:cxn>
                <a:cxn ang="0">
                  <a:pos x="20381" y="17616"/>
                </a:cxn>
                <a:cxn ang="0">
                  <a:pos x="19162" y="18919"/>
                </a:cxn>
                <a:cxn ang="0">
                  <a:pos x="16927" y="19991"/>
                </a:cxn>
                <a:cxn ang="0">
                  <a:pos x="14828" y="20527"/>
                </a:cxn>
                <a:cxn ang="0">
                  <a:pos x="13609" y="20451"/>
                </a:cxn>
                <a:cxn ang="0">
                  <a:pos x="13000" y="20527"/>
                </a:cxn>
                <a:cxn ang="0">
                  <a:pos x="12729" y="20527"/>
                </a:cxn>
                <a:cxn ang="0">
                  <a:pos x="11375" y="21217"/>
                </a:cxn>
                <a:cxn ang="0">
                  <a:pos x="8192" y="21600"/>
                </a:cxn>
                <a:cxn ang="0">
                  <a:pos x="4874" y="20834"/>
                </a:cxn>
                <a:cxn ang="0">
                  <a:pos x="1489" y="19761"/>
                </a:cxn>
                <a:cxn ang="0">
                  <a:pos x="0" y="18153"/>
                </a:cxn>
                <a:cxn ang="0">
                  <a:pos x="270" y="16927"/>
                </a:cxn>
                <a:cxn ang="0">
                  <a:pos x="338" y="16161"/>
                </a:cxn>
                <a:cxn ang="0">
                  <a:pos x="406" y="15548"/>
                </a:cxn>
                <a:cxn ang="0">
                  <a:pos x="1557" y="13557"/>
                </a:cxn>
                <a:cxn ang="0">
                  <a:pos x="3859" y="14782"/>
                </a:cxn>
                <a:cxn ang="0">
                  <a:pos x="5890" y="15778"/>
                </a:cxn>
                <a:cxn ang="0">
                  <a:pos x="6703" y="16161"/>
                </a:cxn>
                <a:cxn ang="0">
                  <a:pos x="6567" y="15855"/>
                </a:cxn>
                <a:cxn ang="0">
                  <a:pos x="3385" y="14246"/>
                </a:cxn>
                <a:cxn ang="0">
                  <a:pos x="1218" y="12331"/>
                </a:cxn>
                <a:cxn ang="0">
                  <a:pos x="1895" y="9803"/>
                </a:cxn>
                <a:cxn ang="0">
                  <a:pos x="2708" y="8042"/>
                </a:cxn>
                <a:cxn ang="0">
                  <a:pos x="4333" y="8578"/>
                </a:cxn>
                <a:cxn ang="0">
                  <a:pos x="6297" y="9268"/>
                </a:cxn>
                <a:cxn ang="0">
                  <a:pos x="8869" y="9727"/>
                </a:cxn>
                <a:cxn ang="0">
                  <a:pos x="11375" y="10340"/>
                </a:cxn>
                <a:cxn ang="0">
                  <a:pos x="13339" y="10723"/>
                </a:cxn>
                <a:cxn ang="0">
                  <a:pos x="14625" y="11335"/>
                </a:cxn>
                <a:cxn ang="0">
                  <a:pos x="15031" y="11489"/>
                </a:cxn>
                <a:cxn ang="0">
                  <a:pos x="15302" y="11489"/>
                </a:cxn>
                <a:cxn ang="0">
                  <a:pos x="14761" y="11182"/>
                </a:cxn>
                <a:cxn ang="0">
                  <a:pos x="13948" y="10723"/>
                </a:cxn>
                <a:cxn ang="0">
                  <a:pos x="12323" y="10417"/>
                </a:cxn>
                <a:cxn ang="0">
                  <a:pos x="10562" y="9803"/>
                </a:cxn>
                <a:cxn ang="0">
                  <a:pos x="8260" y="9268"/>
                </a:cxn>
                <a:cxn ang="0">
                  <a:pos x="6364" y="8961"/>
                </a:cxn>
                <a:cxn ang="0">
                  <a:pos x="5619" y="8578"/>
                </a:cxn>
                <a:cxn ang="0">
                  <a:pos x="4739" y="8425"/>
                </a:cxn>
                <a:cxn ang="0">
                  <a:pos x="3385" y="8042"/>
                </a:cxn>
                <a:cxn ang="0">
                  <a:pos x="2505" y="7123"/>
                </a:cxn>
                <a:cxn ang="0">
                  <a:pos x="3114" y="4825"/>
                </a:cxn>
                <a:cxn ang="0">
                  <a:pos x="3927" y="2910"/>
                </a:cxn>
                <a:cxn ang="0">
                  <a:pos x="5281" y="2757"/>
                </a:cxn>
                <a:cxn ang="0">
                  <a:pos x="5890" y="2527"/>
                </a:cxn>
                <a:cxn ang="0">
                  <a:pos x="4671" y="2604"/>
                </a:cxn>
                <a:cxn ang="0">
                  <a:pos x="3724" y="2374"/>
                </a:cxn>
                <a:cxn ang="0">
                  <a:pos x="4130" y="1072"/>
                </a:cxn>
                <a:cxn ang="0">
                  <a:pos x="5010" y="76"/>
                </a:cxn>
                <a:cxn ang="0">
                  <a:pos x="7651" y="0"/>
                </a:cxn>
                <a:cxn ang="0">
                  <a:pos x="10224" y="229"/>
                </a:cxn>
                <a:cxn ang="0">
                  <a:pos x="12390" y="918"/>
                </a:cxn>
              </a:cxnLst>
              <a:rect l="0" t="0" r="r" b="b"/>
              <a:pathLst>
                <a:path w="21600" h="21600">
                  <a:moveTo>
                    <a:pt x="13948" y="1378"/>
                  </a:moveTo>
                  <a:lnTo>
                    <a:pt x="14287" y="1684"/>
                  </a:lnTo>
                  <a:lnTo>
                    <a:pt x="14625" y="1838"/>
                  </a:lnTo>
                  <a:lnTo>
                    <a:pt x="14964" y="2144"/>
                  </a:lnTo>
                  <a:lnTo>
                    <a:pt x="15370" y="2450"/>
                  </a:lnTo>
                  <a:lnTo>
                    <a:pt x="15641" y="2680"/>
                  </a:lnTo>
                  <a:lnTo>
                    <a:pt x="16047" y="2910"/>
                  </a:lnTo>
                  <a:lnTo>
                    <a:pt x="16385" y="3140"/>
                  </a:lnTo>
                  <a:lnTo>
                    <a:pt x="16724" y="3523"/>
                  </a:lnTo>
                  <a:lnTo>
                    <a:pt x="16724" y="3446"/>
                  </a:lnTo>
                  <a:lnTo>
                    <a:pt x="17130" y="3906"/>
                  </a:lnTo>
                  <a:lnTo>
                    <a:pt x="17469" y="4212"/>
                  </a:lnTo>
                  <a:lnTo>
                    <a:pt x="17875" y="4672"/>
                  </a:lnTo>
                  <a:lnTo>
                    <a:pt x="18146" y="5208"/>
                  </a:lnTo>
                  <a:lnTo>
                    <a:pt x="18417" y="5667"/>
                  </a:lnTo>
                  <a:lnTo>
                    <a:pt x="18755" y="6204"/>
                  </a:lnTo>
                  <a:lnTo>
                    <a:pt x="18891" y="6740"/>
                  </a:lnTo>
                  <a:lnTo>
                    <a:pt x="19026" y="7429"/>
                  </a:lnTo>
                  <a:lnTo>
                    <a:pt x="19703" y="8195"/>
                  </a:lnTo>
                  <a:lnTo>
                    <a:pt x="20245" y="9114"/>
                  </a:lnTo>
                  <a:lnTo>
                    <a:pt x="20719" y="10034"/>
                  </a:lnTo>
                  <a:lnTo>
                    <a:pt x="21125" y="11029"/>
                  </a:lnTo>
                  <a:lnTo>
                    <a:pt x="21329" y="12025"/>
                  </a:lnTo>
                  <a:lnTo>
                    <a:pt x="21532" y="13097"/>
                  </a:lnTo>
                  <a:lnTo>
                    <a:pt x="21600" y="14246"/>
                  </a:lnTo>
                  <a:lnTo>
                    <a:pt x="21600" y="15395"/>
                  </a:lnTo>
                  <a:lnTo>
                    <a:pt x="21464" y="15472"/>
                  </a:lnTo>
                  <a:lnTo>
                    <a:pt x="21396" y="15701"/>
                  </a:lnTo>
                  <a:lnTo>
                    <a:pt x="21261" y="15855"/>
                  </a:lnTo>
                  <a:lnTo>
                    <a:pt x="21261" y="16161"/>
                  </a:lnTo>
                  <a:lnTo>
                    <a:pt x="21261" y="16314"/>
                  </a:lnTo>
                  <a:lnTo>
                    <a:pt x="21125" y="16544"/>
                  </a:lnTo>
                  <a:lnTo>
                    <a:pt x="20990" y="16697"/>
                  </a:lnTo>
                  <a:lnTo>
                    <a:pt x="20855" y="16774"/>
                  </a:lnTo>
                  <a:lnTo>
                    <a:pt x="20651" y="17233"/>
                  </a:lnTo>
                  <a:lnTo>
                    <a:pt x="20381" y="17616"/>
                  </a:lnTo>
                  <a:lnTo>
                    <a:pt x="20177" y="17999"/>
                  </a:lnTo>
                  <a:lnTo>
                    <a:pt x="19906" y="18306"/>
                  </a:lnTo>
                  <a:lnTo>
                    <a:pt x="19568" y="18689"/>
                  </a:lnTo>
                  <a:lnTo>
                    <a:pt x="19162" y="18919"/>
                  </a:lnTo>
                  <a:lnTo>
                    <a:pt x="18891" y="19148"/>
                  </a:lnTo>
                  <a:lnTo>
                    <a:pt x="18485" y="19378"/>
                  </a:lnTo>
                  <a:lnTo>
                    <a:pt x="17740" y="19685"/>
                  </a:lnTo>
                  <a:lnTo>
                    <a:pt x="16927" y="19991"/>
                  </a:lnTo>
                  <a:lnTo>
                    <a:pt x="16182" y="20220"/>
                  </a:lnTo>
                  <a:lnTo>
                    <a:pt x="15437" y="20451"/>
                  </a:lnTo>
                  <a:lnTo>
                    <a:pt x="15167" y="20527"/>
                  </a:lnTo>
                  <a:lnTo>
                    <a:pt x="14828" y="20527"/>
                  </a:lnTo>
                  <a:lnTo>
                    <a:pt x="14557" y="20527"/>
                  </a:lnTo>
                  <a:lnTo>
                    <a:pt x="14287" y="20527"/>
                  </a:lnTo>
                  <a:lnTo>
                    <a:pt x="13948" y="20527"/>
                  </a:lnTo>
                  <a:lnTo>
                    <a:pt x="13609" y="20451"/>
                  </a:lnTo>
                  <a:lnTo>
                    <a:pt x="13339" y="20451"/>
                  </a:lnTo>
                  <a:lnTo>
                    <a:pt x="13068" y="20374"/>
                  </a:lnTo>
                  <a:lnTo>
                    <a:pt x="13068" y="20451"/>
                  </a:lnTo>
                  <a:lnTo>
                    <a:pt x="13000" y="20527"/>
                  </a:lnTo>
                  <a:lnTo>
                    <a:pt x="12932" y="20527"/>
                  </a:lnTo>
                  <a:lnTo>
                    <a:pt x="12864" y="20527"/>
                  </a:lnTo>
                  <a:lnTo>
                    <a:pt x="12797" y="20527"/>
                  </a:lnTo>
                  <a:lnTo>
                    <a:pt x="12729" y="20527"/>
                  </a:lnTo>
                  <a:lnTo>
                    <a:pt x="12390" y="20680"/>
                  </a:lnTo>
                  <a:lnTo>
                    <a:pt x="12052" y="20910"/>
                  </a:lnTo>
                  <a:lnTo>
                    <a:pt x="11781" y="21063"/>
                  </a:lnTo>
                  <a:lnTo>
                    <a:pt x="11375" y="21217"/>
                  </a:lnTo>
                  <a:lnTo>
                    <a:pt x="10562" y="21446"/>
                  </a:lnTo>
                  <a:lnTo>
                    <a:pt x="9885" y="21600"/>
                  </a:lnTo>
                  <a:lnTo>
                    <a:pt x="9005" y="21600"/>
                  </a:lnTo>
                  <a:lnTo>
                    <a:pt x="8192" y="21600"/>
                  </a:lnTo>
                  <a:lnTo>
                    <a:pt x="7380" y="21523"/>
                  </a:lnTo>
                  <a:lnTo>
                    <a:pt x="6567" y="21369"/>
                  </a:lnTo>
                  <a:lnTo>
                    <a:pt x="5755" y="21140"/>
                  </a:lnTo>
                  <a:lnTo>
                    <a:pt x="4874" y="20834"/>
                  </a:lnTo>
                  <a:lnTo>
                    <a:pt x="4062" y="20603"/>
                  </a:lnTo>
                  <a:lnTo>
                    <a:pt x="3114" y="20451"/>
                  </a:lnTo>
                  <a:lnTo>
                    <a:pt x="2302" y="20068"/>
                  </a:lnTo>
                  <a:lnTo>
                    <a:pt x="1489" y="19761"/>
                  </a:lnTo>
                  <a:lnTo>
                    <a:pt x="744" y="19378"/>
                  </a:lnTo>
                  <a:lnTo>
                    <a:pt x="0" y="18765"/>
                  </a:lnTo>
                  <a:lnTo>
                    <a:pt x="0" y="18459"/>
                  </a:lnTo>
                  <a:lnTo>
                    <a:pt x="0" y="18153"/>
                  </a:lnTo>
                  <a:lnTo>
                    <a:pt x="0" y="17923"/>
                  </a:lnTo>
                  <a:lnTo>
                    <a:pt x="135" y="17616"/>
                  </a:lnTo>
                  <a:lnTo>
                    <a:pt x="203" y="17233"/>
                  </a:lnTo>
                  <a:lnTo>
                    <a:pt x="270" y="16927"/>
                  </a:lnTo>
                  <a:lnTo>
                    <a:pt x="338" y="16774"/>
                  </a:lnTo>
                  <a:lnTo>
                    <a:pt x="338" y="16467"/>
                  </a:lnTo>
                  <a:lnTo>
                    <a:pt x="338" y="16314"/>
                  </a:lnTo>
                  <a:lnTo>
                    <a:pt x="338" y="16161"/>
                  </a:lnTo>
                  <a:lnTo>
                    <a:pt x="338" y="16008"/>
                  </a:lnTo>
                  <a:lnTo>
                    <a:pt x="338" y="15855"/>
                  </a:lnTo>
                  <a:lnTo>
                    <a:pt x="338" y="15701"/>
                  </a:lnTo>
                  <a:lnTo>
                    <a:pt x="406" y="15548"/>
                  </a:lnTo>
                  <a:lnTo>
                    <a:pt x="473" y="15472"/>
                  </a:lnTo>
                  <a:lnTo>
                    <a:pt x="541" y="15319"/>
                  </a:lnTo>
                  <a:lnTo>
                    <a:pt x="947" y="13250"/>
                  </a:lnTo>
                  <a:lnTo>
                    <a:pt x="1557" y="13557"/>
                  </a:lnTo>
                  <a:lnTo>
                    <a:pt x="2098" y="13863"/>
                  </a:lnTo>
                  <a:lnTo>
                    <a:pt x="2708" y="14246"/>
                  </a:lnTo>
                  <a:lnTo>
                    <a:pt x="3250" y="14476"/>
                  </a:lnTo>
                  <a:lnTo>
                    <a:pt x="3859" y="14782"/>
                  </a:lnTo>
                  <a:lnTo>
                    <a:pt x="4401" y="15089"/>
                  </a:lnTo>
                  <a:lnTo>
                    <a:pt x="5078" y="15472"/>
                  </a:lnTo>
                  <a:lnTo>
                    <a:pt x="5687" y="15625"/>
                  </a:lnTo>
                  <a:lnTo>
                    <a:pt x="5890" y="15778"/>
                  </a:lnTo>
                  <a:lnTo>
                    <a:pt x="6093" y="15855"/>
                  </a:lnTo>
                  <a:lnTo>
                    <a:pt x="6364" y="15931"/>
                  </a:lnTo>
                  <a:lnTo>
                    <a:pt x="6500" y="16084"/>
                  </a:lnTo>
                  <a:lnTo>
                    <a:pt x="6703" y="16161"/>
                  </a:lnTo>
                  <a:lnTo>
                    <a:pt x="6974" y="16238"/>
                  </a:lnTo>
                  <a:lnTo>
                    <a:pt x="7177" y="16314"/>
                  </a:lnTo>
                  <a:lnTo>
                    <a:pt x="7380" y="16391"/>
                  </a:lnTo>
                  <a:lnTo>
                    <a:pt x="6567" y="15855"/>
                  </a:lnTo>
                  <a:lnTo>
                    <a:pt x="5823" y="15472"/>
                  </a:lnTo>
                  <a:lnTo>
                    <a:pt x="5078" y="15089"/>
                  </a:lnTo>
                  <a:lnTo>
                    <a:pt x="4197" y="14629"/>
                  </a:lnTo>
                  <a:lnTo>
                    <a:pt x="3385" y="14246"/>
                  </a:lnTo>
                  <a:lnTo>
                    <a:pt x="2640" y="13787"/>
                  </a:lnTo>
                  <a:lnTo>
                    <a:pt x="1895" y="13327"/>
                  </a:lnTo>
                  <a:lnTo>
                    <a:pt x="1015" y="12944"/>
                  </a:lnTo>
                  <a:lnTo>
                    <a:pt x="1218" y="12331"/>
                  </a:lnTo>
                  <a:lnTo>
                    <a:pt x="1353" y="11642"/>
                  </a:lnTo>
                  <a:lnTo>
                    <a:pt x="1557" y="11029"/>
                  </a:lnTo>
                  <a:lnTo>
                    <a:pt x="1692" y="10417"/>
                  </a:lnTo>
                  <a:lnTo>
                    <a:pt x="1895" y="9803"/>
                  </a:lnTo>
                  <a:lnTo>
                    <a:pt x="1963" y="9114"/>
                  </a:lnTo>
                  <a:lnTo>
                    <a:pt x="2166" y="8502"/>
                  </a:lnTo>
                  <a:lnTo>
                    <a:pt x="2302" y="7812"/>
                  </a:lnTo>
                  <a:lnTo>
                    <a:pt x="2708" y="8042"/>
                  </a:lnTo>
                  <a:lnTo>
                    <a:pt x="3114" y="8195"/>
                  </a:lnTo>
                  <a:lnTo>
                    <a:pt x="3520" y="8425"/>
                  </a:lnTo>
                  <a:lnTo>
                    <a:pt x="3927" y="8578"/>
                  </a:lnTo>
                  <a:lnTo>
                    <a:pt x="4333" y="8578"/>
                  </a:lnTo>
                  <a:lnTo>
                    <a:pt x="4739" y="8731"/>
                  </a:lnTo>
                  <a:lnTo>
                    <a:pt x="5213" y="8885"/>
                  </a:lnTo>
                  <a:lnTo>
                    <a:pt x="5619" y="9038"/>
                  </a:lnTo>
                  <a:lnTo>
                    <a:pt x="6297" y="9268"/>
                  </a:lnTo>
                  <a:lnTo>
                    <a:pt x="6906" y="9344"/>
                  </a:lnTo>
                  <a:lnTo>
                    <a:pt x="7651" y="9574"/>
                  </a:lnTo>
                  <a:lnTo>
                    <a:pt x="8260" y="9651"/>
                  </a:lnTo>
                  <a:lnTo>
                    <a:pt x="8869" y="9727"/>
                  </a:lnTo>
                  <a:lnTo>
                    <a:pt x="9614" y="9880"/>
                  </a:lnTo>
                  <a:lnTo>
                    <a:pt x="10292" y="10034"/>
                  </a:lnTo>
                  <a:lnTo>
                    <a:pt x="11036" y="10110"/>
                  </a:lnTo>
                  <a:lnTo>
                    <a:pt x="11375" y="10340"/>
                  </a:lnTo>
                  <a:lnTo>
                    <a:pt x="11916" y="10417"/>
                  </a:lnTo>
                  <a:lnTo>
                    <a:pt x="12323" y="10569"/>
                  </a:lnTo>
                  <a:lnTo>
                    <a:pt x="12797" y="10723"/>
                  </a:lnTo>
                  <a:lnTo>
                    <a:pt x="13339" y="10723"/>
                  </a:lnTo>
                  <a:lnTo>
                    <a:pt x="13745" y="10952"/>
                  </a:lnTo>
                  <a:lnTo>
                    <a:pt x="14219" y="11029"/>
                  </a:lnTo>
                  <a:lnTo>
                    <a:pt x="14625" y="11335"/>
                  </a:lnTo>
                  <a:lnTo>
                    <a:pt x="14625" y="11335"/>
                  </a:lnTo>
                  <a:lnTo>
                    <a:pt x="14761" y="11412"/>
                  </a:lnTo>
                  <a:lnTo>
                    <a:pt x="14828" y="11412"/>
                  </a:lnTo>
                  <a:lnTo>
                    <a:pt x="14896" y="11489"/>
                  </a:lnTo>
                  <a:lnTo>
                    <a:pt x="15031" y="11489"/>
                  </a:lnTo>
                  <a:lnTo>
                    <a:pt x="15099" y="11489"/>
                  </a:lnTo>
                  <a:lnTo>
                    <a:pt x="15234" y="11489"/>
                  </a:lnTo>
                  <a:lnTo>
                    <a:pt x="15302" y="11565"/>
                  </a:lnTo>
                  <a:lnTo>
                    <a:pt x="15302" y="11489"/>
                  </a:lnTo>
                  <a:lnTo>
                    <a:pt x="15167" y="11335"/>
                  </a:lnTo>
                  <a:lnTo>
                    <a:pt x="15031" y="11259"/>
                  </a:lnTo>
                  <a:lnTo>
                    <a:pt x="14896" y="11182"/>
                  </a:lnTo>
                  <a:lnTo>
                    <a:pt x="14761" y="11182"/>
                  </a:lnTo>
                  <a:lnTo>
                    <a:pt x="14625" y="11029"/>
                  </a:lnTo>
                  <a:lnTo>
                    <a:pt x="14490" y="11029"/>
                  </a:lnTo>
                  <a:lnTo>
                    <a:pt x="14422" y="10876"/>
                  </a:lnTo>
                  <a:lnTo>
                    <a:pt x="13948" y="10723"/>
                  </a:lnTo>
                  <a:lnTo>
                    <a:pt x="13609" y="10646"/>
                  </a:lnTo>
                  <a:lnTo>
                    <a:pt x="13203" y="10493"/>
                  </a:lnTo>
                  <a:lnTo>
                    <a:pt x="12729" y="10417"/>
                  </a:lnTo>
                  <a:lnTo>
                    <a:pt x="12323" y="10417"/>
                  </a:lnTo>
                  <a:lnTo>
                    <a:pt x="11984" y="10340"/>
                  </a:lnTo>
                  <a:lnTo>
                    <a:pt x="11510" y="10186"/>
                  </a:lnTo>
                  <a:lnTo>
                    <a:pt x="11104" y="10034"/>
                  </a:lnTo>
                  <a:lnTo>
                    <a:pt x="10562" y="9803"/>
                  </a:lnTo>
                  <a:lnTo>
                    <a:pt x="10021" y="9651"/>
                  </a:lnTo>
                  <a:lnTo>
                    <a:pt x="9479" y="9574"/>
                  </a:lnTo>
                  <a:lnTo>
                    <a:pt x="8869" y="9420"/>
                  </a:lnTo>
                  <a:lnTo>
                    <a:pt x="8260" y="9268"/>
                  </a:lnTo>
                  <a:lnTo>
                    <a:pt x="7651" y="9191"/>
                  </a:lnTo>
                  <a:lnTo>
                    <a:pt x="7041" y="9114"/>
                  </a:lnTo>
                  <a:lnTo>
                    <a:pt x="6500" y="8961"/>
                  </a:lnTo>
                  <a:lnTo>
                    <a:pt x="6364" y="8961"/>
                  </a:lnTo>
                  <a:lnTo>
                    <a:pt x="6093" y="8885"/>
                  </a:lnTo>
                  <a:lnTo>
                    <a:pt x="5958" y="8808"/>
                  </a:lnTo>
                  <a:lnTo>
                    <a:pt x="5755" y="8655"/>
                  </a:lnTo>
                  <a:lnTo>
                    <a:pt x="5619" y="8578"/>
                  </a:lnTo>
                  <a:lnTo>
                    <a:pt x="5348" y="8578"/>
                  </a:lnTo>
                  <a:lnTo>
                    <a:pt x="5281" y="8578"/>
                  </a:lnTo>
                  <a:lnTo>
                    <a:pt x="5078" y="8578"/>
                  </a:lnTo>
                  <a:lnTo>
                    <a:pt x="4739" y="8425"/>
                  </a:lnTo>
                  <a:lnTo>
                    <a:pt x="4401" y="8272"/>
                  </a:lnTo>
                  <a:lnTo>
                    <a:pt x="4130" y="8195"/>
                  </a:lnTo>
                  <a:lnTo>
                    <a:pt x="3791" y="8119"/>
                  </a:lnTo>
                  <a:lnTo>
                    <a:pt x="3385" y="8042"/>
                  </a:lnTo>
                  <a:lnTo>
                    <a:pt x="3114" y="7889"/>
                  </a:lnTo>
                  <a:lnTo>
                    <a:pt x="2708" y="7812"/>
                  </a:lnTo>
                  <a:lnTo>
                    <a:pt x="2369" y="7736"/>
                  </a:lnTo>
                  <a:lnTo>
                    <a:pt x="2505" y="7123"/>
                  </a:lnTo>
                  <a:lnTo>
                    <a:pt x="2708" y="6510"/>
                  </a:lnTo>
                  <a:lnTo>
                    <a:pt x="2911" y="5974"/>
                  </a:lnTo>
                  <a:lnTo>
                    <a:pt x="3046" y="5284"/>
                  </a:lnTo>
                  <a:lnTo>
                    <a:pt x="3114" y="4825"/>
                  </a:lnTo>
                  <a:lnTo>
                    <a:pt x="3250" y="4212"/>
                  </a:lnTo>
                  <a:lnTo>
                    <a:pt x="3385" y="3599"/>
                  </a:lnTo>
                  <a:lnTo>
                    <a:pt x="3588" y="2987"/>
                  </a:lnTo>
                  <a:lnTo>
                    <a:pt x="3927" y="2910"/>
                  </a:lnTo>
                  <a:lnTo>
                    <a:pt x="4197" y="2910"/>
                  </a:lnTo>
                  <a:lnTo>
                    <a:pt x="4604" y="2833"/>
                  </a:lnTo>
                  <a:lnTo>
                    <a:pt x="4942" y="2833"/>
                  </a:lnTo>
                  <a:lnTo>
                    <a:pt x="5281" y="2757"/>
                  </a:lnTo>
                  <a:lnTo>
                    <a:pt x="5552" y="2680"/>
                  </a:lnTo>
                  <a:lnTo>
                    <a:pt x="5890" y="2680"/>
                  </a:lnTo>
                  <a:lnTo>
                    <a:pt x="6229" y="2604"/>
                  </a:lnTo>
                  <a:lnTo>
                    <a:pt x="5890" y="2527"/>
                  </a:lnTo>
                  <a:lnTo>
                    <a:pt x="5619" y="2527"/>
                  </a:lnTo>
                  <a:lnTo>
                    <a:pt x="5348" y="2527"/>
                  </a:lnTo>
                  <a:lnTo>
                    <a:pt x="5010" y="2527"/>
                  </a:lnTo>
                  <a:lnTo>
                    <a:pt x="4671" y="2604"/>
                  </a:lnTo>
                  <a:lnTo>
                    <a:pt x="4333" y="2604"/>
                  </a:lnTo>
                  <a:lnTo>
                    <a:pt x="3994" y="2680"/>
                  </a:lnTo>
                  <a:lnTo>
                    <a:pt x="3656" y="2680"/>
                  </a:lnTo>
                  <a:lnTo>
                    <a:pt x="3724" y="2374"/>
                  </a:lnTo>
                  <a:lnTo>
                    <a:pt x="3791" y="1991"/>
                  </a:lnTo>
                  <a:lnTo>
                    <a:pt x="3859" y="1684"/>
                  </a:lnTo>
                  <a:lnTo>
                    <a:pt x="3994" y="1378"/>
                  </a:lnTo>
                  <a:lnTo>
                    <a:pt x="4130" y="1072"/>
                  </a:lnTo>
                  <a:lnTo>
                    <a:pt x="4197" y="765"/>
                  </a:lnTo>
                  <a:lnTo>
                    <a:pt x="4265" y="382"/>
                  </a:lnTo>
                  <a:lnTo>
                    <a:pt x="4333" y="152"/>
                  </a:lnTo>
                  <a:lnTo>
                    <a:pt x="5010" y="76"/>
                  </a:lnTo>
                  <a:lnTo>
                    <a:pt x="5687" y="0"/>
                  </a:lnTo>
                  <a:lnTo>
                    <a:pt x="6432" y="0"/>
                  </a:lnTo>
                  <a:lnTo>
                    <a:pt x="6974" y="0"/>
                  </a:lnTo>
                  <a:lnTo>
                    <a:pt x="7651" y="0"/>
                  </a:lnTo>
                  <a:lnTo>
                    <a:pt x="8395" y="0"/>
                  </a:lnTo>
                  <a:lnTo>
                    <a:pt x="9005" y="0"/>
                  </a:lnTo>
                  <a:lnTo>
                    <a:pt x="9750" y="152"/>
                  </a:lnTo>
                  <a:lnTo>
                    <a:pt x="10224" y="229"/>
                  </a:lnTo>
                  <a:lnTo>
                    <a:pt x="10833" y="306"/>
                  </a:lnTo>
                  <a:lnTo>
                    <a:pt x="11307" y="535"/>
                  </a:lnTo>
                  <a:lnTo>
                    <a:pt x="11849" y="689"/>
                  </a:lnTo>
                  <a:lnTo>
                    <a:pt x="12390" y="918"/>
                  </a:lnTo>
                  <a:lnTo>
                    <a:pt x="12864" y="1072"/>
                  </a:lnTo>
                  <a:lnTo>
                    <a:pt x="13339" y="1301"/>
                  </a:lnTo>
                  <a:lnTo>
                    <a:pt x="13948" y="137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 name="未知"/>
            <p:cNvSpPr>
              <a:spLocks noChangeAspect="1"/>
            </p:cNvSpPr>
            <p:nvPr/>
          </p:nvSpPr>
          <p:spPr bwMode="auto">
            <a:xfrm>
              <a:off x="1320" y="621"/>
              <a:ext cx="218" cy="1905"/>
            </a:xfrm>
            <a:custGeom>
              <a:avLst/>
              <a:gdLst/>
              <a:ahLst/>
              <a:cxnLst>
                <a:cxn ang="0">
                  <a:pos x="21149" y="205"/>
                </a:cxn>
                <a:cxn ang="0">
                  <a:pos x="20024" y="565"/>
                </a:cxn>
                <a:cxn ang="0">
                  <a:pos x="19124" y="899"/>
                </a:cxn>
                <a:cxn ang="0">
                  <a:pos x="18674" y="899"/>
                </a:cxn>
                <a:cxn ang="0">
                  <a:pos x="18674" y="925"/>
                </a:cxn>
                <a:cxn ang="0">
                  <a:pos x="18900" y="1028"/>
                </a:cxn>
                <a:cxn ang="0">
                  <a:pos x="17999" y="1465"/>
                </a:cxn>
                <a:cxn ang="0">
                  <a:pos x="16649" y="1902"/>
                </a:cxn>
                <a:cxn ang="0">
                  <a:pos x="15074" y="2494"/>
                </a:cxn>
                <a:cxn ang="0">
                  <a:pos x="12825" y="3394"/>
                </a:cxn>
                <a:cxn ang="0">
                  <a:pos x="10800" y="4294"/>
                </a:cxn>
                <a:cxn ang="0">
                  <a:pos x="8999" y="5168"/>
                </a:cxn>
                <a:cxn ang="0">
                  <a:pos x="7425" y="5965"/>
                </a:cxn>
                <a:cxn ang="0">
                  <a:pos x="6974" y="6788"/>
                </a:cxn>
                <a:cxn ang="0">
                  <a:pos x="6075" y="7688"/>
                </a:cxn>
                <a:cxn ang="0">
                  <a:pos x="5624" y="8614"/>
                </a:cxn>
                <a:cxn ang="0">
                  <a:pos x="5174" y="9308"/>
                </a:cxn>
                <a:cxn ang="0">
                  <a:pos x="5400" y="9694"/>
                </a:cxn>
                <a:cxn ang="0">
                  <a:pos x="5849" y="10054"/>
                </a:cxn>
                <a:cxn ang="0">
                  <a:pos x="5849" y="10465"/>
                </a:cxn>
                <a:cxn ang="0">
                  <a:pos x="5849" y="10928"/>
                </a:cxn>
                <a:cxn ang="0">
                  <a:pos x="6075" y="11365"/>
                </a:cxn>
                <a:cxn ang="0">
                  <a:pos x="6524" y="12291"/>
                </a:cxn>
                <a:cxn ang="0">
                  <a:pos x="7874" y="13473"/>
                </a:cxn>
                <a:cxn ang="0">
                  <a:pos x="9450" y="14656"/>
                </a:cxn>
                <a:cxn ang="0">
                  <a:pos x="10800" y="15994"/>
                </a:cxn>
                <a:cxn ang="0">
                  <a:pos x="11924" y="17305"/>
                </a:cxn>
                <a:cxn ang="0">
                  <a:pos x="12599" y="18591"/>
                </a:cxn>
                <a:cxn ang="0">
                  <a:pos x="12374" y="19851"/>
                </a:cxn>
                <a:cxn ang="0">
                  <a:pos x="11699" y="21111"/>
                </a:cxn>
                <a:cxn ang="0">
                  <a:pos x="10349" y="21522"/>
                </a:cxn>
                <a:cxn ang="0">
                  <a:pos x="8324" y="21573"/>
                </a:cxn>
                <a:cxn ang="0">
                  <a:pos x="6524" y="21600"/>
                </a:cxn>
                <a:cxn ang="0">
                  <a:pos x="6750" y="19491"/>
                </a:cxn>
                <a:cxn ang="0">
                  <a:pos x="6750" y="17433"/>
                </a:cxn>
                <a:cxn ang="0">
                  <a:pos x="5624" y="15788"/>
                </a:cxn>
                <a:cxn ang="0">
                  <a:pos x="4725" y="15017"/>
                </a:cxn>
                <a:cxn ang="0">
                  <a:pos x="3824" y="14245"/>
                </a:cxn>
                <a:cxn ang="0">
                  <a:pos x="2474" y="12959"/>
                </a:cxn>
                <a:cxn ang="0">
                  <a:pos x="675" y="11391"/>
                </a:cxn>
                <a:cxn ang="0">
                  <a:pos x="0" y="9822"/>
                </a:cxn>
                <a:cxn ang="0">
                  <a:pos x="224" y="9385"/>
                </a:cxn>
                <a:cxn ang="0">
                  <a:pos x="449" y="8922"/>
                </a:cxn>
                <a:cxn ang="0">
                  <a:pos x="449" y="8614"/>
                </a:cxn>
                <a:cxn ang="0">
                  <a:pos x="675" y="8382"/>
                </a:cxn>
                <a:cxn ang="0">
                  <a:pos x="675" y="8202"/>
                </a:cxn>
                <a:cxn ang="0">
                  <a:pos x="899" y="7662"/>
                </a:cxn>
                <a:cxn ang="0">
                  <a:pos x="1799" y="6917"/>
                </a:cxn>
                <a:cxn ang="0">
                  <a:pos x="2924" y="6196"/>
                </a:cxn>
                <a:cxn ang="0">
                  <a:pos x="3824" y="5245"/>
                </a:cxn>
                <a:cxn ang="0">
                  <a:pos x="5624" y="4319"/>
                </a:cxn>
                <a:cxn ang="0">
                  <a:pos x="8100" y="3394"/>
                </a:cxn>
                <a:cxn ang="0">
                  <a:pos x="10574" y="2365"/>
                </a:cxn>
                <a:cxn ang="0">
                  <a:pos x="13274" y="1336"/>
                </a:cxn>
                <a:cxn ang="0">
                  <a:pos x="15074" y="771"/>
                </a:cxn>
                <a:cxn ang="0">
                  <a:pos x="15749" y="359"/>
                </a:cxn>
                <a:cxn ang="0">
                  <a:pos x="17099" y="0"/>
                </a:cxn>
                <a:cxn ang="0">
                  <a:pos x="18674" y="25"/>
                </a:cxn>
                <a:cxn ang="0">
                  <a:pos x="20250" y="25"/>
                </a:cxn>
              </a:cxnLst>
              <a:rect l="0" t="0" r="r" b="b"/>
              <a:pathLst>
                <a:path w="21600" h="21600">
                  <a:moveTo>
                    <a:pt x="21600" y="0"/>
                  </a:moveTo>
                  <a:lnTo>
                    <a:pt x="21374" y="77"/>
                  </a:lnTo>
                  <a:lnTo>
                    <a:pt x="21149" y="205"/>
                  </a:lnTo>
                  <a:lnTo>
                    <a:pt x="20699" y="359"/>
                  </a:lnTo>
                  <a:lnTo>
                    <a:pt x="20250" y="437"/>
                  </a:lnTo>
                  <a:lnTo>
                    <a:pt x="20024" y="565"/>
                  </a:lnTo>
                  <a:lnTo>
                    <a:pt x="19575" y="694"/>
                  </a:lnTo>
                  <a:lnTo>
                    <a:pt x="19349" y="796"/>
                  </a:lnTo>
                  <a:lnTo>
                    <a:pt x="19124" y="899"/>
                  </a:lnTo>
                  <a:lnTo>
                    <a:pt x="18900" y="899"/>
                  </a:lnTo>
                  <a:lnTo>
                    <a:pt x="18900" y="899"/>
                  </a:lnTo>
                  <a:lnTo>
                    <a:pt x="18674" y="899"/>
                  </a:lnTo>
                  <a:lnTo>
                    <a:pt x="18674" y="899"/>
                  </a:lnTo>
                  <a:lnTo>
                    <a:pt x="18674" y="925"/>
                  </a:lnTo>
                  <a:lnTo>
                    <a:pt x="18674" y="925"/>
                  </a:lnTo>
                  <a:lnTo>
                    <a:pt x="18449" y="925"/>
                  </a:lnTo>
                  <a:lnTo>
                    <a:pt x="18449" y="925"/>
                  </a:lnTo>
                  <a:lnTo>
                    <a:pt x="18900" y="1028"/>
                  </a:lnTo>
                  <a:lnTo>
                    <a:pt x="18674" y="1182"/>
                  </a:lnTo>
                  <a:lnTo>
                    <a:pt x="18225" y="1311"/>
                  </a:lnTo>
                  <a:lnTo>
                    <a:pt x="17999" y="1465"/>
                  </a:lnTo>
                  <a:lnTo>
                    <a:pt x="17550" y="1619"/>
                  </a:lnTo>
                  <a:lnTo>
                    <a:pt x="17324" y="1748"/>
                  </a:lnTo>
                  <a:lnTo>
                    <a:pt x="16649" y="1902"/>
                  </a:lnTo>
                  <a:lnTo>
                    <a:pt x="16200" y="2031"/>
                  </a:lnTo>
                  <a:lnTo>
                    <a:pt x="15974" y="2159"/>
                  </a:lnTo>
                  <a:lnTo>
                    <a:pt x="15074" y="2494"/>
                  </a:lnTo>
                  <a:lnTo>
                    <a:pt x="14399" y="2777"/>
                  </a:lnTo>
                  <a:lnTo>
                    <a:pt x="13500" y="3085"/>
                  </a:lnTo>
                  <a:lnTo>
                    <a:pt x="12825" y="3394"/>
                  </a:lnTo>
                  <a:lnTo>
                    <a:pt x="11924" y="3676"/>
                  </a:lnTo>
                  <a:lnTo>
                    <a:pt x="11249" y="3959"/>
                  </a:lnTo>
                  <a:lnTo>
                    <a:pt x="10800" y="4294"/>
                  </a:lnTo>
                  <a:lnTo>
                    <a:pt x="9899" y="4577"/>
                  </a:lnTo>
                  <a:lnTo>
                    <a:pt x="9224" y="4859"/>
                  </a:lnTo>
                  <a:lnTo>
                    <a:pt x="8999" y="5168"/>
                  </a:lnTo>
                  <a:lnTo>
                    <a:pt x="8324" y="5400"/>
                  </a:lnTo>
                  <a:lnTo>
                    <a:pt x="8100" y="5682"/>
                  </a:lnTo>
                  <a:lnTo>
                    <a:pt x="7425" y="5965"/>
                  </a:lnTo>
                  <a:lnTo>
                    <a:pt x="7199" y="6222"/>
                  </a:lnTo>
                  <a:lnTo>
                    <a:pt x="6974" y="6479"/>
                  </a:lnTo>
                  <a:lnTo>
                    <a:pt x="6974" y="6788"/>
                  </a:lnTo>
                  <a:lnTo>
                    <a:pt x="6299" y="7071"/>
                  </a:lnTo>
                  <a:lnTo>
                    <a:pt x="6075" y="7379"/>
                  </a:lnTo>
                  <a:lnTo>
                    <a:pt x="6075" y="7688"/>
                  </a:lnTo>
                  <a:lnTo>
                    <a:pt x="5849" y="7996"/>
                  </a:lnTo>
                  <a:lnTo>
                    <a:pt x="5849" y="8279"/>
                  </a:lnTo>
                  <a:lnTo>
                    <a:pt x="5624" y="8614"/>
                  </a:lnTo>
                  <a:lnTo>
                    <a:pt x="5400" y="8871"/>
                  </a:lnTo>
                  <a:lnTo>
                    <a:pt x="5174" y="9179"/>
                  </a:lnTo>
                  <a:lnTo>
                    <a:pt x="5174" y="9308"/>
                  </a:lnTo>
                  <a:lnTo>
                    <a:pt x="5174" y="9436"/>
                  </a:lnTo>
                  <a:lnTo>
                    <a:pt x="5174" y="9539"/>
                  </a:lnTo>
                  <a:lnTo>
                    <a:pt x="5400" y="9694"/>
                  </a:lnTo>
                  <a:lnTo>
                    <a:pt x="5624" y="9822"/>
                  </a:lnTo>
                  <a:lnTo>
                    <a:pt x="5849" y="9925"/>
                  </a:lnTo>
                  <a:lnTo>
                    <a:pt x="5849" y="10054"/>
                  </a:lnTo>
                  <a:lnTo>
                    <a:pt x="5849" y="10208"/>
                  </a:lnTo>
                  <a:lnTo>
                    <a:pt x="5849" y="10336"/>
                  </a:lnTo>
                  <a:lnTo>
                    <a:pt x="5849" y="10465"/>
                  </a:lnTo>
                  <a:lnTo>
                    <a:pt x="5849" y="10645"/>
                  </a:lnTo>
                  <a:lnTo>
                    <a:pt x="5849" y="10773"/>
                  </a:lnTo>
                  <a:lnTo>
                    <a:pt x="5849" y="10928"/>
                  </a:lnTo>
                  <a:lnTo>
                    <a:pt x="5849" y="11082"/>
                  </a:lnTo>
                  <a:lnTo>
                    <a:pt x="6075" y="11211"/>
                  </a:lnTo>
                  <a:lnTo>
                    <a:pt x="6075" y="11365"/>
                  </a:lnTo>
                  <a:lnTo>
                    <a:pt x="5849" y="11442"/>
                  </a:lnTo>
                  <a:lnTo>
                    <a:pt x="6075" y="11879"/>
                  </a:lnTo>
                  <a:lnTo>
                    <a:pt x="6524" y="12291"/>
                  </a:lnTo>
                  <a:lnTo>
                    <a:pt x="6974" y="12702"/>
                  </a:lnTo>
                  <a:lnTo>
                    <a:pt x="7199" y="13088"/>
                  </a:lnTo>
                  <a:lnTo>
                    <a:pt x="7874" y="13473"/>
                  </a:lnTo>
                  <a:lnTo>
                    <a:pt x="8324" y="13885"/>
                  </a:lnTo>
                  <a:lnTo>
                    <a:pt x="8999" y="14271"/>
                  </a:lnTo>
                  <a:lnTo>
                    <a:pt x="9450" y="14656"/>
                  </a:lnTo>
                  <a:lnTo>
                    <a:pt x="9899" y="15119"/>
                  </a:lnTo>
                  <a:lnTo>
                    <a:pt x="10125" y="15556"/>
                  </a:lnTo>
                  <a:lnTo>
                    <a:pt x="10800" y="15994"/>
                  </a:lnTo>
                  <a:lnTo>
                    <a:pt x="11024" y="16431"/>
                  </a:lnTo>
                  <a:lnTo>
                    <a:pt x="11699" y="16868"/>
                  </a:lnTo>
                  <a:lnTo>
                    <a:pt x="11924" y="17305"/>
                  </a:lnTo>
                  <a:lnTo>
                    <a:pt x="12374" y="17742"/>
                  </a:lnTo>
                  <a:lnTo>
                    <a:pt x="12599" y="18205"/>
                  </a:lnTo>
                  <a:lnTo>
                    <a:pt x="12599" y="18591"/>
                  </a:lnTo>
                  <a:lnTo>
                    <a:pt x="12599" y="19002"/>
                  </a:lnTo>
                  <a:lnTo>
                    <a:pt x="12599" y="19414"/>
                  </a:lnTo>
                  <a:lnTo>
                    <a:pt x="12374" y="19851"/>
                  </a:lnTo>
                  <a:lnTo>
                    <a:pt x="12150" y="20262"/>
                  </a:lnTo>
                  <a:lnTo>
                    <a:pt x="11924" y="20674"/>
                  </a:lnTo>
                  <a:lnTo>
                    <a:pt x="11699" y="21111"/>
                  </a:lnTo>
                  <a:lnTo>
                    <a:pt x="11475" y="21522"/>
                  </a:lnTo>
                  <a:lnTo>
                    <a:pt x="11024" y="21522"/>
                  </a:lnTo>
                  <a:lnTo>
                    <a:pt x="10349" y="21522"/>
                  </a:lnTo>
                  <a:lnTo>
                    <a:pt x="9674" y="21548"/>
                  </a:lnTo>
                  <a:lnTo>
                    <a:pt x="8999" y="21548"/>
                  </a:lnTo>
                  <a:lnTo>
                    <a:pt x="8324" y="21573"/>
                  </a:lnTo>
                  <a:lnTo>
                    <a:pt x="7649" y="21573"/>
                  </a:lnTo>
                  <a:lnTo>
                    <a:pt x="6974" y="21573"/>
                  </a:lnTo>
                  <a:lnTo>
                    <a:pt x="6524" y="21600"/>
                  </a:lnTo>
                  <a:lnTo>
                    <a:pt x="6524" y="20905"/>
                  </a:lnTo>
                  <a:lnTo>
                    <a:pt x="6524" y="20185"/>
                  </a:lnTo>
                  <a:lnTo>
                    <a:pt x="6750" y="19491"/>
                  </a:lnTo>
                  <a:lnTo>
                    <a:pt x="6750" y="18822"/>
                  </a:lnTo>
                  <a:lnTo>
                    <a:pt x="6974" y="18102"/>
                  </a:lnTo>
                  <a:lnTo>
                    <a:pt x="6750" y="17433"/>
                  </a:lnTo>
                  <a:lnTo>
                    <a:pt x="6524" y="16739"/>
                  </a:lnTo>
                  <a:lnTo>
                    <a:pt x="6075" y="16019"/>
                  </a:lnTo>
                  <a:lnTo>
                    <a:pt x="5624" y="15788"/>
                  </a:lnTo>
                  <a:lnTo>
                    <a:pt x="5400" y="15505"/>
                  </a:lnTo>
                  <a:lnTo>
                    <a:pt x="5174" y="15248"/>
                  </a:lnTo>
                  <a:lnTo>
                    <a:pt x="4725" y="15017"/>
                  </a:lnTo>
                  <a:lnTo>
                    <a:pt x="4499" y="14759"/>
                  </a:lnTo>
                  <a:lnTo>
                    <a:pt x="4050" y="14528"/>
                  </a:lnTo>
                  <a:lnTo>
                    <a:pt x="3824" y="14245"/>
                  </a:lnTo>
                  <a:lnTo>
                    <a:pt x="3375" y="14014"/>
                  </a:lnTo>
                  <a:lnTo>
                    <a:pt x="3149" y="13500"/>
                  </a:lnTo>
                  <a:lnTo>
                    <a:pt x="2474" y="12959"/>
                  </a:lnTo>
                  <a:lnTo>
                    <a:pt x="1799" y="12471"/>
                  </a:lnTo>
                  <a:lnTo>
                    <a:pt x="1124" y="11931"/>
                  </a:lnTo>
                  <a:lnTo>
                    <a:pt x="675" y="11391"/>
                  </a:lnTo>
                  <a:lnTo>
                    <a:pt x="0" y="10877"/>
                  </a:lnTo>
                  <a:lnTo>
                    <a:pt x="0" y="10336"/>
                  </a:lnTo>
                  <a:lnTo>
                    <a:pt x="0" y="9822"/>
                  </a:lnTo>
                  <a:lnTo>
                    <a:pt x="0" y="9694"/>
                  </a:lnTo>
                  <a:lnTo>
                    <a:pt x="0" y="9539"/>
                  </a:lnTo>
                  <a:lnTo>
                    <a:pt x="224" y="9385"/>
                  </a:lnTo>
                  <a:lnTo>
                    <a:pt x="224" y="9231"/>
                  </a:lnTo>
                  <a:lnTo>
                    <a:pt x="224" y="9076"/>
                  </a:lnTo>
                  <a:lnTo>
                    <a:pt x="449" y="8922"/>
                  </a:lnTo>
                  <a:lnTo>
                    <a:pt x="449" y="8768"/>
                  </a:lnTo>
                  <a:lnTo>
                    <a:pt x="449" y="8614"/>
                  </a:lnTo>
                  <a:lnTo>
                    <a:pt x="449" y="8614"/>
                  </a:lnTo>
                  <a:lnTo>
                    <a:pt x="675" y="8537"/>
                  </a:lnTo>
                  <a:lnTo>
                    <a:pt x="675" y="8485"/>
                  </a:lnTo>
                  <a:lnTo>
                    <a:pt x="675" y="8382"/>
                  </a:lnTo>
                  <a:lnTo>
                    <a:pt x="675" y="8331"/>
                  </a:lnTo>
                  <a:lnTo>
                    <a:pt x="675" y="8254"/>
                  </a:lnTo>
                  <a:lnTo>
                    <a:pt x="675" y="8202"/>
                  </a:lnTo>
                  <a:lnTo>
                    <a:pt x="899" y="8151"/>
                  </a:lnTo>
                  <a:lnTo>
                    <a:pt x="899" y="7894"/>
                  </a:lnTo>
                  <a:lnTo>
                    <a:pt x="899" y="7662"/>
                  </a:lnTo>
                  <a:lnTo>
                    <a:pt x="1124" y="7405"/>
                  </a:lnTo>
                  <a:lnTo>
                    <a:pt x="1574" y="7174"/>
                  </a:lnTo>
                  <a:lnTo>
                    <a:pt x="1799" y="6917"/>
                  </a:lnTo>
                  <a:lnTo>
                    <a:pt x="2025" y="6685"/>
                  </a:lnTo>
                  <a:lnTo>
                    <a:pt x="2474" y="6454"/>
                  </a:lnTo>
                  <a:lnTo>
                    <a:pt x="2924" y="6196"/>
                  </a:lnTo>
                  <a:lnTo>
                    <a:pt x="3375" y="5888"/>
                  </a:lnTo>
                  <a:lnTo>
                    <a:pt x="3599" y="5579"/>
                  </a:lnTo>
                  <a:lnTo>
                    <a:pt x="3824" y="5245"/>
                  </a:lnTo>
                  <a:lnTo>
                    <a:pt x="4499" y="4936"/>
                  </a:lnTo>
                  <a:lnTo>
                    <a:pt x="5174" y="4628"/>
                  </a:lnTo>
                  <a:lnTo>
                    <a:pt x="5624" y="4319"/>
                  </a:lnTo>
                  <a:lnTo>
                    <a:pt x="6299" y="4011"/>
                  </a:lnTo>
                  <a:lnTo>
                    <a:pt x="7199" y="3728"/>
                  </a:lnTo>
                  <a:lnTo>
                    <a:pt x="8100" y="3394"/>
                  </a:lnTo>
                  <a:lnTo>
                    <a:pt x="8999" y="3034"/>
                  </a:lnTo>
                  <a:lnTo>
                    <a:pt x="9674" y="2700"/>
                  </a:lnTo>
                  <a:lnTo>
                    <a:pt x="10574" y="2365"/>
                  </a:lnTo>
                  <a:lnTo>
                    <a:pt x="11249" y="2031"/>
                  </a:lnTo>
                  <a:lnTo>
                    <a:pt x="12150" y="1697"/>
                  </a:lnTo>
                  <a:lnTo>
                    <a:pt x="13274" y="1336"/>
                  </a:lnTo>
                  <a:lnTo>
                    <a:pt x="14175" y="1002"/>
                  </a:lnTo>
                  <a:lnTo>
                    <a:pt x="14850" y="874"/>
                  </a:lnTo>
                  <a:lnTo>
                    <a:pt x="15074" y="771"/>
                  </a:lnTo>
                  <a:lnTo>
                    <a:pt x="15074" y="642"/>
                  </a:lnTo>
                  <a:lnTo>
                    <a:pt x="15525" y="488"/>
                  </a:lnTo>
                  <a:lnTo>
                    <a:pt x="15749" y="359"/>
                  </a:lnTo>
                  <a:lnTo>
                    <a:pt x="16200" y="231"/>
                  </a:lnTo>
                  <a:lnTo>
                    <a:pt x="16424" y="77"/>
                  </a:lnTo>
                  <a:lnTo>
                    <a:pt x="17099" y="0"/>
                  </a:lnTo>
                  <a:lnTo>
                    <a:pt x="17550" y="0"/>
                  </a:lnTo>
                  <a:lnTo>
                    <a:pt x="18225" y="25"/>
                  </a:lnTo>
                  <a:lnTo>
                    <a:pt x="18674" y="25"/>
                  </a:lnTo>
                  <a:lnTo>
                    <a:pt x="19124" y="25"/>
                  </a:lnTo>
                  <a:lnTo>
                    <a:pt x="19575" y="25"/>
                  </a:lnTo>
                  <a:lnTo>
                    <a:pt x="20250" y="25"/>
                  </a:lnTo>
                  <a:lnTo>
                    <a:pt x="20925" y="25"/>
                  </a:lnTo>
                  <a:lnTo>
                    <a:pt x="2160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未知"/>
            <p:cNvSpPr>
              <a:spLocks noChangeAspect="1"/>
            </p:cNvSpPr>
            <p:nvPr/>
          </p:nvSpPr>
          <p:spPr bwMode="auto">
            <a:xfrm>
              <a:off x="1320" y="621"/>
              <a:ext cx="218" cy="1905"/>
            </a:xfrm>
            <a:custGeom>
              <a:avLst/>
              <a:gdLst/>
              <a:ahLst/>
              <a:cxnLst>
                <a:cxn ang="0">
                  <a:pos x="21149" y="205"/>
                </a:cxn>
                <a:cxn ang="0">
                  <a:pos x="20024" y="565"/>
                </a:cxn>
                <a:cxn ang="0">
                  <a:pos x="19124" y="899"/>
                </a:cxn>
                <a:cxn ang="0">
                  <a:pos x="18674" y="899"/>
                </a:cxn>
                <a:cxn ang="0">
                  <a:pos x="18900" y="1028"/>
                </a:cxn>
                <a:cxn ang="0">
                  <a:pos x="17999" y="1465"/>
                </a:cxn>
                <a:cxn ang="0">
                  <a:pos x="16649" y="1902"/>
                </a:cxn>
                <a:cxn ang="0">
                  <a:pos x="15074" y="2494"/>
                </a:cxn>
                <a:cxn ang="0">
                  <a:pos x="12825" y="3394"/>
                </a:cxn>
                <a:cxn ang="0">
                  <a:pos x="10800" y="4294"/>
                </a:cxn>
                <a:cxn ang="0">
                  <a:pos x="8999" y="5168"/>
                </a:cxn>
                <a:cxn ang="0">
                  <a:pos x="7425" y="5965"/>
                </a:cxn>
                <a:cxn ang="0">
                  <a:pos x="6974" y="6788"/>
                </a:cxn>
                <a:cxn ang="0">
                  <a:pos x="6075" y="7688"/>
                </a:cxn>
                <a:cxn ang="0">
                  <a:pos x="5624" y="8614"/>
                </a:cxn>
                <a:cxn ang="0">
                  <a:pos x="5174" y="9308"/>
                </a:cxn>
                <a:cxn ang="0">
                  <a:pos x="5400" y="9694"/>
                </a:cxn>
                <a:cxn ang="0">
                  <a:pos x="5849" y="10054"/>
                </a:cxn>
                <a:cxn ang="0">
                  <a:pos x="5849" y="10465"/>
                </a:cxn>
                <a:cxn ang="0">
                  <a:pos x="5849" y="10928"/>
                </a:cxn>
                <a:cxn ang="0">
                  <a:pos x="6075" y="11365"/>
                </a:cxn>
                <a:cxn ang="0">
                  <a:pos x="6524" y="12291"/>
                </a:cxn>
                <a:cxn ang="0">
                  <a:pos x="7874" y="13473"/>
                </a:cxn>
                <a:cxn ang="0">
                  <a:pos x="9450" y="14656"/>
                </a:cxn>
                <a:cxn ang="0">
                  <a:pos x="10800" y="15994"/>
                </a:cxn>
                <a:cxn ang="0">
                  <a:pos x="11924" y="17305"/>
                </a:cxn>
                <a:cxn ang="0">
                  <a:pos x="12599" y="18591"/>
                </a:cxn>
                <a:cxn ang="0">
                  <a:pos x="12374" y="19851"/>
                </a:cxn>
                <a:cxn ang="0">
                  <a:pos x="11699" y="21111"/>
                </a:cxn>
                <a:cxn ang="0">
                  <a:pos x="10349" y="21522"/>
                </a:cxn>
                <a:cxn ang="0">
                  <a:pos x="8324" y="21573"/>
                </a:cxn>
                <a:cxn ang="0">
                  <a:pos x="6524" y="21600"/>
                </a:cxn>
                <a:cxn ang="0">
                  <a:pos x="6750" y="19491"/>
                </a:cxn>
                <a:cxn ang="0">
                  <a:pos x="6750" y="17433"/>
                </a:cxn>
                <a:cxn ang="0">
                  <a:pos x="5624" y="15788"/>
                </a:cxn>
                <a:cxn ang="0">
                  <a:pos x="4725" y="15017"/>
                </a:cxn>
                <a:cxn ang="0">
                  <a:pos x="3824" y="14245"/>
                </a:cxn>
                <a:cxn ang="0">
                  <a:pos x="2474" y="12959"/>
                </a:cxn>
                <a:cxn ang="0">
                  <a:pos x="675" y="11391"/>
                </a:cxn>
                <a:cxn ang="0">
                  <a:pos x="0" y="9822"/>
                </a:cxn>
                <a:cxn ang="0">
                  <a:pos x="224" y="9385"/>
                </a:cxn>
                <a:cxn ang="0">
                  <a:pos x="449" y="8922"/>
                </a:cxn>
                <a:cxn ang="0">
                  <a:pos x="449" y="8614"/>
                </a:cxn>
                <a:cxn ang="0">
                  <a:pos x="675" y="8382"/>
                </a:cxn>
                <a:cxn ang="0">
                  <a:pos x="675" y="8202"/>
                </a:cxn>
                <a:cxn ang="0">
                  <a:pos x="899" y="7662"/>
                </a:cxn>
                <a:cxn ang="0">
                  <a:pos x="1799" y="6917"/>
                </a:cxn>
                <a:cxn ang="0">
                  <a:pos x="2924" y="6196"/>
                </a:cxn>
                <a:cxn ang="0">
                  <a:pos x="3824" y="5245"/>
                </a:cxn>
                <a:cxn ang="0">
                  <a:pos x="5624" y="4319"/>
                </a:cxn>
                <a:cxn ang="0">
                  <a:pos x="8100" y="3394"/>
                </a:cxn>
                <a:cxn ang="0">
                  <a:pos x="10574" y="2365"/>
                </a:cxn>
                <a:cxn ang="0">
                  <a:pos x="13274" y="1336"/>
                </a:cxn>
                <a:cxn ang="0">
                  <a:pos x="15074" y="771"/>
                </a:cxn>
                <a:cxn ang="0">
                  <a:pos x="15749" y="359"/>
                </a:cxn>
                <a:cxn ang="0">
                  <a:pos x="17099" y="0"/>
                </a:cxn>
                <a:cxn ang="0">
                  <a:pos x="18674" y="25"/>
                </a:cxn>
                <a:cxn ang="0">
                  <a:pos x="20250" y="25"/>
                </a:cxn>
              </a:cxnLst>
              <a:rect l="0" t="0" r="r" b="b"/>
              <a:pathLst>
                <a:path w="21600" h="21600">
                  <a:moveTo>
                    <a:pt x="21600" y="0"/>
                  </a:moveTo>
                  <a:lnTo>
                    <a:pt x="21374" y="77"/>
                  </a:lnTo>
                  <a:lnTo>
                    <a:pt x="21149" y="205"/>
                  </a:lnTo>
                  <a:lnTo>
                    <a:pt x="20699" y="359"/>
                  </a:lnTo>
                  <a:lnTo>
                    <a:pt x="20250" y="437"/>
                  </a:lnTo>
                  <a:lnTo>
                    <a:pt x="20024" y="565"/>
                  </a:lnTo>
                  <a:lnTo>
                    <a:pt x="19575" y="694"/>
                  </a:lnTo>
                  <a:lnTo>
                    <a:pt x="19349" y="796"/>
                  </a:lnTo>
                  <a:lnTo>
                    <a:pt x="19124" y="899"/>
                  </a:lnTo>
                  <a:lnTo>
                    <a:pt x="18900" y="899"/>
                  </a:lnTo>
                  <a:lnTo>
                    <a:pt x="18674" y="899"/>
                  </a:lnTo>
                  <a:lnTo>
                    <a:pt x="18674" y="899"/>
                  </a:lnTo>
                  <a:lnTo>
                    <a:pt x="18674" y="925"/>
                  </a:lnTo>
                  <a:lnTo>
                    <a:pt x="18449" y="925"/>
                  </a:lnTo>
                  <a:lnTo>
                    <a:pt x="18900" y="1028"/>
                  </a:lnTo>
                  <a:lnTo>
                    <a:pt x="18674" y="1182"/>
                  </a:lnTo>
                  <a:lnTo>
                    <a:pt x="18225" y="1311"/>
                  </a:lnTo>
                  <a:lnTo>
                    <a:pt x="17999" y="1465"/>
                  </a:lnTo>
                  <a:lnTo>
                    <a:pt x="17550" y="1619"/>
                  </a:lnTo>
                  <a:lnTo>
                    <a:pt x="17324" y="1748"/>
                  </a:lnTo>
                  <a:lnTo>
                    <a:pt x="16649" y="1902"/>
                  </a:lnTo>
                  <a:lnTo>
                    <a:pt x="16200" y="2031"/>
                  </a:lnTo>
                  <a:lnTo>
                    <a:pt x="15974" y="2159"/>
                  </a:lnTo>
                  <a:lnTo>
                    <a:pt x="15074" y="2494"/>
                  </a:lnTo>
                  <a:lnTo>
                    <a:pt x="14399" y="2777"/>
                  </a:lnTo>
                  <a:lnTo>
                    <a:pt x="13500" y="3085"/>
                  </a:lnTo>
                  <a:lnTo>
                    <a:pt x="12825" y="3394"/>
                  </a:lnTo>
                  <a:lnTo>
                    <a:pt x="11924" y="3676"/>
                  </a:lnTo>
                  <a:lnTo>
                    <a:pt x="11249" y="3959"/>
                  </a:lnTo>
                  <a:lnTo>
                    <a:pt x="10800" y="4294"/>
                  </a:lnTo>
                  <a:lnTo>
                    <a:pt x="9899" y="4577"/>
                  </a:lnTo>
                  <a:lnTo>
                    <a:pt x="9224" y="4859"/>
                  </a:lnTo>
                  <a:lnTo>
                    <a:pt x="8999" y="5168"/>
                  </a:lnTo>
                  <a:lnTo>
                    <a:pt x="8324" y="5400"/>
                  </a:lnTo>
                  <a:lnTo>
                    <a:pt x="8100" y="5682"/>
                  </a:lnTo>
                  <a:lnTo>
                    <a:pt x="7425" y="5965"/>
                  </a:lnTo>
                  <a:lnTo>
                    <a:pt x="7199" y="6222"/>
                  </a:lnTo>
                  <a:lnTo>
                    <a:pt x="6974" y="6479"/>
                  </a:lnTo>
                  <a:lnTo>
                    <a:pt x="6974" y="6788"/>
                  </a:lnTo>
                  <a:lnTo>
                    <a:pt x="6299" y="7071"/>
                  </a:lnTo>
                  <a:lnTo>
                    <a:pt x="6075" y="7379"/>
                  </a:lnTo>
                  <a:lnTo>
                    <a:pt x="6075" y="7688"/>
                  </a:lnTo>
                  <a:lnTo>
                    <a:pt x="5849" y="7996"/>
                  </a:lnTo>
                  <a:lnTo>
                    <a:pt x="5849" y="8279"/>
                  </a:lnTo>
                  <a:lnTo>
                    <a:pt x="5624" y="8614"/>
                  </a:lnTo>
                  <a:lnTo>
                    <a:pt x="5400" y="8871"/>
                  </a:lnTo>
                  <a:lnTo>
                    <a:pt x="5174" y="9179"/>
                  </a:lnTo>
                  <a:lnTo>
                    <a:pt x="5174" y="9308"/>
                  </a:lnTo>
                  <a:lnTo>
                    <a:pt x="5174" y="9436"/>
                  </a:lnTo>
                  <a:lnTo>
                    <a:pt x="5174" y="9539"/>
                  </a:lnTo>
                  <a:lnTo>
                    <a:pt x="5400" y="9694"/>
                  </a:lnTo>
                  <a:lnTo>
                    <a:pt x="5624" y="9822"/>
                  </a:lnTo>
                  <a:lnTo>
                    <a:pt x="5849" y="9925"/>
                  </a:lnTo>
                  <a:lnTo>
                    <a:pt x="5849" y="10054"/>
                  </a:lnTo>
                  <a:lnTo>
                    <a:pt x="5849" y="10208"/>
                  </a:lnTo>
                  <a:lnTo>
                    <a:pt x="5849" y="10336"/>
                  </a:lnTo>
                  <a:lnTo>
                    <a:pt x="5849" y="10465"/>
                  </a:lnTo>
                  <a:lnTo>
                    <a:pt x="5849" y="10645"/>
                  </a:lnTo>
                  <a:lnTo>
                    <a:pt x="5849" y="10773"/>
                  </a:lnTo>
                  <a:lnTo>
                    <a:pt x="5849" y="10928"/>
                  </a:lnTo>
                  <a:lnTo>
                    <a:pt x="5849" y="11082"/>
                  </a:lnTo>
                  <a:lnTo>
                    <a:pt x="6075" y="11211"/>
                  </a:lnTo>
                  <a:lnTo>
                    <a:pt x="6075" y="11365"/>
                  </a:lnTo>
                  <a:lnTo>
                    <a:pt x="5849" y="11442"/>
                  </a:lnTo>
                  <a:lnTo>
                    <a:pt x="6075" y="11879"/>
                  </a:lnTo>
                  <a:lnTo>
                    <a:pt x="6524" y="12291"/>
                  </a:lnTo>
                  <a:lnTo>
                    <a:pt x="6974" y="12702"/>
                  </a:lnTo>
                  <a:lnTo>
                    <a:pt x="7199" y="13088"/>
                  </a:lnTo>
                  <a:lnTo>
                    <a:pt x="7874" y="13473"/>
                  </a:lnTo>
                  <a:lnTo>
                    <a:pt x="8324" y="13885"/>
                  </a:lnTo>
                  <a:lnTo>
                    <a:pt x="8999" y="14271"/>
                  </a:lnTo>
                  <a:lnTo>
                    <a:pt x="9450" y="14656"/>
                  </a:lnTo>
                  <a:lnTo>
                    <a:pt x="9899" y="15119"/>
                  </a:lnTo>
                  <a:lnTo>
                    <a:pt x="10125" y="15556"/>
                  </a:lnTo>
                  <a:lnTo>
                    <a:pt x="10800" y="15994"/>
                  </a:lnTo>
                  <a:lnTo>
                    <a:pt x="11024" y="16431"/>
                  </a:lnTo>
                  <a:lnTo>
                    <a:pt x="11699" y="16868"/>
                  </a:lnTo>
                  <a:lnTo>
                    <a:pt x="11924" y="17305"/>
                  </a:lnTo>
                  <a:lnTo>
                    <a:pt x="12374" y="17742"/>
                  </a:lnTo>
                  <a:lnTo>
                    <a:pt x="12599" y="18205"/>
                  </a:lnTo>
                  <a:lnTo>
                    <a:pt x="12599" y="18591"/>
                  </a:lnTo>
                  <a:lnTo>
                    <a:pt x="12599" y="19002"/>
                  </a:lnTo>
                  <a:lnTo>
                    <a:pt x="12599" y="19414"/>
                  </a:lnTo>
                  <a:lnTo>
                    <a:pt x="12374" y="19851"/>
                  </a:lnTo>
                  <a:lnTo>
                    <a:pt x="12150" y="20262"/>
                  </a:lnTo>
                  <a:lnTo>
                    <a:pt x="11924" y="20674"/>
                  </a:lnTo>
                  <a:lnTo>
                    <a:pt x="11699" y="21111"/>
                  </a:lnTo>
                  <a:lnTo>
                    <a:pt x="11475" y="21522"/>
                  </a:lnTo>
                  <a:lnTo>
                    <a:pt x="11024" y="21522"/>
                  </a:lnTo>
                  <a:lnTo>
                    <a:pt x="10349" y="21522"/>
                  </a:lnTo>
                  <a:lnTo>
                    <a:pt x="9674" y="21548"/>
                  </a:lnTo>
                  <a:lnTo>
                    <a:pt x="8999" y="21548"/>
                  </a:lnTo>
                  <a:lnTo>
                    <a:pt x="8324" y="21573"/>
                  </a:lnTo>
                  <a:lnTo>
                    <a:pt x="7649" y="21573"/>
                  </a:lnTo>
                  <a:lnTo>
                    <a:pt x="6974" y="21573"/>
                  </a:lnTo>
                  <a:lnTo>
                    <a:pt x="6524" y="21600"/>
                  </a:lnTo>
                  <a:lnTo>
                    <a:pt x="6524" y="20905"/>
                  </a:lnTo>
                  <a:lnTo>
                    <a:pt x="6524" y="20185"/>
                  </a:lnTo>
                  <a:lnTo>
                    <a:pt x="6750" y="19491"/>
                  </a:lnTo>
                  <a:lnTo>
                    <a:pt x="6750" y="18822"/>
                  </a:lnTo>
                  <a:lnTo>
                    <a:pt x="6974" y="18102"/>
                  </a:lnTo>
                  <a:lnTo>
                    <a:pt x="6750" y="17433"/>
                  </a:lnTo>
                  <a:lnTo>
                    <a:pt x="6524" y="16739"/>
                  </a:lnTo>
                  <a:lnTo>
                    <a:pt x="6075" y="16019"/>
                  </a:lnTo>
                  <a:lnTo>
                    <a:pt x="5624" y="15788"/>
                  </a:lnTo>
                  <a:lnTo>
                    <a:pt x="5400" y="15505"/>
                  </a:lnTo>
                  <a:lnTo>
                    <a:pt x="5174" y="15248"/>
                  </a:lnTo>
                  <a:lnTo>
                    <a:pt x="4725" y="15017"/>
                  </a:lnTo>
                  <a:lnTo>
                    <a:pt x="4499" y="14759"/>
                  </a:lnTo>
                  <a:lnTo>
                    <a:pt x="4050" y="14528"/>
                  </a:lnTo>
                  <a:lnTo>
                    <a:pt x="3824" y="14245"/>
                  </a:lnTo>
                  <a:lnTo>
                    <a:pt x="3375" y="14014"/>
                  </a:lnTo>
                  <a:lnTo>
                    <a:pt x="3149" y="13500"/>
                  </a:lnTo>
                  <a:lnTo>
                    <a:pt x="2474" y="12959"/>
                  </a:lnTo>
                  <a:lnTo>
                    <a:pt x="1799" y="12471"/>
                  </a:lnTo>
                  <a:lnTo>
                    <a:pt x="1124" y="11931"/>
                  </a:lnTo>
                  <a:lnTo>
                    <a:pt x="675" y="11391"/>
                  </a:lnTo>
                  <a:lnTo>
                    <a:pt x="0" y="10877"/>
                  </a:lnTo>
                  <a:lnTo>
                    <a:pt x="0" y="10336"/>
                  </a:lnTo>
                  <a:lnTo>
                    <a:pt x="0" y="9822"/>
                  </a:lnTo>
                  <a:lnTo>
                    <a:pt x="0" y="9694"/>
                  </a:lnTo>
                  <a:lnTo>
                    <a:pt x="0" y="9539"/>
                  </a:lnTo>
                  <a:lnTo>
                    <a:pt x="224" y="9385"/>
                  </a:lnTo>
                  <a:lnTo>
                    <a:pt x="224" y="9231"/>
                  </a:lnTo>
                  <a:lnTo>
                    <a:pt x="224" y="9076"/>
                  </a:lnTo>
                  <a:lnTo>
                    <a:pt x="449" y="8922"/>
                  </a:lnTo>
                  <a:lnTo>
                    <a:pt x="449" y="8768"/>
                  </a:lnTo>
                  <a:lnTo>
                    <a:pt x="449" y="8614"/>
                  </a:lnTo>
                  <a:lnTo>
                    <a:pt x="449" y="8614"/>
                  </a:lnTo>
                  <a:lnTo>
                    <a:pt x="675" y="8537"/>
                  </a:lnTo>
                  <a:lnTo>
                    <a:pt x="675" y="8485"/>
                  </a:lnTo>
                  <a:lnTo>
                    <a:pt x="675" y="8382"/>
                  </a:lnTo>
                  <a:lnTo>
                    <a:pt x="675" y="8331"/>
                  </a:lnTo>
                  <a:lnTo>
                    <a:pt x="675" y="8254"/>
                  </a:lnTo>
                  <a:lnTo>
                    <a:pt x="675" y="8202"/>
                  </a:lnTo>
                  <a:lnTo>
                    <a:pt x="899" y="8151"/>
                  </a:lnTo>
                  <a:lnTo>
                    <a:pt x="899" y="7894"/>
                  </a:lnTo>
                  <a:lnTo>
                    <a:pt x="899" y="7662"/>
                  </a:lnTo>
                  <a:lnTo>
                    <a:pt x="1124" y="7405"/>
                  </a:lnTo>
                  <a:lnTo>
                    <a:pt x="1574" y="7174"/>
                  </a:lnTo>
                  <a:lnTo>
                    <a:pt x="1799" y="6917"/>
                  </a:lnTo>
                  <a:lnTo>
                    <a:pt x="2025" y="6685"/>
                  </a:lnTo>
                  <a:lnTo>
                    <a:pt x="2474" y="6454"/>
                  </a:lnTo>
                  <a:lnTo>
                    <a:pt x="2924" y="6196"/>
                  </a:lnTo>
                  <a:lnTo>
                    <a:pt x="3375" y="5888"/>
                  </a:lnTo>
                  <a:lnTo>
                    <a:pt x="3599" y="5579"/>
                  </a:lnTo>
                  <a:lnTo>
                    <a:pt x="3824" y="5245"/>
                  </a:lnTo>
                  <a:lnTo>
                    <a:pt x="4499" y="4936"/>
                  </a:lnTo>
                  <a:lnTo>
                    <a:pt x="5174" y="4628"/>
                  </a:lnTo>
                  <a:lnTo>
                    <a:pt x="5624" y="4319"/>
                  </a:lnTo>
                  <a:lnTo>
                    <a:pt x="6299" y="4011"/>
                  </a:lnTo>
                  <a:lnTo>
                    <a:pt x="7199" y="3728"/>
                  </a:lnTo>
                  <a:lnTo>
                    <a:pt x="8100" y="3394"/>
                  </a:lnTo>
                  <a:lnTo>
                    <a:pt x="8999" y="3034"/>
                  </a:lnTo>
                  <a:lnTo>
                    <a:pt x="9674" y="2700"/>
                  </a:lnTo>
                  <a:lnTo>
                    <a:pt x="10574" y="2365"/>
                  </a:lnTo>
                  <a:lnTo>
                    <a:pt x="11249" y="2031"/>
                  </a:lnTo>
                  <a:lnTo>
                    <a:pt x="12150" y="1697"/>
                  </a:lnTo>
                  <a:lnTo>
                    <a:pt x="13274" y="1336"/>
                  </a:lnTo>
                  <a:lnTo>
                    <a:pt x="14175" y="1002"/>
                  </a:lnTo>
                  <a:lnTo>
                    <a:pt x="14850" y="874"/>
                  </a:lnTo>
                  <a:lnTo>
                    <a:pt x="15074" y="771"/>
                  </a:lnTo>
                  <a:lnTo>
                    <a:pt x="15074" y="642"/>
                  </a:lnTo>
                  <a:lnTo>
                    <a:pt x="15525" y="488"/>
                  </a:lnTo>
                  <a:lnTo>
                    <a:pt x="15749" y="359"/>
                  </a:lnTo>
                  <a:lnTo>
                    <a:pt x="16200" y="231"/>
                  </a:lnTo>
                  <a:lnTo>
                    <a:pt x="16424" y="77"/>
                  </a:lnTo>
                  <a:lnTo>
                    <a:pt x="17099" y="0"/>
                  </a:lnTo>
                  <a:lnTo>
                    <a:pt x="17550" y="0"/>
                  </a:lnTo>
                  <a:lnTo>
                    <a:pt x="18225" y="25"/>
                  </a:lnTo>
                  <a:lnTo>
                    <a:pt x="18674" y="25"/>
                  </a:lnTo>
                  <a:lnTo>
                    <a:pt x="19124" y="25"/>
                  </a:lnTo>
                  <a:lnTo>
                    <a:pt x="19575" y="25"/>
                  </a:lnTo>
                  <a:lnTo>
                    <a:pt x="20250" y="25"/>
                  </a:lnTo>
                  <a:lnTo>
                    <a:pt x="20925" y="25"/>
                  </a:lnTo>
                  <a:lnTo>
                    <a:pt x="2160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未知"/>
            <p:cNvSpPr>
              <a:spLocks noChangeAspect="1"/>
            </p:cNvSpPr>
            <p:nvPr/>
          </p:nvSpPr>
          <p:spPr bwMode="auto">
            <a:xfrm>
              <a:off x="1642" y="696"/>
              <a:ext cx="14" cy="2"/>
            </a:xfrm>
            <a:custGeom>
              <a:avLst/>
              <a:gdLst/>
              <a:ahLst/>
              <a:cxnLst>
                <a:cxn ang="0">
                  <a:pos x="21600" y="21600"/>
                </a:cxn>
                <a:cxn ang="0">
                  <a:pos x="0" y="21600"/>
                </a:cxn>
                <a:cxn ang="0">
                  <a:pos x="0" y="21600"/>
                </a:cxn>
                <a:cxn ang="0">
                  <a:pos x="3599" y="21600"/>
                </a:cxn>
                <a:cxn ang="0">
                  <a:pos x="7199" y="21600"/>
                </a:cxn>
                <a:cxn ang="0">
                  <a:pos x="10800" y="0"/>
                </a:cxn>
                <a:cxn ang="0">
                  <a:pos x="10800" y="0"/>
                </a:cxn>
                <a:cxn ang="0">
                  <a:pos x="14399" y="0"/>
                </a:cxn>
                <a:cxn ang="0">
                  <a:pos x="17999" y="0"/>
                </a:cxn>
                <a:cxn ang="0">
                  <a:pos x="21600" y="21600"/>
                </a:cxn>
              </a:cxnLst>
              <a:rect l="0" t="0" r="r" b="b"/>
              <a:pathLst>
                <a:path w="21600" h="21600">
                  <a:moveTo>
                    <a:pt x="21600" y="21600"/>
                  </a:moveTo>
                  <a:lnTo>
                    <a:pt x="0" y="21600"/>
                  </a:lnTo>
                  <a:lnTo>
                    <a:pt x="0" y="21600"/>
                  </a:lnTo>
                  <a:lnTo>
                    <a:pt x="3599" y="21600"/>
                  </a:lnTo>
                  <a:lnTo>
                    <a:pt x="7199" y="21600"/>
                  </a:lnTo>
                  <a:lnTo>
                    <a:pt x="10800" y="0"/>
                  </a:lnTo>
                  <a:lnTo>
                    <a:pt x="10800" y="0"/>
                  </a:lnTo>
                  <a:lnTo>
                    <a:pt x="14399" y="0"/>
                  </a:lnTo>
                  <a:lnTo>
                    <a:pt x="17999" y="0"/>
                  </a:lnTo>
                  <a:lnTo>
                    <a:pt x="21600" y="2160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未知"/>
            <p:cNvSpPr>
              <a:spLocks noChangeAspect="1"/>
            </p:cNvSpPr>
            <p:nvPr/>
          </p:nvSpPr>
          <p:spPr bwMode="auto">
            <a:xfrm>
              <a:off x="1642" y="696"/>
              <a:ext cx="14" cy="2"/>
            </a:xfrm>
            <a:custGeom>
              <a:avLst/>
              <a:gdLst/>
              <a:ahLst/>
              <a:cxnLst>
                <a:cxn ang="0">
                  <a:pos x="21600" y="21600"/>
                </a:cxn>
                <a:cxn ang="0">
                  <a:pos x="0" y="21600"/>
                </a:cxn>
                <a:cxn ang="0">
                  <a:pos x="0" y="21600"/>
                </a:cxn>
                <a:cxn ang="0">
                  <a:pos x="3599" y="21600"/>
                </a:cxn>
                <a:cxn ang="0">
                  <a:pos x="7199" y="21600"/>
                </a:cxn>
                <a:cxn ang="0">
                  <a:pos x="10800" y="0"/>
                </a:cxn>
                <a:cxn ang="0">
                  <a:pos x="14399" y="0"/>
                </a:cxn>
                <a:cxn ang="0">
                  <a:pos x="17999" y="0"/>
                </a:cxn>
                <a:cxn ang="0">
                  <a:pos x="21600" y="21600"/>
                </a:cxn>
              </a:cxnLst>
              <a:rect l="0" t="0" r="r" b="b"/>
              <a:pathLst>
                <a:path w="21600" h="21600">
                  <a:moveTo>
                    <a:pt x="21600" y="21600"/>
                  </a:moveTo>
                  <a:lnTo>
                    <a:pt x="0" y="21600"/>
                  </a:lnTo>
                  <a:lnTo>
                    <a:pt x="0" y="21600"/>
                  </a:lnTo>
                  <a:lnTo>
                    <a:pt x="3599" y="21600"/>
                  </a:lnTo>
                  <a:lnTo>
                    <a:pt x="7199" y="21600"/>
                  </a:lnTo>
                  <a:lnTo>
                    <a:pt x="10800" y="0"/>
                  </a:lnTo>
                  <a:lnTo>
                    <a:pt x="14399" y="0"/>
                  </a:lnTo>
                  <a:lnTo>
                    <a:pt x="17999" y="0"/>
                  </a:lnTo>
                  <a:lnTo>
                    <a:pt x="21600" y="2160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未知"/>
            <p:cNvSpPr>
              <a:spLocks noChangeAspect="1"/>
            </p:cNvSpPr>
            <p:nvPr/>
          </p:nvSpPr>
          <p:spPr bwMode="auto">
            <a:xfrm>
              <a:off x="1621" y="698"/>
              <a:ext cx="16" cy="5"/>
            </a:xfrm>
            <a:custGeom>
              <a:avLst/>
              <a:gdLst/>
              <a:ahLst/>
              <a:cxnLst>
                <a:cxn ang="0">
                  <a:pos x="0" y="0"/>
                </a:cxn>
                <a:cxn ang="0">
                  <a:pos x="21600" y="0"/>
                </a:cxn>
                <a:cxn ang="0">
                  <a:pos x="0" y="0"/>
                </a:cxn>
              </a:cxnLst>
              <a:rect l="0" t="0" r="r" b="b"/>
              <a:pathLst>
                <a:path w="21600" h="21600">
                  <a:moveTo>
                    <a:pt x="0" y="0"/>
                  </a:moveTo>
                  <a:lnTo>
                    <a:pt x="21600" y="0"/>
                  </a:lnTo>
                  <a:lnTo>
                    <a:pt x="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7" name="未知"/>
            <p:cNvSpPr>
              <a:spLocks noChangeAspect="1"/>
            </p:cNvSpPr>
            <p:nvPr/>
          </p:nvSpPr>
          <p:spPr bwMode="auto">
            <a:xfrm>
              <a:off x="1621" y="698"/>
              <a:ext cx="16" cy="5"/>
            </a:xfrm>
            <a:custGeom>
              <a:avLst/>
              <a:gdLst/>
              <a:ahLst/>
              <a:cxnLst>
                <a:cxn ang="0">
                  <a:pos x="0" y="0"/>
                </a:cxn>
                <a:cxn ang="0">
                  <a:pos x="21600" y="0"/>
                </a:cxn>
                <a:cxn ang="0">
                  <a:pos x="0" y="0"/>
                </a:cxn>
              </a:cxnLst>
              <a:rect l="0" t="0" r="r" b="b"/>
              <a:pathLst>
                <a:path w="21600" h="21600">
                  <a:moveTo>
                    <a:pt x="0" y="0"/>
                  </a:moveTo>
                  <a:lnTo>
                    <a:pt x="21600" y="0"/>
                  </a:lnTo>
                  <a:lnTo>
                    <a:pt x="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 name="未知"/>
            <p:cNvSpPr>
              <a:spLocks noChangeAspect="1"/>
            </p:cNvSpPr>
            <p:nvPr/>
          </p:nvSpPr>
          <p:spPr bwMode="auto">
            <a:xfrm>
              <a:off x="955" y="751"/>
              <a:ext cx="127" cy="61"/>
            </a:xfrm>
            <a:custGeom>
              <a:avLst/>
              <a:gdLst/>
              <a:ahLst/>
              <a:cxnLst>
                <a:cxn ang="0">
                  <a:pos x="15814" y="3199"/>
                </a:cxn>
                <a:cxn ang="0">
                  <a:pos x="16200" y="3999"/>
                </a:cxn>
                <a:cxn ang="0">
                  <a:pos x="16971" y="3999"/>
                </a:cxn>
                <a:cxn ang="0">
                  <a:pos x="17356" y="3999"/>
                </a:cxn>
                <a:cxn ang="0">
                  <a:pos x="18128" y="3999"/>
                </a:cxn>
                <a:cxn ang="0">
                  <a:pos x="19285" y="5599"/>
                </a:cxn>
                <a:cxn ang="0">
                  <a:pos x="20056" y="6399"/>
                </a:cxn>
                <a:cxn ang="0">
                  <a:pos x="21214" y="7999"/>
                </a:cxn>
                <a:cxn ang="0">
                  <a:pos x="21600" y="10399"/>
                </a:cxn>
                <a:cxn ang="0">
                  <a:pos x="20828" y="13599"/>
                </a:cxn>
                <a:cxn ang="0">
                  <a:pos x="19285" y="15999"/>
                </a:cxn>
                <a:cxn ang="0">
                  <a:pos x="17742" y="18399"/>
                </a:cxn>
                <a:cxn ang="0">
                  <a:pos x="15428" y="20799"/>
                </a:cxn>
                <a:cxn ang="0">
                  <a:pos x="10800" y="21600"/>
                </a:cxn>
                <a:cxn ang="0">
                  <a:pos x="6556" y="21600"/>
                </a:cxn>
                <a:cxn ang="0">
                  <a:pos x="2700" y="18399"/>
                </a:cxn>
                <a:cxn ang="0">
                  <a:pos x="385" y="15199"/>
                </a:cxn>
                <a:cxn ang="0">
                  <a:pos x="0" y="13599"/>
                </a:cxn>
                <a:cxn ang="0">
                  <a:pos x="0" y="12799"/>
                </a:cxn>
                <a:cxn ang="0">
                  <a:pos x="0" y="10399"/>
                </a:cxn>
                <a:cxn ang="0">
                  <a:pos x="385" y="9599"/>
                </a:cxn>
                <a:cxn ang="0">
                  <a:pos x="771" y="8799"/>
                </a:cxn>
                <a:cxn ang="0">
                  <a:pos x="1156" y="8799"/>
                </a:cxn>
                <a:cxn ang="0">
                  <a:pos x="1928" y="8799"/>
                </a:cxn>
                <a:cxn ang="0">
                  <a:pos x="2700" y="6399"/>
                </a:cxn>
                <a:cxn ang="0">
                  <a:pos x="4628" y="3199"/>
                </a:cxn>
                <a:cxn ang="0">
                  <a:pos x="7714" y="799"/>
                </a:cxn>
                <a:cxn ang="0">
                  <a:pos x="10414" y="0"/>
                </a:cxn>
                <a:cxn ang="0">
                  <a:pos x="12342" y="0"/>
                </a:cxn>
                <a:cxn ang="0">
                  <a:pos x="13500" y="0"/>
                </a:cxn>
                <a:cxn ang="0">
                  <a:pos x="14656" y="799"/>
                </a:cxn>
                <a:cxn ang="0">
                  <a:pos x="15814" y="1599"/>
                </a:cxn>
              </a:cxnLst>
              <a:rect l="0" t="0" r="r" b="b"/>
              <a:pathLst>
                <a:path w="21600" h="21600">
                  <a:moveTo>
                    <a:pt x="15814" y="3199"/>
                  </a:moveTo>
                  <a:lnTo>
                    <a:pt x="15814" y="3199"/>
                  </a:lnTo>
                  <a:lnTo>
                    <a:pt x="16200" y="3999"/>
                  </a:lnTo>
                  <a:lnTo>
                    <a:pt x="16200" y="3999"/>
                  </a:lnTo>
                  <a:lnTo>
                    <a:pt x="16585" y="3999"/>
                  </a:lnTo>
                  <a:lnTo>
                    <a:pt x="16971" y="3999"/>
                  </a:lnTo>
                  <a:lnTo>
                    <a:pt x="16971" y="3999"/>
                  </a:lnTo>
                  <a:lnTo>
                    <a:pt x="17356" y="3999"/>
                  </a:lnTo>
                  <a:lnTo>
                    <a:pt x="17742" y="3199"/>
                  </a:lnTo>
                  <a:lnTo>
                    <a:pt x="18128" y="3999"/>
                  </a:lnTo>
                  <a:lnTo>
                    <a:pt x="18900" y="4799"/>
                  </a:lnTo>
                  <a:lnTo>
                    <a:pt x="19285" y="5599"/>
                  </a:lnTo>
                  <a:lnTo>
                    <a:pt x="19671" y="6399"/>
                  </a:lnTo>
                  <a:lnTo>
                    <a:pt x="20056" y="6399"/>
                  </a:lnTo>
                  <a:lnTo>
                    <a:pt x="20828" y="7999"/>
                  </a:lnTo>
                  <a:lnTo>
                    <a:pt x="21214" y="7999"/>
                  </a:lnTo>
                  <a:lnTo>
                    <a:pt x="21600" y="8799"/>
                  </a:lnTo>
                  <a:lnTo>
                    <a:pt x="21600" y="10399"/>
                  </a:lnTo>
                  <a:lnTo>
                    <a:pt x="21214" y="12799"/>
                  </a:lnTo>
                  <a:lnTo>
                    <a:pt x="20828" y="13599"/>
                  </a:lnTo>
                  <a:lnTo>
                    <a:pt x="20056" y="15199"/>
                  </a:lnTo>
                  <a:lnTo>
                    <a:pt x="19285" y="15999"/>
                  </a:lnTo>
                  <a:lnTo>
                    <a:pt x="18514" y="17599"/>
                  </a:lnTo>
                  <a:lnTo>
                    <a:pt x="17742" y="18399"/>
                  </a:lnTo>
                  <a:lnTo>
                    <a:pt x="16971" y="19199"/>
                  </a:lnTo>
                  <a:lnTo>
                    <a:pt x="15428" y="20799"/>
                  </a:lnTo>
                  <a:lnTo>
                    <a:pt x="13114" y="21600"/>
                  </a:lnTo>
                  <a:lnTo>
                    <a:pt x="10800" y="21600"/>
                  </a:lnTo>
                  <a:lnTo>
                    <a:pt x="8871" y="21600"/>
                  </a:lnTo>
                  <a:lnTo>
                    <a:pt x="6556" y="21600"/>
                  </a:lnTo>
                  <a:lnTo>
                    <a:pt x="4628" y="20799"/>
                  </a:lnTo>
                  <a:lnTo>
                    <a:pt x="2700" y="18399"/>
                  </a:lnTo>
                  <a:lnTo>
                    <a:pt x="1156" y="15999"/>
                  </a:lnTo>
                  <a:lnTo>
                    <a:pt x="385" y="15199"/>
                  </a:lnTo>
                  <a:lnTo>
                    <a:pt x="0" y="15199"/>
                  </a:lnTo>
                  <a:lnTo>
                    <a:pt x="0" y="13599"/>
                  </a:lnTo>
                  <a:lnTo>
                    <a:pt x="0" y="13599"/>
                  </a:lnTo>
                  <a:lnTo>
                    <a:pt x="0" y="12799"/>
                  </a:lnTo>
                  <a:lnTo>
                    <a:pt x="0" y="11199"/>
                  </a:lnTo>
                  <a:lnTo>
                    <a:pt x="0" y="10399"/>
                  </a:lnTo>
                  <a:lnTo>
                    <a:pt x="385" y="10399"/>
                  </a:lnTo>
                  <a:lnTo>
                    <a:pt x="385" y="9599"/>
                  </a:lnTo>
                  <a:lnTo>
                    <a:pt x="385" y="8799"/>
                  </a:lnTo>
                  <a:lnTo>
                    <a:pt x="771" y="8799"/>
                  </a:lnTo>
                  <a:lnTo>
                    <a:pt x="1156" y="8799"/>
                  </a:lnTo>
                  <a:lnTo>
                    <a:pt x="1156" y="8799"/>
                  </a:lnTo>
                  <a:lnTo>
                    <a:pt x="1542" y="8799"/>
                  </a:lnTo>
                  <a:lnTo>
                    <a:pt x="1928" y="8799"/>
                  </a:lnTo>
                  <a:lnTo>
                    <a:pt x="1928" y="8799"/>
                  </a:lnTo>
                  <a:lnTo>
                    <a:pt x="2700" y="6399"/>
                  </a:lnTo>
                  <a:lnTo>
                    <a:pt x="3471" y="3999"/>
                  </a:lnTo>
                  <a:lnTo>
                    <a:pt x="4628" y="3199"/>
                  </a:lnTo>
                  <a:lnTo>
                    <a:pt x="6171" y="1599"/>
                  </a:lnTo>
                  <a:lnTo>
                    <a:pt x="7714" y="799"/>
                  </a:lnTo>
                  <a:lnTo>
                    <a:pt x="9256" y="0"/>
                  </a:lnTo>
                  <a:lnTo>
                    <a:pt x="10414" y="0"/>
                  </a:lnTo>
                  <a:lnTo>
                    <a:pt x="11571" y="0"/>
                  </a:lnTo>
                  <a:lnTo>
                    <a:pt x="12342" y="0"/>
                  </a:lnTo>
                  <a:lnTo>
                    <a:pt x="13114" y="0"/>
                  </a:lnTo>
                  <a:lnTo>
                    <a:pt x="13500" y="0"/>
                  </a:lnTo>
                  <a:lnTo>
                    <a:pt x="14271" y="0"/>
                  </a:lnTo>
                  <a:lnTo>
                    <a:pt x="14656" y="799"/>
                  </a:lnTo>
                  <a:lnTo>
                    <a:pt x="15428" y="799"/>
                  </a:lnTo>
                  <a:lnTo>
                    <a:pt x="15814" y="1599"/>
                  </a:lnTo>
                  <a:lnTo>
                    <a:pt x="15814" y="31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 name="未知"/>
            <p:cNvSpPr>
              <a:spLocks noChangeAspect="1"/>
            </p:cNvSpPr>
            <p:nvPr/>
          </p:nvSpPr>
          <p:spPr bwMode="auto">
            <a:xfrm>
              <a:off x="955" y="751"/>
              <a:ext cx="127" cy="61"/>
            </a:xfrm>
            <a:custGeom>
              <a:avLst/>
              <a:gdLst/>
              <a:ahLst/>
              <a:cxnLst>
                <a:cxn ang="0">
                  <a:pos x="15814" y="3199"/>
                </a:cxn>
                <a:cxn ang="0">
                  <a:pos x="16200" y="3999"/>
                </a:cxn>
                <a:cxn ang="0">
                  <a:pos x="16971" y="3999"/>
                </a:cxn>
                <a:cxn ang="0">
                  <a:pos x="17356" y="3999"/>
                </a:cxn>
                <a:cxn ang="0">
                  <a:pos x="18128" y="3999"/>
                </a:cxn>
                <a:cxn ang="0">
                  <a:pos x="19285" y="5599"/>
                </a:cxn>
                <a:cxn ang="0">
                  <a:pos x="20056" y="6399"/>
                </a:cxn>
                <a:cxn ang="0">
                  <a:pos x="21214" y="7999"/>
                </a:cxn>
                <a:cxn ang="0">
                  <a:pos x="21600" y="10399"/>
                </a:cxn>
                <a:cxn ang="0">
                  <a:pos x="20828" y="13599"/>
                </a:cxn>
                <a:cxn ang="0">
                  <a:pos x="19285" y="15999"/>
                </a:cxn>
                <a:cxn ang="0">
                  <a:pos x="17742" y="18399"/>
                </a:cxn>
                <a:cxn ang="0">
                  <a:pos x="15428" y="20799"/>
                </a:cxn>
                <a:cxn ang="0">
                  <a:pos x="10800" y="21600"/>
                </a:cxn>
                <a:cxn ang="0">
                  <a:pos x="6556" y="21600"/>
                </a:cxn>
                <a:cxn ang="0">
                  <a:pos x="2700" y="18399"/>
                </a:cxn>
                <a:cxn ang="0">
                  <a:pos x="385" y="15199"/>
                </a:cxn>
                <a:cxn ang="0">
                  <a:pos x="0" y="13599"/>
                </a:cxn>
                <a:cxn ang="0">
                  <a:pos x="0" y="12799"/>
                </a:cxn>
                <a:cxn ang="0">
                  <a:pos x="0" y="10399"/>
                </a:cxn>
                <a:cxn ang="0">
                  <a:pos x="385" y="9599"/>
                </a:cxn>
                <a:cxn ang="0">
                  <a:pos x="771" y="8799"/>
                </a:cxn>
                <a:cxn ang="0">
                  <a:pos x="1542" y="8799"/>
                </a:cxn>
                <a:cxn ang="0">
                  <a:pos x="1928" y="8799"/>
                </a:cxn>
                <a:cxn ang="0">
                  <a:pos x="3471" y="3999"/>
                </a:cxn>
                <a:cxn ang="0">
                  <a:pos x="6171" y="1599"/>
                </a:cxn>
                <a:cxn ang="0">
                  <a:pos x="9256" y="0"/>
                </a:cxn>
                <a:cxn ang="0">
                  <a:pos x="11571" y="0"/>
                </a:cxn>
                <a:cxn ang="0">
                  <a:pos x="13114" y="0"/>
                </a:cxn>
                <a:cxn ang="0">
                  <a:pos x="14271" y="0"/>
                </a:cxn>
                <a:cxn ang="0">
                  <a:pos x="15428" y="799"/>
                </a:cxn>
                <a:cxn ang="0">
                  <a:pos x="15814" y="3199"/>
                </a:cxn>
              </a:cxnLst>
              <a:rect l="0" t="0" r="r" b="b"/>
              <a:pathLst>
                <a:path w="21600" h="21600">
                  <a:moveTo>
                    <a:pt x="15814" y="3199"/>
                  </a:moveTo>
                  <a:lnTo>
                    <a:pt x="15814" y="3199"/>
                  </a:lnTo>
                  <a:lnTo>
                    <a:pt x="16200" y="3999"/>
                  </a:lnTo>
                  <a:lnTo>
                    <a:pt x="16200" y="3999"/>
                  </a:lnTo>
                  <a:lnTo>
                    <a:pt x="16585" y="3999"/>
                  </a:lnTo>
                  <a:lnTo>
                    <a:pt x="16971" y="3999"/>
                  </a:lnTo>
                  <a:lnTo>
                    <a:pt x="16971" y="3999"/>
                  </a:lnTo>
                  <a:lnTo>
                    <a:pt x="17356" y="3999"/>
                  </a:lnTo>
                  <a:lnTo>
                    <a:pt x="17742" y="3199"/>
                  </a:lnTo>
                  <a:lnTo>
                    <a:pt x="18128" y="3999"/>
                  </a:lnTo>
                  <a:lnTo>
                    <a:pt x="18900" y="4799"/>
                  </a:lnTo>
                  <a:lnTo>
                    <a:pt x="19285" y="5599"/>
                  </a:lnTo>
                  <a:lnTo>
                    <a:pt x="19671" y="6399"/>
                  </a:lnTo>
                  <a:lnTo>
                    <a:pt x="20056" y="6399"/>
                  </a:lnTo>
                  <a:lnTo>
                    <a:pt x="20828" y="7999"/>
                  </a:lnTo>
                  <a:lnTo>
                    <a:pt x="21214" y="7999"/>
                  </a:lnTo>
                  <a:lnTo>
                    <a:pt x="21600" y="8799"/>
                  </a:lnTo>
                  <a:lnTo>
                    <a:pt x="21600" y="10399"/>
                  </a:lnTo>
                  <a:lnTo>
                    <a:pt x="21214" y="12799"/>
                  </a:lnTo>
                  <a:lnTo>
                    <a:pt x="20828" y="13599"/>
                  </a:lnTo>
                  <a:lnTo>
                    <a:pt x="20056" y="15199"/>
                  </a:lnTo>
                  <a:lnTo>
                    <a:pt x="19285" y="15999"/>
                  </a:lnTo>
                  <a:lnTo>
                    <a:pt x="18514" y="17599"/>
                  </a:lnTo>
                  <a:lnTo>
                    <a:pt x="17742" y="18399"/>
                  </a:lnTo>
                  <a:lnTo>
                    <a:pt x="16971" y="19199"/>
                  </a:lnTo>
                  <a:lnTo>
                    <a:pt x="15428" y="20799"/>
                  </a:lnTo>
                  <a:lnTo>
                    <a:pt x="13114" y="21600"/>
                  </a:lnTo>
                  <a:lnTo>
                    <a:pt x="10800" y="21600"/>
                  </a:lnTo>
                  <a:lnTo>
                    <a:pt x="8871" y="21600"/>
                  </a:lnTo>
                  <a:lnTo>
                    <a:pt x="6556" y="21600"/>
                  </a:lnTo>
                  <a:lnTo>
                    <a:pt x="4628" y="20799"/>
                  </a:lnTo>
                  <a:lnTo>
                    <a:pt x="2700" y="18399"/>
                  </a:lnTo>
                  <a:lnTo>
                    <a:pt x="1156" y="15999"/>
                  </a:lnTo>
                  <a:lnTo>
                    <a:pt x="385" y="15199"/>
                  </a:lnTo>
                  <a:lnTo>
                    <a:pt x="0" y="15199"/>
                  </a:lnTo>
                  <a:lnTo>
                    <a:pt x="0" y="13599"/>
                  </a:lnTo>
                  <a:lnTo>
                    <a:pt x="0" y="13599"/>
                  </a:lnTo>
                  <a:lnTo>
                    <a:pt x="0" y="12799"/>
                  </a:lnTo>
                  <a:lnTo>
                    <a:pt x="0" y="11199"/>
                  </a:lnTo>
                  <a:lnTo>
                    <a:pt x="0" y="10399"/>
                  </a:lnTo>
                  <a:lnTo>
                    <a:pt x="385" y="10399"/>
                  </a:lnTo>
                  <a:lnTo>
                    <a:pt x="385" y="9599"/>
                  </a:lnTo>
                  <a:lnTo>
                    <a:pt x="385" y="8799"/>
                  </a:lnTo>
                  <a:lnTo>
                    <a:pt x="771" y="8799"/>
                  </a:lnTo>
                  <a:lnTo>
                    <a:pt x="1156" y="8799"/>
                  </a:lnTo>
                  <a:lnTo>
                    <a:pt x="1542" y="8799"/>
                  </a:lnTo>
                  <a:lnTo>
                    <a:pt x="1928" y="8799"/>
                  </a:lnTo>
                  <a:lnTo>
                    <a:pt x="1928" y="8799"/>
                  </a:lnTo>
                  <a:lnTo>
                    <a:pt x="2700" y="6399"/>
                  </a:lnTo>
                  <a:lnTo>
                    <a:pt x="3471" y="3999"/>
                  </a:lnTo>
                  <a:lnTo>
                    <a:pt x="4628" y="3199"/>
                  </a:lnTo>
                  <a:lnTo>
                    <a:pt x="6171" y="1599"/>
                  </a:lnTo>
                  <a:lnTo>
                    <a:pt x="7714" y="799"/>
                  </a:lnTo>
                  <a:lnTo>
                    <a:pt x="9256" y="0"/>
                  </a:lnTo>
                  <a:lnTo>
                    <a:pt x="10414" y="0"/>
                  </a:lnTo>
                  <a:lnTo>
                    <a:pt x="11571" y="0"/>
                  </a:lnTo>
                  <a:lnTo>
                    <a:pt x="12342" y="0"/>
                  </a:lnTo>
                  <a:lnTo>
                    <a:pt x="13114" y="0"/>
                  </a:lnTo>
                  <a:lnTo>
                    <a:pt x="13500" y="0"/>
                  </a:lnTo>
                  <a:lnTo>
                    <a:pt x="14271" y="0"/>
                  </a:lnTo>
                  <a:lnTo>
                    <a:pt x="14656" y="799"/>
                  </a:lnTo>
                  <a:lnTo>
                    <a:pt x="15428" y="799"/>
                  </a:lnTo>
                  <a:lnTo>
                    <a:pt x="15814" y="1599"/>
                  </a:lnTo>
                  <a:lnTo>
                    <a:pt x="15814" y="31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0" name="未知"/>
            <p:cNvSpPr>
              <a:spLocks noChangeAspect="1"/>
            </p:cNvSpPr>
            <p:nvPr/>
          </p:nvSpPr>
          <p:spPr bwMode="auto">
            <a:xfrm>
              <a:off x="1068" y="787"/>
              <a:ext cx="345" cy="188"/>
            </a:xfrm>
            <a:custGeom>
              <a:avLst/>
              <a:gdLst/>
              <a:ahLst/>
              <a:cxnLst>
                <a:cxn ang="0">
                  <a:pos x="21600" y="6171"/>
                </a:cxn>
                <a:cxn ang="0">
                  <a:pos x="21315" y="7971"/>
                </a:cxn>
                <a:cxn ang="0">
                  <a:pos x="20889" y="10028"/>
                </a:cxn>
                <a:cxn ang="0">
                  <a:pos x="20747" y="11828"/>
                </a:cxn>
                <a:cxn ang="0">
                  <a:pos x="20320" y="13885"/>
                </a:cxn>
                <a:cxn ang="0">
                  <a:pos x="20178" y="15685"/>
                </a:cxn>
                <a:cxn ang="0">
                  <a:pos x="19752" y="17742"/>
                </a:cxn>
                <a:cxn ang="0">
                  <a:pos x="19468" y="19542"/>
                </a:cxn>
                <a:cxn ang="0">
                  <a:pos x="19184" y="21600"/>
                </a:cxn>
                <a:cxn ang="0">
                  <a:pos x="18757" y="21085"/>
                </a:cxn>
                <a:cxn ang="0">
                  <a:pos x="18473" y="20571"/>
                </a:cxn>
                <a:cxn ang="0">
                  <a:pos x="18047" y="20314"/>
                </a:cxn>
                <a:cxn ang="0">
                  <a:pos x="17762" y="20056"/>
                </a:cxn>
                <a:cxn ang="0">
                  <a:pos x="17478" y="19799"/>
                </a:cxn>
                <a:cxn ang="0">
                  <a:pos x="16910" y="19542"/>
                </a:cxn>
                <a:cxn ang="0">
                  <a:pos x="16626" y="19028"/>
                </a:cxn>
                <a:cxn ang="0">
                  <a:pos x="16200" y="18771"/>
                </a:cxn>
                <a:cxn ang="0">
                  <a:pos x="14210" y="16714"/>
                </a:cxn>
                <a:cxn ang="0">
                  <a:pos x="12078" y="14914"/>
                </a:cxn>
                <a:cxn ang="0">
                  <a:pos x="10231" y="12599"/>
                </a:cxn>
                <a:cxn ang="0">
                  <a:pos x="8100" y="10542"/>
                </a:cxn>
                <a:cxn ang="0">
                  <a:pos x="6110" y="8485"/>
                </a:cxn>
                <a:cxn ang="0">
                  <a:pos x="3978" y="6428"/>
                </a:cxn>
                <a:cxn ang="0">
                  <a:pos x="1989" y="4628"/>
                </a:cxn>
                <a:cxn ang="0">
                  <a:pos x="0" y="3085"/>
                </a:cxn>
                <a:cxn ang="0">
                  <a:pos x="1278" y="0"/>
                </a:cxn>
                <a:cxn ang="0">
                  <a:pos x="3836" y="0"/>
                </a:cxn>
                <a:cxn ang="0">
                  <a:pos x="6536" y="771"/>
                </a:cxn>
                <a:cxn ang="0">
                  <a:pos x="8952" y="1285"/>
                </a:cxn>
                <a:cxn ang="0">
                  <a:pos x="11510" y="2314"/>
                </a:cxn>
                <a:cxn ang="0">
                  <a:pos x="14068" y="3342"/>
                </a:cxn>
                <a:cxn ang="0">
                  <a:pos x="16484" y="4371"/>
                </a:cxn>
                <a:cxn ang="0">
                  <a:pos x="18900" y="5400"/>
                </a:cxn>
                <a:cxn ang="0">
                  <a:pos x="21600" y="6171"/>
                </a:cxn>
              </a:cxnLst>
              <a:rect l="0" t="0" r="r" b="b"/>
              <a:pathLst>
                <a:path w="21600" h="21600">
                  <a:moveTo>
                    <a:pt x="21600" y="6171"/>
                  </a:moveTo>
                  <a:lnTo>
                    <a:pt x="21315" y="7971"/>
                  </a:lnTo>
                  <a:lnTo>
                    <a:pt x="20889" y="10028"/>
                  </a:lnTo>
                  <a:lnTo>
                    <a:pt x="20747" y="11828"/>
                  </a:lnTo>
                  <a:lnTo>
                    <a:pt x="20320" y="13885"/>
                  </a:lnTo>
                  <a:lnTo>
                    <a:pt x="20178" y="15685"/>
                  </a:lnTo>
                  <a:lnTo>
                    <a:pt x="19752" y="17742"/>
                  </a:lnTo>
                  <a:lnTo>
                    <a:pt x="19468" y="19542"/>
                  </a:lnTo>
                  <a:lnTo>
                    <a:pt x="19184" y="21600"/>
                  </a:lnTo>
                  <a:lnTo>
                    <a:pt x="18757" y="21085"/>
                  </a:lnTo>
                  <a:lnTo>
                    <a:pt x="18473" y="20571"/>
                  </a:lnTo>
                  <a:lnTo>
                    <a:pt x="18047" y="20314"/>
                  </a:lnTo>
                  <a:lnTo>
                    <a:pt x="17762" y="20056"/>
                  </a:lnTo>
                  <a:lnTo>
                    <a:pt x="17478" y="19799"/>
                  </a:lnTo>
                  <a:lnTo>
                    <a:pt x="16910" y="19542"/>
                  </a:lnTo>
                  <a:lnTo>
                    <a:pt x="16626" y="19028"/>
                  </a:lnTo>
                  <a:lnTo>
                    <a:pt x="16200" y="18771"/>
                  </a:lnTo>
                  <a:lnTo>
                    <a:pt x="14210" y="16714"/>
                  </a:lnTo>
                  <a:lnTo>
                    <a:pt x="12078" y="14914"/>
                  </a:lnTo>
                  <a:lnTo>
                    <a:pt x="10231" y="12599"/>
                  </a:lnTo>
                  <a:lnTo>
                    <a:pt x="8100" y="10542"/>
                  </a:lnTo>
                  <a:lnTo>
                    <a:pt x="6110" y="8485"/>
                  </a:lnTo>
                  <a:lnTo>
                    <a:pt x="3978" y="6428"/>
                  </a:lnTo>
                  <a:lnTo>
                    <a:pt x="1989" y="4628"/>
                  </a:lnTo>
                  <a:lnTo>
                    <a:pt x="0" y="3085"/>
                  </a:lnTo>
                  <a:lnTo>
                    <a:pt x="1278" y="0"/>
                  </a:lnTo>
                  <a:lnTo>
                    <a:pt x="3836" y="0"/>
                  </a:lnTo>
                  <a:lnTo>
                    <a:pt x="6536" y="771"/>
                  </a:lnTo>
                  <a:lnTo>
                    <a:pt x="8952" y="1285"/>
                  </a:lnTo>
                  <a:lnTo>
                    <a:pt x="11510" y="2314"/>
                  </a:lnTo>
                  <a:lnTo>
                    <a:pt x="14068" y="3342"/>
                  </a:lnTo>
                  <a:lnTo>
                    <a:pt x="16484" y="4371"/>
                  </a:lnTo>
                  <a:lnTo>
                    <a:pt x="18900" y="5400"/>
                  </a:lnTo>
                  <a:lnTo>
                    <a:pt x="21600" y="61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 name="未知"/>
            <p:cNvSpPr>
              <a:spLocks noChangeAspect="1"/>
            </p:cNvSpPr>
            <p:nvPr/>
          </p:nvSpPr>
          <p:spPr bwMode="auto">
            <a:xfrm>
              <a:off x="1068" y="787"/>
              <a:ext cx="345" cy="188"/>
            </a:xfrm>
            <a:custGeom>
              <a:avLst/>
              <a:gdLst/>
              <a:ahLst/>
              <a:cxnLst>
                <a:cxn ang="0">
                  <a:pos x="21600" y="6171"/>
                </a:cxn>
                <a:cxn ang="0">
                  <a:pos x="21315" y="7971"/>
                </a:cxn>
                <a:cxn ang="0">
                  <a:pos x="20889" y="10028"/>
                </a:cxn>
                <a:cxn ang="0">
                  <a:pos x="20747" y="11828"/>
                </a:cxn>
                <a:cxn ang="0">
                  <a:pos x="20320" y="13885"/>
                </a:cxn>
                <a:cxn ang="0">
                  <a:pos x="20178" y="15685"/>
                </a:cxn>
                <a:cxn ang="0">
                  <a:pos x="19752" y="17742"/>
                </a:cxn>
                <a:cxn ang="0">
                  <a:pos x="19468" y="19542"/>
                </a:cxn>
                <a:cxn ang="0">
                  <a:pos x="19184" y="21600"/>
                </a:cxn>
                <a:cxn ang="0">
                  <a:pos x="18757" y="21085"/>
                </a:cxn>
                <a:cxn ang="0">
                  <a:pos x="18473" y="20571"/>
                </a:cxn>
                <a:cxn ang="0">
                  <a:pos x="18047" y="20314"/>
                </a:cxn>
                <a:cxn ang="0">
                  <a:pos x="17762" y="20056"/>
                </a:cxn>
                <a:cxn ang="0">
                  <a:pos x="17478" y="19799"/>
                </a:cxn>
                <a:cxn ang="0">
                  <a:pos x="16910" y="19542"/>
                </a:cxn>
                <a:cxn ang="0">
                  <a:pos x="16626" y="19028"/>
                </a:cxn>
                <a:cxn ang="0">
                  <a:pos x="16200" y="18771"/>
                </a:cxn>
                <a:cxn ang="0">
                  <a:pos x="14210" y="16714"/>
                </a:cxn>
                <a:cxn ang="0">
                  <a:pos x="12078" y="14914"/>
                </a:cxn>
                <a:cxn ang="0">
                  <a:pos x="10231" y="12599"/>
                </a:cxn>
                <a:cxn ang="0">
                  <a:pos x="8100" y="10542"/>
                </a:cxn>
                <a:cxn ang="0">
                  <a:pos x="6110" y="8485"/>
                </a:cxn>
                <a:cxn ang="0">
                  <a:pos x="3978" y="6428"/>
                </a:cxn>
                <a:cxn ang="0">
                  <a:pos x="1989" y="4628"/>
                </a:cxn>
                <a:cxn ang="0">
                  <a:pos x="0" y="3085"/>
                </a:cxn>
                <a:cxn ang="0">
                  <a:pos x="1278" y="0"/>
                </a:cxn>
                <a:cxn ang="0">
                  <a:pos x="3836" y="0"/>
                </a:cxn>
                <a:cxn ang="0">
                  <a:pos x="6536" y="771"/>
                </a:cxn>
                <a:cxn ang="0">
                  <a:pos x="8952" y="1285"/>
                </a:cxn>
                <a:cxn ang="0">
                  <a:pos x="11510" y="2314"/>
                </a:cxn>
                <a:cxn ang="0">
                  <a:pos x="14068" y="3342"/>
                </a:cxn>
                <a:cxn ang="0">
                  <a:pos x="16484" y="4371"/>
                </a:cxn>
                <a:cxn ang="0">
                  <a:pos x="18900" y="5400"/>
                </a:cxn>
                <a:cxn ang="0">
                  <a:pos x="21600" y="6171"/>
                </a:cxn>
              </a:cxnLst>
              <a:rect l="0" t="0" r="r" b="b"/>
              <a:pathLst>
                <a:path w="21600" h="21600">
                  <a:moveTo>
                    <a:pt x="21600" y="6171"/>
                  </a:moveTo>
                  <a:lnTo>
                    <a:pt x="21315" y="7971"/>
                  </a:lnTo>
                  <a:lnTo>
                    <a:pt x="20889" y="10028"/>
                  </a:lnTo>
                  <a:lnTo>
                    <a:pt x="20747" y="11828"/>
                  </a:lnTo>
                  <a:lnTo>
                    <a:pt x="20320" y="13885"/>
                  </a:lnTo>
                  <a:lnTo>
                    <a:pt x="20178" y="15685"/>
                  </a:lnTo>
                  <a:lnTo>
                    <a:pt x="19752" y="17742"/>
                  </a:lnTo>
                  <a:lnTo>
                    <a:pt x="19468" y="19542"/>
                  </a:lnTo>
                  <a:lnTo>
                    <a:pt x="19184" y="21600"/>
                  </a:lnTo>
                  <a:lnTo>
                    <a:pt x="18757" y="21085"/>
                  </a:lnTo>
                  <a:lnTo>
                    <a:pt x="18473" y="20571"/>
                  </a:lnTo>
                  <a:lnTo>
                    <a:pt x="18047" y="20314"/>
                  </a:lnTo>
                  <a:lnTo>
                    <a:pt x="17762" y="20056"/>
                  </a:lnTo>
                  <a:lnTo>
                    <a:pt x="17478" y="19799"/>
                  </a:lnTo>
                  <a:lnTo>
                    <a:pt x="16910" y="19542"/>
                  </a:lnTo>
                  <a:lnTo>
                    <a:pt x="16626" y="19028"/>
                  </a:lnTo>
                  <a:lnTo>
                    <a:pt x="16200" y="18771"/>
                  </a:lnTo>
                  <a:lnTo>
                    <a:pt x="14210" y="16714"/>
                  </a:lnTo>
                  <a:lnTo>
                    <a:pt x="12078" y="14914"/>
                  </a:lnTo>
                  <a:lnTo>
                    <a:pt x="10231" y="12599"/>
                  </a:lnTo>
                  <a:lnTo>
                    <a:pt x="8100" y="10542"/>
                  </a:lnTo>
                  <a:lnTo>
                    <a:pt x="6110" y="8485"/>
                  </a:lnTo>
                  <a:lnTo>
                    <a:pt x="3978" y="6428"/>
                  </a:lnTo>
                  <a:lnTo>
                    <a:pt x="1989" y="4628"/>
                  </a:lnTo>
                  <a:lnTo>
                    <a:pt x="0" y="3085"/>
                  </a:lnTo>
                  <a:lnTo>
                    <a:pt x="1278" y="0"/>
                  </a:lnTo>
                  <a:lnTo>
                    <a:pt x="3836" y="0"/>
                  </a:lnTo>
                  <a:lnTo>
                    <a:pt x="6536" y="771"/>
                  </a:lnTo>
                  <a:lnTo>
                    <a:pt x="8952" y="1285"/>
                  </a:lnTo>
                  <a:lnTo>
                    <a:pt x="11510" y="2314"/>
                  </a:lnTo>
                  <a:lnTo>
                    <a:pt x="14068" y="3342"/>
                  </a:lnTo>
                  <a:lnTo>
                    <a:pt x="16484" y="4371"/>
                  </a:lnTo>
                  <a:lnTo>
                    <a:pt x="18900" y="5400"/>
                  </a:lnTo>
                  <a:lnTo>
                    <a:pt x="21600" y="61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 name="未知"/>
            <p:cNvSpPr>
              <a:spLocks noChangeAspect="1"/>
            </p:cNvSpPr>
            <p:nvPr/>
          </p:nvSpPr>
          <p:spPr bwMode="auto">
            <a:xfrm>
              <a:off x="1020" y="1043"/>
              <a:ext cx="294" cy="415"/>
            </a:xfrm>
            <a:custGeom>
              <a:avLst/>
              <a:gdLst/>
              <a:ahLst/>
              <a:cxnLst>
                <a:cxn ang="0">
                  <a:pos x="4652" y="471"/>
                </a:cxn>
                <a:cxn ang="0">
                  <a:pos x="5316" y="1770"/>
                </a:cxn>
                <a:cxn ang="0">
                  <a:pos x="6147" y="3422"/>
                </a:cxn>
                <a:cxn ang="0">
                  <a:pos x="6978" y="4721"/>
                </a:cxn>
                <a:cxn ang="0">
                  <a:pos x="7808" y="6137"/>
                </a:cxn>
                <a:cxn ang="0">
                  <a:pos x="8972" y="7553"/>
                </a:cxn>
                <a:cxn ang="0">
                  <a:pos x="9969" y="8852"/>
                </a:cxn>
                <a:cxn ang="0">
                  <a:pos x="11298" y="10032"/>
                </a:cxn>
                <a:cxn ang="0">
                  <a:pos x="12627" y="11448"/>
                </a:cxn>
                <a:cxn ang="0">
                  <a:pos x="13292" y="12275"/>
                </a:cxn>
                <a:cxn ang="0">
                  <a:pos x="14122" y="12983"/>
                </a:cxn>
                <a:cxn ang="0">
                  <a:pos x="15119" y="13691"/>
                </a:cxn>
                <a:cxn ang="0">
                  <a:pos x="16116" y="14517"/>
                </a:cxn>
                <a:cxn ang="0">
                  <a:pos x="17113" y="15108"/>
                </a:cxn>
                <a:cxn ang="0">
                  <a:pos x="18276" y="15698"/>
                </a:cxn>
                <a:cxn ang="0">
                  <a:pos x="19107" y="16288"/>
                </a:cxn>
                <a:cxn ang="0">
                  <a:pos x="20436" y="16878"/>
                </a:cxn>
                <a:cxn ang="0">
                  <a:pos x="20935" y="17114"/>
                </a:cxn>
                <a:cxn ang="0">
                  <a:pos x="21433" y="17232"/>
                </a:cxn>
                <a:cxn ang="0">
                  <a:pos x="21600" y="17586"/>
                </a:cxn>
                <a:cxn ang="0">
                  <a:pos x="21600" y="17822"/>
                </a:cxn>
                <a:cxn ang="0">
                  <a:pos x="21600" y="18294"/>
                </a:cxn>
                <a:cxn ang="0">
                  <a:pos x="21433" y="18530"/>
                </a:cxn>
                <a:cxn ang="0">
                  <a:pos x="21433" y="18885"/>
                </a:cxn>
                <a:cxn ang="0">
                  <a:pos x="21600" y="19357"/>
                </a:cxn>
                <a:cxn ang="0">
                  <a:pos x="21433" y="19593"/>
                </a:cxn>
                <a:cxn ang="0">
                  <a:pos x="21433" y="19829"/>
                </a:cxn>
                <a:cxn ang="0">
                  <a:pos x="21433" y="20183"/>
                </a:cxn>
                <a:cxn ang="0">
                  <a:pos x="21433" y="20419"/>
                </a:cxn>
                <a:cxn ang="0">
                  <a:pos x="21433" y="20773"/>
                </a:cxn>
                <a:cxn ang="0">
                  <a:pos x="21600" y="21127"/>
                </a:cxn>
                <a:cxn ang="0">
                  <a:pos x="21600" y="21363"/>
                </a:cxn>
                <a:cxn ang="0">
                  <a:pos x="21433" y="21600"/>
                </a:cxn>
                <a:cxn ang="0">
                  <a:pos x="21101" y="21600"/>
                </a:cxn>
                <a:cxn ang="0">
                  <a:pos x="19772" y="20891"/>
                </a:cxn>
                <a:cxn ang="0">
                  <a:pos x="18442" y="20065"/>
                </a:cxn>
                <a:cxn ang="0">
                  <a:pos x="17279" y="19357"/>
                </a:cxn>
                <a:cxn ang="0">
                  <a:pos x="16116" y="18294"/>
                </a:cxn>
                <a:cxn ang="0">
                  <a:pos x="14787" y="17586"/>
                </a:cxn>
                <a:cxn ang="0">
                  <a:pos x="13458" y="16642"/>
                </a:cxn>
                <a:cxn ang="0">
                  <a:pos x="12295" y="15934"/>
                </a:cxn>
                <a:cxn ang="0">
                  <a:pos x="10966" y="15226"/>
                </a:cxn>
                <a:cxn ang="0">
                  <a:pos x="9138" y="13455"/>
                </a:cxn>
                <a:cxn ang="0">
                  <a:pos x="7476" y="11684"/>
                </a:cxn>
                <a:cxn ang="0">
                  <a:pos x="5815" y="9914"/>
                </a:cxn>
                <a:cxn ang="0">
                  <a:pos x="4319" y="8026"/>
                </a:cxn>
                <a:cxn ang="0">
                  <a:pos x="2990" y="6137"/>
                </a:cxn>
                <a:cxn ang="0">
                  <a:pos x="1827" y="4131"/>
                </a:cxn>
                <a:cxn ang="0">
                  <a:pos x="830" y="2242"/>
                </a:cxn>
                <a:cxn ang="0">
                  <a:pos x="0" y="0"/>
                </a:cxn>
                <a:cxn ang="0">
                  <a:pos x="664" y="0"/>
                </a:cxn>
                <a:cxn ang="0">
                  <a:pos x="1162" y="0"/>
                </a:cxn>
                <a:cxn ang="0">
                  <a:pos x="1827" y="0"/>
                </a:cxn>
                <a:cxn ang="0">
                  <a:pos x="2325" y="0"/>
                </a:cxn>
                <a:cxn ang="0">
                  <a:pos x="2824" y="117"/>
                </a:cxn>
                <a:cxn ang="0">
                  <a:pos x="3322" y="235"/>
                </a:cxn>
                <a:cxn ang="0">
                  <a:pos x="3987" y="353"/>
                </a:cxn>
                <a:cxn ang="0">
                  <a:pos x="4652" y="471"/>
                </a:cxn>
              </a:cxnLst>
              <a:rect l="0" t="0" r="r" b="b"/>
              <a:pathLst>
                <a:path w="21600" h="21600">
                  <a:moveTo>
                    <a:pt x="4652" y="471"/>
                  </a:moveTo>
                  <a:lnTo>
                    <a:pt x="5316" y="1770"/>
                  </a:lnTo>
                  <a:lnTo>
                    <a:pt x="6147" y="3422"/>
                  </a:lnTo>
                  <a:lnTo>
                    <a:pt x="6978" y="4721"/>
                  </a:lnTo>
                  <a:lnTo>
                    <a:pt x="7808" y="6137"/>
                  </a:lnTo>
                  <a:lnTo>
                    <a:pt x="8972" y="7553"/>
                  </a:lnTo>
                  <a:lnTo>
                    <a:pt x="9969" y="8852"/>
                  </a:lnTo>
                  <a:lnTo>
                    <a:pt x="11298" y="10032"/>
                  </a:lnTo>
                  <a:lnTo>
                    <a:pt x="12627" y="11448"/>
                  </a:lnTo>
                  <a:lnTo>
                    <a:pt x="13292" y="12275"/>
                  </a:lnTo>
                  <a:lnTo>
                    <a:pt x="14122" y="12983"/>
                  </a:lnTo>
                  <a:lnTo>
                    <a:pt x="15119" y="13691"/>
                  </a:lnTo>
                  <a:lnTo>
                    <a:pt x="16116" y="14517"/>
                  </a:lnTo>
                  <a:lnTo>
                    <a:pt x="17113" y="15108"/>
                  </a:lnTo>
                  <a:lnTo>
                    <a:pt x="18276" y="15698"/>
                  </a:lnTo>
                  <a:lnTo>
                    <a:pt x="19107" y="16288"/>
                  </a:lnTo>
                  <a:lnTo>
                    <a:pt x="20436" y="16878"/>
                  </a:lnTo>
                  <a:lnTo>
                    <a:pt x="20935" y="17114"/>
                  </a:lnTo>
                  <a:lnTo>
                    <a:pt x="21433" y="17232"/>
                  </a:lnTo>
                  <a:lnTo>
                    <a:pt x="21600" y="17586"/>
                  </a:lnTo>
                  <a:lnTo>
                    <a:pt x="21600" y="17822"/>
                  </a:lnTo>
                  <a:lnTo>
                    <a:pt x="21600" y="18294"/>
                  </a:lnTo>
                  <a:lnTo>
                    <a:pt x="21433" y="18530"/>
                  </a:lnTo>
                  <a:lnTo>
                    <a:pt x="21433" y="18885"/>
                  </a:lnTo>
                  <a:lnTo>
                    <a:pt x="21600" y="19357"/>
                  </a:lnTo>
                  <a:lnTo>
                    <a:pt x="21433" y="19593"/>
                  </a:lnTo>
                  <a:lnTo>
                    <a:pt x="21433" y="19829"/>
                  </a:lnTo>
                  <a:lnTo>
                    <a:pt x="21433" y="20183"/>
                  </a:lnTo>
                  <a:lnTo>
                    <a:pt x="21433" y="20419"/>
                  </a:lnTo>
                  <a:lnTo>
                    <a:pt x="21433" y="20773"/>
                  </a:lnTo>
                  <a:lnTo>
                    <a:pt x="21600" y="21127"/>
                  </a:lnTo>
                  <a:lnTo>
                    <a:pt x="21600" y="21363"/>
                  </a:lnTo>
                  <a:lnTo>
                    <a:pt x="21433" y="21600"/>
                  </a:lnTo>
                  <a:lnTo>
                    <a:pt x="21101" y="21600"/>
                  </a:lnTo>
                  <a:lnTo>
                    <a:pt x="19772" y="20891"/>
                  </a:lnTo>
                  <a:lnTo>
                    <a:pt x="18442" y="20065"/>
                  </a:lnTo>
                  <a:lnTo>
                    <a:pt x="17279" y="19357"/>
                  </a:lnTo>
                  <a:lnTo>
                    <a:pt x="16116" y="18294"/>
                  </a:lnTo>
                  <a:lnTo>
                    <a:pt x="14787" y="17586"/>
                  </a:lnTo>
                  <a:lnTo>
                    <a:pt x="13458" y="16642"/>
                  </a:lnTo>
                  <a:lnTo>
                    <a:pt x="12295" y="15934"/>
                  </a:lnTo>
                  <a:lnTo>
                    <a:pt x="10966" y="15226"/>
                  </a:lnTo>
                  <a:lnTo>
                    <a:pt x="9138" y="13455"/>
                  </a:lnTo>
                  <a:lnTo>
                    <a:pt x="7476" y="11684"/>
                  </a:lnTo>
                  <a:lnTo>
                    <a:pt x="5815" y="9914"/>
                  </a:lnTo>
                  <a:lnTo>
                    <a:pt x="4319" y="8026"/>
                  </a:lnTo>
                  <a:lnTo>
                    <a:pt x="2990" y="6137"/>
                  </a:lnTo>
                  <a:lnTo>
                    <a:pt x="1827" y="4131"/>
                  </a:lnTo>
                  <a:lnTo>
                    <a:pt x="830" y="2242"/>
                  </a:lnTo>
                  <a:lnTo>
                    <a:pt x="0" y="0"/>
                  </a:lnTo>
                  <a:lnTo>
                    <a:pt x="664" y="0"/>
                  </a:lnTo>
                  <a:lnTo>
                    <a:pt x="1162" y="0"/>
                  </a:lnTo>
                  <a:lnTo>
                    <a:pt x="1827" y="0"/>
                  </a:lnTo>
                  <a:lnTo>
                    <a:pt x="2325" y="0"/>
                  </a:lnTo>
                  <a:lnTo>
                    <a:pt x="2824" y="117"/>
                  </a:lnTo>
                  <a:lnTo>
                    <a:pt x="3322" y="235"/>
                  </a:lnTo>
                  <a:lnTo>
                    <a:pt x="3987" y="353"/>
                  </a:lnTo>
                  <a:lnTo>
                    <a:pt x="4652" y="4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 name="未知"/>
            <p:cNvSpPr>
              <a:spLocks noChangeAspect="1"/>
            </p:cNvSpPr>
            <p:nvPr/>
          </p:nvSpPr>
          <p:spPr bwMode="auto">
            <a:xfrm>
              <a:off x="1020" y="1043"/>
              <a:ext cx="294" cy="415"/>
            </a:xfrm>
            <a:custGeom>
              <a:avLst/>
              <a:gdLst/>
              <a:ahLst/>
              <a:cxnLst>
                <a:cxn ang="0">
                  <a:pos x="4652" y="471"/>
                </a:cxn>
                <a:cxn ang="0">
                  <a:pos x="5316" y="1770"/>
                </a:cxn>
                <a:cxn ang="0">
                  <a:pos x="6147" y="3422"/>
                </a:cxn>
                <a:cxn ang="0">
                  <a:pos x="6978" y="4721"/>
                </a:cxn>
                <a:cxn ang="0">
                  <a:pos x="7808" y="6137"/>
                </a:cxn>
                <a:cxn ang="0">
                  <a:pos x="8972" y="7553"/>
                </a:cxn>
                <a:cxn ang="0">
                  <a:pos x="9969" y="8852"/>
                </a:cxn>
                <a:cxn ang="0">
                  <a:pos x="11298" y="10032"/>
                </a:cxn>
                <a:cxn ang="0">
                  <a:pos x="12627" y="11448"/>
                </a:cxn>
                <a:cxn ang="0">
                  <a:pos x="13292" y="12275"/>
                </a:cxn>
                <a:cxn ang="0">
                  <a:pos x="14122" y="12983"/>
                </a:cxn>
                <a:cxn ang="0">
                  <a:pos x="15119" y="13691"/>
                </a:cxn>
                <a:cxn ang="0">
                  <a:pos x="16116" y="14517"/>
                </a:cxn>
                <a:cxn ang="0">
                  <a:pos x="17113" y="15108"/>
                </a:cxn>
                <a:cxn ang="0">
                  <a:pos x="18276" y="15698"/>
                </a:cxn>
                <a:cxn ang="0">
                  <a:pos x="19107" y="16288"/>
                </a:cxn>
                <a:cxn ang="0">
                  <a:pos x="20436" y="16878"/>
                </a:cxn>
                <a:cxn ang="0">
                  <a:pos x="20935" y="17114"/>
                </a:cxn>
                <a:cxn ang="0">
                  <a:pos x="21433" y="17232"/>
                </a:cxn>
                <a:cxn ang="0">
                  <a:pos x="21600" y="17586"/>
                </a:cxn>
                <a:cxn ang="0">
                  <a:pos x="21600" y="17822"/>
                </a:cxn>
                <a:cxn ang="0">
                  <a:pos x="21600" y="18294"/>
                </a:cxn>
                <a:cxn ang="0">
                  <a:pos x="21433" y="18530"/>
                </a:cxn>
                <a:cxn ang="0">
                  <a:pos x="21433" y="18885"/>
                </a:cxn>
                <a:cxn ang="0">
                  <a:pos x="21600" y="19357"/>
                </a:cxn>
                <a:cxn ang="0">
                  <a:pos x="21433" y="19593"/>
                </a:cxn>
                <a:cxn ang="0">
                  <a:pos x="21433" y="19829"/>
                </a:cxn>
                <a:cxn ang="0">
                  <a:pos x="21433" y="20183"/>
                </a:cxn>
                <a:cxn ang="0">
                  <a:pos x="21433" y="20419"/>
                </a:cxn>
                <a:cxn ang="0">
                  <a:pos x="21433" y="20773"/>
                </a:cxn>
                <a:cxn ang="0">
                  <a:pos x="21600" y="21127"/>
                </a:cxn>
                <a:cxn ang="0">
                  <a:pos x="21600" y="21363"/>
                </a:cxn>
                <a:cxn ang="0">
                  <a:pos x="21433" y="21600"/>
                </a:cxn>
                <a:cxn ang="0">
                  <a:pos x="21101" y="21600"/>
                </a:cxn>
                <a:cxn ang="0">
                  <a:pos x="19772" y="20891"/>
                </a:cxn>
                <a:cxn ang="0">
                  <a:pos x="18442" y="20065"/>
                </a:cxn>
                <a:cxn ang="0">
                  <a:pos x="17279" y="19357"/>
                </a:cxn>
                <a:cxn ang="0">
                  <a:pos x="16116" y="18294"/>
                </a:cxn>
                <a:cxn ang="0">
                  <a:pos x="14787" y="17586"/>
                </a:cxn>
                <a:cxn ang="0">
                  <a:pos x="13458" y="16642"/>
                </a:cxn>
                <a:cxn ang="0">
                  <a:pos x="12295" y="15934"/>
                </a:cxn>
                <a:cxn ang="0">
                  <a:pos x="10966" y="15226"/>
                </a:cxn>
                <a:cxn ang="0">
                  <a:pos x="9138" y="13455"/>
                </a:cxn>
                <a:cxn ang="0">
                  <a:pos x="7476" y="11684"/>
                </a:cxn>
                <a:cxn ang="0">
                  <a:pos x="5815" y="9914"/>
                </a:cxn>
                <a:cxn ang="0">
                  <a:pos x="4319" y="8026"/>
                </a:cxn>
                <a:cxn ang="0">
                  <a:pos x="2990" y="6137"/>
                </a:cxn>
                <a:cxn ang="0">
                  <a:pos x="1827" y="4131"/>
                </a:cxn>
                <a:cxn ang="0">
                  <a:pos x="830" y="2242"/>
                </a:cxn>
                <a:cxn ang="0">
                  <a:pos x="0" y="0"/>
                </a:cxn>
                <a:cxn ang="0">
                  <a:pos x="664" y="0"/>
                </a:cxn>
                <a:cxn ang="0">
                  <a:pos x="1162" y="0"/>
                </a:cxn>
                <a:cxn ang="0">
                  <a:pos x="1827" y="0"/>
                </a:cxn>
                <a:cxn ang="0">
                  <a:pos x="2325" y="0"/>
                </a:cxn>
                <a:cxn ang="0">
                  <a:pos x="2824" y="117"/>
                </a:cxn>
                <a:cxn ang="0">
                  <a:pos x="3322" y="235"/>
                </a:cxn>
                <a:cxn ang="0">
                  <a:pos x="3987" y="353"/>
                </a:cxn>
                <a:cxn ang="0">
                  <a:pos x="4652" y="471"/>
                </a:cxn>
              </a:cxnLst>
              <a:rect l="0" t="0" r="r" b="b"/>
              <a:pathLst>
                <a:path w="21600" h="21600">
                  <a:moveTo>
                    <a:pt x="4652" y="471"/>
                  </a:moveTo>
                  <a:lnTo>
                    <a:pt x="5316" y="1770"/>
                  </a:lnTo>
                  <a:lnTo>
                    <a:pt x="6147" y="3422"/>
                  </a:lnTo>
                  <a:lnTo>
                    <a:pt x="6978" y="4721"/>
                  </a:lnTo>
                  <a:lnTo>
                    <a:pt x="7808" y="6137"/>
                  </a:lnTo>
                  <a:lnTo>
                    <a:pt x="8972" y="7553"/>
                  </a:lnTo>
                  <a:lnTo>
                    <a:pt x="9969" y="8852"/>
                  </a:lnTo>
                  <a:lnTo>
                    <a:pt x="11298" y="10032"/>
                  </a:lnTo>
                  <a:lnTo>
                    <a:pt x="12627" y="11448"/>
                  </a:lnTo>
                  <a:lnTo>
                    <a:pt x="13292" y="12275"/>
                  </a:lnTo>
                  <a:lnTo>
                    <a:pt x="14122" y="12983"/>
                  </a:lnTo>
                  <a:lnTo>
                    <a:pt x="15119" y="13691"/>
                  </a:lnTo>
                  <a:lnTo>
                    <a:pt x="16116" y="14517"/>
                  </a:lnTo>
                  <a:lnTo>
                    <a:pt x="17113" y="15108"/>
                  </a:lnTo>
                  <a:lnTo>
                    <a:pt x="18276" y="15698"/>
                  </a:lnTo>
                  <a:lnTo>
                    <a:pt x="19107" y="16288"/>
                  </a:lnTo>
                  <a:lnTo>
                    <a:pt x="20436" y="16878"/>
                  </a:lnTo>
                  <a:lnTo>
                    <a:pt x="20935" y="17114"/>
                  </a:lnTo>
                  <a:lnTo>
                    <a:pt x="21433" y="17232"/>
                  </a:lnTo>
                  <a:lnTo>
                    <a:pt x="21600" y="17586"/>
                  </a:lnTo>
                  <a:lnTo>
                    <a:pt x="21600" y="17822"/>
                  </a:lnTo>
                  <a:lnTo>
                    <a:pt x="21600" y="18294"/>
                  </a:lnTo>
                  <a:lnTo>
                    <a:pt x="21433" y="18530"/>
                  </a:lnTo>
                  <a:lnTo>
                    <a:pt x="21433" y="18885"/>
                  </a:lnTo>
                  <a:lnTo>
                    <a:pt x="21600" y="19357"/>
                  </a:lnTo>
                  <a:lnTo>
                    <a:pt x="21433" y="19593"/>
                  </a:lnTo>
                  <a:lnTo>
                    <a:pt x="21433" y="19829"/>
                  </a:lnTo>
                  <a:lnTo>
                    <a:pt x="21433" y="20183"/>
                  </a:lnTo>
                  <a:lnTo>
                    <a:pt x="21433" y="20419"/>
                  </a:lnTo>
                  <a:lnTo>
                    <a:pt x="21433" y="20773"/>
                  </a:lnTo>
                  <a:lnTo>
                    <a:pt x="21600" y="21127"/>
                  </a:lnTo>
                  <a:lnTo>
                    <a:pt x="21600" y="21363"/>
                  </a:lnTo>
                  <a:lnTo>
                    <a:pt x="21433" y="21600"/>
                  </a:lnTo>
                  <a:lnTo>
                    <a:pt x="21101" y="21600"/>
                  </a:lnTo>
                  <a:lnTo>
                    <a:pt x="19772" y="20891"/>
                  </a:lnTo>
                  <a:lnTo>
                    <a:pt x="18442" y="20065"/>
                  </a:lnTo>
                  <a:lnTo>
                    <a:pt x="17279" y="19357"/>
                  </a:lnTo>
                  <a:lnTo>
                    <a:pt x="16116" y="18294"/>
                  </a:lnTo>
                  <a:lnTo>
                    <a:pt x="14787" y="17586"/>
                  </a:lnTo>
                  <a:lnTo>
                    <a:pt x="13458" y="16642"/>
                  </a:lnTo>
                  <a:lnTo>
                    <a:pt x="12295" y="15934"/>
                  </a:lnTo>
                  <a:lnTo>
                    <a:pt x="10966" y="15226"/>
                  </a:lnTo>
                  <a:lnTo>
                    <a:pt x="9138" y="13455"/>
                  </a:lnTo>
                  <a:lnTo>
                    <a:pt x="7476" y="11684"/>
                  </a:lnTo>
                  <a:lnTo>
                    <a:pt x="5815" y="9914"/>
                  </a:lnTo>
                  <a:lnTo>
                    <a:pt x="4319" y="8026"/>
                  </a:lnTo>
                  <a:lnTo>
                    <a:pt x="2990" y="6137"/>
                  </a:lnTo>
                  <a:lnTo>
                    <a:pt x="1827" y="4131"/>
                  </a:lnTo>
                  <a:lnTo>
                    <a:pt x="830" y="2242"/>
                  </a:lnTo>
                  <a:lnTo>
                    <a:pt x="0" y="0"/>
                  </a:lnTo>
                  <a:lnTo>
                    <a:pt x="664" y="0"/>
                  </a:lnTo>
                  <a:lnTo>
                    <a:pt x="1162" y="0"/>
                  </a:lnTo>
                  <a:lnTo>
                    <a:pt x="1827" y="0"/>
                  </a:lnTo>
                  <a:lnTo>
                    <a:pt x="2325" y="0"/>
                  </a:lnTo>
                  <a:lnTo>
                    <a:pt x="2824" y="117"/>
                  </a:lnTo>
                  <a:lnTo>
                    <a:pt x="3322" y="235"/>
                  </a:lnTo>
                  <a:lnTo>
                    <a:pt x="3987" y="353"/>
                  </a:lnTo>
                  <a:lnTo>
                    <a:pt x="4652" y="4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 name="未知"/>
            <p:cNvSpPr>
              <a:spLocks noChangeAspect="1"/>
            </p:cNvSpPr>
            <p:nvPr/>
          </p:nvSpPr>
          <p:spPr bwMode="auto">
            <a:xfrm>
              <a:off x="1386" y="1449"/>
              <a:ext cx="301" cy="1102"/>
            </a:xfrm>
            <a:custGeom>
              <a:avLst/>
              <a:gdLst/>
              <a:ahLst/>
              <a:cxnLst>
                <a:cxn ang="0">
                  <a:pos x="11043" y="3829"/>
                </a:cxn>
                <a:cxn ang="0">
                  <a:pos x="11693" y="4319"/>
                </a:cxn>
                <a:cxn ang="0">
                  <a:pos x="12504" y="4809"/>
                </a:cxn>
                <a:cxn ang="0">
                  <a:pos x="13642" y="5344"/>
                </a:cxn>
                <a:cxn ang="0">
                  <a:pos x="15103" y="6101"/>
                </a:cxn>
                <a:cxn ang="0">
                  <a:pos x="16890" y="7259"/>
                </a:cxn>
                <a:cxn ang="0">
                  <a:pos x="18189" y="8461"/>
                </a:cxn>
                <a:cxn ang="0">
                  <a:pos x="19326" y="9708"/>
                </a:cxn>
                <a:cxn ang="0">
                  <a:pos x="19975" y="10955"/>
                </a:cxn>
                <a:cxn ang="0">
                  <a:pos x="20787" y="12247"/>
                </a:cxn>
                <a:cxn ang="0">
                  <a:pos x="20950" y="13538"/>
                </a:cxn>
                <a:cxn ang="0">
                  <a:pos x="21275" y="14875"/>
                </a:cxn>
                <a:cxn ang="0">
                  <a:pos x="21600" y="16344"/>
                </a:cxn>
                <a:cxn ang="0">
                  <a:pos x="21275" y="17858"/>
                </a:cxn>
                <a:cxn ang="0">
                  <a:pos x="20787" y="19328"/>
                </a:cxn>
                <a:cxn ang="0">
                  <a:pos x="20462" y="20842"/>
                </a:cxn>
                <a:cxn ang="0">
                  <a:pos x="19813" y="21510"/>
                </a:cxn>
                <a:cxn ang="0">
                  <a:pos x="19001" y="21466"/>
                </a:cxn>
                <a:cxn ang="0">
                  <a:pos x="18026" y="21377"/>
                </a:cxn>
                <a:cxn ang="0">
                  <a:pos x="17214" y="21332"/>
                </a:cxn>
                <a:cxn ang="0">
                  <a:pos x="16890" y="20887"/>
                </a:cxn>
                <a:cxn ang="0">
                  <a:pos x="16890" y="19996"/>
                </a:cxn>
                <a:cxn ang="0">
                  <a:pos x="17052" y="19105"/>
                </a:cxn>
                <a:cxn ang="0">
                  <a:pos x="17052" y="18259"/>
                </a:cxn>
                <a:cxn ang="0">
                  <a:pos x="17377" y="17324"/>
                </a:cxn>
                <a:cxn ang="0">
                  <a:pos x="17539" y="16344"/>
                </a:cxn>
                <a:cxn ang="0">
                  <a:pos x="17539" y="15275"/>
                </a:cxn>
                <a:cxn ang="0">
                  <a:pos x="17214" y="14251"/>
                </a:cxn>
                <a:cxn ang="0">
                  <a:pos x="16890" y="12959"/>
                </a:cxn>
                <a:cxn ang="0">
                  <a:pos x="16240" y="11579"/>
                </a:cxn>
                <a:cxn ang="0">
                  <a:pos x="15265" y="10198"/>
                </a:cxn>
                <a:cxn ang="0">
                  <a:pos x="14129" y="8862"/>
                </a:cxn>
                <a:cxn ang="0">
                  <a:pos x="13154" y="7838"/>
                </a:cxn>
                <a:cxn ang="0">
                  <a:pos x="12342" y="7036"/>
                </a:cxn>
                <a:cxn ang="0">
                  <a:pos x="10718" y="5967"/>
                </a:cxn>
                <a:cxn ang="0">
                  <a:pos x="8120" y="4631"/>
                </a:cxn>
                <a:cxn ang="0">
                  <a:pos x="5196" y="3251"/>
                </a:cxn>
                <a:cxn ang="0">
                  <a:pos x="2923" y="2404"/>
                </a:cxn>
                <a:cxn ang="0">
                  <a:pos x="1623" y="2048"/>
                </a:cxn>
                <a:cxn ang="0">
                  <a:pos x="487" y="1603"/>
                </a:cxn>
                <a:cxn ang="0">
                  <a:pos x="0" y="1202"/>
                </a:cxn>
                <a:cxn ang="0">
                  <a:pos x="0" y="935"/>
                </a:cxn>
                <a:cxn ang="0">
                  <a:pos x="0" y="712"/>
                </a:cxn>
                <a:cxn ang="0">
                  <a:pos x="0" y="489"/>
                </a:cxn>
                <a:cxn ang="0">
                  <a:pos x="0" y="266"/>
                </a:cxn>
                <a:cxn ang="0">
                  <a:pos x="0" y="88"/>
                </a:cxn>
                <a:cxn ang="0">
                  <a:pos x="1299" y="356"/>
                </a:cxn>
                <a:cxn ang="0">
                  <a:pos x="4222" y="1202"/>
                </a:cxn>
                <a:cxn ang="0">
                  <a:pos x="6983" y="2137"/>
                </a:cxn>
                <a:cxn ang="0">
                  <a:pos x="9419" y="3072"/>
                </a:cxn>
              </a:cxnLst>
              <a:rect l="0" t="0" r="r" b="b"/>
              <a:pathLst>
                <a:path w="21600" h="21600">
                  <a:moveTo>
                    <a:pt x="10556" y="3518"/>
                  </a:moveTo>
                  <a:lnTo>
                    <a:pt x="11043" y="3829"/>
                  </a:lnTo>
                  <a:lnTo>
                    <a:pt x="11368" y="4052"/>
                  </a:lnTo>
                  <a:lnTo>
                    <a:pt x="11693" y="4319"/>
                  </a:lnTo>
                  <a:lnTo>
                    <a:pt x="12017" y="4586"/>
                  </a:lnTo>
                  <a:lnTo>
                    <a:pt x="12504" y="4809"/>
                  </a:lnTo>
                  <a:lnTo>
                    <a:pt x="12992" y="5077"/>
                  </a:lnTo>
                  <a:lnTo>
                    <a:pt x="13642" y="5344"/>
                  </a:lnTo>
                  <a:lnTo>
                    <a:pt x="14129" y="5522"/>
                  </a:lnTo>
                  <a:lnTo>
                    <a:pt x="15103" y="6101"/>
                  </a:lnTo>
                  <a:lnTo>
                    <a:pt x="15915" y="6680"/>
                  </a:lnTo>
                  <a:lnTo>
                    <a:pt x="16890" y="7259"/>
                  </a:lnTo>
                  <a:lnTo>
                    <a:pt x="17539" y="7838"/>
                  </a:lnTo>
                  <a:lnTo>
                    <a:pt x="18189" y="8461"/>
                  </a:lnTo>
                  <a:lnTo>
                    <a:pt x="18839" y="9085"/>
                  </a:lnTo>
                  <a:lnTo>
                    <a:pt x="19326" y="9708"/>
                  </a:lnTo>
                  <a:lnTo>
                    <a:pt x="19650" y="10332"/>
                  </a:lnTo>
                  <a:lnTo>
                    <a:pt x="19975" y="10955"/>
                  </a:lnTo>
                  <a:lnTo>
                    <a:pt x="20300" y="11623"/>
                  </a:lnTo>
                  <a:lnTo>
                    <a:pt x="20787" y="12247"/>
                  </a:lnTo>
                  <a:lnTo>
                    <a:pt x="20787" y="12870"/>
                  </a:lnTo>
                  <a:lnTo>
                    <a:pt x="20950" y="13538"/>
                  </a:lnTo>
                  <a:lnTo>
                    <a:pt x="21112" y="14206"/>
                  </a:lnTo>
                  <a:lnTo>
                    <a:pt x="21275" y="14875"/>
                  </a:lnTo>
                  <a:lnTo>
                    <a:pt x="21437" y="15587"/>
                  </a:lnTo>
                  <a:lnTo>
                    <a:pt x="21600" y="16344"/>
                  </a:lnTo>
                  <a:lnTo>
                    <a:pt x="21437" y="17101"/>
                  </a:lnTo>
                  <a:lnTo>
                    <a:pt x="21275" y="17858"/>
                  </a:lnTo>
                  <a:lnTo>
                    <a:pt x="21112" y="18615"/>
                  </a:lnTo>
                  <a:lnTo>
                    <a:pt x="20787" y="19328"/>
                  </a:lnTo>
                  <a:lnTo>
                    <a:pt x="20787" y="20130"/>
                  </a:lnTo>
                  <a:lnTo>
                    <a:pt x="20462" y="20842"/>
                  </a:lnTo>
                  <a:lnTo>
                    <a:pt x="20300" y="21600"/>
                  </a:lnTo>
                  <a:lnTo>
                    <a:pt x="19813" y="21510"/>
                  </a:lnTo>
                  <a:lnTo>
                    <a:pt x="19488" y="21510"/>
                  </a:lnTo>
                  <a:lnTo>
                    <a:pt x="19001" y="21466"/>
                  </a:lnTo>
                  <a:lnTo>
                    <a:pt x="18514" y="21421"/>
                  </a:lnTo>
                  <a:lnTo>
                    <a:pt x="18026" y="21377"/>
                  </a:lnTo>
                  <a:lnTo>
                    <a:pt x="17701" y="21332"/>
                  </a:lnTo>
                  <a:lnTo>
                    <a:pt x="17214" y="21332"/>
                  </a:lnTo>
                  <a:lnTo>
                    <a:pt x="16890" y="21288"/>
                  </a:lnTo>
                  <a:lnTo>
                    <a:pt x="16890" y="20887"/>
                  </a:lnTo>
                  <a:lnTo>
                    <a:pt x="16890" y="20397"/>
                  </a:lnTo>
                  <a:lnTo>
                    <a:pt x="16890" y="19996"/>
                  </a:lnTo>
                  <a:lnTo>
                    <a:pt x="16890" y="19551"/>
                  </a:lnTo>
                  <a:lnTo>
                    <a:pt x="17052" y="19105"/>
                  </a:lnTo>
                  <a:lnTo>
                    <a:pt x="17052" y="18704"/>
                  </a:lnTo>
                  <a:lnTo>
                    <a:pt x="17052" y="18259"/>
                  </a:lnTo>
                  <a:lnTo>
                    <a:pt x="17214" y="17858"/>
                  </a:lnTo>
                  <a:lnTo>
                    <a:pt x="17377" y="17324"/>
                  </a:lnTo>
                  <a:lnTo>
                    <a:pt x="17377" y="16834"/>
                  </a:lnTo>
                  <a:lnTo>
                    <a:pt x="17539" y="16344"/>
                  </a:lnTo>
                  <a:lnTo>
                    <a:pt x="17539" y="15810"/>
                  </a:lnTo>
                  <a:lnTo>
                    <a:pt x="17539" y="15275"/>
                  </a:lnTo>
                  <a:lnTo>
                    <a:pt x="17377" y="14741"/>
                  </a:lnTo>
                  <a:lnTo>
                    <a:pt x="17214" y="14251"/>
                  </a:lnTo>
                  <a:lnTo>
                    <a:pt x="17052" y="13627"/>
                  </a:lnTo>
                  <a:lnTo>
                    <a:pt x="16890" y="12959"/>
                  </a:lnTo>
                  <a:lnTo>
                    <a:pt x="16565" y="12247"/>
                  </a:lnTo>
                  <a:lnTo>
                    <a:pt x="16240" y="11579"/>
                  </a:lnTo>
                  <a:lnTo>
                    <a:pt x="15753" y="10866"/>
                  </a:lnTo>
                  <a:lnTo>
                    <a:pt x="15265" y="10198"/>
                  </a:lnTo>
                  <a:lnTo>
                    <a:pt x="14778" y="9530"/>
                  </a:lnTo>
                  <a:lnTo>
                    <a:pt x="14129" y="8862"/>
                  </a:lnTo>
                  <a:lnTo>
                    <a:pt x="13317" y="8239"/>
                  </a:lnTo>
                  <a:lnTo>
                    <a:pt x="13154" y="7838"/>
                  </a:lnTo>
                  <a:lnTo>
                    <a:pt x="12667" y="7437"/>
                  </a:lnTo>
                  <a:lnTo>
                    <a:pt x="12342" y="7036"/>
                  </a:lnTo>
                  <a:lnTo>
                    <a:pt x="11693" y="6724"/>
                  </a:lnTo>
                  <a:lnTo>
                    <a:pt x="10718" y="5967"/>
                  </a:lnTo>
                  <a:lnTo>
                    <a:pt x="9419" y="5344"/>
                  </a:lnTo>
                  <a:lnTo>
                    <a:pt x="8120" y="4631"/>
                  </a:lnTo>
                  <a:lnTo>
                    <a:pt x="6496" y="3919"/>
                  </a:lnTo>
                  <a:lnTo>
                    <a:pt x="5196" y="3251"/>
                  </a:lnTo>
                  <a:lnTo>
                    <a:pt x="3572" y="2627"/>
                  </a:lnTo>
                  <a:lnTo>
                    <a:pt x="2923" y="2404"/>
                  </a:lnTo>
                  <a:lnTo>
                    <a:pt x="2435" y="2226"/>
                  </a:lnTo>
                  <a:lnTo>
                    <a:pt x="1623" y="2048"/>
                  </a:lnTo>
                  <a:lnTo>
                    <a:pt x="974" y="1781"/>
                  </a:lnTo>
                  <a:lnTo>
                    <a:pt x="487" y="1603"/>
                  </a:lnTo>
                  <a:lnTo>
                    <a:pt x="0" y="1380"/>
                  </a:lnTo>
                  <a:lnTo>
                    <a:pt x="0" y="1202"/>
                  </a:lnTo>
                  <a:lnTo>
                    <a:pt x="0" y="1068"/>
                  </a:lnTo>
                  <a:lnTo>
                    <a:pt x="0" y="935"/>
                  </a:lnTo>
                  <a:lnTo>
                    <a:pt x="0" y="801"/>
                  </a:lnTo>
                  <a:lnTo>
                    <a:pt x="0" y="712"/>
                  </a:lnTo>
                  <a:lnTo>
                    <a:pt x="0" y="578"/>
                  </a:lnTo>
                  <a:lnTo>
                    <a:pt x="0" y="489"/>
                  </a:lnTo>
                  <a:lnTo>
                    <a:pt x="0" y="356"/>
                  </a:lnTo>
                  <a:lnTo>
                    <a:pt x="0" y="266"/>
                  </a:lnTo>
                  <a:lnTo>
                    <a:pt x="0" y="177"/>
                  </a:lnTo>
                  <a:lnTo>
                    <a:pt x="0" y="88"/>
                  </a:lnTo>
                  <a:lnTo>
                    <a:pt x="0" y="0"/>
                  </a:lnTo>
                  <a:lnTo>
                    <a:pt x="1299" y="356"/>
                  </a:lnTo>
                  <a:lnTo>
                    <a:pt x="2760" y="801"/>
                  </a:lnTo>
                  <a:lnTo>
                    <a:pt x="4222" y="1202"/>
                  </a:lnTo>
                  <a:lnTo>
                    <a:pt x="5684" y="1647"/>
                  </a:lnTo>
                  <a:lnTo>
                    <a:pt x="6983" y="2137"/>
                  </a:lnTo>
                  <a:lnTo>
                    <a:pt x="8282" y="2582"/>
                  </a:lnTo>
                  <a:lnTo>
                    <a:pt x="9419" y="3072"/>
                  </a:lnTo>
                  <a:lnTo>
                    <a:pt x="10556" y="351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 name="未知"/>
            <p:cNvSpPr>
              <a:spLocks noChangeAspect="1"/>
            </p:cNvSpPr>
            <p:nvPr/>
          </p:nvSpPr>
          <p:spPr bwMode="auto">
            <a:xfrm>
              <a:off x="1386" y="1449"/>
              <a:ext cx="301" cy="1102"/>
            </a:xfrm>
            <a:custGeom>
              <a:avLst/>
              <a:gdLst/>
              <a:ahLst/>
              <a:cxnLst>
                <a:cxn ang="0">
                  <a:pos x="11043" y="3829"/>
                </a:cxn>
                <a:cxn ang="0">
                  <a:pos x="11693" y="4319"/>
                </a:cxn>
                <a:cxn ang="0">
                  <a:pos x="12504" y="4809"/>
                </a:cxn>
                <a:cxn ang="0">
                  <a:pos x="13642" y="5344"/>
                </a:cxn>
                <a:cxn ang="0">
                  <a:pos x="15103" y="6101"/>
                </a:cxn>
                <a:cxn ang="0">
                  <a:pos x="16890" y="7259"/>
                </a:cxn>
                <a:cxn ang="0">
                  <a:pos x="18189" y="8461"/>
                </a:cxn>
                <a:cxn ang="0">
                  <a:pos x="19326" y="9708"/>
                </a:cxn>
                <a:cxn ang="0">
                  <a:pos x="19975" y="10955"/>
                </a:cxn>
                <a:cxn ang="0">
                  <a:pos x="20787" y="12247"/>
                </a:cxn>
                <a:cxn ang="0">
                  <a:pos x="20950" y="13538"/>
                </a:cxn>
                <a:cxn ang="0">
                  <a:pos x="21275" y="14875"/>
                </a:cxn>
                <a:cxn ang="0">
                  <a:pos x="21600" y="16344"/>
                </a:cxn>
                <a:cxn ang="0">
                  <a:pos x="21275" y="17858"/>
                </a:cxn>
                <a:cxn ang="0">
                  <a:pos x="20787" y="19328"/>
                </a:cxn>
                <a:cxn ang="0">
                  <a:pos x="20462" y="20842"/>
                </a:cxn>
                <a:cxn ang="0">
                  <a:pos x="19813" y="21510"/>
                </a:cxn>
                <a:cxn ang="0">
                  <a:pos x="19001" y="21466"/>
                </a:cxn>
                <a:cxn ang="0">
                  <a:pos x="18026" y="21377"/>
                </a:cxn>
                <a:cxn ang="0">
                  <a:pos x="17214" y="21332"/>
                </a:cxn>
                <a:cxn ang="0">
                  <a:pos x="16890" y="20887"/>
                </a:cxn>
                <a:cxn ang="0">
                  <a:pos x="16890" y="19996"/>
                </a:cxn>
                <a:cxn ang="0">
                  <a:pos x="17052" y="19105"/>
                </a:cxn>
                <a:cxn ang="0">
                  <a:pos x="17052" y="18259"/>
                </a:cxn>
                <a:cxn ang="0">
                  <a:pos x="17377" y="17324"/>
                </a:cxn>
                <a:cxn ang="0">
                  <a:pos x="17539" y="16344"/>
                </a:cxn>
                <a:cxn ang="0">
                  <a:pos x="17539" y="15275"/>
                </a:cxn>
                <a:cxn ang="0">
                  <a:pos x="17214" y="14251"/>
                </a:cxn>
                <a:cxn ang="0">
                  <a:pos x="16890" y="12959"/>
                </a:cxn>
                <a:cxn ang="0">
                  <a:pos x="16240" y="11579"/>
                </a:cxn>
                <a:cxn ang="0">
                  <a:pos x="15265" y="10198"/>
                </a:cxn>
                <a:cxn ang="0">
                  <a:pos x="14129" y="8862"/>
                </a:cxn>
                <a:cxn ang="0">
                  <a:pos x="13154" y="7838"/>
                </a:cxn>
                <a:cxn ang="0">
                  <a:pos x="12342" y="7036"/>
                </a:cxn>
                <a:cxn ang="0">
                  <a:pos x="10718" y="5967"/>
                </a:cxn>
                <a:cxn ang="0">
                  <a:pos x="8120" y="4631"/>
                </a:cxn>
                <a:cxn ang="0">
                  <a:pos x="5196" y="3251"/>
                </a:cxn>
                <a:cxn ang="0">
                  <a:pos x="2923" y="2404"/>
                </a:cxn>
                <a:cxn ang="0">
                  <a:pos x="1623" y="2048"/>
                </a:cxn>
                <a:cxn ang="0">
                  <a:pos x="487" y="1603"/>
                </a:cxn>
                <a:cxn ang="0">
                  <a:pos x="0" y="1202"/>
                </a:cxn>
                <a:cxn ang="0">
                  <a:pos x="0" y="935"/>
                </a:cxn>
                <a:cxn ang="0">
                  <a:pos x="0" y="712"/>
                </a:cxn>
                <a:cxn ang="0">
                  <a:pos x="0" y="489"/>
                </a:cxn>
                <a:cxn ang="0">
                  <a:pos x="0" y="266"/>
                </a:cxn>
                <a:cxn ang="0">
                  <a:pos x="0" y="88"/>
                </a:cxn>
                <a:cxn ang="0">
                  <a:pos x="1299" y="356"/>
                </a:cxn>
                <a:cxn ang="0">
                  <a:pos x="4222" y="1202"/>
                </a:cxn>
                <a:cxn ang="0">
                  <a:pos x="6983" y="2137"/>
                </a:cxn>
                <a:cxn ang="0">
                  <a:pos x="9419" y="3072"/>
                </a:cxn>
              </a:cxnLst>
              <a:rect l="0" t="0" r="r" b="b"/>
              <a:pathLst>
                <a:path w="21600" h="21600">
                  <a:moveTo>
                    <a:pt x="10556" y="3518"/>
                  </a:moveTo>
                  <a:lnTo>
                    <a:pt x="11043" y="3829"/>
                  </a:lnTo>
                  <a:lnTo>
                    <a:pt x="11368" y="4052"/>
                  </a:lnTo>
                  <a:lnTo>
                    <a:pt x="11693" y="4319"/>
                  </a:lnTo>
                  <a:lnTo>
                    <a:pt x="12017" y="4586"/>
                  </a:lnTo>
                  <a:lnTo>
                    <a:pt x="12504" y="4809"/>
                  </a:lnTo>
                  <a:lnTo>
                    <a:pt x="12992" y="5077"/>
                  </a:lnTo>
                  <a:lnTo>
                    <a:pt x="13642" y="5344"/>
                  </a:lnTo>
                  <a:lnTo>
                    <a:pt x="14129" y="5522"/>
                  </a:lnTo>
                  <a:lnTo>
                    <a:pt x="15103" y="6101"/>
                  </a:lnTo>
                  <a:lnTo>
                    <a:pt x="15915" y="6680"/>
                  </a:lnTo>
                  <a:lnTo>
                    <a:pt x="16890" y="7259"/>
                  </a:lnTo>
                  <a:lnTo>
                    <a:pt x="17539" y="7838"/>
                  </a:lnTo>
                  <a:lnTo>
                    <a:pt x="18189" y="8461"/>
                  </a:lnTo>
                  <a:lnTo>
                    <a:pt x="18839" y="9085"/>
                  </a:lnTo>
                  <a:lnTo>
                    <a:pt x="19326" y="9708"/>
                  </a:lnTo>
                  <a:lnTo>
                    <a:pt x="19650" y="10332"/>
                  </a:lnTo>
                  <a:lnTo>
                    <a:pt x="19975" y="10955"/>
                  </a:lnTo>
                  <a:lnTo>
                    <a:pt x="20300" y="11623"/>
                  </a:lnTo>
                  <a:lnTo>
                    <a:pt x="20787" y="12247"/>
                  </a:lnTo>
                  <a:lnTo>
                    <a:pt x="20787" y="12870"/>
                  </a:lnTo>
                  <a:lnTo>
                    <a:pt x="20950" y="13538"/>
                  </a:lnTo>
                  <a:lnTo>
                    <a:pt x="21112" y="14206"/>
                  </a:lnTo>
                  <a:lnTo>
                    <a:pt x="21275" y="14875"/>
                  </a:lnTo>
                  <a:lnTo>
                    <a:pt x="21437" y="15587"/>
                  </a:lnTo>
                  <a:lnTo>
                    <a:pt x="21600" y="16344"/>
                  </a:lnTo>
                  <a:lnTo>
                    <a:pt x="21437" y="17101"/>
                  </a:lnTo>
                  <a:lnTo>
                    <a:pt x="21275" y="17858"/>
                  </a:lnTo>
                  <a:lnTo>
                    <a:pt x="21112" y="18615"/>
                  </a:lnTo>
                  <a:lnTo>
                    <a:pt x="20787" y="19328"/>
                  </a:lnTo>
                  <a:lnTo>
                    <a:pt x="20787" y="20130"/>
                  </a:lnTo>
                  <a:lnTo>
                    <a:pt x="20462" y="20842"/>
                  </a:lnTo>
                  <a:lnTo>
                    <a:pt x="20300" y="21600"/>
                  </a:lnTo>
                  <a:lnTo>
                    <a:pt x="19813" y="21510"/>
                  </a:lnTo>
                  <a:lnTo>
                    <a:pt x="19488" y="21510"/>
                  </a:lnTo>
                  <a:lnTo>
                    <a:pt x="19001" y="21466"/>
                  </a:lnTo>
                  <a:lnTo>
                    <a:pt x="18514" y="21421"/>
                  </a:lnTo>
                  <a:lnTo>
                    <a:pt x="18026" y="21377"/>
                  </a:lnTo>
                  <a:lnTo>
                    <a:pt x="17701" y="21332"/>
                  </a:lnTo>
                  <a:lnTo>
                    <a:pt x="17214" y="21332"/>
                  </a:lnTo>
                  <a:lnTo>
                    <a:pt x="16890" y="21288"/>
                  </a:lnTo>
                  <a:lnTo>
                    <a:pt x="16890" y="20887"/>
                  </a:lnTo>
                  <a:lnTo>
                    <a:pt x="16890" y="20397"/>
                  </a:lnTo>
                  <a:lnTo>
                    <a:pt x="16890" y="19996"/>
                  </a:lnTo>
                  <a:lnTo>
                    <a:pt x="16890" y="19551"/>
                  </a:lnTo>
                  <a:lnTo>
                    <a:pt x="17052" y="19105"/>
                  </a:lnTo>
                  <a:lnTo>
                    <a:pt x="17052" y="18704"/>
                  </a:lnTo>
                  <a:lnTo>
                    <a:pt x="17052" y="18259"/>
                  </a:lnTo>
                  <a:lnTo>
                    <a:pt x="17214" y="17858"/>
                  </a:lnTo>
                  <a:lnTo>
                    <a:pt x="17377" y="17324"/>
                  </a:lnTo>
                  <a:lnTo>
                    <a:pt x="17377" y="16834"/>
                  </a:lnTo>
                  <a:lnTo>
                    <a:pt x="17539" y="16344"/>
                  </a:lnTo>
                  <a:lnTo>
                    <a:pt x="17539" y="15810"/>
                  </a:lnTo>
                  <a:lnTo>
                    <a:pt x="17539" y="15275"/>
                  </a:lnTo>
                  <a:lnTo>
                    <a:pt x="17377" y="14741"/>
                  </a:lnTo>
                  <a:lnTo>
                    <a:pt x="17214" y="14251"/>
                  </a:lnTo>
                  <a:lnTo>
                    <a:pt x="17052" y="13627"/>
                  </a:lnTo>
                  <a:lnTo>
                    <a:pt x="16890" y="12959"/>
                  </a:lnTo>
                  <a:lnTo>
                    <a:pt x="16565" y="12247"/>
                  </a:lnTo>
                  <a:lnTo>
                    <a:pt x="16240" y="11579"/>
                  </a:lnTo>
                  <a:lnTo>
                    <a:pt x="15753" y="10866"/>
                  </a:lnTo>
                  <a:lnTo>
                    <a:pt x="15265" y="10198"/>
                  </a:lnTo>
                  <a:lnTo>
                    <a:pt x="14778" y="9530"/>
                  </a:lnTo>
                  <a:lnTo>
                    <a:pt x="14129" y="8862"/>
                  </a:lnTo>
                  <a:lnTo>
                    <a:pt x="13317" y="8239"/>
                  </a:lnTo>
                  <a:lnTo>
                    <a:pt x="13154" y="7838"/>
                  </a:lnTo>
                  <a:lnTo>
                    <a:pt x="12667" y="7437"/>
                  </a:lnTo>
                  <a:lnTo>
                    <a:pt x="12342" y="7036"/>
                  </a:lnTo>
                  <a:lnTo>
                    <a:pt x="11693" y="6724"/>
                  </a:lnTo>
                  <a:lnTo>
                    <a:pt x="10718" y="5967"/>
                  </a:lnTo>
                  <a:lnTo>
                    <a:pt x="9419" y="5344"/>
                  </a:lnTo>
                  <a:lnTo>
                    <a:pt x="8120" y="4631"/>
                  </a:lnTo>
                  <a:lnTo>
                    <a:pt x="6496" y="3919"/>
                  </a:lnTo>
                  <a:lnTo>
                    <a:pt x="5196" y="3251"/>
                  </a:lnTo>
                  <a:lnTo>
                    <a:pt x="3572" y="2627"/>
                  </a:lnTo>
                  <a:lnTo>
                    <a:pt x="2923" y="2404"/>
                  </a:lnTo>
                  <a:lnTo>
                    <a:pt x="2435" y="2226"/>
                  </a:lnTo>
                  <a:lnTo>
                    <a:pt x="1623" y="2048"/>
                  </a:lnTo>
                  <a:lnTo>
                    <a:pt x="974" y="1781"/>
                  </a:lnTo>
                  <a:lnTo>
                    <a:pt x="487" y="1603"/>
                  </a:lnTo>
                  <a:lnTo>
                    <a:pt x="0" y="1380"/>
                  </a:lnTo>
                  <a:lnTo>
                    <a:pt x="0" y="1202"/>
                  </a:lnTo>
                  <a:lnTo>
                    <a:pt x="0" y="1068"/>
                  </a:lnTo>
                  <a:lnTo>
                    <a:pt x="0" y="935"/>
                  </a:lnTo>
                  <a:lnTo>
                    <a:pt x="0" y="801"/>
                  </a:lnTo>
                  <a:lnTo>
                    <a:pt x="0" y="712"/>
                  </a:lnTo>
                  <a:lnTo>
                    <a:pt x="0" y="578"/>
                  </a:lnTo>
                  <a:lnTo>
                    <a:pt x="0" y="489"/>
                  </a:lnTo>
                  <a:lnTo>
                    <a:pt x="0" y="356"/>
                  </a:lnTo>
                  <a:lnTo>
                    <a:pt x="0" y="266"/>
                  </a:lnTo>
                  <a:lnTo>
                    <a:pt x="0" y="177"/>
                  </a:lnTo>
                  <a:lnTo>
                    <a:pt x="0" y="88"/>
                  </a:lnTo>
                  <a:lnTo>
                    <a:pt x="0" y="0"/>
                  </a:lnTo>
                  <a:lnTo>
                    <a:pt x="1299" y="356"/>
                  </a:lnTo>
                  <a:lnTo>
                    <a:pt x="2760" y="801"/>
                  </a:lnTo>
                  <a:lnTo>
                    <a:pt x="4222" y="1202"/>
                  </a:lnTo>
                  <a:lnTo>
                    <a:pt x="5684" y="1647"/>
                  </a:lnTo>
                  <a:lnTo>
                    <a:pt x="6983" y="2137"/>
                  </a:lnTo>
                  <a:lnTo>
                    <a:pt x="8282" y="2582"/>
                  </a:lnTo>
                  <a:lnTo>
                    <a:pt x="9419" y="3072"/>
                  </a:lnTo>
                  <a:lnTo>
                    <a:pt x="10556" y="351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 name="未知"/>
            <p:cNvSpPr>
              <a:spLocks noChangeAspect="1"/>
            </p:cNvSpPr>
            <p:nvPr/>
          </p:nvSpPr>
          <p:spPr bwMode="auto">
            <a:xfrm>
              <a:off x="968" y="2751"/>
              <a:ext cx="440" cy="145"/>
            </a:xfrm>
            <a:custGeom>
              <a:avLst/>
              <a:gdLst/>
              <a:ahLst/>
              <a:cxnLst>
                <a:cxn ang="0">
                  <a:pos x="16366" y="2700"/>
                </a:cxn>
                <a:cxn ang="0">
                  <a:pos x="18148" y="4387"/>
                </a:cxn>
                <a:cxn ang="0">
                  <a:pos x="19929" y="6412"/>
                </a:cxn>
                <a:cxn ang="0">
                  <a:pos x="20820" y="8775"/>
                </a:cxn>
                <a:cxn ang="0">
                  <a:pos x="21377" y="11137"/>
                </a:cxn>
                <a:cxn ang="0">
                  <a:pos x="21377" y="13837"/>
                </a:cxn>
                <a:cxn ang="0">
                  <a:pos x="20931" y="16200"/>
                </a:cxn>
                <a:cxn ang="0">
                  <a:pos x="20375" y="17550"/>
                </a:cxn>
                <a:cxn ang="0">
                  <a:pos x="19707" y="18900"/>
                </a:cxn>
                <a:cxn ang="0">
                  <a:pos x="18927" y="19912"/>
                </a:cxn>
                <a:cxn ang="0">
                  <a:pos x="17814" y="20250"/>
                </a:cxn>
                <a:cxn ang="0">
                  <a:pos x="16812" y="20925"/>
                </a:cxn>
                <a:cxn ang="0">
                  <a:pos x="15698" y="20925"/>
                </a:cxn>
                <a:cxn ang="0">
                  <a:pos x="15142" y="21262"/>
                </a:cxn>
                <a:cxn ang="0">
                  <a:pos x="14919" y="21600"/>
                </a:cxn>
                <a:cxn ang="0">
                  <a:pos x="14696" y="21262"/>
                </a:cxn>
                <a:cxn ang="0">
                  <a:pos x="14362" y="21262"/>
                </a:cxn>
                <a:cxn ang="0">
                  <a:pos x="13026" y="21600"/>
                </a:cxn>
                <a:cxn ang="0">
                  <a:pos x="10354" y="20925"/>
                </a:cxn>
                <a:cxn ang="0">
                  <a:pos x="7793" y="20250"/>
                </a:cxn>
                <a:cxn ang="0">
                  <a:pos x="5232" y="18562"/>
                </a:cxn>
                <a:cxn ang="0">
                  <a:pos x="3562" y="16875"/>
                </a:cxn>
                <a:cxn ang="0">
                  <a:pos x="2783" y="16537"/>
                </a:cxn>
                <a:cxn ang="0">
                  <a:pos x="2003" y="15525"/>
                </a:cxn>
                <a:cxn ang="0">
                  <a:pos x="1224" y="15187"/>
                </a:cxn>
                <a:cxn ang="0">
                  <a:pos x="556" y="13837"/>
                </a:cxn>
                <a:cxn ang="0">
                  <a:pos x="222" y="12825"/>
                </a:cxn>
                <a:cxn ang="0">
                  <a:pos x="111" y="11137"/>
                </a:cxn>
                <a:cxn ang="0">
                  <a:pos x="0" y="10125"/>
                </a:cxn>
                <a:cxn ang="0">
                  <a:pos x="333" y="7087"/>
                </a:cxn>
                <a:cxn ang="0">
                  <a:pos x="1558" y="4725"/>
                </a:cxn>
                <a:cxn ang="0">
                  <a:pos x="3005" y="3037"/>
                </a:cxn>
                <a:cxn ang="0">
                  <a:pos x="4453" y="2025"/>
                </a:cxn>
                <a:cxn ang="0">
                  <a:pos x="5789" y="1012"/>
                </a:cxn>
                <a:cxn ang="0">
                  <a:pos x="7014" y="0"/>
                </a:cxn>
                <a:cxn ang="0">
                  <a:pos x="8907" y="0"/>
                </a:cxn>
                <a:cxn ang="0">
                  <a:pos x="11579" y="337"/>
                </a:cxn>
                <a:cxn ang="0">
                  <a:pos x="14251" y="1687"/>
                </a:cxn>
              </a:cxnLst>
              <a:rect l="0" t="0" r="r" b="b"/>
              <a:pathLst>
                <a:path w="21600" h="21600">
                  <a:moveTo>
                    <a:pt x="15476" y="1687"/>
                  </a:moveTo>
                  <a:lnTo>
                    <a:pt x="16366" y="2700"/>
                  </a:lnTo>
                  <a:lnTo>
                    <a:pt x="17257" y="3375"/>
                  </a:lnTo>
                  <a:lnTo>
                    <a:pt x="18148" y="4387"/>
                  </a:lnTo>
                  <a:lnTo>
                    <a:pt x="18927" y="5062"/>
                  </a:lnTo>
                  <a:lnTo>
                    <a:pt x="19929" y="6412"/>
                  </a:lnTo>
                  <a:lnTo>
                    <a:pt x="20597" y="8100"/>
                  </a:lnTo>
                  <a:lnTo>
                    <a:pt x="20820" y="8775"/>
                  </a:lnTo>
                  <a:lnTo>
                    <a:pt x="21042" y="10125"/>
                  </a:lnTo>
                  <a:lnTo>
                    <a:pt x="21377" y="11137"/>
                  </a:lnTo>
                  <a:lnTo>
                    <a:pt x="21600" y="12487"/>
                  </a:lnTo>
                  <a:lnTo>
                    <a:pt x="21377" y="13837"/>
                  </a:lnTo>
                  <a:lnTo>
                    <a:pt x="21265" y="15187"/>
                  </a:lnTo>
                  <a:lnTo>
                    <a:pt x="20931" y="16200"/>
                  </a:lnTo>
                  <a:lnTo>
                    <a:pt x="20709" y="16537"/>
                  </a:lnTo>
                  <a:lnTo>
                    <a:pt x="20375" y="17550"/>
                  </a:lnTo>
                  <a:lnTo>
                    <a:pt x="20041" y="18225"/>
                  </a:lnTo>
                  <a:lnTo>
                    <a:pt x="19707" y="18900"/>
                  </a:lnTo>
                  <a:lnTo>
                    <a:pt x="19372" y="19575"/>
                  </a:lnTo>
                  <a:lnTo>
                    <a:pt x="18927" y="19912"/>
                  </a:lnTo>
                  <a:lnTo>
                    <a:pt x="18371" y="19912"/>
                  </a:lnTo>
                  <a:lnTo>
                    <a:pt x="17814" y="20250"/>
                  </a:lnTo>
                  <a:lnTo>
                    <a:pt x="17257" y="20587"/>
                  </a:lnTo>
                  <a:lnTo>
                    <a:pt x="16812" y="20925"/>
                  </a:lnTo>
                  <a:lnTo>
                    <a:pt x="16255" y="20925"/>
                  </a:lnTo>
                  <a:lnTo>
                    <a:pt x="15698" y="20925"/>
                  </a:lnTo>
                  <a:lnTo>
                    <a:pt x="15253" y="20925"/>
                  </a:lnTo>
                  <a:lnTo>
                    <a:pt x="15142" y="21262"/>
                  </a:lnTo>
                  <a:lnTo>
                    <a:pt x="15030" y="21600"/>
                  </a:lnTo>
                  <a:lnTo>
                    <a:pt x="14919" y="21600"/>
                  </a:lnTo>
                  <a:lnTo>
                    <a:pt x="14808" y="21262"/>
                  </a:lnTo>
                  <a:lnTo>
                    <a:pt x="14696" y="21262"/>
                  </a:lnTo>
                  <a:lnTo>
                    <a:pt x="14585" y="21262"/>
                  </a:lnTo>
                  <a:lnTo>
                    <a:pt x="14362" y="21262"/>
                  </a:lnTo>
                  <a:lnTo>
                    <a:pt x="14362" y="21600"/>
                  </a:lnTo>
                  <a:lnTo>
                    <a:pt x="13026" y="21600"/>
                  </a:lnTo>
                  <a:lnTo>
                    <a:pt x="11690" y="21262"/>
                  </a:lnTo>
                  <a:lnTo>
                    <a:pt x="10354" y="20925"/>
                  </a:lnTo>
                  <a:lnTo>
                    <a:pt x="9129" y="20587"/>
                  </a:lnTo>
                  <a:lnTo>
                    <a:pt x="7793" y="20250"/>
                  </a:lnTo>
                  <a:lnTo>
                    <a:pt x="6457" y="19575"/>
                  </a:lnTo>
                  <a:lnTo>
                    <a:pt x="5232" y="18562"/>
                  </a:lnTo>
                  <a:lnTo>
                    <a:pt x="4008" y="17550"/>
                  </a:lnTo>
                  <a:lnTo>
                    <a:pt x="3562" y="16875"/>
                  </a:lnTo>
                  <a:lnTo>
                    <a:pt x="3228" y="16537"/>
                  </a:lnTo>
                  <a:lnTo>
                    <a:pt x="2783" y="16537"/>
                  </a:lnTo>
                  <a:lnTo>
                    <a:pt x="2449" y="15862"/>
                  </a:lnTo>
                  <a:lnTo>
                    <a:pt x="2003" y="15525"/>
                  </a:lnTo>
                  <a:lnTo>
                    <a:pt x="1558" y="15187"/>
                  </a:lnTo>
                  <a:lnTo>
                    <a:pt x="1224" y="15187"/>
                  </a:lnTo>
                  <a:lnTo>
                    <a:pt x="779" y="14512"/>
                  </a:lnTo>
                  <a:lnTo>
                    <a:pt x="556" y="13837"/>
                  </a:lnTo>
                  <a:lnTo>
                    <a:pt x="333" y="13162"/>
                  </a:lnTo>
                  <a:lnTo>
                    <a:pt x="222" y="12825"/>
                  </a:lnTo>
                  <a:lnTo>
                    <a:pt x="222" y="11812"/>
                  </a:lnTo>
                  <a:lnTo>
                    <a:pt x="111" y="11137"/>
                  </a:lnTo>
                  <a:lnTo>
                    <a:pt x="0" y="10800"/>
                  </a:lnTo>
                  <a:lnTo>
                    <a:pt x="0" y="10125"/>
                  </a:lnTo>
                  <a:lnTo>
                    <a:pt x="0" y="9450"/>
                  </a:lnTo>
                  <a:lnTo>
                    <a:pt x="333" y="7087"/>
                  </a:lnTo>
                  <a:lnTo>
                    <a:pt x="890" y="5737"/>
                  </a:lnTo>
                  <a:lnTo>
                    <a:pt x="1558" y="4725"/>
                  </a:lnTo>
                  <a:lnTo>
                    <a:pt x="2226" y="3712"/>
                  </a:lnTo>
                  <a:lnTo>
                    <a:pt x="3005" y="3037"/>
                  </a:lnTo>
                  <a:lnTo>
                    <a:pt x="3673" y="2362"/>
                  </a:lnTo>
                  <a:lnTo>
                    <a:pt x="4453" y="2025"/>
                  </a:lnTo>
                  <a:lnTo>
                    <a:pt x="5121" y="1687"/>
                  </a:lnTo>
                  <a:lnTo>
                    <a:pt x="5789" y="1012"/>
                  </a:lnTo>
                  <a:lnTo>
                    <a:pt x="6346" y="337"/>
                  </a:lnTo>
                  <a:lnTo>
                    <a:pt x="7014" y="0"/>
                  </a:lnTo>
                  <a:lnTo>
                    <a:pt x="7571" y="0"/>
                  </a:lnTo>
                  <a:lnTo>
                    <a:pt x="8907" y="0"/>
                  </a:lnTo>
                  <a:lnTo>
                    <a:pt x="10131" y="0"/>
                  </a:lnTo>
                  <a:lnTo>
                    <a:pt x="11579" y="337"/>
                  </a:lnTo>
                  <a:lnTo>
                    <a:pt x="12915" y="1012"/>
                  </a:lnTo>
                  <a:lnTo>
                    <a:pt x="14251" y="1687"/>
                  </a:lnTo>
                  <a:lnTo>
                    <a:pt x="15476" y="1687"/>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7" name="未知"/>
            <p:cNvSpPr>
              <a:spLocks noChangeAspect="1"/>
            </p:cNvSpPr>
            <p:nvPr/>
          </p:nvSpPr>
          <p:spPr bwMode="auto">
            <a:xfrm>
              <a:off x="968" y="2751"/>
              <a:ext cx="440" cy="145"/>
            </a:xfrm>
            <a:custGeom>
              <a:avLst/>
              <a:gdLst/>
              <a:ahLst/>
              <a:cxnLst>
                <a:cxn ang="0">
                  <a:pos x="16366" y="2700"/>
                </a:cxn>
                <a:cxn ang="0">
                  <a:pos x="18148" y="4387"/>
                </a:cxn>
                <a:cxn ang="0">
                  <a:pos x="19929" y="6412"/>
                </a:cxn>
                <a:cxn ang="0">
                  <a:pos x="20820" y="8775"/>
                </a:cxn>
                <a:cxn ang="0">
                  <a:pos x="21377" y="11137"/>
                </a:cxn>
                <a:cxn ang="0">
                  <a:pos x="21377" y="13837"/>
                </a:cxn>
                <a:cxn ang="0">
                  <a:pos x="20931" y="16200"/>
                </a:cxn>
                <a:cxn ang="0">
                  <a:pos x="20375" y="17550"/>
                </a:cxn>
                <a:cxn ang="0">
                  <a:pos x="19707" y="18900"/>
                </a:cxn>
                <a:cxn ang="0">
                  <a:pos x="18927" y="19912"/>
                </a:cxn>
                <a:cxn ang="0">
                  <a:pos x="17814" y="20250"/>
                </a:cxn>
                <a:cxn ang="0">
                  <a:pos x="16812" y="20925"/>
                </a:cxn>
                <a:cxn ang="0">
                  <a:pos x="15698" y="20925"/>
                </a:cxn>
                <a:cxn ang="0">
                  <a:pos x="15142" y="21262"/>
                </a:cxn>
                <a:cxn ang="0">
                  <a:pos x="14919" y="21600"/>
                </a:cxn>
                <a:cxn ang="0">
                  <a:pos x="14696" y="21262"/>
                </a:cxn>
                <a:cxn ang="0">
                  <a:pos x="14362" y="21262"/>
                </a:cxn>
                <a:cxn ang="0">
                  <a:pos x="13026" y="21600"/>
                </a:cxn>
                <a:cxn ang="0">
                  <a:pos x="10354" y="20925"/>
                </a:cxn>
                <a:cxn ang="0">
                  <a:pos x="7793" y="20250"/>
                </a:cxn>
                <a:cxn ang="0">
                  <a:pos x="5232" y="18562"/>
                </a:cxn>
                <a:cxn ang="0">
                  <a:pos x="3562" y="16875"/>
                </a:cxn>
                <a:cxn ang="0">
                  <a:pos x="2783" y="16537"/>
                </a:cxn>
                <a:cxn ang="0">
                  <a:pos x="2003" y="15525"/>
                </a:cxn>
                <a:cxn ang="0">
                  <a:pos x="1224" y="15187"/>
                </a:cxn>
                <a:cxn ang="0">
                  <a:pos x="556" y="13837"/>
                </a:cxn>
                <a:cxn ang="0">
                  <a:pos x="222" y="12825"/>
                </a:cxn>
                <a:cxn ang="0">
                  <a:pos x="111" y="11137"/>
                </a:cxn>
                <a:cxn ang="0">
                  <a:pos x="0" y="10125"/>
                </a:cxn>
                <a:cxn ang="0">
                  <a:pos x="333" y="7087"/>
                </a:cxn>
                <a:cxn ang="0">
                  <a:pos x="1558" y="4725"/>
                </a:cxn>
                <a:cxn ang="0">
                  <a:pos x="3005" y="3037"/>
                </a:cxn>
                <a:cxn ang="0">
                  <a:pos x="4453" y="2025"/>
                </a:cxn>
                <a:cxn ang="0">
                  <a:pos x="5789" y="1012"/>
                </a:cxn>
                <a:cxn ang="0">
                  <a:pos x="7014" y="0"/>
                </a:cxn>
                <a:cxn ang="0">
                  <a:pos x="8907" y="0"/>
                </a:cxn>
                <a:cxn ang="0">
                  <a:pos x="11579" y="337"/>
                </a:cxn>
                <a:cxn ang="0">
                  <a:pos x="14251" y="1687"/>
                </a:cxn>
              </a:cxnLst>
              <a:rect l="0" t="0" r="r" b="b"/>
              <a:pathLst>
                <a:path w="21600" h="21600">
                  <a:moveTo>
                    <a:pt x="15476" y="1687"/>
                  </a:moveTo>
                  <a:lnTo>
                    <a:pt x="16366" y="2700"/>
                  </a:lnTo>
                  <a:lnTo>
                    <a:pt x="17257" y="3375"/>
                  </a:lnTo>
                  <a:lnTo>
                    <a:pt x="18148" y="4387"/>
                  </a:lnTo>
                  <a:lnTo>
                    <a:pt x="18927" y="5062"/>
                  </a:lnTo>
                  <a:lnTo>
                    <a:pt x="19929" y="6412"/>
                  </a:lnTo>
                  <a:lnTo>
                    <a:pt x="20597" y="8100"/>
                  </a:lnTo>
                  <a:lnTo>
                    <a:pt x="20820" y="8775"/>
                  </a:lnTo>
                  <a:lnTo>
                    <a:pt x="21042" y="10125"/>
                  </a:lnTo>
                  <a:lnTo>
                    <a:pt x="21377" y="11137"/>
                  </a:lnTo>
                  <a:lnTo>
                    <a:pt x="21600" y="12487"/>
                  </a:lnTo>
                  <a:lnTo>
                    <a:pt x="21377" y="13837"/>
                  </a:lnTo>
                  <a:lnTo>
                    <a:pt x="21265" y="15187"/>
                  </a:lnTo>
                  <a:lnTo>
                    <a:pt x="20931" y="16200"/>
                  </a:lnTo>
                  <a:lnTo>
                    <a:pt x="20709" y="16537"/>
                  </a:lnTo>
                  <a:lnTo>
                    <a:pt x="20375" y="17550"/>
                  </a:lnTo>
                  <a:lnTo>
                    <a:pt x="20041" y="18225"/>
                  </a:lnTo>
                  <a:lnTo>
                    <a:pt x="19707" y="18900"/>
                  </a:lnTo>
                  <a:lnTo>
                    <a:pt x="19372" y="19575"/>
                  </a:lnTo>
                  <a:lnTo>
                    <a:pt x="18927" y="19912"/>
                  </a:lnTo>
                  <a:lnTo>
                    <a:pt x="18371" y="19912"/>
                  </a:lnTo>
                  <a:lnTo>
                    <a:pt x="17814" y="20250"/>
                  </a:lnTo>
                  <a:lnTo>
                    <a:pt x="17257" y="20587"/>
                  </a:lnTo>
                  <a:lnTo>
                    <a:pt x="16812" y="20925"/>
                  </a:lnTo>
                  <a:lnTo>
                    <a:pt x="16255" y="20925"/>
                  </a:lnTo>
                  <a:lnTo>
                    <a:pt x="15698" y="20925"/>
                  </a:lnTo>
                  <a:lnTo>
                    <a:pt x="15253" y="20925"/>
                  </a:lnTo>
                  <a:lnTo>
                    <a:pt x="15142" y="21262"/>
                  </a:lnTo>
                  <a:lnTo>
                    <a:pt x="15030" y="21600"/>
                  </a:lnTo>
                  <a:lnTo>
                    <a:pt x="14919" y="21600"/>
                  </a:lnTo>
                  <a:lnTo>
                    <a:pt x="14808" y="21262"/>
                  </a:lnTo>
                  <a:lnTo>
                    <a:pt x="14696" y="21262"/>
                  </a:lnTo>
                  <a:lnTo>
                    <a:pt x="14585" y="21262"/>
                  </a:lnTo>
                  <a:lnTo>
                    <a:pt x="14362" y="21262"/>
                  </a:lnTo>
                  <a:lnTo>
                    <a:pt x="14362" y="21600"/>
                  </a:lnTo>
                  <a:lnTo>
                    <a:pt x="13026" y="21600"/>
                  </a:lnTo>
                  <a:lnTo>
                    <a:pt x="11690" y="21262"/>
                  </a:lnTo>
                  <a:lnTo>
                    <a:pt x="10354" y="20925"/>
                  </a:lnTo>
                  <a:lnTo>
                    <a:pt x="9129" y="20587"/>
                  </a:lnTo>
                  <a:lnTo>
                    <a:pt x="7793" y="20250"/>
                  </a:lnTo>
                  <a:lnTo>
                    <a:pt x="6457" y="19575"/>
                  </a:lnTo>
                  <a:lnTo>
                    <a:pt x="5232" y="18562"/>
                  </a:lnTo>
                  <a:lnTo>
                    <a:pt x="4008" y="17550"/>
                  </a:lnTo>
                  <a:lnTo>
                    <a:pt x="3562" y="16875"/>
                  </a:lnTo>
                  <a:lnTo>
                    <a:pt x="3228" y="16537"/>
                  </a:lnTo>
                  <a:lnTo>
                    <a:pt x="2783" y="16537"/>
                  </a:lnTo>
                  <a:lnTo>
                    <a:pt x="2449" y="15862"/>
                  </a:lnTo>
                  <a:lnTo>
                    <a:pt x="2003" y="15525"/>
                  </a:lnTo>
                  <a:lnTo>
                    <a:pt x="1558" y="15187"/>
                  </a:lnTo>
                  <a:lnTo>
                    <a:pt x="1224" y="15187"/>
                  </a:lnTo>
                  <a:lnTo>
                    <a:pt x="779" y="14512"/>
                  </a:lnTo>
                  <a:lnTo>
                    <a:pt x="556" y="13837"/>
                  </a:lnTo>
                  <a:lnTo>
                    <a:pt x="333" y="13162"/>
                  </a:lnTo>
                  <a:lnTo>
                    <a:pt x="222" y="12825"/>
                  </a:lnTo>
                  <a:lnTo>
                    <a:pt x="222" y="11812"/>
                  </a:lnTo>
                  <a:lnTo>
                    <a:pt x="111" y="11137"/>
                  </a:lnTo>
                  <a:lnTo>
                    <a:pt x="0" y="10800"/>
                  </a:lnTo>
                  <a:lnTo>
                    <a:pt x="0" y="10125"/>
                  </a:lnTo>
                  <a:lnTo>
                    <a:pt x="0" y="9450"/>
                  </a:lnTo>
                  <a:lnTo>
                    <a:pt x="333" y="7087"/>
                  </a:lnTo>
                  <a:lnTo>
                    <a:pt x="890" y="5737"/>
                  </a:lnTo>
                  <a:lnTo>
                    <a:pt x="1558" y="4725"/>
                  </a:lnTo>
                  <a:lnTo>
                    <a:pt x="2226" y="3712"/>
                  </a:lnTo>
                  <a:lnTo>
                    <a:pt x="3005" y="3037"/>
                  </a:lnTo>
                  <a:lnTo>
                    <a:pt x="3673" y="2362"/>
                  </a:lnTo>
                  <a:lnTo>
                    <a:pt x="4453" y="2025"/>
                  </a:lnTo>
                  <a:lnTo>
                    <a:pt x="5121" y="1687"/>
                  </a:lnTo>
                  <a:lnTo>
                    <a:pt x="5789" y="1012"/>
                  </a:lnTo>
                  <a:lnTo>
                    <a:pt x="6346" y="337"/>
                  </a:lnTo>
                  <a:lnTo>
                    <a:pt x="7014" y="0"/>
                  </a:lnTo>
                  <a:lnTo>
                    <a:pt x="7571" y="0"/>
                  </a:lnTo>
                  <a:lnTo>
                    <a:pt x="8907" y="0"/>
                  </a:lnTo>
                  <a:lnTo>
                    <a:pt x="10131" y="0"/>
                  </a:lnTo>
                  <a:lnTo>
                    <a:pt x="11579" y="337"/>
                  </a:lnTo>
                  <a:lnTo>
                    <a:pt x="12915" y="1012"/>
                  </a:lnTo>
                  <a:lnTo>
                    <a:pt x="14251" y="1687"/>
                  </a:lnTo>
                  <a:lnTo>
                    <a:pt x="15476" y="1687"/>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8" name="未知"/>
            <p:cNvSpPr>
              <a:spLocks noChangeAspect="1"/>
            </p:cNvSpPr>
            <p:nvPr/>
          </p:nvSpPr>
          <p:spPr bwMode="auto">
            <a:xfrm>
              <a:off x="1030" y="2787"/>
              <a:ext cx="294" cy="82"/>
            </a:xfrm>
            <a:custGeom>
              <a:avLst/>
              <a:gdLst/>
              <a:ahLst/>
              <a:cxnLst>
                <a:cxn ang="0">
                  <a:pos x="9470" y="2399"/>
                </a:cxn>
                <a:cxn ang="0">
                  <a:pos x="11630" y="5400"/>
                </a:cxn>
                <a:cxn ang="0">
                  <a:pos x="15452" y="2399"/>
                </a:cxn>
                <a:cxn ang="0">
                  <a:pos x="20270" y="2399"/>
                </a:cxn>
                <a:cxn ang="0">
                  <a:pos x="21600" y="3599"/>
                </a:cxn>
                <a:cxn ang="0">
                  <a:pos x="21600" y="5400"/>
                </a:cxn>
                <a:cxn ang="0">
                  <a:pos x="21101" y="5400"/>
                </a:cxn>
                <a:cxn ang="0">
                  <a:pos x="20935" y="4799"/>
                </a:cxn>
                <a:cxn ang="0">
                  <a:pos x="17445" y="3599"/>
                </a:cxn>
                <a:cxn ang="0">
                  <a:pos x="13458" y="6599"/>
                </a:cxn>
                <a:cxn ang="0">
                  <a:pos x="15452" y="7799"/>
                </a:cxn>
                <a:cxn ang="0">
                  <a:pos x="19439" y="10199"/>
                </a:cxn>
                <a:cxn ang="0">
                  <a:pos x="20935" y="11999"/>
                </a:cxn>
                <a:cxn ang="0">
                  <a:pos x="21101" y="13199"/>
                </a:cxn>
                <a:cxn ang="0">
                  <a:pos x="19439" y="12599"/>
                </a:cxn>
                <a:cxn ang="0">
                  <a:pos x="16947" y="10199"/>
                </a:cxn>
                <a:cxn ang="0">
                  <a:pos x="14953" y="9599"/>
                </a:cxn>
                <a:cxn ang="0">
                  <a:pos x="13125" y="10199"/>
                </a:cxn>
                <a:cxn ang="0">
                  <a:pos x="13458" y="13799"/>
                </a:cxn>
                <a:cxn ang="0">
                  <a:pos x="14289" y="19199"/>
                </a:cxn>
                <a:cxn ang="0">
                  <a:pos x="13624" y="19199"/>
                </a:cxn>
                <a:cxn ang="0">
                  <a:pos x="12128" y="12599"/>
                </a:cxn>
                <a:cxn ang="0">
                  <a:pos x="10966" y="9599"/>
                </a:cxn>
                <a:cxn ang="0">
                  <a:pos x="10633" y="9599"/>
                </a:cxn>
                <a:cxn ang="0">
                  <a:pos x="9304" y="10800"/>
                </a:cxn>
                <a:cxn ang="0">
                  <a:pos x="6812" y="16200"/>
                </a:cxn>
                <a:cxn ang="0">
                  <a:pos x="5483" y="19199"/>
                </a:cxn>
                <a:cxn ang="0">
                  <a:pos x="4984" y="19199"/>
                </a:cxn>
                <a:cxn ang="0">
                  <a:pos x="5649" y="15599"/>
                </a:cxn>
                <a:cxn ang="0">
                  <a:pos x="7975" y="10800"/>
                </a:cxn>
                <a:cxn ang="0">
                  <a:pos x="9470" y="9599"/>
                </a:cxn>
                <a:cxn ang="0">
                  <a:pos x="9969" y="8399"/>
                </a:cxn>
                <a:cxn ang="0">
                  <a:pos x="7642" y="7799"/>
                </a:cxn>
                <a:cxn ang="0">
                  <a:pos x="2492" y="11399"/>
                </a:cxn>
                <a:cxn ang="0">
                  <a:pos x="0" y="13199"/>
                </a:cxn>
                <a:cxn ang="0">
                  <a:pos x="498" y="11399"/>
                </a:cxn>
                <a:cxn ang="0">
                  <a:pos x="1661" y="10199"/>
                </a:cxn>
                <a:cxn ang="0">
                  <a:pos x="3655" y="8399"/>
                </a:cxn>
                <a:cxn ang="0">
                  <a:pos x="5483" y="7199"/>
                </a:cxn>
                <a:cxn ang="0">
                  <a:pos x="7144" y="5999"/>
                </a:cxn>
                <a:cxn ang="0">
                  <a:pos x="8307" y="5400"/>
                </a:cxn>
                <a:cxn ang="0">
                  <a:pos x="8972" y="5400"/>
                </a:cxn>
                <a:cxn ang="0">
                  <a:pos x="8972" y="4199"/>
                </a:cxn>
                <a:cxn ang="0">
                  <a:pos x="8141" y="2999"/>
                </a:cxn>
                <a:cxn ang="0">
                  <a:pos x="6313" y="2399"/>
                </a:cxn>
                <a:cxn ang="0">
                  <a:pos x="3489" y="1799"/>
                </a:cxn>
                <a:cxn ang="0">
                  <a:pos x="2658" y="599"/>
                </a:cxn>
                <a:cxn ang="0">
                  <a:pos x="4319" y="0"/>
                </a:cxn>
              </a:cxnLst>
              <a:rect l="0" t="0" r="r" b="b"/>
              <a:pathLst>
                <a:path w="21600" h="21600">
                  <a:moveTo>
                    <a:pt x="7642" y="599"/>
                  </a:moveTo>
                  <a:lnTo>
                    <a:pt x="8307" y="1199"/>
                  </a:lnTo>
                  <a:lnTo>
                    <a:pt x="8805" y="1799"/>
                  </a:lnTo>
                  <a:lnTo>
                    <a:pt x="9470" y="2399"/>
                  </a:lnTo>
                  <a:lnTo>
                    <a:pt x="9969" y="2399"/>
                  </a:lnTo>
                  <a:lnTo>
                    <a:pt x="10633" y="2999"/>
                  </a:lnTo>
                  <a:lnTo>
                    <a:pt x="11132" y="4199"/>
                  </a:lnTo>
                  <a:lnTo>
                    <a:pt x="11630" y="5400"/>
                  </a:lnTo>
                  <a:lnTo>
                    <a:pt x="12295" y="7199"/>
                  </a:lnTo>
                  <a:lnTo>
                    <a:pt x="13125" y="4799"/>
                  </a:lnTo>
                  <a:lnTo>
                    <a:pt x="14455" y="2999"/>
                  </a:lnTo>
                  <a:lnTo>
                    <a:pt x="15452" y="2399"/>
                  </a:lnTo>
                  <a:lnTo>
                    <a:pt x="16781" y="2399"/>
                  </a:lnTo>
                  <a:lnTo>
                    <a:pt x="17944" y="2399"/>
                  </a:lnTo>
                  <a:lnTo>
                    <a:pt x="19107" y="2399"/>
                  </a:lnTo>
                  <a:lnTo>
                    <a:pt x="20270" y="2399"/>
                  </a:lnTo>
                  <a:lnTo>
                    <a:pt x="21433" y="2399"/>
                  </a:lnTo>
                  <a:lnTo>
                    <a:pt x="21433" y="2999"/>
                  </a:lnTo>
                  <a:lnTo>
                    <a:pt x="21433" y="2999"/>
                  </a:lnTo>
                  <a:lnTo>
                    <a:pt x="21600" y="3599"/>
                  </a:lnTo>
                  <a:lnTo>
                    <a:pt x="21600" y="4199"/>
                  </a:lnTo>
                  <a:lnTo>
                    <a:pt x="21600" y="4799"/>
                  </a:lnTo>
                  <a:lnTo>
                    <a:pt x="21600" y="5400"/>
                  </a:lnTo>
                  <a:lnTo>
                    <a:pt x="21600" y="5400"/>
                  </a:lnTo>
                  <a:lnTo>
                    <a:pt x="21433" y="5400"/>
                  </a:lnTo>
                  <a:lnTo>
                    <a:pt x="21267" y="5400"/>
                  </a:lnTo>
                  <a:lnTo>
                    <a:pt x="21101" y="5400"/>
                  </a:lnTo>
                  <a:lnTo>
                    <a:pt x="21101" y="5400"/>
                  </a:lnTo>
                  <a:lnTo>
                    <a:pt x="20935" y="5400"/>
                  </a:lnTo>
                  <a:lnTo>
                    <a:pt x="20935" y="5400"/>
                  </a:lnTo>
                  <a:lnTo>
                    <a:pt x="20935" y="4799"/>
                  </a:lnTo>
                  <a:lnTo>
                    <a:pt x="20935" y="4799"/>
                  </a:lnTo>
                  <a:lnTo>
                    <a:pt x="20769" y="4199"/>
                  </a:lnTo>
                  <a:lnTo>
                    <a:pt x="19605" y="3599"/>
                  </a:lnTo>
                  <a:lnTo>
                    <a:pt x="18442" y="3599"/>
                  </a:lnTo>
                  <a:lnTo>
                    <a:pt x="17445" y="3599"/>
                  </a:lnTo>
                  <a:lnTo>
                    <a:pt x="16283" y="3599"/>
                  </a:lnTo>
                  <a:lnTo>
                    <a:pt x="15452" y="4199"/>
                  </a:lnTo>
                  <a:lnTo>
                    <a:pt x="14455" y="5400"/>
                  </a:lnTo>
                  <a:lnTo>
                    <a:pt x="13458" y="6599"/>
                  </a:lnTo>
                  <a:lnTo>
                    <a:pt x="12627" y="8399"/>
                  </a:lnTo>
                  <a:lnTo>
                    <a:pt x="13624" y="8399"/>
                  </a:lnTo>
                  <a:lnTo>
                    <a:pt x="14621" y="7799"/>
                  </a:lnTo>
                  <a:lnTo>
                    <a:pt x="15452" y="7799"/>
                  </a:lnTo>
                  <a:lnTo>
                    <a:pt x="16449" y="8399"/>
                  </a:lnTo>
                  <a:lnTo>
                    <a:pt x="17612" y="8399"/>
                  </a:lnTo>
                  <a:lnTo>
                    <a:pt x="18442" y="9599"/>
                  </a:lnTo>
                  <a:lnTo>
                    <a:pt x="19439" y="10199"/>
                  </a:lnTo>
                  <a:lnTo>
                    <a:pt x="20602" y="10800"/>
                  </a:lnTo>
                  <a:lnTo>
                    <a:pt x="20602" y="11399"/>
                  </a:lnTo>
                  <a:lnTo>
                    <a:pt x="20769" y="11999"/>
                  </a:lnTo>
                  <a:lnTo>
                    <a:pt x="20935" y="11999"/>
                  </a:lnTo>
                  <a:lnTo>
                    <a:pt x="20935" y="12599"/>
                  </a:lnTo>
                  <a:lnTo>
                    <a:pt x="21101" y="12599"/>
                  </a:lnTo>
                  <a:lnTo>
                    <a:pt x="21101" y="13199"/>
                  </a:lnTo>
                  <a:lnTo>
                    <a:pt x="21101" y="13199"/>
                  </a:lnTo>
                  <a:lnTo>
                    <a:pt x="21267" y="13799"/>
                  </a:lnTo>
                  <a:lnTo>
                    <a:pt x="20769" y="13199"/>
                  </a:lnTo>
                  <a:lnTo>
                    <a:pt x="20104" y="13199"/>
                  </a:lnTo>
                  <a:lnTo>
                    <a:pt x="19439" y="12599"/>
                  </a:lnTo>
                  <a:lnTo>
                    <a:pt x="18941" y="11399"/>
                  </a:lnTo>
                  <a:lnTo>
                    <a:pt x="18276" y="10800"/>
                  </a:lnTo>
                  <a:lnTo>
                    <a:pt x="17778" y="10199"/>
                  </a:lnTo>
                  <a:lnTo>
                    <a:pt x="16947" y="10199"/>
                  </a:lnTo>
                  <a:lnTo>
                    <a:pt x="16449" y="9599"/>
                  </a:lnTo>
                  <a:lnTo>
                    <a:pt x="15950" y="9599"/>
                  </a:lnTo>
                  <a:lnTo>
                    <a:pt x="15452" y="9599"/>
                  </a:lnTo>
                  <a:lnTo>
                    <a:pt x="14953" y="9599"/>
                  </a:lnTo>
                  <a:lnTo>
                    <a:pt x="14621" y="9599"/>
                  </a:lnTo>
                  <a:lnTo>
                    <a:pt x="13956" y="9599"/>
                  </a:lnTo>
                  <a:lnTo>
                    <a:pt x="13458" y="9599"/>
                  </a:lnTo>
                  <a:lnTo>
                    <a:pt x="13125" y="10199"/>
                  </a:lnTo>
                  <a:lnTo>
                    <a:pt x="12627" y="10800"/>
                  </a:lnTo>
                  <a:lnTo>
                    <a:pt x="12959" y="11999"/>
                  </a:lnTo>
                  <a:lnTo>
                    <a:pt x="13125" y="13199"/>
                  </a:lnTo>
                  <a:lnTo>
                    <a:pt x="13458" y="13799"/>
                  </a:lnTo>
                  <a:lnTo>
                    <a:pt x="13790" y="15599"/>
                  </a:lnTo>
                  <a:lnTo>
                    <a:pt x="13790" y="16200"/>
                  </a:lnTo>
                  <a:lnTo>
                    <a:pt x="14122" y="17999"/>
                  </a:lnTo>
                  <a:lnTo>
                    <a:pt x="14289" y="19199"/>
                  </a:lnTo>
                  <a:lnTo>
                    <a:pt x="14621" y="19799"/>
                  </a:lnTo>
                  <a:lnTo>
                    <a:pt x="14289" y="21600"/>
                  </a:lnTo>
                  <a:lnTo>
                    <a:pt x="13790" y="19799"/>
                  </a:lnTo>
                  <a:lnTo>
                    <a:pt x="13624" y="19199"/>
                  </a:lnTo>
                  <a:lnTo>
                    <a:pt x="13125" y="16799"/>
                  </a:lnTo>
                  <a:lnTo>
                    <a:pt x="12793" y="15599"/>
                  </a:lnTo>
                  <a:lnTo>
                    <a:pt x="12461" y="13799"/>
                  </a:lnTo>
                  <a:lnTo>
                    <a:pt x="12128" y="12599"/>
                  </a:lnTo>
                  <a:lnTo>
                    <a:pt x="11630" y="10800"/>
                  </a:lnTo>
                  <a:lnTo>
                    <a:pt x="10966" y="10199"/>
                  </a:lnTo>
                  <a:lnTo>
                    <a:pt x="10966" y="10199"/>
                  </a:lnTo>
                  <a:lnTo>
                    <a:pt x="10966" y="9599"/>
                  </a:lnTo>
                  <a:lnTo>
                    <a:pt x="10966" y="9599"/>
                  </a:lnTo>
                  <a:lnTo>
                    <a:pt x="10800" y="9599"/>
                  </a:lnTo>
                  <a:lnTo>
                    <a:pt x="10633" y="9599"/>
                  </a:lnTo>
                  <a:lnTo>
                    <a:pt x="10633" y="9599"/>
                  </a:lnTo>
                  <a:lnTo>
                    <a:pt x="10633" y="9599"/>
                  </a:lnTo>
                  <a:lnTo>
                    <a:pt x="10633" y="9599"/>
                  </a:lnTo>
                  <a:lnTo>
                    <a:pt x="9802" y="10199"/>
                  </a:lnTo>
                  <a:lnTo>
                    <a:pt x="9304" y="10800"/>
                  </a:lnTo>
                  <a:lnTo>
                    <a:pt x="8639" y="12599"/>
                  </a:lnTo>
                  <a:lnTo>
                    <a:pt x="7975" y="13199"/>
                  </a:lnTo>
                  <a:lnTo>
                    <a:pt x="7310" y="14399"/>
                  </a:lnTo>
                  <a:lnTo>
                    <a:pt x="6812" y="16200"/>
                  </a:lnTo>
                  <a:lnTo>
                    <a:pt x="6147" y="17399"/>
                  </a:lnTo>
                  <a:lnTo>
                    <a:pt x="5815" y="19199"/>
                  </a:lnTo>
                  <a:lnTo>
                    <a:pt x="5649" y="19199"/>
                  </a:lnTo>
                  <a:lnTo>
                    <a:pt x="5483" y="19199"/>
                  </a:lnTo>
                  <a:lnTo>
                    <a:pt x="5316" y="19199"/>
                  </a:lnTo>
                  <a:lnTo>
                    <a:pt x="5150" y="19199"/>
                  </a:lnTo>
                  <a:lnTo>
                    <a:pt x="5150" y="19199"/>
                  </a:lnTo>
                  <a:lnTo>
                    <a:pt x="4984" y="19199"/>
                  </a:lnTo>
                  <a:lnTo>
                    <a:pt x="4818" y="19199"/>
                  </a:lnTo>
                  <a:lnTo>
                    <a:pt x="4818" y="19199"/>
                  </a:lnTo>
                  <a:lnTo>
                    <a:pt x="5150" y="16799"/>
                  </a:lnTo>
                  <a:lnTo>
                    <a:pt x="5649" y="15599"/>
                  </a:lnTo>
                  <a:lnTo>
                    <a:pt x="6147" y="14399"/>
                  </a:lnTo>
                  <a:lnTo>
                    <a:pt x="6812" y="13199"/>
                  </a:lnTo>
                  <a:lnTo>
                    <a:pt x="7310" y="11999"/>
                  </a:lnTo>
                  <a:lnTo>
                    <a:pt x="7975" y="10800"/>
                  </a:lnTo>
                  <a:lnTo>
                    <a:pt x="8473" y="10199"/>
                  </a:lnTo>
                  <a:lnTo>
                    <a:pt x="9138" y="9599"/>
                  </a:lnTo>
                  <a:lnTo>
                    <a:pt x="9304" y="9599"/>
                  </a:lnTo>
                  <a:lnTo>
                    <a:pt x="9470" y="9599"/>
                  </a:lnTo>
                  <a:lnTo>
                    <a:pt x="9802" y="9599"/>
                  </a:lnTo>
                  <a:lnTo>
                    <a:pt x="9802" y="8999"/>
                  </a:lnTo>
                  <a:lnTo>
                    <a:pt x="9802" y="8399"/>
                  </a:lnTo>
                  <a:lnTo>
                    <a:pt x="9969" y="8399"/>
                  </a:lnTo>
                  <a:lnTo>
                    <a:pt x="10135" y="8399"/>
                  </a:lnTo>
                  <a:lnTo>
                    <a:pt x="10301" y="7799"/>
                  </a:lnTo>
                  <a:lnTo>
                    <a:pt x="8972" y="7199"/>
                  </a:lnTo>
                  <a:lnTo>
                    <a:pt x="7642" y="7799"/>
                  </a:lnTo>
                  <a:lnTo>
                    <a:pt x="6313" y="8399"/>
                  </a:lnTo>
                  <a:lnTo>
                    <a:pt x="4984" y="8999"/>
                  </a:lnTo>
                  <a:lnTo>
                    <a:pt x="3655" y="10199"/>
                  </a:lnTo>
                  <a:lnTo>
                    <a:pt x="2492" y="11399"/>
                  </a:lnTo>
                  <a:lnTo>
                    <a:pt x="1328" y="13199"/>
                  </a:lnTo>
                  <a:lnTo>
                    <a:pt x="0" y="14999"/>
                  </a:lnTo>
                  <a:lnTo>
                    <a:pt x="0" y="13799"/>
                  </a:lnTo>
                  <a:lnTo>
                    <a:pt x="0" y="13199"/>
                  </a:lnTo>
                  <a:lnTo>
                    <a:pt x="0" y="13199"/>
                  </a:lnTo>
                  <a:lnTo>
                    <a:pt x="166" y="12599"/>
                  </a:lnTo>
                  <a:lnTo>
                    <a:pt x="332" y="11999"/>
                  </a:lnTo>
                  <a:lnTo>
                    <a:pt x="498" y="11399"/>
                  </a:lnTo>
                  <a:lnTo>
                    <a:pt x="664" y="10800"/>
                  </a:lnTo>
                  <a:lnTo>
                    <a:pt x="830" y="10800"/>
                  </a:lnTo>
                  <a:lnTo>
                    <a:pt x="1328" y="10199"/>
                  </a:lnTo>
                  <a:lnTo>
                    <a:pt x="1661" y="10199"/>
                  </a:lnTo>
                  <a:lnTo>
                    <a:pt x="2159" y="9599"/>
                  </a:lnTo>
                  <a:lnTo>
                    <a:pt x="2824" y="9599"/>
                  </a:lnTo>
                  <a:lnTo>
                    <a:pt x="3322" y="8999"/>
                  </a:lnTo>
                  <a:lnTo>
                    <a:pt x="3655" y="8399"/>
                  </a:lnTo>
                  <a:lnTo>
                    <a:pt x="4319" y="8399"/>
                  </a:lnTo>
                  <a:lnTo>
                    <a:pt x="4652" y="8399"/>
                  </a:lnTo>
                  <a:lnTo>
                    <a:pt x="5150" y="7799"/>
                  </a:lnTo>
                  <a:lnTo>
                    <a:pt x="5483" y="7199"/>
                  </a:lnTo>
                  <a:lnTo>
                    <a:pt x="5981" y="6599"/>
                  </a:lnTo>
                  <a:lnTo>
                    <a:pt x="6313" y="6599"/>
                  </a:lnTo>
                  <a:lnTo>
                    <a:pt x="6812" y="6599"/>
                  </a:lnTo>
                  <a:lnTo>
                    <a:pt x="7144" y="5999"/>
                  </a:lnTo>
                  <a:lnTo>
                    <a:pt x="7642" y="5999"/>
                  </a:lnTo>
                  <a:lnTo>
                    <a:pt x="8141" y="5400"/>
                  </a:lnTo>
                  <a:lnTo>
                    <a:pt x="8307" y="5400"/>
                  </a:lnTo>
                  <a:lnTo>
                    <a:pt x="8307" y="5400"/>
                  </a:lnTo>
                  <a:lnTo>
                    <a:pt x="8473" y="5400"/>
                  </a:lnTo>
                  <a:lnTo>
                    <a:pt x="8639" y="5400"/>
                  </a:lnTo>
                  <a:lnTo>
                    <a:pt x="8805" y="5400"/>
                  </a:lnTo>
                  <a:lnTo>
                    <a:pt x="8972" y="5400"/>
                  </a:lnTo>
                  <a:lnTo>
                    <a:pt x="9138" y="5400"/>
                  </a:lnTo>
                  <a:lnTo>
                    <a:pt x="9304" y="5400"/>
                  </a:lnTo>
                  <a:lnTo>
                    <a:pt x="9304" y="4799"/>
                  </a:lnTo>
                  <a:lnTo>
                    <a:pt x="8972" y="4199"/>
                  </a:lnTo>
                  <a:lnTo>
                    <a:pt x="8805" y="3599"/>
                  </a:lnTo>
                  <a:lnTo>
                    <a:pt x="8473" y="3599"/>
                  </a:lnTo>
                  <a:lnTo>
                    <a:pt x="8307" y="2999"/>
                  </a:lnTo>
                  <a:lnTo>
                    <a:pt x="8141" y="2999"/>
                  </a:lnTo>
                  <a:lnTo>
                    <a:pt x="7808" y="2399"/>
                  </a:lnTo>
                  <a:lnTo>
                    <a:pt x="7642" y="2399"/>
                  </a:lnTo>
                  <a:lnTo>
                    <a:pt x="6978" y="2399"/>
                  </a:lnTo>
                  <a:lnTo>
                    <a:pt x="6313" y="2399"/>
                  </a:lnTo>
                  <a:lnTo>
                    <a:pt x="5649" y="2399"/>
                  </a:lnTo>
                  <a:lnTo>
                    <a:pt x="4818" y="1799"/>
                  </a:lnTo>
                  <a:lnTo>
                    <a:pt x="4319" y="1799"/>
                  </a:lnTo>
                  <a:lnTo>
                    <a:pt x="3489" y="1799"/>
                  </a:lnTo>
                  <a:lnTo>
                    <a:pt x="2824" y="1799"/>
                  </a:lnTo>
                  <a:lnTo>
                    <a:pt x="2159" y="2399"/>
                  </a:lnTo>
                  <a:lnTo>
                    <a:pt x="2325" y="1199"/>
                  </a:lnTo>
                  <a:lnTo>
                    <a:pt x="2658" y="599"/>
                  </a:lnTo>
                  <a:lnTo>
                    <a:pt x="2990" y="0"/>
                  </a:lnTo>
                  <a:lnTo>
                    <a:pt x="3655" y="0"/>
                  </a:lnTo>
                  <a:lnTo>
                    <a:pt x="3987" y="0"/>
                  </a:lnTo>
                  <a:lnTo>
                    <a:pt x="4319" y="0"/>
                  </a:lnTo>
                  <a:lnTo>
                    <a:pt x="4652" y="0"/>
                  </a:lnTo>
                  <a:lnTo>
                    <a:pt x="5150" y="599"/>
                  </a:lnTo>
                  <a:lnTo>
                    <a:pt x="7642" y="5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 name="未知"/>
            <p:cNvSpPr>
              <a:spLocks noChangeAspect="1"/>
            </p:cNvSpPr>
            <p:nvPr/>
          </p:nvSpPr>
          <p:spPr bwMode="auto">
            <a:xfrm>
              <a:off x="1030" y="2787"/>
              <a:ext cx="294" cy="82"/>
            </a:xfrm>
            <a:custGeom>
              <a:avLst/>
              <a:gdLst/>
              <a:ahLst/>
              <a:cxnLst>
                <a:cxn ang="0">
                  <a:pos x="8805" y="1799"/>
                </a:cxn>
                <a:cxn ang="0">
                  <a:pos x="10633" y="2999"/>
                </a:cxn>
                <a:cxn ang="0">
                  <a:pos x="12295" y="7199"/>
                </a:cxn>
                <a:cxn ang="0">
                  <a:pos x="15452" y="2399"/>
                </a:cxn>
                <a:cxn ang="0">
                  <a:pos x="19107" y="2399"/>
                </a:cxn>
                <a:cxn ang="0">
                  <a:pos x="21433" y="2999"/>
                </a:cxn>
                <a:cxn ang="0">
                  <a:pos x="21600" y="4799"/>
                </a:cxn>
                <a:cxn ang="0">
                  <a:pos x="21267" y="5400"/>
                </a:cxn>
                <a:cxn ang="0">
                  <a:pos x="20935" y="5400"/>
                </a:cxn>
                <a:cxn ang="0">
                  <a:pos x="19605" y="3599"/>
                </a:cxn>
                <a:cxn ang="0">
                  <a:pos x="16283" y="3599"/>
                </a:cxn>
                <a:cxn ang="0">
                  <a:pos x="13458" y="6599"/>
                </a:cxn>
                <a:cxn ang="0">
                  <a:pos x="14621" y="7799"/>
                </a:cxn>
                <a:cxn ang="0">
                  <a:pos x="17612" y="8399"/>
                </a:cxn>
                <a:cxn ang="0">
                  <a:pos x="20602" y="10800"/>
                </a:cxn>
                <a:cxn ang="0">
                  <a:pos x="20935" y="11999"/>
                </a:cxn>
                <a:cxn ang="0">
                  <a:pos x="21101" y="13199"/>
                </a:cxn>
                <a:cxn ang="0">
                  <a:pos x="20769" y="13199"/>
                </a:cxn>
                <a:cxn ang="0">
                  <a:pos x="18941" y="11399"/>
                </a:cxn>
                <a:cxn ang="0">
                  <a:pos x="16947" y="10199"/>
                </a:cxn>
                <a:cxn ang="0">
                  <a:pos x="15452" y="9599"/>
                </a:cxn>
                <a:cxn ang="0">
                  <a:pos x="13956" y="9599"/>
                </a:cxn>
                <a:cxn ang="0">
                  <a:pos x="12627" y="10800"/>
                </a:cxn>
                <a:cxn ang="0">
                  <a:pos x="13458" y="13799"/>
                </a:cxn>
                <a:cxn ang="0">
                  <a:pos x="14122" y="17999"/>
                </a:cxn>
                <a:cxn ang="0">
                  <a:pos x="14289" y="21600"/>
                </a:cxn>
                <a:cxn ang="0">
                  <a:pos x="13125" y="16799"/>
                </a:cxn>
                <a:cxn ang="0">
                  <a:pos x="12128" y="12599"/>
                </a:cxn>
                <a:cxn ang="0">
                  <a:pos x="10966" y="10199"/>
                </a:cxn>
                <a:cxn ang="0">
                  <a:pos x="10633" y="9599"/>
                </a:cxn>
                <a:cxn ang="0">
                  <a:pos x="9304" y="10800"/>
                </a:cxn>
                <a:cxn ang="0">
                  <a:pos x="7310" y="14399"/>
                </a:cxn>
                <a:cxn ang="0">
                  <a:pos x="5815" y="19199"/>
                </a:cxn>
                <a:cxn ang="0">
                  <a:pos x="5316" y="19199"/>
                </a:cxn>
                <a:cxn ang="0">
                  <a:pos x="4984" y="19199"/>
                </a:cxn>
                <a:cxn ang="0">
                  <a:pos x="5649" y="15599"/>
                </a:cxn>
                <a:cxn ang="0">
                  <a:pos x="7310" y="11999"/>
                </a:cxn>
                <a:cxn ang="0">
                  <a:pos x="9138" y="9599"/>
                </a:cxn>
                <a:cxn ang="0">
                  <a:pos x="9802" y="9599"/>
                </a:cxn>
                <a:cxn ang="0">
                  <a:pos x="9969" y="8399"/>
                </a:cxn>
                <a:cxn ang="0">
                  <a:pos x="8972" y="7199"/>
                </a:cxn>
                <a:cxn ang="0">
                  <a:pos x="4984" y="8999"/>
                </a:cxn>
                <a:cxn ang="0">
                  <a:pos x="1328" y="13199"/>
                </a:cxn>
                <a:cxn ang="0">
                  <a:pos x="0" y="13199"/>
                </a:cxn>
                <a:cxn ang="0">
                  <a:pos x="332" y="11999"/>
                </a:cxn>
                <a:cxn ang="0">
                  <a:pos x="830" y="10800"/>
                </a:cxn>
                <a:cxn ang="0">
                  <a:pos x="2159" y="9599"/>
                </a:cxn>
                <a:cxn ang="0">
                  <a:pos x="3655" y="8399"/>
                </a:cxn>
                <a:cxn ang="0">
                  <a:pos x="5150" y="7799"/>
                </a:cxn>
                <a:cxn ang="0">
                  <a:pos x="6313" y="6599"/>
                </a:cxn>
                <a:cxn ang="0">
                  <a:pos x="7642" y="5999"/>
                </a:cxn>
                <a:cxn ang="0">
                  <a:pos x="8307" y="5400"/>
                </a:cxn>
                <a:cxn ang="0">
                  <a:pos x="8805" y="5400"/>
                </a:cxn>
                <a:cxn ang="0">
                  <a:pos x="9304" y="5400"/>
                </a:cxn>
                <a:cxn ang="0">
                  <a:pos x="8805" y="3599"/>
                </a:cxn>
                <a:cxn ang="0">
                  <a:pos x="8141" y="2999"/>
                </a:cxn>
                <a:cxn ang="0">
                  <a:pos x="6978" y="2399"/>
                </a:cxn>
                <a:cxn ang="0">
                  <a:pos x="4818" y="1799"/>
                </a:cxn>
                <a:cxn ang="0">
                  <a:pos x="2824" y="1799"/>
                </a:cxn>
                <a:cxn ang="0">
                  <a:pos x="2658" y="599"/>
                </a:cxn>
                <a:cxn ang="0">
                  <a:pos x="3987" y="0"/>
                </a:cxn>
                <a:cxn ang="0">
                  <a:pos x="5150" y="599"/>
                </a:cxn>
              </a:cxnLst>
              <a:rect l="0" t="0" r="r" b="b"/>
              <a:pathLst>
                <a:path w="21600" h="21600">
                  <a:moveTo>
                    <a:pt x="7642" y="599"/>
                  </a:moveTo>
                  <a:lnTo>
                    <a:pt x="8307" y="1199"/>
                  </a:lnTo>
                  <a:lnTo>
                    <a:pt x="8805" y="1799"/>
                  </a:lnTo>
                  <a:lnTo>
                    <a:pt x="9470" y="2399"/>
                  </a:lnTo>
                  <a:lnTo>
                    <a:pt x="9969" y="2399"/>
                  </a:lnTo>
                  <a:lnTo>
                    <a:pt x="10633" y="2999"/>
                  </a:lnTo>
                  <a:lnTo>
                    <a:pt x="11132" y="4199"/>
                  </a:lnTo>
                  <a:lnTo>
                    <a:pt x="11630" y="5400"/>
                  </a:lnTo>
                  <a:lnTo>
                    <a:pt x="12295" y="7199"/>
                  </a:lnTo>
                  <a:lnTo>
                    <a:pt x="13125" y="4799"/>
                  </a:lnTo>
                  <a:lnTo>
                    <a:pt x="14455" y="2999"/>
                  </a:lnTo>
                  <a:lnTo>
                    <a:pt x="15452" y="2399"/>
                  </a:lnTo>
                  <a:lnTo>
                    <a:pt x="16781" y="2399"/>
                  </a:lnTo>
                  <a:lnTo>
                    <a:pt x="17944" y="2399"/>
                  </a:lnTo>
                  <a:lnTo>
                    <a:pt x="19107" y="2399"/>
                  </a:lnTo>
                  <a:lnTo>
                    <a:pt x="20270" y="2399"/>
                  </a:lnTo>
                  <a:lnTo>
                    <a:pt x="21433" y="2399"/>
                  </a:lnTo>
                  <a:lnTo>
                    <a:pt x="21433" y="2999"/>
                  </a:lnTo>
                  <a:lnTo>
                    <a:pt x="21600" y="3599"/>
                  </a:lnTo>
                  <a:lnTo>
                    <a:pt x="21600" y="4199"/>
                  </a:lnTo>
                  <a:lnTo>
                    <a:pt x="21600" y="4799"/>
                  </a:lnTo>
                  <a:lnTo>
                    <a:pt x="21600" y="5400"/>
                  </a:lnTo>
                  <a:lnTo>
                    <a:pt x="21433" y="5400"/>
                  </a:lnTo>
                  <a:lnTo>
                    <a:pt x="21267" y="5400"/>
                  </a:lnTo>
                  <a:lnTo>
                    <a:pt x="21101" y="5400"/>
                  </a:lnTo>
                  <a:lnTo>
                    <a:pt x="21101" y="5400"/>
                  </a:lnTo>
                  <a:lnTo>
                    <a:pt x="20935" y="5400"/>
                  </a:lnTo>
                  <a:lnTo>
                    <a:pt x="20935" y="4799"/>
                  </a:lnTo>
                  <a:lnTo>
                    <a:pt x="20769" y="4199"/>
                  </a:lnTo>
                  <a:lnTo>
                    <a:pt x="19605" y="3599"/>
                  </a:lnTo>
                  <a:lnTo>
                    <a:pt x="18442" y="3599"/>
                  </a:lnTo>
                  <a:lnTo>
                    <a:pt x="17445" y="3599"/>
                  </a:lnTo>
                  <a:lnTo>
                    <a:pt x="16283" y="3599"/>
                  </a:lnTo>
                  <a:lnTo>
                    <a:pt x="15452" y="4199"/>
                  </a:lnTo>
                  <a:lnTo>
                    <a:pt x="14455" y="5400"/>
                  </a:lnTo>
                  <a:lnTo>
                    <a:pt x="13458" y="6599"/>
                  </a:lnTo>
                  <a:lnTo>
                    <a:pt x="12627" y="8399"/>
                  </a:lnTo>
                  <a:lnTo>
                    <a:pt x="13624" y="8399"/>
                  </a:lnTo>
                  <a:lnTo>
                    <a:pt x="14621" y="7799"/>
                  </a:lnTo>
                  <a:lnTo>
                    <a:pt x="15452" y="7799"/>
                  </a:lnTo>
                  <a:lnTo>
                    <a:pt x="16449" y="8399"/>
                  </a:lnTo>
                  <a:lnTo>
                    <a:pt x="17612" y="8399"/>
                  </a:lnTo>
                  <a:lnTo>
                    <a:pt x="18442" y="9599"/>
                  </a:lnTo>
                  <a:lnTo>
                    <a:pt x="19439" y="10199"/>
                  </a:lnTo>
                  <a:lnTo>
                    <a:pt x="20602" y="10800"/>
                  </a:lnTo>
                  <a:lnTo>
                    <a:pt x="20602" y="11399"/>
                  </a:lnTo>
                  <a:lnTo>
                    <a:pt x="20769" y="11999"/>
                  </a:lnTo>
                  <a:lnTo>
                    <a:pt x="20935" y="11999"/>
                  </a:lnTo>
                  <a:lnTo>
                    <a:pt x="20935" y="12599"/>
                  </a:lnTo>
                  <a:lnTo>
                    <a:pt x="21101" y="12599"/>
                  </a:lnTo>
                  <a:lnTo>
                    <a:pt x="21101" y="13199"/>
                  </a:lnTo>
                  <a:lnTo>
                    <a:pt x="21101" y="13199"/>
                  </a:lnTo>
                  <a:lnTo>
                    <a:pt x="21267" y="13799"/>
                  </a:lnTo>
                  <a:lnTo>
                    <a:pt x="20769" y="13199"/>
                  </a:lnTo>
                  <a:lnTo>
                    <a:pt x="20104" y="13199"/>
                  </a:lnTo>
                  <a:lnTo>
                    <a:pt x="19439" y="12599"/>
                  </a:lnTo>
                  <a:lnTo>
                    <a:pt x="18941" y="11399"/>
                  </a:lnTo>
                  <a:lnTo>
                    <a:pt x="18276" y="10800"/>
                  </a:lnTo>
                  <a:lnTo>
                    <a:pt x="17778" y="10199"/>
                  </a:lnTo>
                  <a:lnTo>
                    <a:pt x="16947" y="10199"/>
                  </a:lnTo>
                  <a:lnTo>
                    <a:pt x="16449" y="9599"/>
                  </a:lnTo>
                  <a:lnTo>
                    <a:pt x="15950" y="9599"/>
                  </a:lnTo>
                  <a:lnTo>
                    <a:pt x="15452" y="9599"/>
                  </a:lnTo>
                  <a:lnTo>
                    <a:pt x="14953" y="9599"/>
                  </a:lnTo>
                  <a:lnTo>
                    <a:pt x="14621" y="9599"/>
                  </a:lnTo>
                  <a:lnTo>
                    <a:pt x="13956" y="9599"/>
                  </a:lnTo>
                  <a:lnTo>
                    <a:pt x="13458" y="9599"/>
                  </a:lnTo>
                  <a:lnTo>
                    <a:pt x="13125" y="10199"/>
                  </a:lnTo>
                  <a:lnTo>
                    <a:pt x="12627" y="10800"/>
                  </a:lnTo>
                  <a:lnTo>
                    <a:pt x="12959" y="11999"/>
                  </a:lnTo>
                  <a:lnTo>
                    <a:pt x="13125" y="13199"/>
                  </a:lnTo>
                  <a:lnTo>
                    <a:pt x="13458" y="13799"/>
                  </a:lnTo>
                  <a:lnTo>
                    <a:pt x="13790" y="15599"/>
                  </a:lnTo>
                  <a:lnTo>
                    <a:pt x="13790" y="16200"/>
                  </a:lnTo>
                  <a:lnTo>
                    <a:pt x="14122" y="17999"/>
                  </a:lnTo>
                  <a:lnTo>
                    <a:pt x="14289" y="19199"/>
                  </a:lnTo>
                  <a:lnTo>
                    <a:pt x="14621" y="19799"/>
                  </a:lnTo>
                  <a:lnTo>
                    <a:pt x="14289" y="21600"/>
                  </a:lnTo>
                  <a:lnTo>
                    <a:pt x="13790" y="19799"/>
                  </a:lnTo>
                  <a:lnTo>
                    <a:pt x="13624" y="19199"/>
                  </a:lnTo>
                  <a:lnTo>
                    <a:pt x="13125" y="16799"/>
                  </a:lnTo>
                  <a:lnTo>
                    <a:pt x="12793" y="15599"/>
                  </a:lnTo>
                  <a:lnTo>
                    <a:pt x="12461" y="13799"/>
                  </a:lnTo>
                  <a:lnTo>
                    <a:pt x="12128" y="12599"/>
                  </a:lnTo>
                  <a:lnTo>
                    <a:pt x="11630" y="10800"/>
                  </a:lnTo>
                  <a:lnTo>
                    <a:pt x="10966" y="10199"/>
                  </a:lnTo>
                  <a:lnTo>
                    <a:pt x="10966" y="10199"/>
                  </a:lnTo>
                  <a:lnTo>
                    <a:pt x="10966" y="9599"/>
                  </a:lnTo>
                  <a:lnTo>
                    <a:pt x="10800" y="9599"/>
                  </a:lnTo>
                  <a:lnTo>
                    <a:pt x="10633" y="9599"/>
                  </a:lnTo>
                  <a:lnTo>
                    <a:pt x="10633" y="9599"/>
                  </a:lnTo>
                  <a:lnTo>
                    <a:pt x="9802" y="10199"/>
                  </a:lnTo>
                  <a:lnTo>
                    <a:pt x="9304" y="10800"/>
                  </a:lnTo>
                  <a:lnTo>
                    <a:pt x="8639" y="12599"/>
                  </a:lnTo>
                  <a:lnTo>
                    <a:pt x="7975" y="13199"/>
                  </a:lnTo>
                  <a:lnTo>
                    <a:pt x="7310" y="14399"/>
                  </a:lnTo>
                  <a:lnTo>
                    <a:pt x="6812" y="16200"/>
                  </a:lnTo>
                  <a:lnTo>
                    <a:pt x="6147" y="17399"/>
                  </a:lnTo>
                  <a:lnTo>
                    <a:pt x="5815" y="19199"/>
                  </a:lnTo>
                  <a:lnTo>
                    <a:pt x="5649" y="19199"/>
                  </a:lnTo>
                  <a:lnTo>
                    <a:pt x="5483" y="19199"/>
                  </a:lnTo>
                  <a:lnTo>
                    <a:pt x="5316" y="19199"/>
                  </a:lnTo>
                  <a:lnTo>
                    <a:pt x="5150" y="19199"/>
                  </a:lnTo>
                  <a:lnTo>
                    <a:pt x="5150" y="19199"/>
                  </a:lnTo>
                  <a:lnTo>
                    <a:pt x="4984" y="19199"/>
                  </a:lnTo>
                  <a:lnTo>
                    <a:pt x="4818" y="19199"/>
                  </a:lnTo>
                  <a:lnTo>
                    <a:pt x="5150" y="16799"/>
                  </a:lnTo>
                  <a:lnTo>
                    <a:pt x="5649" y="15599"/>
                  </a:lnTo>
                  <a:lnTo>
                    <a:pt x="6147" y="14399"/>
                  </a:lnTo>
                  <a:lnTo>
                    <a:pt x="6812" y="13199"/>
                  </a:lnTo>
                  <a:lnTo>
                    <a:pt x="7310" y="11999"/>
                  </a:lnTo>
                  <a:lnTo>
                    <a:pt x="7975" y="10800"/>
                  </a:lnTo>
                  <a:lnTo>
                    <a:pt x="8473" y="10199"/>
                  </a:lnTo>
                  <a:lnTo>
                    <a:pt x="9138" y="9599"/>
                  </a:lnTo>
                  <a:lnTo>
                    <a:pt x="9304" y="9599"/>
                  </a:lnTo>
                  <a:lnTo>
                    <a:pt x="9470" y="9599"/>
                  </a:lnTo>
                  <a:lnTo>
                    <a:pt x="9802" y="9599"/>
                  </a:lnTo>
                  <a:lnTo>
                    <a:pt x="9802" y="8999"/>
                  </a:lnTo>
                  <a:lnTo>
                    <a:pt x="9802" y="8399"/>
                  </a:lnTo>
                  <a:lnTo>
                    <a:pt x="9969" y="8399"/>
                  </a:lnTo>
                  <a:lnTo>
                    <a:pt x="10135" y="8399"/>
                  </a:lnTo>
                  <a:lnTo>
                    <a:pt x="10301" y="7799"/>
                  </a:lnTo>
                  <a:lnTo>
                    <a:pt x="8972" y="7199"/>
                  </a:lnTo>
                  <a:lnTo>
                    <a:pt x="7642" y="7799"/>
                  </a:lnTo>
                  <a:lnTo>
                    <a:pt x="6313" y="8399"/>
                  </a:lnTo>
                  <a:lnTo>
                    <a:pt x="4984" y="8999"/>
                  </a:lnTo>
                  <a:lnTo>
                    <a:pt x="3655" y="10199"/>
                  </a:lnTo>
                  <a:lnTo>
                    <a:pt x="2492" y="11399"/>
                  </a:lnTo>
                  <a:lnTo>
                    <a:pt x="1328" y="13199"/>
                  </a:lnTo>
                  <a:lnTo>
                    <a:pt x="0" y="14999"/>
                  </a:lnTo>
                  <a:lnTo>
                    <a:pt x="0" y="13799"/>
                  </a:lnTo>
                  <a:lnTo>
                    <a:pt x="0" y="13199"/>
                  </a:lnTo>
                  <a:lnTo>
                    <a:pt x="0" y="13199"/>
                  </a:lnTo>
                  <a:lnTo>
                    <a:pt x="166" y="12599"/>
                  </a:lnTo>
                  <a:lnTo>
                    <a:pt x="332" y="11999"/>
                  </a:lnTo>
                  <a:lnTo>
                    <a:pt x="498" y="11399"/>
                  </a:lnTo>
                  <a:lnTo>
                    <a:pt x="664" y="10800"/>
                  </a:lnTo>
                  <a:lnTo>
                    <a:pt x="830" y="10800"/>
                  </a:lnTo>
                  <a:lnTo>
                    <a:pt x="1328" y="10199"/>
                  </a:lnTo>
                  <a:lnTo>
                    <a:pt x="1661" y="10199"/>
                  </a:lnTo>
                  <a:lnTo>
                    <a:pt x="2159" y="9599"/>
                  </a:lnTo>
                  <a:lnTo>
                    <a:pt x="2824" y="9599"/>
                  </a:lnTo>
                  <a:lnTo>
                    <a:pt x="3322" y="8999"/>
                  </a:lnTo>
                  <a:lnTo>
                    <a:pt x="3655" y="8399"/>
                  </a:lnTo>
                  <a:lnTo>
                    <a:pt x="4319" y="8399"/>
                  </a:lnTo>
                  <a:lnTo>
                    <a:pt x="4652" y="8399"/>
                  </a:lnTo>
                  <a:lnTo>
                    <a:pt x="5150" y="7799"/>
                  </a:lnTo>
                  <a:lnTo>
                    <a:pt x="5483" y="7199"/>
                  </a:lnTo>
                  <a:lnTo>
                    <a:pt x="5981" y="6599"/>
                  </a:lnTo>
                  <a:lnTo>
                    <a:pt x="6313" y="6599"/>
                  </a:lnTo>
                  <a:lnTo>
                    <a:pt x="6812" y="6599"/>
                  </a:lnTo>
                  <a:lnTo>
                    <a:pt x="7144" y="5999"/>
                  </a:lnTo>
                  <a:lnTo>
                    <a:pt x="7642" y="5999"/>
                  </a:lnTo>
                  <a:lnTo>
                    <a:pt x="8141" y="5400"/>
                  </a:lnTo>
                  <a:lnTo>
                    <a:pt x="8307" y="5400"/>
                  </a:lnTo>
                  <a:lnTo>
                    <a:pt x="8307" y="5400"/>
                  </a:lnTo>
                  <a:lnTo>
                    <a:pt x="8473" y="5400"/>
                  </a:lnTo>
                  <a:lnTo>
                    <a:pt x="8639" y="5400"/>
                  </a:lnTo>
                  <a:lnTo>
                    <a:pt x="8805" y="5400"/>
                  </a:lnTo>
                  <a:lnTo>
                    <a:pt x="8972" y="5400"/>
                  </a:lnTo>
                  <a:lnTo>
                    <a:pt x="9138" y="5400"/>
                  </a:lnTo>
                  <a:lnTo>
                    <a:pt x="9304" y="5400"/>
                  </a:lnTo>
                  <a:lnTo>
                    <a:pt x="9304" y="4799"/>
                  </a:lnTo>
                  <a:lnTo>
                    <a:pt x="8972" y="4199"/>
                  </a:lnTo>
                  <a:lnTo>
                    <a:pt x="8805" y="3599"/>
                  </a:lnTo>
                  <a:lnTo>
                    <a:pt x="8473" y="3599"/>
                  </a:lnTo>
                  <a:lnTo>
                    <a:pt x="8307" y="2999"/>
                  </a:lnTo>
                  <a:lnTo>
                    <a:pt x="8141" y="2999"/>
                  </a:lnTo>
                  <a:lnTo>
                    <a:pt x="7808" y="2399"/>
                  </a:lnTo>
                  <a:lnTo>
                    <a:pt x="7642" y="2399"/>
                  </a:lnTo>
                  <a:lnTo>
                    <a:pt x="6978" y="2399"/>
                  </a:lnTo>
                  <a:lnTo>
                    <a:pt x="6313" y="2399"/>
                  </a:lnTo>
                  <a:lnTo>
                    <a:pt x="5649" y="2399"/>
                  </a:lnTo>
                  <a:lnTo>
                    <a:pt x="4818" y="1799"/>
                  </a:lnTo>
                  <a:lnTo>
                    <a:pt x="4319" y="1799"/>
                  </a:lnTo>
                  <a:lnTo>
                    <a:pt x="3489" y="1799"/>
                  </a:lnTo>
                  <a:lnTo>
                    <a:pt x="2824" y="1799"/>
                  </a:lnTo>
                  <a:lnTo>
                    <a:pt x="2159" y="2399"/>
                  </a:lnTo>
                  <a:lnTo>
                    <a:pt x="2325" y="1199"/>
                  </a:lnTo>
                  <a:lnTo>
                    <a:pt x="2658" y="599"/>
                  </a:lnTo>
                  <a:lnTo>
                    <a:pt x="2990" y="0"/>
                  </a:lnTo>
                  <a:lnTo>
                    <a:pt x="3655" y="0"/>
                  </a:lnTo>
                  <a:lnTo>
                    <a:pt x="3987" y="0"/>
                  </a:lnTo>
                  <a:lnTo>
                    <a:pt x="4319" y="0"/>
                  </a:lnTo>
                  <a:lnTo>
                    <a:pt x="4652" y="0"/>
                  </a:lnTo>
                  <a:lnTo>
                    <a:pt x="5150" y="599"/>
                  </a:lnTo>
                  <a:lnTo>
                    <a:pt x="7642" y="5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 name="未知"/>
            <p:cNvSpPr>
              <a:spLocks noChangeAspect="1"/>
            </p:cNvSpPr>
            <p:nvPr/>
          </p:nvSpPr>
          <p:spPr bwMode="auto">
            <a:xfrm>
              <a:off x="850" y="2671"/>
              <a:ext cx="141" cy="75"/>
            </a:xfrm>
            <a:custGeom>
              <a:avLst/>
              <a:gdLst/>
              <a:ahLst/>
              <a:cxnLst>
                <a:cxn ang="0">
                  <a:pos x="19509" y="3272"/>
                </a:cxn>
                <a:cxn ang="0">
                  <a:pos x="19857" y="4581"/>
                </a:cxn>
                <a:cxn ang="0">
                  <a:pos x="20554" y="5236"/>
                </a:cxn>
                <a:cxn ang="0">
                  <a:pos x="20902" y="6545"/>
                </a:cxn>
                <a:cxn ang="0">
                  <a:pos x="21251" y="7854"/>
                </a:cxn>
                <a:cxn ang="0">
                  <a:pos x="21600" y="9163"/>
                </a:cxn>
                <a:cxn ang="0">
                  <a:pos x="21600" y="11126"/>
                </a:cxn>
                <a:cxn ang="0">
                  <a:pos x="21600" y="11781"/>
                </a:cxn>
                <a:cxn ang="0">
                  <a:pos x="21600" y="13090"/>
                </a:cxn>
                <a:cxn ang="0">
                  <a:pos x="19509" y="16363"/>
                </a:cxn>
                <a:cxn ang="0">
                  <a:pos x="17767" y="18327"/>
                </a:cxn>
                <a:cxn ang="0">
                  <a:pos x="15677" y="20290"/>
                </a:cxn>
                <a:cxn ang="0">
                  <a:pos x="13238" y="20945"/>
                </a:cxn>
                <a:cxn ang="0">
                  <a:pos x="11148" y="21600"/>
                </a:cxn>
                <a:cxn ang="0">
                  <a:pos x="9057" y="20945"/>
                </a:cxn>
                <a:cxn ang="0">
                  <a:pos x="6619" y="20290"/>
                </a:cxn>
                <a:cxn ang="0">
                  <a:pos x="4528" y="18981"/>
                </a:cxn>
                <a:cxn ang="0">
                  <a:pos x="3832" y="18327"/>
                </a:cxn>
                <a:cxn ang="0">
                  <a:pos x="3135" y="17672"/>
                </a:cxn>
                <a:cxn ang="0">
                  <a:pos x="2090" y="16363"/>
                </a:cxn>
                <a:cxn ang="0">
                  <a:pos x="1393" y="15708"/>
                </a:cxn>
                <a:cxn ang="0">
                  <a:pos x="1045" y="13745"/>
                </a:cxn>
                <a:cxn ang="0">
                  <a:pos x="348" y="12436"/>
                </a:cxn>
                <a:cxn ang="0">
                  <a:pos x="0" y="11126"/>
                </a:cxn>
                <a:cxn ang="0">
                  <a:pos x="0" y="10472"/>
                </a:cxn>
                <a:cxn ang="0">
                  <a:pos x="0" y="8509"/>
                </a:cxn>
                <a:cxn ang="0">
                  <a:pos x="0" y="7199"/>
                </a:cxn>
                <a:cxn ang="0">
                  <a:pos x="348" y="5890"/>
                </a:cxn>
                <a:cxn ang="0">
                  <a:pos x="696" y="5236"/>
                </a:cxn>
                <a:cxn ang="0">
                  <a:pos x="1393" y="3927"/>
                </a:cxn>
                <a:cxn ang="0">
                  <a:pos x="1393" y="2617"/>
                </a:cxn>
                <a:cxn ang="0">
                  <a:pos x="1741" y="1963"/>
                </a:cxn>
                <a:cxn ang="0">
                  <a:pos x="2438" y="1308"/>
                </a:cxn>
                <a:cxn ang="0">
                  <a:pos x="4877" y="0"/>
                </a:cxn>
                <a:cxn ang="0">
                  <a:pos x="6619" y="0"/>
                </a:cxn>
                <a:cxn ang="0">
                  <a:pos x="8709" y="0"/>
                </a:cxn>
                <a:cxn ang="0">
                  <a:pos x="11148" y="0"/>
                </a:cxn>
                <a:cxn ang="0">
                  <a:pos x="13238" y="654"/>
                </a:cxn>
                <a:cxn ang="0">
                  <a:pos x="15328" y="1963"/>
                </a:cxn>
                <a:cxn ang="0">
                  <a:pos x="17767" y="2617"/>
                </a:cxn>
                <a:cxn ang="0">
                  <a:pos x="19509" y="3272"/>
                </a:cxn>
              </a:cxnLst>
              <a:rect l="0" t="0" r="r" b="b"/>
              <a:pathLst>
                <a:path w="21600" h="21600">
                  <a:moveTo>
                    <a:pt x="19509" y="3272"/>
                  </a:moveTo>
                  <a:lnTo>
                    <a:pt x="19857" y="4581"/>
                  </a:lnTo>
                  <a:lnTo>
                    <a:pt x="20554" y="5236"/>
                  </a:lnTo>
                  <a:lnTo>
                    <a:pt x="20902" y="6545"/>
                  </a:lnTo>
                  <a:lnTo>
                    <a:pt x="21251" y="7854"/>
                  </a:lnTo>
                  <a:lnTo>
                    <a:pt x="21600" y="9163"/>
                  </a:lnTo>
                  <a:lnTo>
                    <a:pt x="21600" y="11126"/>
                  </a:lnTo>
                  <a:lnTo>
                    <a:pt x="21600" y="11781"/>
                  </a:lnTo>
                  <a:lnTo>
                    <a:pt x="21600" y="13090"/>
                  </a:lnTo>
                  <a:lnTo>
                    <a:pt x="19509" y="16363"/>
                  </a:lnTo>
                  <a:lnTo>
                    <a:pt x="17767" y="18327"/>
                  </a:lnTo>
                  <a:lnTo>
                    <a:pt x="15677" y="20290"/>
                  </a:lnTo>
                  <a:lnTo>
                    <a:pt x="13238" y="20945"/>
                  </a:lnTo>
                  <a:lnTo>
                    <a:pt x="11148" y="21600"/>
                  </a:lnTo>
                  <a:lnTo>
                    <a:pt x="9057" y="20945"/>
                  </a:lnTo>
                  <a:lnTo>
                    <a:pt x="6619" y="20290"/>
                  </a:lnTo>
                  <a:lnTo>
                    <a:pt x="4528" y="18981"/>
                  </a:lnTo>
                  <a:lnTo>
                    <a:pt x="3832" y="18327"/>
                  </a:lnTo>
                  <a:lnTo>
                    <a:pt x="3135" y="17672"/>
                  </a:lnTo>
                  <a:lnTo>
                    <a:pt x="2090" y="16363"/>
                  </a:lnTo>
                  <a:lnTo>
                    <a:pt x="1393" y="15708"/>
                  </a:lnTo>
                  <a:lnTo>
                    <a:pt x="1045" y="13745"/>
                  </a:lnTo>
                  <a:lnTo>
                    <a:pt x="348" y="12436"/>
                  </a:lnTo>
                  <a:lnTo>
                    <a:pt x="0" y="11126"/>
                  </a:lnTo>
                  <a:lnTo>
                    <a:pt x="0" y="10472"/>
                  </a:lnTo>
                  <a:lnTo>
                    <a:pt x="0" y="8509"/>
                  </a:lnTo>
                  <a:lnTo>
                    <a:pt x="0" y="7199"/>
                  </a:lnTo>
                  <a:lnTo>
                    <a:pt x="348" y="5890"/>
                  </a:lnTo>
                  <a:lnTo>
                    <a:pt x="696" y="5236"/>
                  </a:lnTo>
                  <a:lnTo>
                    <a:pt x="1393" y="3927"/>
                  </a:lnTo>
                  <a:lnTo>
                    <a:pt x="1393" y="2617"/>
                  </a:lnTo>
                  <a:lnTo>
                    <a:pt x="1741" y="1963"/>
                  </a:lnTo>
                  <a:lnTo>
                    <a:pt x="2438" y="1308"/>
                  </a:lnTo>
                  <a:lnTo>
                    <a:pt x="4877" y="0"/>
                  </a:lnTo>
                  <a:lnTo>
                    <a:pt x="6619" y="0"/>
                  </a:lnTo>
                  <a:lnTo>
                    <a:pt x="8709" y="0"/>
                  </a:lnTo>
                  <a:lnTo>
                    <a:pt x="11148" y="0"/>
                  </a:lnTo>
                  <a:lnTo>
                    <a:pt x="13238" y="654"/>
                  </a:lnTo>
                  <a:lnTo>
                    <a:pt x="15328" y="1963"/>
                  </a:lnTo>
                  <a:lnTo>
                    <a:pt x="17767" y="2617"/>
                  </a:lnTo>
                  <a:lnTo>
                    <a:pt x="19509" y="327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1" name="未知"/>
            <p:cNvSpPr>
              <a:spLocks noChangeAspect="1"/>
            </p:cNvSpPr>
            <p:nvPr/>
          </p:nvSpPr>
          <p:spPr bwMode="auto">
            <a:xfrm>
              <a:off x="850" y="2671"/>
              <a:ext cx="141" cy="75"/>
            </a:xfrm>
            <a:custGeom>
              <a:avLst/>
              <a:gdLst/>
              <a:ahLst/>
              <a:cxnLst>
                <a:cxn ang="0">
                  <a:pos x="19509" y="3272"/>
                </a:cxn>
                <a:cxn ang="0">
                  <a:pos x="19857" y="4581"/>
                </a:cxn>
                <a:cxn ang="0">
                  <a:pos x="20554" y="5236"/>
                </a:cxn>
                <a:cxn ang="0">
                  <a:pos x="20902" y="6545"/>
                </a:cxn>
                <a:cxn ang="0">
                  <a:pos x="21251" y="7854"/>
                </a:cxn>
                <a:cxn ang="0">
                  <a:pos x="21600" y="9163"/>
                </a:cxn>
                <a:cxn ang="0">
                  <a:pos x="21600" y="11126"/>
                </a:cxn>
                <a:cxn ang="0">
                  <a:pos x="21600" y="11781"/>
                </a:cxn>
                <a:cxn ang="0">
                  <a:pos x="21600" y="13090"/>
                </a:cxn>
                <a:cxn ang="0">
                  <a:pos x="19509" y="16363"/>
                </a:cxn>
                <a:cxn ang="0">
                  <a:pos x="17767" y="18327"/>
                </a:cxn>
                <a:cxn ang="0">
                  <a:pos x="15677" y="20290"/>
                </a:cxn>
                <a:cxn ang="0">
                  <a:pos x="13238" y="20945"/>
                </a:cxn>
                <a:cxn ang="0">
                  <a:pos x="11148" y="21600"/>
                </a:cxn>
                <a:cxn ang="0">
                  <a:pos x="9057" y="20945"/>
                </a:cxn>
                <a:cxn ang="0">
                  <a:pos x="6619" y="20290"/>
                </a:cxn>
                <a:cxn ang="0">
                  <a:pos x="4528" y="18981"/>
                </a:cxn>
                <a:cxn ang="0">
                  <a:pos x="3832" y="18327"/>
                </a:cxn>
                <a:cxn ang="0">
                  <a:pos x="3135" y="17672"/>
                </a:cxn>
                <a:cxn ang="0">
                  <a:pos x="2090" y="16363"/>
                </a:cxn>
                <a:cxn ang="0">
                  <a:pos x="1393" y="15708"/>
                </a:cxn>
                <a:cxn ang="0">
                  <a:pos x="1045" y="13745"/>
                </a:cxn>
                <a:cxn ang="0">
                  <a:pos x="348" y="12436"/>
                </a:cxn>
                <a:cxn ang="0">
                  <a:pos x="0" y="11126"/>
                </a:cxn>
                <a:cxn ang="0">
                  <a:pos x="0" y="10472"/>
                </a:cxn>
                <a:cxn ang="0">
                  <a:pos x="0" y="8509"/>
                </a:cxn>
                <a:cxn ang="0">
                  <a:pos x="0" y="7199"/>
                </a:cxn>
                <a:cxn ang="0">
                  <a:pos x="348" y="5890"/>
                </a:cxn>
                <a:cxn ang="0">
                  <a:pos x="696" y="5236"/>
                </a:cxn>
                <a:cxn ang="0">
                  <a:pos x="1393" y="3927"/>
                </a:cxn>
                <a:cxn ang="0">
                  <a:pos x="1393" y="2617"/>
                </a:cxn>
                <a:cxn ang="0">
                  <a:pos x="1741" y="1963"/>
                </a:cxn>
                <a:cxn ang="0">
                  <a:pos x="2438" y="1308"/>
                </a:cxn>
                <a:cxn ang="0">
                  <a:pos x="4877" y="0"/>
                </a:cxn>
                <a:cxn ang="0">
                  <a:pos x="6619" y="0"/>
                </a:cxn>
                <a:cxn ang="0">
                  <a:pos x="8709" y="0"/>
                </a:cxn>
                <a:cxn ang="0">
                  <a:pos x="11148" y="0"/>
                </a:cxn>
                <a:cxn ang="0">
                  <a:pos x="13238" y="654"/>
                </a:cxn>
                <a:cxn ang="0">
                  <a:pos x="15328" y="1963"/>
                </a:cxn>
                <a:cxn ang="0">
                  <a:pos x="17767" y="2617"/>
                </a:cxn>
                <a:cxn ang="0">
                  <a:pos x="19509" y="3272"/>
                </a:cxn>
              </a:cxnLst>
              <a:rect l="0" t="0" r="r" b="b"/>
              <a:pathLst>
                <a:path w="21600" h="21600">
                  <a:moveTo>
                    <a:pt x="19509" y="3272"/>
                  </a:moveTo>
                  <a:lnTo>
                    <a:pt x="19857" y="4581"/>
                  </a:lnTo>
                  <a:lnTo>
                    <a:pt x="20554" y="5236"/>
                  </a:lnTo>
                  <a:lnTo>
                    <a:pt x="20902" y="6545"/>
                  </a:lnTo>
                  <a:lnTo>
                    <a:pt x="21251" y="7854"/>
                  </a:lnTo>
                  <a:lnTo>
                    <a:pt x="21600" y="9163"/>
                  </a:lnTo>
                  <a:lnTo>
                    <a:pt x="21600" y="11126"/>
                  </a:lnTo>
                  <a:lnTo>
                    <a:pt x="21600" y="11781"/>
                  </a:lnTo>
                  <a:lnTo>
                    <a:pt x="21600" y="13090"/>
                  </a:lnTo>
                  <a:lnTo>
                    <a:pt x="19509" y="16363"/>
                  </a:lnTo>
                  <a:lnTo>
                    <a:pt x="17767" y="18327"/>
                  </a:lnTo>
                  <a:lnTo>
                    <a:pt x="15677" y="20290"/>
                  </a:lnTo>
                  <a:lnTo>
                    <a:pt x="13238" y="20945"/>
                  </a:lnTo>
                  <a:lnTo>
                    <a:pt x="11148" y="21600"/>
                  </a:lnTo>
                  <a:lnTo>
                    <a:pt x="9057" y="20945"/>
                  </a:lnTo>
                  <a:lnTo>
                    <a:pt x="6619" y="20290"/>
                  </a:lnTo>
                  <a:lnTo>
                    <a:pt x="4528" y="18981"/>
                  </a:lnTo>
                  <a:lnTo>
                    <a:pt x="3832" y="18327"/>
                  </a:lnTo>
                  <a:lnTo>
                    <a:pt x="3135" y="17672"/>
                  </a:lnTo>
                  <a:lnTo>
                    <a:pt x="2090" y="16363"/>
                  </a:lnTo>
                  <a:lnTo>
                    <a:pt x="1393" y="15708"/>
                  </a:lnTo>
                  <a:lnTo>
                    <a:pt x="1045" y="13745"/>
                  </a:lnTo>
                  <a:lnTo>
                    <a:pt x="348" y="12436"/>
                  </a:lnTo>
                  <a:lnTo>
                    <a:pt x="0" y="11126"/>
                  </a:lnTo>
                  <a:lnTo>
                    <a:pt x="0" y="10472"/>
                  </a:lnTo>
                  <a:lnTo>
                    <a:pt x="0" y="8509"/>
                  </a:lnTo>
                  <a:lnTo>
                    <a:pt x="0" y="7199"/>
                  </a:lnTo>
                  <a:lnTo>
                    <a:pt x="348" y="5890"/>
                  </a:lnTo>
                  <a:lnTo>
                    <a:pt x="696" y="5236"/>
                  </a:lnTo>
                  <a:lnTo>
                    <a:pt x="1393" y="3927"/>
                  </a:lnTo>
                  <a:lnTo>
                    <a:pt x="1393" y="2617"/>
                  </a:lnTo>
                  <a:lnTo>
                    <a:pt x="1741" y="1963"/>
                  </a:lnTo>
                  <a:lnTo>
                    <a:pt x="2438" y="1308"/>
                  </a:lnTo>
                  <a:lnTo>
                    <a:pt x="4877" y="0"/>
                  </a:lnTo>
                  <a:lnTo>
                    <a:pt x="6619" y="0"/>
                  </a:lnTo>
                  <a:lnTo>
                    <a:pt x="8709" y="0"/>
                  </a:lnTo>
                  <a:lnTo>
                    <a:pt x="11148" y="0"/>
                  </a:lnTo>
                  <a:lnTo>
                    <a:pt x="13238" y="654"/>
                  </a:lnTo>
                  <a:lnTo>
                    <a:pt x="15328" y="1963"/>
                  </a:lnTo>
                  <a:lnTo>
                    <a:pt x="17767" y="2617"/>
                  </a:lnTo>
                  <a:lnTo>
                    <a:pt x="19509" y="327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 name="未知"/>
            <p:cNvSpPr>
              <a:spLocks noChangeAspect="1"/>
            </p:cNvSpPr>
            <p:nvPr/>
          </p:nvSpPr>
          <p:spPr bwMode="auto">
            <a:xfrm>
              <a:off x="859" y="2678"/>
              <a:ext cx="123" cy="59"/>
            </a:xfrm>
            <a:custGeom>
              <a:avLst/>
              <a:gdLst/>
              <a:ahLst/>
              <a:cxnLst>
                <a:cxn ang="0">
                  <a:pos x="19599" y="5815"/>
                </a:cxn>
                <a:cxn ang="0">
                  <a:pos x="19999" y="5815"/>
                </a:cxn>
                <a:cxn ang="0">
                  <a:pos x="19999" y="6645"/>
                </a:cxn>
                <a:cxn ang="0">
                  <a:pos x="19999" y="7476"/>
                </a:cxn>
                <a:cxn ang="0">
                  <a:pos x="19999" y="8307"/>
                </a:cxn>
                <a:cxn ang="0">
                  <a:pos x="20399" y="9138"/>
                </a:cxn>
                <a:cxn ang="0">
                  <a:pos x="20399" y="9138"/>
                </a:cxn>
                <a:cxn ang="0">
                  <a:pos x="20799" y="9138"/>
                </a:cxn>
                <a:cxn ang="0">
                  <a:pos x="21199" y="8307"/>
                </a:cxn>
                <a:cxn ang="0">
                  <a:pos x="21600" y="9138"/>
                </a:cxn>
                <a:cxn ang="0">
                  <a:pos x="21600" y="10800"/>
                </a:cxn>
                <a:cxn ang="0">
                  <a:pos x="21199" y="11630"/>
                </a:cxn>
                <a:cxn ang="0">
                  <a:pos x="20799" y="12461"/>
                </a:cxn>
                <a:cxn ang="0">
                  <a:pos x="19999" y="14122"/>
                </a:cxn>
                <a:cxn ang="0">
                  <a:pos x="19999" y="15784"/>
                </a:cxn>
                <a:cxn ang="0">
                  <a:pos x="19199" y="16615"/>
                </a:cxn>
                <a:cxn ang="0">
                  <a:pos x="18399" y="17445"/>
                </a:cxn>
                <a:cxn ang="0">
                  <a:pos x="17199" y="18276"/>
                </a:cxn>
                <a:cxn ang="0">
                  <a:pos x="15999" y="19107"/>
                </a:cxn>
                <a:cxn ang="0">
                  <a:pos x="14399" y="19938"/>
                </a:cxn>
                <a:cxn ang="0">
                  <a:pos x="13599" y="20769"/>
                </a:cxn>
                <a:cxn ang="0">
                  <a:pos x="12399" y="21600"/>
                </a:cxn>
                <a:cxn ang="0">
                  <a:pos x="10800" y="21600"/>
                </a:cxn>
                <a:cxn ang="0">
                  <a:pos x="9199" y="21600"/>
                </a:cxn>
                <a:cxn ang="0">
                  <a:pos x="7999" y="21600"/>
                </a:cxn>
                <a:cxn ang="0">
                  <a:pos x="6799" y="20769"/>
                </a:cxn>
                <a:cxn ang="0">
                  <a:pos x="5599" y="19107"/>
                </a:cxn>
                <a:cxn ang="0">
                  <a:pos x="4399" y="18276"/>
                </a:cxn>
                <a:cxn ang="0">
                  <a:pos x="3199" y="17445"/>
                </a:cxn>
                <a:cxn ang="0">
                  <a:pos x="1999" y="16615"/>
                </a:cxn>
                <a:cxn ang="0">
                  <a:pos x="799" y="14122"/>
                </a:cxn>
                <a:cxn ang="0">
                  <a:pos x="0" y="12461"/>
                </a:cxn>
                <a:cxn ang="0">
                  <a:pos x="0" y="9969"/>
                </a:cxn>
                <a:cxn ang="0">
                  <a:pos x="0" y="9138"/>
                </a:cxn>
                <a:cxn ang="0">
                  <a:pos x="399" y="9138"/>
                </a:cxn>
                <a:cxn ang="0">
                  <a:pos x="399" y="9138"/>
                </a:cxn>
                <a:cxn ang="0">
                  <a:pos x="399" y="8307"/>
                </a:cxn>
                <a:cxn ang="0">
                  <a:pos x="0" y="6645"/>
                </a:cxn>
                <a:cxn ang="0">
                  <a:pos x="0" y="5815"/>
                </a:cxn>
                <a:cxn ang="0">
                  <a:pos x="0" y="4984"/>
                </a:cxn>
                <a:cxn ang="0">
                  <a:pos x="399" y="4153"/>
                </a:cxn>
                <a:cxn ang="0">
                  <a:pos x="1999" y="1661"/>
                </a:cxn>
                <a:cxn ang="0">
                  <a:pos x="3999" y="830"/>
                </a:cxn>
                <a:cxn ang="0">
                  <a:pos x="5999" y="0"/>
                </a:cxn>
                <a:cxn ang="0">
                  <a:pos x="7999" y="0"/>
                </a:cxn>
                <a:cxn ang="0">
                  <a:pos x="10399" y="0"/>
                </a:cxn>
                <a:cxn ang="0">
                  <a:pos x="12399" y="830"/>
                </a:cxn>
                <a:cxn ang="0">
                  <a:pos x="14399" y="1661"/>
                </a:cxn>
                <a:cxn ang="0">
                  <a:pos x="15999" y="3322"/>
                </a:cxn>
                <a:cxn ang="0">
                  <a:pos x="19599" y="5815"/>
                </a:cxn>
              </a:cxnLst>
              <a:rect l="0" t="0" r="r" b="b"/>
              <a:pathLst>
                <a:path w="21600" h="21600">
                  <a:moveTo>
                    <a:pt x="19599" y="5815"/>
                  </a:moveTo>
                  <a:lnTo>
                    <a:pt x="19999" y="5815"/>
                  </a:lnTo>
                  <a:lnTo>
                    <a:pt x="19999" y="6645"/>
                  </a:lnTo>
                  <a:lnTo>
                    <a:pt x="19999" y="7476"/>
                  </a:lnTo>
                  <a:lnTo>
                    <a:pt x="19999" y="8307"/>
                  </a:lnTo>
                  <a:lnTo>
                    <a:pt x="20399" y="9138"/>
                  </a:lnTo>
                  <a:lnTo>
                    <a:pt x="20399" y="9138"/>
                  </a:lnTo>
                  <a:lnTo>
                    <a:pt x="20799" y="9138"/>
                  </a:lnTo>
                  <a:lnTo>
                    <a:pt x="21199" y="8307"/>
                  </a:lnTo>
                  <a:lnTo>
                    <a:pt x="21600" y="9138"/>
                  </a:lnTo>
                  <a:lnTo>
                    <a:pt x="21600" y="10800"/>
                  </a:lnTo>
                  <a:lnTo>
                    <a:pt x="21199" y="11630"/>
                  </a:lnTo>
                  <a:lnTo>
                    <a:pt x="20799" y="12461"/>
                  </a:lnTo>
                  <a:lnTo>
                    <a:pt x="19999" y="14122"/>
                  </a:lnTo>
                  <a:lnTo>
                    <a:pt x="19999" y="15784"/>
                  </a:lnTo>
                  <a:lnTo>
                    <a:pt x="19199" y="16615"/>
                  </a:lnTo>
                  <a:lnTo>
                    <a:pt x="18399" y="17445"/>
                  </a:lnTo>
                  <a:lnTo>
                    <a:pt x="17199" y="18276"/>
                  </a:lnTo>
                  <a:lnTo>
                    <a:pt x="15999" y="19107"/>
                  </a:lnTo>
                  <a:lnTo>
                    <a:pt x="14399" y="19938"/>
                  </a:lnTo>
                  <a:lnTo>
                    <a:pt x="13599" y="20769"/>
                  </a:lnTo>
                  <a:lnTo>
                    <a:pt x="12399" y="21600"/>
                  </a:lnTo>
                  <a:lnTo>
                    <a:pt x="10800" y="21600"/>
                  </a:lnTo>
                  <a:lnTo>
                    <a:pt x="9199" y="21600"/>
                  </a:lnTo>
                  <a:lnTo>
                    <a:pt x="7999" y="21600"/>
                  </a:lnTo>
                  <a:lnTo>
                    <a:pt x="6799" y="20769"/>
                  </a:lnTo>
                  <a:lnTo>
                    <a:pt x="5599" y="19107"/>
                  </a:lnTo>
                  <a:lnTo>
                    <a:pt x="4399" y="18276"/>
                  </a:lnTo>
                  <a:lnTo>
                    <a:pt x="3199" y="17445"/>
                  </a:lnTo>
                  <a:lnTo>
                    <a:pt x="1999" y="16615"/>
                  </a:lnTo>
                  <a:lnTo>
                    <a:pt x="799" y="14122"/>
                  </a:lnTo>
                  <a:lnTo>
                    <a:pt x="0" y="12461"/>
                  </a:lnTo>
                  <a:lnTo>
                    <a:pt x="0" y="9969"/>
                  </a:lnTo>
                  <a:lnTo>
                    <a:pt x="0" y="9138"/>
                  </a:lnTo>
                  <a:lnTo>
                    <a:pt x="399" y="9138"/>
                  </a:lnTo>
                  <a:lnTo>
                    <a:pt x="399" y="9138"/>
                  </a:lnTo>
                  <a:lnTo>
                    <a:pt x="399" y="8307"/>
                  </a:lnTo>
                  <a:lnTo>
                    <a:pt x="0" y="6645"/>
                  </a:lnTo>
                  <a:lnTo>
                    <a:pt x="0" y="5815"/>
                  </a:lnTo>
                  <a:lnTo>
                    <a:pt x="0" y="4984"/>
                  </a:lnTo>
                  <a:lnTo>
                    <a:pt x="399" y="4153"/>
                  </a:lnTo>
                  <a:lnTo>
                    <a:pt x="1999" y="1661"/>
                  </a:lnTo>
                  <a:lnTo>
                    <a:pt x="3999" y="830"/>
                  </a:lnTo>
                  <a:lnTo>
                    <a:pt x="5999" y="0"/>
                  </a:lnTo>
                  <a:lnTo>
                    <a:pt x="7999" y="0"/>
                  </a:lnTo>
                  <a:lnTo>
                    <a:pt x="10399" y="0"/>
                  </a:lnTo>
                  <a:lnTo>
                    <a:pt x="12399" y="830"/>
                  </a:lnTo>
                  <a:lnTo>
                    <a:pt x="14399" y="1661"/>
                  </a:lnTo>
                  <a:lnTo>
                    <a:pt x="15999" y="3322"/>
                  </a:lnTo>
                  <a:lnTo>
                    <a:pt x="19599" y="5815"/>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 name="未知"/>
            <p:cNvSpPr>
              <a:spLocks noChangeAspect="1"/>
            </p:cNvSpPr>
            <p:nvPr/>
          </p:nvSpPr>
          <p:spPr bwMode="auto">
            <a:xfrm>
              <a:off x="859" y="2678"/>
              <a:ext cx="123" cy="59"/>
            </a:xfrm>
            <a:custGeom>
              <a:avLst/>
              <a:gdLst/>
              <a:ahLst/>
              <a:cxnLst>
                <a:cxn ang="0">
                  <a:pos x="19599" y="5815"/>
                </a:cxn>
                <a:cxn ang="0">
                  <a:pos x="19999" y="5815"/>
                </a:cxn>
                <a:cxn ang="0">
                  <a:pos x="19999" y="6645"/>
                </a:cxn>
                <a:cxn ang="0">
                  <a:pos x="19999" y="7476"/>
                </a:cxn>
                <a:cxn ang="0">
                  <a:pos x="19999" y="8307"/>
                </a:cxn>
                <a:cxn ang="0">
                  <a:pos x="20399" y="9138"/>
                </a:cxn>
                <a:cxn ang="0">
                  <a:pos x="20799" y="9138"/>
                </a:cxn>
                <a:cxn ang="0">
                  <a:pos x="21199" y="8307"/>
                </a:cxn>
                <a:cxn ang="0">
                  <a:pos x="21600" y="9138"/>
                </a:cxn>
                <a:cxn ang="0">
                  <a:pos x="21600" y="10800"/>
                </a:cxn>
                <a:cxn ang="0">
                  <a:pos x="21199" y="11630"/>
                </a:cxn>
                <a:cxn ang="0">
                  <a:pos x="20799" y="12461"/>
                </a:cxn>
                <a:cxn ang="0">
                  <a:pos x="19999" y="14122"/>
                </a:cxn>
                <a:cxn ang="0">
                  <a:pos x="19999" y="15784"/>
                </a:cxn>
                <a:cxn ang="0">
                  <a:pos x="19199" y="16615"/>
                </a:cxn>
                <a:cxn ang="0">
                  <a:pos x="18399" y="17445"/>
                </a:cxn>
                <a:cxn ang="0">
                  <a:pos x="17199" y="18276"/>
                </a:cxn>
                <a:cxn ang="0">
                  <a:pos x="15999" y="19107"/>
                </a:cxn>
                <a:cxn ang="0">
                  <a:pos x="14399" y="19938"/>
                </a:cxn>
                <a:cxn ang="0">
                  <a:pos x="13599" y="20769"/>
                </a:cxn>
                <a:cxn ang="0">
                  <a:pos x="12399" y="21600"/>
                </a:cxn>
                <a:cxn ang="0">
                  <a:pos x="10800" y="21600"/>
                </a:cxn>
                <a:cxn ang="0">
                  <a:pos x="9199" y="21600"/>
                </a:cxn>
                <a:cxn ang="0">
                  <a:pos x="7999" y="21600"/>
                </a:cxn>
                <a:cxn ang="0">
                  <a:pos x="6799" y="20769"/>
                </a:cxn>
                <a:cxn ang="0">
                  <a:pos x="5599" y="19107"/>
                </a:cxn>
                <a:cxn ang="0">
                  <a:pos x="4399" y="18276"/>
                </a:cxn>
                <a:cxn ang="0">
                  <a:pos x="3199" y="17445"/>
                </a:cxn>
                <a:cxn ang="0">
                  <a:pos x="1999" y="16615"/>
                </a:cxn>
                <a:cxn ang="0">
                  <a:pos x="799" y="14122"/>
                </a:cxn>
                <a:cxn ang="0">
                  <a:pos x="0" y="12461"/>
                </a:cxn>
                <a:cxn ang="0">
                  <a:pos x="0" y="9969"/>
                </a:cxn>
                <a:cxn ang="0">
                  <a:pos x="0" y="9138"/>
                </a:cxn>
                <a:cxn ang="0">
                  <a:pos x="399" y="9138"/>
                </a:cxn>
                <a:cxn ang="0">
                  <a:pos x="399" y="9138"/>
                </a:cxn>
                <a:cxn ang="0">
                  <a:pos x="399" y="8307"/>
                </a:cxn>
                <a:cxn ang="0">
                  <a:pos x="0" y="6645"/>
                </a:cxn>
                <a:cxn ang="0">
                  <a:pos x="0" y="5815"/>
                </a:cxn>
                <a:cxn ang="0">
                  <a:pos x="0" y="4984"/>
                </a:cxn>
                <a:cxn ang="0">
                  <a:pos x="399" y="4153"/>
                </a:cxn>
                <a:cxn ang="0">
                  <a:pos x="1999" y="1661"/>
                </a:cxn>
                <a:cxn ang="0">
                  <a:pos x="3999" y="830"/>
                </a:cxn>
                <a:cxn ang="0">
                  <a:pos x="5999" y="0"/>
                </a:cxn>
                <a:cxn ang="0">
                  <a:pos x="7999" y="0"/>
                </a:cxn>
                <a:cxn ang="0">
                  <a:pos x="10399" y="0"/>
                </a:cxn>
                <a:cxn ang="0">
                  <a:pos x="12399" y="830"/>
                </a:cxn>
                <a:cxn ang="0">
                  <a:pos x="14399" y="1661"/>
                </a:cxn>
                <a:cxn ang="0">
                  <a:pos x="15999" y="3322"/>
                </a:cxn>
                <a:cxn ang="0">
                  <a:pos x="19599" y="5815"/>
                </a:cxn>
              </a:cxnLst>
              <a:rect l="0" t="0" r="r" b="b"/>
              <a:pathLst>
                <a:path w="21600" h="21600">
                  <a:moveTo>
                    <a:pt x="19599" y="5815"/>
                  </a:moveTo>
                  <a:lnTo>
                    <a:pt x="19999" y="5815"/>
                  </a:lnTo>
                  <a:lnTo>
                    <a:pt x="19999" y="6645"/>
                  </a:lnTo>
                  <a:lnTo>
                    <a:pt x="19999" y="7476"/>
                  </a:lnTo>
                  <a:lnTo>
                    <a:pt x="19999" y="8307"/>
                  </a:lnTo>
                  <a:lnTo>
                    <a:pt x="20399" y="9138"/>
                  </a:lnTo>
                  <a:lnTo>
                    <a:pt x="20799" y="9138"/>
                  </a:lnTo>
                  <a:lnTo>
                    <a:pt x="21199" y="8307"/>
                  </a:lnTo>
                  <a:lnTo>
                    <a:pt x="21600" y="9138"/>
                  </a:lnTo>
                  <a:lnTo>
                    <a:pt x="21600" y="10800"/>
                  </a:lnTo>
                  <a:lnTo>
                    <a:pt x="21199" y="11630"/>
                  </a:lnTo>
                  <a:lnTo>
                    <a:pt x="20799" y="12461"/>
                  </a:lnTo>
                  <a:lnTo>
                    <a:pt x="19999" y="14122"/>
                  </a:lnTo>
                  <a:lnTo>
                    <a:pt x="19999" y="15784"/>
                  </a:lnTo>
                  <a:lnTo>
                    <a:pt x="19199" y="16615"/>
                  </a:lnTo>
                  <a:lnTo>
                    <a:pt x="18399" y="17445"/>
                  </a:lnTo>
                  <a:lnTo>
                    <a:pt x="17199" y="18276"/>
                  </a:lnTo>
                  <a:lnTo>
                    <a:pt x="15999" y="19107"/>
                  </a:lnTo>
                  <a:lnTo>
                    <a:pt x="14399" y="19938"/>
                  </a:lnTo>
                  <a:lnTo>
                    <a:pt x="13599" y="20769"/>
                  </a:lnTo>
                  <a:lnTo>
                    <a:pt x="12399" y="21600"/>
                  </a:lnTo>
                  <a:lnTo>
                    <a:pt x="10800" y="21600"/>
                  </a:lnTo>
                  <a:lnTo>
                    <a:pt x="9199" y="21600"/>
                  </a:lnTo>
                  <a:lnTo>
                    <a:pt x="7999" y="21600"/>
                  </a:lnTo>
                  <a:lnTo>
                    <a:pt x="6799" y="20769"/>
                  </a:lnTo>
                  <a:lnTo>
                    <a:pt x="5599" y="19107"/>
                  </a:lnTo>
                  <a:lnTo>
                    <a:pt x="4399" y="18276"/>
                  </a:lnTo>
                  <a:lnTo>
                    <a:pt x="3199" y="17445"/>
                  </a:lnTo>
                  <a:lnTo>
                    <a:pt x="1999" y="16615"/>
                  </a:lnTo>
                  <a:lnTo>
                    <a:pt x="799" y="14122"/>
                  </a:lnTo>
                  <a:lnTo>
                    <a:pt x="0" y="12461"/>
                  </a:lnTo>
                  <a:lnTo>
                    <a:pt x="0" y="9969"/>
                  </a:lnTo>
                  <a:lnTo>
                    <a:pt x="0" y="9138"/>
                  </a:lnTo>
                  <a:lnTo>
                    <a:pt x="399" y="9138"/>
                  </a:lnTo>
                  <a:lnTo>
                    <a:pt x="399" y="9138"/>
                  </a:lnTo>
                  <a:lnTo>
                    <a:pt x="399" y="8307"/>
                  </a:lnTo>
                  <a:lnTo>
                    <a:pt x="0" y="6645"/>
                  </a:lnTo>
                  <a:lnTo>
                    <a:pt x="0" y="5815"/>
                  </a:lnTo>
                  <a:lnTo>
                    <a:pt x="0" y="4984"/>
                  </a:lnTo>
                  <a:lnTo>
                    <a:pt x="399" y="4153"/>
                  </a:lnTo>
                  <a:lnTo>
                    <a:pt x="1999" y="1661"/>
                  </a:lnTo>
                  <a:lnTo>
                    <a:pt x="3999" y="830"/>
                  </a:lnTo>
                  <a:lnTo>
                    <a:pt x="5999" y="0"/>
                  </a:lnTo>
                  <a:lnTo>
                    <a:pt x="7999" y="0"/>
                  </a:lnTo>
                  <a:lnTo>
                    <a:pt x="10399" y="0"/>
                  </a:lnTo>
                  <a:lnTo>
                    <a:pt x="12399" y="830"/>
                  </a:lnTo>
                  <a:lnTo>
                    <a:pt x="14399" y="1661"/>
                  </a:lnTo>
                  <a:lnTo>
                    <a:pt x="15999" y="3322"/>
                  </a:lnTo>
                  <a:lnTo>
                    <a:pt x="19599" y="5815"/>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 name="未知"/>
            <p:cNvSpPr>
              <a:spLocks noChangeAspect="1"/>
            </p:cNvSpPr>
            <p:nvPr/>
          </p:nvSpPr>
          <p:spPr bwMode="auto">
            <a:xfrm>
              <a:off x="431" y="2696"/>
              <a:ext cx="417" cy="170"/>
            </a:xfrm>
            <a:custGeom>
              <a:avLst/>
              <a:gdLst/>
              <a:ahLst/>
              <a:cxnLst>
                <a:cxn ang="0">
                  <a:pos x="18195" y="3455"/>
                </a:cxn>
                <a:cxn ang="0">
                  <a:pos x="19369" y="4319"/>
                </a:cxn>
                <a:cxn ang="0">
                  <a:pos x="20426" y="5759"/>
                </a:cxn>
                <a:cxn ang="0">
                  <a:pos x="21247" y="7775"/>
                </a:cxn>
                <a:cxn ang="0">
                  <a:pos x="21600" y="10655"/>
                </a:cxn>
                <a:cxn ang="0">
                  <a:pos x="21482" y="12095"/>
                </a:cxn>
                <a:cxn ang="0">
                  <a:pos x="21130" y="13535"/>
                </a:cxn>
                <a:cxn ang="0">
                  <a:pos x="20778" y="14975"/>
                </a:cxn>
                <a:cxn ang="0">
                  <a:pos x="19486" y="17279"/>
                </a:cxn>
                <a:cxn ang="0">
                  <a:pos x="17491" y="19583"/>
                </a:cxn>
                <a:cxn ang="0">
                  <a:pos x="15143" y="20735"/>
                </a:cxn>
                <a:cxn ang="0">
                  <a:pos x="12678" y="21023"/>
                </a:cxn>
                <a:cxn ang="0">
                  <a:pos x="10565" y="21600"/>
                </a:cxn>
                <a:cxn ang="0">
                  <a:pos x="8686" y="21023"/>
                </a:cxn>
                <a:cxn ang="0">
                  <a:pos x="6808" y="20447"/>
                </a:cxn>
                <a:cxn ang="0">
                  <a:pos x="4930" y="19583"/>
                </a:cxn>
                <a:cxn ang="0">
                  <a:pos x="3991" y="19007"/>
                </a:cxn>
                <a:cxn ang="0">
                  <a:pos x="3873" y="18719"/>
                </a:cxn>
                <a:cxn ang="0">
                  <a:pos x="3521" y="18719"/>
                </a:cxn>
                <a:cxn ang="0">
                  <a:pos x="3169" y="18719"/>
                </a:cxn>
                <a:cxn ang="0">
                  <a:pos x="2817" y="19007"/>
                </a:cxn>
                <a:cxn ang="0">
                  <a:pos x="2113" y="17855"/>
                </a:cxn>
                <a:cxn ang="0">
                  <a:pos x="1173" y="16703"/>
                </a:cxn>
                <a:cxn ang="0">
                  <a:pos x="469" y="15551"/>
                </a:cxn>
                <a:cxn ang="0">
                  <a:pos x="0" y="13535"/>
                </a:cxn>
                <a:cxn ang="0">
                  <a:pos x="0" y="12095"/>
                </a:cxn>
                <a:cxn ang="0">
                  <a:pos x="0" y="10655"/>
                </a:cxn>
                <a:cxn ang="0">
                  <a:pos x="352" y="9503"/>
                </a:cxn>
                <a:cxn ang="0">
                  <a:pos x="586" y="8063"/>
                </a:cxn>
                <a:cxn ang="0">
                  <a:pos x="1760" y="6335"/>
                </a:cxn>
                <a:cxn ang="0">
                  <a:pos x="2934" y="4319"/>
                </a:cxn>
                <a:cxn ang="0">
                  <a:pos x="4226" y="3167"/>
                </a:cxn>
                <a:cxn ang="0">
                  <a:pos x="5517" y="2303"/>
                </a:cxn>
                <a:cxn ang="0">
                  <a:pos x="6104" y="1727"/>
                </a:cxn>
                <a:cxn ang="0">
                  <a:pos x="6808" y="1439"/>
                </a:cxn>
                <a:cxn ang="0">
                  <a:pos x="7630" y="1151"/>
                </a:cxn>
                <a:cxn ang="0">
                  <a:pos x="8334" y="575"/>
                </a:cxn>
                <a:cxn ang="0">
                  <a:pos x="9860" y="0"/>
                </a:cxn>
                <a:cxn ang="0">
                  <a:pos x="11504" y="0"/>
                </a:cxn>
                <a:cxn ang="0">
                  <a:pos x="13030" y="0"/>
                </a:cxn>
                <a:cxn ang="0">
                  <a:pos x="14439" y="0"/>
                </a:cxn>
                <a:cxn ang="0">
                  <a:pos x="15378" y="863"/>
                </a:cxn>
                <a:cxn ang="0">
                  <a:pos x="16200" y="1439"/>
                </a:cxn>
                <a:cxn ang="0">
                  <a:pos x="16904" y="2015"/>
                </a:cxn>
                <a:cxn ang="0">
                  <a:pos x="17726" y="3167"/>
                </a:cxn>
              </a:cxnLst>
              <a:rect l="0" t="0" r="r" b="b"/>
              <a:pathLst>
                <a:path w="21600" h="21600">
                  <a:moveTo>
                    <a:pt x="17726" y="3167"/>
                  </a:moveTo>
                  <a:lnTo>
                    <a:pt x="18195" y="3455"/>
                  </a:lnTo>
                  <a:lnTo>
                    <a:pt x="18782" y="4031"/>
                  </a:lnTo>
                  <a:lnTo>
                    <a:pt x="19369" y="4319"/>
                  </a:lnTo>
                  <a:lnTo>
                    <a:pt x="20073" y="5183"/>
                  </a:lnTo>
                  <a:lnTo>
                    <a:pt x="20426" y="5759"/>
                  </a:lnTo>
                  <a:lnTo>
                    <a:pt x="21013" y="6623"/>
                  </a:lnTo>
                  <a:lnTo>
                    <a:pt x="21247" y="7775"/>
                  </a:lnTo>
                  <a:lnTo>
                    <a:pt x="21482" y="9503"/>
                  </a:lnTo>
                  <a:lnTo>
                    <a:pt x="21600" y="10655"/>
                  </a:lnTo>
                  <a:lnTo>
                    <a:pt x="21482" y="11231"/>
                  </a:lnTo>
                  <a:lnTo>
                    <a:pt x="21482" y="12095"/>
                  </a:lnTo>
                  <a:lnTo>
                    <a:pt x="21247" y="12959"/>
                  </a:lnTo>
                  <a:lnTo>
                    <a:pt x="21130" y="13535"/>
                  </a:lnTo>
                  <a:lnTo>
                    <a:pt x="21013" y="14399"/>
                  </a:lnTo>
                  <a:lnTo>
                    <a:pt x="20778" y="14975"/>
                  </a:lnTo>
                  <a:lnTo>
                    <a:pt x="20426" y="15839"/>
                  </a:lnTo>
                  <a:lnTo>
                    <a:pt x="19486" y="17279"/>
                  </a:lnTo>
                  <a:lnTo>
                    <a:pt x="18430" y="18431"/>
                  </a:lnTo>
                  <a:lnTo>
                    <a:pt x="17491" y="19583"/>
                  </a:lnTo>
                  <a:lnTo>
                    <a:pt x="16317" y="20159"/>
                  </a:lnTo>
                  <a:lnTo>
                    <a:pt x="15143" y="20735"/>
                  </a:lnTo>
                  <a:lnTo>
                    <a:pt x="14086" y="21023"/>
                  </a:lnTo>
                  <a:lnTo>
                    <a:pt x="12678" y="21023"/>
                  </a:lnTo>
                  <a:lnTo>
                    <a:pt x="11621" y="21600"/>
                  </a:lnTo>
                  <a:lnTo>
                    <a:pt x="10565" y="21600"/>
                  </a:lnTo>
                  <a:lnTo>
                    <a:pt x="9626" y="21600"/>
                  </a:lnTo>
                  <a:lnTo>
                    <a:pt x="8686" y="21023"/>
                  </a:lnTo>
                  <a:lnTo>
                    <a:pt x="7747" y="21023"/>
                  </a:lnTo>
                  <a:lnTo>
                    <a:pt x="6808" y="20447"/>
                  </a:lnTo>
                  <a:lnTo>
                    <a:pt x="5986" y="20159"/>
                  </a:lnTo>
                  <a:lnTo>
                    <a:pt x="4930" y="19583"/>
                  </a:lnTo>
                  <a:lnTo>
                    <a:pt x="4108" y="19295"/>
                  </a:lnTo>
                  <a:lnTo>
                    <a:pt x="3991" y="19007"/>
                  </a:lnTo>
                  <a:lnTo>
                    <a:pt x="3873" y="18719"/>
                  </a:lnTo>
                  <a:lnTo>
                    <a:pt x="3873" y="18719"/>
                  </a:lnTo>
                  <a:lnTo>
                    <a:pt x="3639" y="18719"/>
                  </a:lnTo>
                  <a:lnTo>
                    <a:pt x="3521" y="18719"/>
                  </a:lnTo>
                  <a:lnTo>
                    <a:pt x="3286" y="18719"/>
                  </a:lnTo>
                  <a:lnTo>
                    <a:pt x="3169" y="18719"/>
                  </a:lnTo>
                  <a:lnTo>
                    <a:pt x="3052" y="18719"/>
                  </a:lnTo>
                  <a:lnTo>
                    <a:pt x="2817" y="19007"/>
                  </a:lnTo>
                  <a:lnTo>
                    <a:pt x="2465" y="18431"/>
                  </a:lnTo>
                  <a:lnTo>
                    <a:pt x="2113" y="17855"/>
                  </a:lnTo>
                  <a:lnTo>
                    <a:pt x="1643" y="17279"/>
                  </a:lnTo>
                  <a:lnTo>
                    <a:pt x="1173" y="16703"/>
                  </a:lnTo>
                  <a:lnTo>
                    <a:pt x="821" y="16127"/>
                  </a:lnTo>
                  <a:lnTo>
                    <a:pt x="469" y="15551"/>
                  </a:lnTo>
                  <a:lnTo>
                    <a:pt x="234" y="14687"/>
                  </a:lnTo>
                  <a:lnTo>
                    <a:pt x="0" y="13535"/>
                  </a:lnTo>
                  <a:lnTo>
                    <a:pt x="0" y="12671"/>
                  </a:lnTo>
                  <a:lnTo>
                    <a:pt x="0" y="12095"/>
                  </a:lnTo>
                  <a:lnTo>
                    <a:pt x="0" y="11231"/>
                  </a:lnTo>
                  <a:lnTo>
                    <a:pt x="0" y="10655"/>
                  </a:lnTo>
                  <a:lnTo>
                    <a:pt x="117" y="10079"/>
                  </a:lnTo>
                  <a:lnTo>
                    <a:pt x="352" y="9503"/>
                  </a:lnTo>
                  <a:lnTo>
                    <a:pt x="469" y="8639"/>
                  </a:lnTo>
                  <a:lnTo>
                    <a:pt x="586" y="8063"/>
                  </a:lnTo>
                  <a:lnTo>
                    <a:pt x="1173" y="7199"/>
                  </a:lnTo>
                  <a:lnTo>
                    <a:pt x="1760" y="6335"/>
                  </a:lnTo>
                  <a:lnTo>
                    <a:pt x="2347" y="5183"/>
                  </a:lnTo>
                  <a:lnTo>
                    <a:pt x="2934" y="4319"/>
                  </a:lnTo>
                  <a:lnTo>
                    <a:pt x="3521" y="3743"/>
                  </a:lnTo>
                  <a:lnTo>
                    <a:pt x="4226" y="3167"/>
                  </a:lnTo>
                  <a:lnTo>
                    <a:pt x="4813" y="2591"/>
                  </a:lnTo>
                  <a:lnTo>
                    <a:pt x="5517" y="2303"/>
                  </a:lnTo>
                  <a:lnTo>
                    <a:pt x="5869" y="2015"/>
                  </a:lnTo>
                  <a:lnTo>
                    <a:pt x="6104" y="1727"/>
                  </a:lnTo>
                  <a:lnTo>
                    <a:pt x="6456" y="1727"/>
                  </a:lnTo>
                  <a:lnTo>
                    <a:pt x="6808" y="1439"/>
                  </a:lnTo>
                  <a:lnTo>
                    <a:pt x="7160" y="1439"/>
                  </a:lnTo>
                  <a:lnTo>
                    <a:pt x="7630" y="1151"/>
                  </a:lnTo>
                  <a:lnTo>
                    <a:pt x="7982" y="863"/>
                  </a:lnTo>
                  <a:lnTo>
                    <a:pt x="8334" y="575"/>
                  </a:lnTo>
                  <a:lnTo>
                    <a:pt x="9156" y="287"/>
                  </a:lnTo>
                  <a:lnTo>
                    <a:pt x="9860" y="0"/>
                  </a:lnTo>
                  <a:lnTo>
                    <a:pt x="10565" y="0"/>
                  </a:lnTo>
                  <a:lnTo>
                    <a:pt x="11504" y="0"/>
                  </a:lnTo>
                  <a:lnTo>
                    <a:pt x="12208" y="0"/>
                  </a:lnTo>
                  <a:lnTo>
                    <a:pt x="13030" y="0"/>
                  </a:lnTo>
                  <a:lnTo>
                    <a:pt x="13852" y="0"/>
                  </a:lnTo>
                  <a:lnTo>
                    <a:pt x="14439" y="0"/>
                  </a:lnTo>
                  <a:lnTo>
                    <a:pt x="14908" y="287"/>
                  </a:lnTo>
                  <a:lnTo>
                    <a:pt x="15378" y="863"/>
                  </a:lnTo>
                  <a:lnTo>
                    <a:pt x="15730" y="1151"/>
                  </a:lnTo>
                  <a:lnTo>
                    <a:pt x="16200" y="1439"/>
                  </a:lnTo>
                  <a:lnTo>
                    <a:pt x="16552" y="1727"/>
                  </a:lnTo>
                  <a:lnTo>
                    <a:pt x="16904" y="2015"/>
                  </a:lnTo>
                  <a:lnTo>
                    <a:pt x="17256" y="2303"/>
                  </a:lnTo>
                  <a:lnTo>
                    <a:pt x="17726" y="3167"/>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5" name="未知"/>
            <p:cNvSpPr>
              <a:spLocks noChangeAspect="1"/>
            </p:cNvSpPr>
            <p:nvPr/>
          </p:nvSpPr>
          <p:spPr bwMode="auto">
            <a:xfrm>
              <a:off x="431" y="2696"/>
              <a:ext cx="417" cy="170"/>
            </a:xfrm>
            <a:custGeom>
              <a:avLst/>
              <a:gdLst/>
              <a:ahLst/>
              <a:cxnLst>
                <a:cxn ang="0">
                  <a:pos x="18195" y="3455"/>
                </a:cxn>
                <a:cxn ang="0">
                  <a:pos x="19369" y="4319"/>
                </a:cxn>
                <a:cxn ang="0">
                  <a:pos x="20426" y="5759"/>
                </a:cxn>
                <a:cxn ang="0">
                  <a:pos x="21247" y="7775"/>
                </a:cxn>
                <a:cxn ang="0">
                  <a:pos x="21600" y="10655"/>
                </a:cxn>
                <a:cxn ang="0">
                  <a:pos x="21482" y="12095"/>
                </a:cxn>
                <a:cxn ang="0">
                  <a:pos x="21130" y="13535"/>
                </a:cxn>
                <a:cxn ang="0">
                  <a:pos x="20778" y="14975"/>
                </a:cxn>
                <a:cxn ang="0">
                  <a:pos x="19486" y="17279"/>
                </a:cxn>
                <a:cxn ang="0">
                  <a:pos x="17491" y="19583"/>
                </a:cxn>
                <a:cxn ang="0">
                  <a:pos x="15143" y="20735"/>
                </a:cxn>
                <a:cxn ang="0">
                  <a:pos x="12678" y="21023"/>
                </a:cxn>
                <a:cxn ang="0">
                  <a:pos x="10565" y="21600"/>
                </a:cxn>
                <a:cxn ang="0">
                  <a:pos x="8686" y="21023"/>
                </a:cxn>
                <a:cxn ang="0">
                  <a:pos x="6808" y="20447"/>
                </a:cxn>
                <a:cxn ang="0">
                  <a:pos x="4930" y="19583"/>
                </a:cxn>
                <a:cxn ang="0">
                  <a:pos x="3991" y="19007"/>
                </a:cxn>
                <a:cxn ang="0">
                  <a:pos x="3873" y="18719"/>
                </a:cxn>
                <a:cxn ang="0">
                  <a:pos x="3521" y="18719"/>
                </a:cxn>
                <a:cxn ang="0">
                  <a:pos x="3169" y="18719"/>
                </a:cxn>
                <a:cxn ang="0">
                  <a:pos x="2817" y="19007"/>
                </a:cxn>
                <a:cxn ang="0">
                  <a:pos x="2113" y="17855"/>
                </a:cxn>
                <a:cxn ang="0">
                  <a:pos x="1173" y="16703"/>
                </a:cxn>
                <a:cxn ang="0">
                  <a:pos x="469" y="15551"/>
                </a:cxn>
                <a:cxn ang="0">
                  <a:pos x="0" y="13535"/>
                </a:cxn>
                <a:cxn ang="0">
                  <a:pos x="0" y="12095"/>
                </a:cxn>
                <a:cxn ang="0">
                  <a:pos x="0" y="10655"/>
                </a:cxn>
                <a:cxn ang="0">
                  <a:pos x="352" y="9503"/>
                </a:cxn>
                <a:cxn ang="0">
                  <a:pos x="586" y="8063"/>
                </a:cxn>
                <a:cxn ang="0">
                  <a:pos x="1760" y="6335"/>
                </a:cxn>
                <a:cxn ang="0">
                  <a:pos x="2934" y="4319"/>
                </a:cxn>
                <a:cxn ang="0">
                  <a:pos x="4226" y="3167"/>
                </a:cxn>
                <a:cxn ang="0">
                  <a:pos x="5517" y="2303"/>
                </a:cxn>
                <a:cxn ang="0">
                  <a:pos x="6104" y="1727"/>
                </a:cxn>
                <a:cxn ang="0">
                  <a:pos x="6808" y="1439"/>
                </a:cxn>
                <a:cxn ang="0">
                  <a:pos x="7630" y="1151"/>
                </a:cxn>
                <a:cxn ang="0">
                  <a:pos x="8334" y="575"/>
                </a:cxn>
                <a:cxn ang="0">
                  <a:pos x="9860" y="0"/>
                </a:cxn>
                <a:cxn ang="0">
                  <a:pos x="11504" y="0"/>
                </a:cxn>
                <a:cxn ang="0">
                  <a:pos x="13030" y="0"/>
                </a:cxn>
                <a:cxn ang="0">
                  <a:pos x="14439" y="0"/>
                </a:cxn>
                <a:cxn ang="0">
                  <a:pos x="15378" y="863"/>
                </a:cxn>
                <a:cxn ang="0">
                  <a:pos x="16200" y="1439"/>
                </a:cxn>
                <a:cxn ang="0">
                  <a:pos x="16904" y="2015"/>
                </a:cxn>
                <a:cxn ang="0">
                  <a:pos x="17726" y="3167"/>
                </a:cxn>
              </a:cxnLst>
              <a:rect l="0" t="0" r="r" b="b"/>
              <a:pathLst>
                <a:path w="21600" h="21600">
                  <a:moveTo>
                    <a:pt x="17726" y="3167"/>
                  </a:moveTo>
                  <a:lnTo>
                    <a:pt x="18195" y="3455"/>
                  </a:lnTo>
                  <a:lnTo>
                    <a:pt x="18782" y="4031"/>
                  </a:lnTo>
                  <a:lnTo>
                    <a:pt x="19369" y="4319"/>
                  </a:lnTo>
                  <a:lnTo>
                    <a:pt x="20073" y="5183"/>
                  </a:lnTo>
                  <a:lnTo>
                    <a:pt x="20426" y="5759"/>
                  </a:lnTo>
                  <a:lnTo>
                    <a:pt x="21013" y="6623"/>
                  </a:lnTo>
                  <a:lnTo>
                    <a:pt x="21247" y="7775"/>
                  </a:lnTo>
                  <a:lnTo>
                    <a:pt x="21482" y="9503"/>
                  </a:lnTo>
                  <a:lnTo>
                    <a:pt x="21600" y="10655"/>
                  </a:lnTo>
                  <a:lnTo>
                    <a:pt x="21482" y="11231"/>
                  </a:lnTo>
                  <a:lnTo>
                    <a:pt x="21482" y="12095"/>
                  </a:lnTo>
                  <a:lnTo>
                    <a:pt x="21247" y="12959"/>
                  </a:lnTo>
                  <a:lnTo>
                    <a:pt x="21130" y="13535"/>
                  </a:lnTo>
                  <a:lnTo>
                    <a:pt x="21013" y="14399"/>
                  </a:lnTo>
                  <a:lnTo>
                    <a:pt x="20778" y="14975"/>
                  </a:lnTo>
                  <a:lnTo>
                    <a:pt x="20426" y="15839"/>
                  </a:lnTo>
                  <a:lnTo>
                    <a:pt x="19486" y="17279"/>
                  </a:lnTo>
                  <a:lnTo>
                    <a:pt x="18430" y="18431"/>
                  </a:lnTo>
                  <a:lnTo>
                    <a:pt x="17491" y="19583"/>
                  </a:lnTo>
                  <a:lnTo>
                    <a:pt x="16317" y="20159"/>
                  </a:lnTo>
                  <a:lnTo>
                    <a:pt x="15143" y="20735"/>
                  </a:lnTo>
                  <a:lnTo>
                    <a:pt x="14086" y="21023"/>
                  </a:lnTo>
                  <a:lnTo>
                    <a:pt x="12678" y="21023"/>
                  </a:lnTo>
                  <a:lnTo>
                    <a:pt x="11621" y="21600"/>
                  </a:lnTo>
                  <a:lnTo>
                    <a:pt x="10565" y="21600"/>
                  </a:lnTo>
                  <a:lnTo>
                    <a:pt x="9626" y="21600"/>
                  </a:lnTo>
                  <a:lnTo>
                    <a:pt x="8686" y="21023"/>
                  </a:lnTo>
                  <a:lnTo>
                    <a:pt x="7747" y="21023"/>
                  </a:lnTo>
                  <a:lnTo>
                    <a:pt x="6808" y="20447"/>
                  </a:lnTo>
                  <a:lnTo>
                    <a:pt x="5986" y="20159"/>
                  </a:lnTo>
                  <a:lnTo>
                    <a:pt x="4930" y="19583"/>
                  </a:lnTo>
                  <a:lnTo>
                    <a:pt x="4108" y="19295"/>
                  </a:lnTo>
                  <a:lnTo>
                    <a:pt x="3991" y="19007"/>
                  </a:lnTo>
                  <a:lnTo>
                    <a:pt x="3873" y="18719"/>
                  </a:lnTo>
                  <a:lnTo>
                    <a:pt x="3873" y="18719"/>
                  </a:lnTo>
                  <a:lnTo>
                    <a:pt x="3639" y="18719"/>
                  </a:lnTo>
                  <a:lnTo>
                    <a:pt x="3521" y="18719"/>
                  </a:lnTo>
                  <a:lnTo>
                    <a:pt x="3286" y="18719"/>
                  </a:lnTo>
                  <a:lnTo>
                    <a:pt x="3169" y="18719"/>
                  </a:lnTo>
                  <a:lnTo>
                    <a:pt x="3052" y="18719"/>
                  </a:lnTo>
                  <a:lnTo>
                    <a:pt x="2817" y="19007"/>
                  </a:lnTo>
                  <a:lnTo>
                    <a:pt x="2465" y="18431"/>
                  </a:lnTo>
                  <a:lnTo>
                    <a:pt x="2113" y="17855"/>
                  </a:lnTo>
                  <a:lnTo>
                    <a:pt x="1643" y="17279"/>
                  </a:lnTo>
                  <a:lnTo>
                    <a:pt x="1173" y="16703"/>
                  </a:lnTo>
                  <a:lnTo>
                    <a:pt x="821" y="16127"/>
                  </a:lnTo>
                  <a:lnTo>
                    <a:pt x="469" y="15551"/>
                  </a:lnTo>
                  <a:lnTo>
                    <a:pt x="234" y="14687"/>
                  </a:lnTo>
                  <a:lnTo>
                    <a:pt x="0" y="13535"/>
                  </a:lnTo>
                  <a:lnTo>
                    <a:pt x="0" y="12671"/>
                  </a:lnTo>
                  <a:lnTo>
                    <a:pt x="0" y="12095"/>
                  </a:lnTo>
                  <a:lnTo>
                    <a:pt x="0" y="11231"/>
                  </a:lnTo>
                  <a:lnTo>
                    <a:pt x="0" y="10655"/>
                  </a:lnTo>
                  <a:lnTo>
                    <a:pt x="117" y="10079"/>
                  </a:lnTo>
                  <a:lnTo>
                    <a:pt x="352" y="9503"/>
                  </a:lnTo>
                  <a:lnTo>
                    <a:pt x="469" y="8639"/>
                  </a:lnTo>
                  <a:lnTo>
                    <a:pt x="586" y="8063"/>
                  </a:lnTo>
                  <a:lnTo>
                    <a:pt x="1173" y="7199"/>
                  </a:lnTo>
                  <a:lnTo>
                    <a:pt x="1760" y="6335"/>
                  </a:lnTo>
                  <a:lnTo>
                    <a:pt x="2347" y="5183"/>
                  </a:lnTo>
                  <a:lnTo>
                    <a:pt x="2934" y="4319"/>
                  </a:lnTo>
                  <a:lnTo>
                    <a:pt x="3521" y="3743"/>
                  </a:lnTo>
                  <a:lnTo>
                    <a:pt x="4226" y="3167"/>
                  </a:lnTo>
                  <a:lnTo>
                    <a:pt x="4813" y="2591"/>
                  </a:lnTo>
                  <a:lnTo>
                    <a:pt x="5517" y="2303"/>
                  </a:lnTo>
                  <a:lnTo>
                    <a:pt x="5869" y="2015"/>
                  </a:lnTo>
                  <a:lnTo>
                    <a:pt x="6104" y="1727"/>
                  </a:lnTo>
                  <a:lnTo>
                    <a:pt x="6456" y="1727"/>
                  </a:lnTo>
                  <a:lnTo>
                    <a:pt x="6808" y="1439"/>
                  </a:lnTo>
                  <a:lnTo>
                    <a:pt x="7160" y="1439"/>
                  </a:lnTo>
                  <a:lnTo>
                    <a:pt x="7630" y="1151"/>
                  </a:lnTo>
                  <a:lnTo>
                    <a:pt x="7982" y="863"/>
                  </a:lnTo>
                  <a:lnTo>
                    <a:pt x="8334" y="575"/>
                  </a:lnTo>
                  <a:lnTo>
                    <a:pt x="9156" y="287"/>
                  </a:lnTo>
                  <a:lnTo>
                    <a:pt x="9860" y="0"/>
                  </a:lnTo>
                  <a:lnTo>
                    <a:pt x="10565" y="0"/>
                  </a:lnTo>
                  <a:lnTo>
                    <a:pt x="11504" y="0"/>
                  </a:lnTo>
                  <a:lnTo>
                    <a:pt x="12208" y="0"/>
                  </a:lnTo>
                  <a:lnTo>
                    <a:pt x="13030" y="0"/>
                  </a:lnTo>
                  <a:lnTo>
                    <a:pt x="13852" y="0"/>
                  </a:lnTo>
                  <a:lnTo>
                    <a:pt x="14439" y="0"/>
                  </a:lnTo>
                  <a:lnTo>
                    <a:pt x="14908" y="287"/>
                  </a:lnTo>
                  <a:lnTo>
                    <a:pt x="15378" y="863"/>
                  </a:lnTo>
                  <a:lnTo>
                    <a:pt x="15730" y="1151"/>
                  </a:lnTo>
                  <a:lnTo>
                    <a:pt x="16200" y="1439"/>
                  </a:lnTo>
                  <a:lnTo>
                    <a:pt x="16552" y="1727"/>
                  </a:lnTo>
                  <a:lnTo>
                    <a:pt x="16904" y="2015"/>
                  </a:lnTo>
                  <a:lnTo>
                    <a:pt x="17256" y="2303"/>
                  </a:lnTo>
                  <a:lnTo>
                    <a:pt x="17726" y="3167"/>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6" name="未知"/>
            <p:cNvSpPr>
              <a:spLocks noChangeAspect="1"/>
            </p:cNvSpPr>
            <p:nvPr/>
          </p:nvSpPr>
          <p:spPr bwMode="auto">
            <a:xfrm>
              <a:off x="771" y="2701"/>
              <a:ext cx="1261" cy="487"/>
            </a:xfrm>
            <a:custGeom>
              <a:avLst/>
              <a:gdLst/>
              <a:ahLst/>
              <a:cxnLst>
                <a:cxn ang="0">
                  <a:pos x="12781" y="1305"/>
                </a:cxn>
                <a:cxn ang="0">
                  <a:pos x="13286" y="803"/>
                </a:cxn>
                <a:cxn ang="0">
                  <a:pos x="14801" y="703"/>
                </a:cxn>
                <a:cxn ang="0">
                  <a:pos x="16510" y="1808"/>
                </a:cxn>
                <a:cxn ang="0">
                  <a:pos x="17170" y="2210"/>
                </a:cxn>
                <a:cxn ang="0">
                  <a:pos x="17442" y="2611"/>
                </a:cxn>
                <a:cxn ang="0">
                  <a:pos x="18064" y="3415"/>
                </a:cxn>
                <a:cxn ang="0">
                  <a:pos x="18724" y="4621"/>
                </a:cxn>
                <a:cxn ang="0">
                  <a:pos x="19657" y="5223"/>
                </a:cxn>
                <a:cxn ang="0">
                  <a:pos x="20589" y="6530"/>
                </a:cxn>
                <a:cxn ang="0">
                  <a:pos x="20861" y="7132"/>
                </a:cxn>
                <a:cxn ang="0">
                  <a:pos x="21016" y="7333"/>
                </a:cxn>
                <a:cxn ang="0">
                  <a:pos x="21366" y="8539"/>
                </a:cxn>
                <a:cxn ang="0">
                  <a:pos x="21561" y="10448"/>
                </a:cxn>
                <a:cxn ang="0">
                  <a:pos x="21211" y="13060"/>
                </a:cxn>
                <a:cxn ang="0">
                  <a:pos x="20317" y="15371"/>
                </a:cxn>
                <a:cxn ang="0">
                  <a:pos x="19463" y="17480"/>
                </a:cxn>
                <a:cxn ang="0">
                  <a:pos x="18414" y="19188"/>
                </a:cxn>
                <a:cxn ang="0">
                  <a:pos x="17637" y="20193"/>
                </a:cxn>
                <a:cxn ang="0">
                  <a:pos x="16355" y="20695"/>
                </a:cxn>
                <a:cxn ang="0">
                  <a:pos x="14762" y="21499"/>
                </a:cxn>
                <a:cxn ang="0">
                  <a:pos x="12897" y="21197"/>
                </a:cxn>
                <a:cxn ang="0">
                  <a:pos x="11343" y="20595"/>
                </a:cxn>
                <a:cxn ang="0">
                  <a:pos x="10333" y="20997"/>
                </a:cxn>
                <a:cxn ang="0">
                  <a:pos x="8701" y="20394"/>
                </a:cxn>
                <a:cxn ang="0">
                  <a:pos x="8002" y="19992"/>
                </a:cxn>
                <a:cxn ang="0">
                  <a:pos x="7614" y="19489"/>
                </a:cxn>
                <a:cxn ang="0">
                  <a:pos x="7303" y="19590"/>
                </a:cxn>
                <a:cxn ang="0">
                  <a:pos x="6992" y="19691"/>
                </a:cxn>
                <a:cxn ang="0">
                  <a:pos x="5322" y="19489"/>
                </a:cxn>
                <a:cxn ang="0">
                  <a:pos x="3263" y="17782"/>
                </a:cxn>
                <a:cxn ang="0">
                  <a:pos x="2214" y="16576"/>
                </a:cxn>
                <a:cxn ang="0">
                  <a:pos x="1437" y="16174"/>
                </a:cxn>
                <a:cxn ang="0">
                  <a:pos x="932" y="15571"/>
                </a:cxn>
                <a:cxn ang="0">
                  <a:pos x="543" y="15069"/>
                </a:cxn>
                <a:cxn ang="0">
                  <a:pos x="116" y="13663"/>
                </a:cxn>
                <a:cxn ang="0">
                  <a:pos x="0" y="11352"/>
                </a:cxn>
                <a:cxn ang="0">
                  <a:pos x="233" y="9543"/>
                </a:cxn>
                <a:cxn ang="0">
                  <a:pos x="699" y="8238"/>
                </a:cxn>
                <a:cxn ang="0">
                  <a:pos x="1048" y="7434"/>
                </a:cxn>
                <a:cxn ang="0">
                  <a:pos x="1398" y="7132"/>
                </a:cxn>
                <a:cxn ang="0">
                  <a:pos x="1709" y="6630"/>
                </a:cxn>
                <a:cxn ang="0">
                  <a:pos x="2136" y="6329"/>
                </a:cxn>
                <a:cxn ang="0">
                  <a:pos x="2641" y="5022"/>
                </a:cxn>
                <a:cxn ang="0">
                  <a:pos x="3340" y="3717"/>
                </a:cxn>
                <a:cxn ang="0">
                  <a:pos x="4156" y="2210"/>
                </a:cxn>
                <a:cxn ang="0">
                  <a:pos x="5127" y="1506"/>
                </a:cxn>
                <a:cxn ang="0">
                  <a:pos x="5788" y="1105"/>
                </a:cxn>
                <a:cxn ang="0">
                  <a:pos x="6254" y="703"/>
                </a:cxn>
                <a:cxn ang="0">
                  <a:pos x="6603" y="401"/>
                </a:cxn>
                <a:cxn ang="0">
                  <a:pos x="6914" y="401"/>
                </a:cxn>
                <a:cxn ang="0">
                  <a:pos x="7420" y="401"/>
                </a:cxn>
                <a:cxn ang="0">
                  <a:pos x="8002" y="703"/>
                </a:cxn>
                <a:cxn ang="0">
                  <a:pos x="8896" y="401"/>
                </a:cxn>
                <a:cxn ang="0">
                  <a:pos x="9983" y="0"/>
                </a:cxn>
                <a:cxn ang="0">
                  <a:pos x="11071" y="200"/>
                </a:cxn>
                <a:cxn ang="0">
                  <a:pos x="12120" y="602"/>
                </a:cxn>
              </a:cxnLst>
              <a:rect l="0" t="0" r="r" b="b"/>
              <a:pathLst>
                <a:path w="21600" h="21600">
                  <a:moveTo>
                    <a:pt x="12392" y="803"/>
                  </a:moveTo>
                  <a:lnTo>
                    <a:pt x="12548" y="1105"/>
                  </a:lnTo>
                  <a:lnTo>
                    <a:pt x="12664" y="1305"/>
                  </a:lnTo>
                  <a:lnTo>
                    <a:pt x="12781" y="1305"/>
                  </a:lnTo>
                  <a:lnTo>
                    <a:pt x="12897" y="1205"/>
                  </a:lnTo>
                  <a:lnTo>
                    <a:pt x="13053" y="1004"/>
                  </a:lnTo>
                  <a:lnTo>
                    <a:pt x="13208" y="904"/>
                  </a:lnTo>
                  <a:lnTo>
                    <a:pt x="13286" y="803"/>
                  </a:lnTo>
                  <a:lnTo>
                    <a:pt x="13441" y="904"/>
                  </a:lnTo>
                  <a:lnTo>
                    <a:pt x="13907" y="703"/>
                  </a:lnTo>
                  <a:lnTo>
                    <a:pt x="14374" y="602"/>
                  </a:lnTo>
                  <a:lnTo>
                    <a:pt x="14801" y="703"/>
                  </a:lnTo>
                  <a:lnTo>
                    <a:pt x="15228" y="803"/>
                  </a:lnTo>
                  <a:lnTo>
                    <a:pt x="15694" y="1205"/>
                  </a:lnTo>
                  <a:lnTo>
                    <a:pt x="16083" y="1406"/>
                  </a:lnTo>
                  <a:lnTo>
                    <a:pt x="16510" y="1808"/>
                  </a:lnTo>
                  <a:lnTo>
                    <a:pt x="16899" y="2109"/>
                  </a:lnTo>
                  <a:lnTo>
                    <a:pt x="17015" y="2210"/>
                  </a:lnTo>
                  <a:lnTo>
                    <a:pt x="17093" y="2210"/>
                  </a:lnTo>
                  <a:lnTo>
                    <a:pt x="17170" y="2210"/>
                  </a:lnTo>
                  <a:lnTo>
                    <a:pt x="17209" y="2310"/>
                  </a:lnTo>
                  <a:lnTo>
                    <a:pt x="17287" y="2410"/>
                  </a:lnTo>
                  <a:lnTo>
                    <a:pt x="17403" y="2511"/>
                  </a:lnTo>
                  <a:lnTo>
                    <a:pt x="17442" y="2611"/>
                  </a:lnTo>
                  <a:lnTo>
                    <a:pt x="17559" y="2712"/>
                  </a:lnTo>
                  <a:lnTo>
                    <a:pt x="17753" y="2812"/>
                  </a:lnTo>
                  <a:lnTo>
                    <a:pt x="17870" y="3114"/>
                  </a:lnTo>
                  <a:lnTo>
                    <a:pt x="18064" y="3415"/>
                  </a:lnTo>
                  <a:lnTo>
                    <a:pt x="18258" y="3717"/>
                  </a:lnTo>
                  <a:lnTo>
                    <a:pt x="18414" y="3917"/>
                  </a:lnTo>
                  <a:lnTo>
                    <a:pt x="18569" y="4219"/>
                  </a:lnTo>
                  <a:lnTo>
                    <a:pt x="18724" y="4621"/>
                  </a:lnTo>
                  <a:lnTo>
                    <a:pt x="18880" y="5022"/>
                  </a:lnTo>
                  <a:lnTo>
                    <a:pt x="19152" y="4922"/>
                  </a:lnTo>
                  <a:lnTo>
                    <a:pt x="19385" y="5022"/>
                  </a:lnTo>
                  <a:lnTo>
                    <a:pt x="19657" y="5223"/>
                  </a:lnTo>
                  <a:lnTo>
                    <a:pt x="19890" y="5525"/>
                  </a:lnTo>
                  <a:lnTo>
                    <a:pt x="20123" y="5826"/>
                  </a:lnTo>
                  <a:lnTo>
                    <a:pt x="20356" y="6228"/>
                  </a:lnTo>
                  <a:lnTo>
                    <a:pt x="20589" y="6530"/>
                  </a:lnTo>
                  <a:lnTo>
                    <a:pt x="20861" y="6931"/>
                  </a:lnTo>
                  <a:lnTo>
                    <a:pt x="20861" y="7032"/>
                  </a:lnTo>
                  <a:lnTo>
                    <a:pt x="20861" y="7132"/>
                  </a:lnTo>
                  <a:lnTo>
                    <a:pt x="20861" y="7132"/>
                  </a:lnTo>
                  <a:lnTo>
                    <a:pt x="20900" y="7132"/>
                  </a:lnTo>
                  <a:lnTo>
                    <a:pt x="20939" y="7233"/>
                  </a:lnTo>
                  <a:lnTo>
                    <a:pt x="20978" y="7233"/>
                  </a:lnTo>
                  <a:lnTo>
                    <a:pt x="21016" y="7333"/>
                  </a:lnTo>
                  <a:lnTo>
                    <a:pt x="21055" y="7434"/>
                  </a:lnTo>
                  <a:lnTo>
                    <a:pt x="21133" y="7735"/>
                  </a:lnTo>
                  <a:lnTo>
                    <a:pt x="21250" y="8137"/>
                  </a:lnTo>
                  <a:lnTo>
                    <a:pt x="21366" y="8539"/>
                  </a:lnTo>
                  <a:lnTo>
                    <a:pt x="21405" y="8941"/>
                  </a:lnTo>
                  <a:lnTo>
                    <a:pt x="21444" y="9443"/>
                  </a:lnTo>
                  <a:lnTo>
                    <a:pt x="21522" y="9946"/>
                  </a:lnTo>
                  <a:lnTo>
                    <a:pt x="21561" y="10448"/>
                  </a:lnTo>
                  <a:lnTo>
                    <a:pt x="21600" y="10850"/>
                  </a:lnTo>
                  <a:lnTo>
                    <a:pt x="21522" y="11754"/>
                  </a:lnTo>
                  <a:lnTo>
                    <a:pt x="21405" y="12457"/>
                  </a:lnTo>
                  <a:lnTo>
                    <a:pt x="21211" y="13060"/>
                  </a:lnTo>
                  <a:lnTo>
                    <a:pt x="21055" y="13763"/>
                  </a:lnTo>
                  <a:lnTo>
                    <a:pt x="20822" y="14265"/>
                  </a:lnTo>
                  <a:lnTo>
                    <a:pt x="20550" y="14868"/>
                  </a:lnTo>
                  <a:lnTo>
                    <a:pt x="20317" y="15371"/>
                  </a:lnTo>
                  <a:lnTo>
                    <a:pt x="20045" y="15672"/>
                  </a:lnTo>
                  <a:lnTo>
                    <a:pt x="19851" y="16375"/>
                  </a:lnTo>
                  <a:lnTo>
                    <a:pt x="19657" y="16978"/>
                  </a:lnTo>
                  <a:lnTo>
                    <a:pt x="19463" y="17480"/>
                  </a:lnTo>
                  <a:lnTo>
                    <a:pt x="19191" y="18083"/>
                  </a:lnTo>
                  <a:lnTo>
                    <a:pt x="18958" y="18585"/>
                  </a:lnTo>
                  <a:lnTo>
                    <a:pt x="18686" y="18887"/>
                  </a:lnTo>
                  <a:lnTo>
                    <a:pt x="18414" y="19188"/>
                  </a:lnTo>
                  <a:lnTo>
                    <a:pt x="18142" y="19489"/>
                  </a:lnTo>
                  <a:lnTo>
                    <a:pt x="17987" y="19791"/>
                  </a:lnTo>
                  <a:lnTo>
                    <a:pt x="17831" y="20092"/>
                  </a:lnTo>
                  <a:lnTo>
                    <a:pt x="17637" y="20193"/>
                  </a:lnTo>
                  <a:lnTo>
                    <a:pt x="17442" y="20394"/>
                  </a:lnTo>
                  <a:lnTo>
                    <a:pt x="17093" y="20595"/>
                  </a:lnTo>
                  <a:lnTo>
                    <a:pt x="16704" y="20595"/>
                  </a:lnTo>
                  <a:lnTo>
                    <a:pt x="16355" y="20695"/>
                  </a:lnTo>
                  <a:lnTo>
                    <a:pt x="15966" y="20796"/>
                  </a:lnTo>
                  <a:lnTo>
                    <a:pt x="15616" y="20997"/>
                  </a:lnTo>
                  <a:lnTo>
                    <a:pt x="15228" y="21298"/>
                  </a:lnTo>
                  <a:lnTo>
                    <a:pt x="14762" y="21499"/>
                  </a:lnTo>
                  <a:lnTo>
                    <a:pt x="14296" y="21600"/>
                  </a:lnTo>
                  <a:lnTo>
                    <a:pt x="13829" y="21499"/>
                  </a:lnTo>
                  <a:lnTo>
                    <a:pt x="13363" y="21398"/>
                  </a:lnTo>
                  <a:lnTo>
                    <a:pt x="12897" y="21197"/>
                  </a:lnTo>
                  <a:lnTo>
                    <a:pt x="12431" y="20997"/>
                  </a:lnTo>
                  <a:lnTo>
                    <a:pt x="11965" y="20695"/>
                  </a:lnTo>
                  <a:lnTo>
                    <a:pt x="11576" y="20494"/>
                  </a:lnTo>
                  <a:lnTo>
                    <a:pt x="11343" y="20595"/>
                  </a:lnTo>
                  <a:lnTo>
                    <a:pt x="11149" y="20695"/>
                  </a:lnTo>
                  <a:lnTo>
                    <a:pt x="10916" y="20896"/>
                  </a:lnTo>
                  <a:lnTo>
                    <a:pt x="10722" y="20997"/>
                  </a:lnTo>
                  <a:lnTo>
                    <a:pt x="10333" y="20997"/>
                  </a:lnTo>
                  <a:lnTo>
                    <a:pt x="9945" y="20896"/>
                  </a:lnTo>
                  <a:lnTo>
                    <a:pt x="9517" y="20695"/>
                  </a:lnTo>
                  <a:lnTo>
                    <a:pt x="9129" y="20494"/>
                  </a:lnTo>
                  <a:lnTo>
                    <a:pt x="8701" y="20394"/>
                  </a:lnTo>
                  <a:lnTo>
                    <a:pt x="8313" y="20193"/>
                  </a:lnTo>
                  <a:lnTo>
                    <a:pt x="8196" y="20193"/>
                  </a:lnTo>
                  <a:lnTo>
                    <a:pt x="8119" y="20092"/>
                  </a:lnTo>
                  <a:lnTo>
                    <a:pt x="8002" y="19992"/>
                  </a:lnTo>
                  <a:lnTo>
                    <a:pt x="7924" y="19791"/>
                  </a:lnTo>
                  <a:lnTo>
                    <a:pt x="7808" y="19691"/>
                  </a:lnTo>
                  <a:lnTo>
                    <a:pt x="7730" y="19691"/>
                  </a:lnTo>
                  <a:lnTo>
                    <a:pt x="7614" y="19489"/>
                  </a:lnTo>
                  <a:lnTo>
                    <a:pt x="7497" y="19389"/>
                  </a:lnTo>
                  <a:lnTo>
                    <a:pt x="7420" y="19489"/>
                  </a:lnTo>
                  <a:lnTo>
                    <a:pt x="7381" y="19590"/>
                  </a:lnTo>
                  <a:lnTo>
                    <a:pt x="7303" y="19590"/>
                  </a:lnTo>
                  <a:lnTo>
                    <a:pt x="7264" y="19691"/>
                  </a:lnTo>
                  <a:lnTo>
                    <a:pt x="7148" y="19691"/>
                  </a:lnTo>
                  <a:lnTo>
                    <a:pt x="7031" y="19691"/>
                  </a:lnTo>
                  <a:lnTo>
                    <a:pt x="6992" y="19691"/>
                  </a:lnTo>
                  <a:lnTo>
                    <a:pt x="6876" y="19691"/>
                  </a:lnTo>
                  <a:lnTo>
                    <a:pt x="6370" y="19691"/>
                  </a:lnTo>
                  <a:lnTo>
                    <a:pt x="5827" y="19691"/>
                  </a:lnTo>
                  <a:lnTo>
                    <a:pt x="5322" y="19489"/>
                  </a:lnTo>
                  <a:lnTo>
                    <a:pt x="4778" y="19188"/>
                  </a:lnTo>
                  <a:lnTo>
                    <a:pt x="4273" y="18887"/>
                  </a:lnTo>
                  <a:lnTo>
                    <a:pt x="3768" y="18384"/>
                  </a:lnTo>
                  <a:lnTo>
                    <a:pt x="3263" y="17782"/>
                  </a:lnTo>
                  <a:lnTo>
                    <a:pt x="2835" y="17179"/>
                  </a:lnTo>
                  <a:lnTo>
                    <a:pt x="2641" y="16978"/>
                  </a:lnTo>
                  <a:lnTo>
                    <a:pt x="2447" y="16777"/>
                  </a:lnTo>
                  <a:lnTo>
                    <a:pt x="2214" y="16576"/>
                  </a:lnTo>
                  <a:lnTo>
                    <a:pt x="2020" y="16476"/>
                  </a:lnTo>
                  <a:lnTo>
                    <a:pt x="1825" y="16375"/>
                  </a:lnTo>
                  <a:lnTo>
                    <a:pt x="1592" y="16375"/>
                  </a:lnTo>
                  <a:lnTo>
                    <a:pt x="1437" y="16174"/>
                  </a:lnTo>
                  <a:lnTo>
                    <a:pt x="1242" y="15873"/>
                  </a:lnTo>
                  <a:lnTo>
                    <a:pt x="1126" y="15873"/>
                  </a:lnTo>
                  <a:lnTo>
                    <a:pt x="1048" y="15672"/>
                  </a:lnTo>
                  <a:lnTo>
                    <a:pt x="932" y="15571"/>
                  </a:lnTo>
                  <a:lnTo>
                    <a:pt x="854" y="15471"/>
                  </a:lnTo>
                  <a:lnTo>
                    <a:pt x="737" y="15371"/>
                  </a:lnTo>
                  <a:lnTo>
                    <a:pt x="660" y="15270"/>
                  </a:lnTo>
                  <a:lnTo>
                    <a:pt x="543" y="15069"/>
                  </a:lnTo>
                  <a:lnTo>
                    <a:pt x="466" y="14968"/>
                  </a:lnTo>
                  <a:lnTo>
                    <a:pt x="310" y="14466"/>
                  </a:lnTo>
                  <a:lnTo>
                    <a:pt x="194" y="13964"/>
                  </a:lnTo>
                  <a:lnTo>
                    <a:pt x="116" y="13663"/>
                  </a:lnTo>
                  <a:lnTo>
                    <a:pt x="38" y="13060"/>
                  </a:lnTo>
                  <a:lnTo>
                    <a:pt x="0" y="12457"/>
                  </a:lnTo>
                  <a:lnTo>
                    <a:pt x="0" y="11955"/>
                  </a:lnTo>
                  <a:lnTo>
                    <a:pt x="0" y="11352"/>
                  </a:lnTo>
                  <a:lnTo>
                    <a:pt x="38" y="10749"/>
                  </a:lnTo>
                  <a:lnTo>
                    <a:pt x="116" y="10448"/>
                  </a:lnTo>
                  <a:lnTo>
                    <a:pt x="155" y="9946"/>
                  </a:lnTo>
                  <a:lnTo>
                    <a:pt x="233" y="9543"/>
                  </a:lnTo>
                  <a:lnTo>
                    <a:pt x="310" y="9142"/>
                  </a:lnTo>
                  <a:lnTo>
                    <a:pt x="427" y="8840"/>
                  </a:lnTo>
                  <a:lnTo>
                    <a:pt x="543" y="8539"/>
                  </a:lnTo>
                  <a:lnTo>
                    <a:pt x="699" y="8238"/>
                  </a:lnTo>
                  <a:lnTo>
                    <a:pt x="854" y="7936"/>
                  </a:lnTo>
                  <a:lnTo>
                    <a:pt x="893" y="7835"/>
                  </a:lnTo>
                  <a:lnTo>
                    <a:pt x="970" y="7635"/>
                  </a:lnTo>
                  <a:lnTo>
                    <a:pt x="1048" y="7434"/>
                  </a:lnTo>
                  <a:lnTo>
                    <a:pt x="1126" y="7434"/>
                  </a:lnTo>
                  <a:lnTo>
                    <a:pt x="1203" y="7333"/>
                  </a:lnTo>
                  <a:lnTo>
                    <a:pt x="1281" y="7233"/>
                  </a:lnTo>
                  <a:lnTo>
                    <a:pt x="1398" y="7132"/>
                  </a:lnTo>
                  <a:lnTo>
                    <a:pt x="1437" y="7032"/>
                  </a:lnTo>
                  <a:lnTo>
                    <a:pt x="1514" y="6931"/>
                  </a:lnTo>
                  <a:lnTo>
                    <a:pt x="1592" y="6831"/>
                  </a:lnTo>
                  <a:lnTo>
                    <a:pt x="1709" y="6630"/>
                  </a:lnTo>
                  <a:lnTo>
                    <a:pt x="1787" y="6530"/>
                  </a:lnTo>
                  <a:lnTo>
                    <a:pt x="1942" y="6530"/>
                  </a:lnTo>
                  <a:lnTo>
                    <a:pt x="2020" y="6429"/>
                  </a:lnTo>
                  <a:lnTo>
                    <a:pt x="2136" y="6329"/>
                  </a:lnTo>
                  <a:lnTo>
                    <a:pt x="2175" y="6228"/>
                  </a:lnTo>
                  <a:lnTo>
                    <a:pt x="2330" y="5726"/>
                  </a:lnTo>
                  <a:lnTo>
                    <a:pt x="2486" y="5425"/>
                  </a:lnTo>
                  <a:lnTo>
                    <a:pt x="2641" y="5022"/>
                  </a:lnTo>
                  <a:lnTo>
                    <a:pt x="2835" y="4621"/>
                  </a:lnTo>
                  <a:lnTo>
                    <a:pt x="2952" y="4219"/>
                  </a:lnTo>
                  <a:lnTo>
                    <a:pt x="3146" y="3917"/>
                  </a:lnTo>
                  <a:lnTo>
                    <a:pt x="3340" y="3717"/>
                  </a:lnTo>
                  <a:lnTo>
                    <a:pt x="3496" y="3315"/>
                  </a:lnTo>
                  <a:lnTo>
                    <a:pt x="3729" y="2913"/>
                  </a:lnTo>
                  <a:lnTo>
                    <a:pt x="3962" y="2511"/>
                  </a:lnTo>
                  <a:lnTo>
                    <a:pt x="4156" y="2210"/>
                  </a:lnTo>
                  <a:lnTo>
                    <a:pt x="4389" y="2009"/>
                  </a:lnTo>
                  <a:lnTo>
                    <a:pt x="4661" y="1908"/>
                  </a:lnTo>
                  <a:lnTo>
                    <a:pt x="4855" y="1707"/>
                  </a:lnTo>
                  <a:lnTo>
                    <a:pt x="5127" y="1506"/>
                  </a:lnTo>
                  <a:lnTo>
                    <a:pt x="5361" y="1305"/>
                  </a:lnTo>
                  <a:lnTo>
                    <a:pt x="5477" y="1305"/>
                  </a:lnTo>
                  <a:lnTo>
                    <a:pt x="5594" y="1205"/>
                  </a:lnTo>
                  <a:lnTo>
                    <a:pt x="5788" y="1105"/>
                  </a:lnTo>
                  <a:lnTo>
                    <a:pt x="5904" y="904"/>
                  </a:lnTo>
                  <a:lnTo>
                    <a:pt x="6021" y="803"/>
                  </a:lnTo>
                  <a:lnTo>
                    <a:pt x="6137" y="803"/>
                  </a:lnTo>
                  <a:lnTo>
                    <a:pt x="6254" y="703"/>
                  </a:lnTo>
                  <a:lnTo>
                    <a:pt x="6370" y="703"/>
                  </a:lnTo>
                  <a:lnTo>
                    <a:pt x="6448" y="502"/>
                  </a:lnTo>
                  <a:lnTo>
                    <a:pt x="6526" y="401"/>
                  </a:lnTo>
                  <a:lnTo>
                    <a:pt x="6603" y="401"/>
                  </a:lnTo>
                  <a:lnTo>
                    <a:pt x="6681" y="401"/>
                  </a:lnTo>
                  <a:lnTo>
                    <a:pt x="6759" y="401"/>
                  </a:lnTo>
                  <a:lnTo>
                    <a:pt x="6837" y="401"/>
                  </a:lnTo>
                  <a:lnTo>
                    <a:pt x="6914" y="401"/>
                  </a:lnTo>
                  <a:lnTo>
                    <a:pt x="6992" y="401"/>
                  </a:lnTo>
                  <a:lnTo>
                    <a:pt x="7148" y="401"/>
                  </a:lnTo>
                  <a:lnTo>
                    <a:pt x="7264" y="401"/>
                  </a:lnTo>
                  <a:lnTo>
                    <a:pt x="7420" y="401"/>
                  </a:lnTo>
                  <a:lnTo>
                    <a:pt x="7575" y="401"/>
                  </a:lnTo>
                  <a:lnTo>
                    <a:pt x="7730" y="401"/>
                  </a:lnTo>
                  <a:lnTo>
                    <a:pt x="7886" y="401"/>
                  </a:lnTo>
                  <a:lnTo>
                    <a:pt x="8002" y="703"/>
                  </a:lnTo>
                  <a:lnTo>
                    <a:pt x="8119" y="1004"/>
                  </a:lnTo>
                  <a:lnTo>
                    <a:pt x="8352" y="703"/>
                  </a:lnTo>
                  <a:lnTo>
                    <a:pt x="8663" y="401"/>
                  </a:lnTo>
                  <a:lnTo>
                    <a:pt x="8896" y="401"/>
                  </a:lnTo>
                  <a:lnTo>
                    <a:pt x="9168" y="200"/>
                  </a:lnTo>
                  <a:lnTo>
                    <a:pt x="9401" y="100"/>
                  </a:lnTo>
                  <a:lnTo>
                    <a:pt x="9750" y="0"/>
                  </a:lnTo>
                  <a:lnTo>
                    <a:pt x="9983" y="0"/>
                  </a:lnTo>
                  <a:lnTo>
                    <a:pt x="10255" y="0"/>
                  </a:lnTo>
                  <a:lnTo>
                    <a:pt x="10527" y="0"/>
                  </a:lnTo>
                  <a:lnTo>
                    <a:pt x="10800" y="100"/>
                  </a:lnTo>
                  <a:lnTo>
                    <a:pt x="11071" y="200"/>
                  </a:lnTo>
                  <a:lnTo>
                    <a:pt x="11343" y="301"/>
                  </a:lnTo>
                  <a:lnTo>
                    <a:pt x="11615" y="401"/>
                  </a:lnTo>
                  <a:lnTo>
                    <a:pt x="11887" y="401"/>
                  </a:lnTo>
                  <a:lnTo>
                    <a:pt x="12120" y="602"/>
                  </a:lnTo>
                  <a:lnTo>
                    <a:pt x="12392" y="80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 name="未知"/>
            <p:cNvSpPr>
              <a:spLocks noChangeAspect="1"/>
            </p:cNvSpPr>
            <p:nvPr/>
          </p:nvSpPr>
          <p:spPr bwMode="auto">
            <a:xfrm>
              <a:off x="771" y="2701"/>
              <a:ext cx="1261" cy="487"/>
            </a:xfrm>
            <a:custGeom>
              <a:avLst/>
              <a:gdLst/>
              <a:ahLst/>
              <a:cxnLst>
                <a:cxn ang="0">
                  <a:pos x="12781" y="1305"/>
                </a:cxn>
                <a:cxn ang="0">
                  <a:pos x="13286" y="803"/>
                </a:cxn>
                <a:cxn ang="0">
                  <a:pos x="14801" y="703"/>
                </a:cxn>
                <a:cxn ang="0">
                  <a:pos x="16510" y="1808"/>
                </a:cxn>
                <a:cxn ang="0">
                  <a:pos x="17170" y="2210"/>
                </a:cxn>
                <a:cxn ang="0">
                  <a:pos x="17442" y="2611"/>
                </a:cxn>
                <a:cxn ang="0">
                  <a:pos x="18064" y="3415"/>
                </a:cxn>
                <a:cxn ang="0">
                  <a:pos x="18724" y="4621"/>
                </a:cxn>
                <a:cxn ang="0">
                  <a:pos x="19657" y="5223"/>
                </a:cxn>
                <a:cxn ang="0">
                  <a:pos x="20589" y="6530"/>
                </a:cxn>
                <a:cxn ang="0">
                  <a:pos x="20861" y="7132"/>
                </a:cxn>
                <a:cxn ang="0">
                  <a:pos x="21016" y="7333"/>
                </a:cxn>
                <a:cxn ang="0">
                  <a:pos x="21366" y="8539"/>
                </a:cxn>
                <a:cxn ang="0">
                  <a:pos x="21561" y="10448"/>
                </a:cxn>
                <a:cxn ang="0">
                  <a:pos x="21211" y="13060"/>
                </a:cxn>
                <a:cxn ang="0">
                  <a:pos x="20317" y="15371"/>
                </a:cxn>
                <a:cxn ang="0">
                  <a:pos x="19463" y="17480"/>
                </a:cxn>
                <a:cxn ang="0">
                  <a:pos x="18414" y="19188"/>
                </a:cxn>
                <a:cxn ang="0">
                  <a:pos x="17637" y="20193"/>
                </a:cxn>
                <a:cxn ang="0">
                  <a:pos x="16355" y="20695"/>
                </a:cxn>
                <a:cxn ang="0">
                  <a:pos x="14762" y="21499"/>
                </a:cxn>
                <a:cxn ang="0">
                  <a:pos x="12897" y="21197"/>
                </a:cxn>
                <a:cxn ang="0">
                  <a:pos x="11343" y="20595"/>
                </a:cxn>
                <a:cxn ang="0">
                  <a:pos x="10333" y="20997"/>
                </a:cxn>
                <a:cxn ang="0">
                  <a:pos x="8701" y="20394"/>
                </a:cxn>
                <a:cxn ang="0">
                  <a:pos x="8002" y="19992"/>
                </a:cxn>
                <a:cxn ang="0">
                  <a:pos x="7614" y="19489"/>
                </a:cxn>
                <a:cxn ang="0">
                  <a:pos x="7303" y="19590"/>
                </a:cxn>
                <a:cxn ang="0">
                  <a:pos x="6992" y="19691"/>
                </a:cxn>
                <a:cxn ang="0">
                  <a:pos x="5322" y="19489"/>
                </a:cxn>
                <a:cxn ang="0">
                  <a:pos x="3263" y="17782"/>
                </a:cxn>
                <a:cxn ang="0">
                  <a:pos x="2214" y="16576"/>
                </a:cxn>
                <a:cxn ang="0">
                  <a:pos x="1437" y="16174"/>
                </a:cxn>
                <a:cxn ang="0">
                  <a:pos x="932" y="15571"/>
                </a:cxn>
                <a:cxn ang="0">
                  <a:pos x="543" y="15069"/>
                </a:cxn>
                <a:cxn ang="0">
                  <a:pos x="116" y="13663"/>
                </a:cxn>
                <a:cxn ang="0">
                  <a:pos x="0" y="11352"/>
                </a:cxn>
                <a:cxn ang="0">
                  <a:pos x="233" y="9543"/>
                </a:cxn>
                <a:cxn ang="0">
                  <a:pos x="699" y="8238"/>
                </a:cxn>
                <a:cxn ang="0">
                  <a:pos x="1048" y="7434"/>
                </a:cxn>
                <a:cxn ang="0">
                  <a:pos x="1398" y="7132"/>
                </a:cxn>
                <a:cxn ang="0">
                  <a:pos x="1709" y="6630"/>
                </a:cxn>
                <a:cxn ang="0">
                  <a:pos x="2136" y="6329"/>
                </a:cxn>
                <a:cxn ang="0">
                  <a:pos x="2641" y="5022"/>
                </a:cxn>
                <a:cxn ang="0">
                  <a:pos x="3340" y="3717"/>
                </a:cxn>
                <a:cxn ang="0">
                  <a:pos x="4156" y="2210"/>
                </a:cxn>
                <a:cxn ang="0">
                  <a:pos x="5127" y="1506"/>
                </a:cxn>
                <a:cxn ang="0">
                  <a:pos x="5788" y="1105"/>
                </a:cxn>
                <a:cxn ang="0">
                  <a:pos x="6254" y="703"/>
                </a:cxn>
                <a:cxn ang="0">
                  <a:pos x="6603" y="401"/>
                </a:cxn>
                <a:cxn ang="0">
                  <a:pos x="6914" y="401"/>
                </a:cxn>
                <a:cxn ang="0">
                  <a:pos x="7420" y="401"/>
                </a:cxn>
                <a:cxn ang="0">
                  <a:pos x="8002" y="703"/>
                </a:cxn>
                <a:cxn ang="0">
                  <a:pos x="8896" y="401"/>
                </a:cxn>
                <a:cxn ang="0">
                  <a:pos x="9983" y="0"/>
                </a:cxn>
                <a:cxn ang="0">
                  <a:pos x="11071" y="200"/>
                </a:cxn>
                <a:cxn ang="0">
                  <a:pos x="12120" y="602"/>
                </a:cxn>
              </a:cxnLst>
              <a:rect l="0" t="0" r="r" b="b"/>
              <a:pathLst>
                <a:path w="21600" h="21600">
                  <a:moveTo>
                    <a:pt x="12392" y="803"/>
                  </a:moveTo>
                  <a:lnTo>
                    <a:pt x="12548" y="1105"/>
                  </a:lnTo>
                  <a:lnTo>
                    <a:pt x="12664" y="1305"/>
                  </a:lnTo>
                  <a:lnTo>
                    <a:pt x="12781" y="1305"/>
                  </a:lnTo>
                  <a:lnTo>
                    <a:pt x="12897" y="1205"/>
                  </a:lnTo>
                  <a:lnTo>
                    <a:pt x="13053" y="1004"/>
                  </a:lnTo>
                  <a:lnTo>
                    <a:pt x="13208" y="904"/>
                  </a:lnTo>
                  <a:lnTo>
                    <a:pt x="13286" y="803"/>
                  </a:lnTo>
                  <a:lnTo>
                    <a:pt x="13441" y="904"/>
                  </a:lnTo>
                  <a:lnTo>
                    <a:pt x="13907" y="703"/>
                  </a:lnTo>
                  <a:lnTo>
                    <a:pt x="14374" y="602"/>
                  </a:lnTo>
                  <a:lnTo>
                    <a:pt x="14801" y="703"/>
                  </a:lnTo>
                  <a:lnTo>
                    <a:pt x="15228" y="803"/>
                  </a:lnTo>
                  <a:lnTo>
                    <a:pt x="15694" y="1205"/>
                  </a:lnTo>
                  <a:lnTo>
                    <a:pt x="16083" y="1406"/>
                  </a:lnTo>
                  <a:lnTo>
                    <a:pt x="16510" y="1808"/>
                  </a:lnTo>
                  <a:lnTo>
                    <a:pt x="16899" y="2109"/>
                  </a:lnTo>
                  <a:lnTo>
                    <a:pt x="17015" y="2210"/>
                  </a:lnTo>
                  <a:lnTo>
                    <a:pt x="17093" y="2210"/>
                  </a:lnTo>
                  <a:lnTo>
                    <a:pt x="17170" y="2210"/>
                  </a:lnTo>
                  <a:lnTo>
                    <a:pt x="17209" y="2310"/>
                  </a:lnTo>
                  <a:lnTo>
                    <a:pt x="17287" y="2410"/>
                  </a:lnTo>
                  <a:lnTo>
                    <a:pt x="17403" y="2511"/>
                  </a:lnTo>
                  <a:lnTo>
                    <a:pt x="17442" y="2611"/>
                  </a:lnTo>
                  <a:lnTo>
                    <a:pt x="17559" y="2712"/>
                  </a:lnTo>
                  <a:lnTo>
                    <a:pt x="17753" y="2812"/>
                  </a:lnTo>
                  <a:lnTo>
                    <a:pt x="17870" y="3114"/>
                  </a:lnTo>
                  <a:lnTo>
                    <a:pt x="18064" y="3415"/>
                  </a:lnTo>
                  <a:lnTo>
                    <a:pt x="18258" y="3717"/>
                  </a:lnTo>
                  <a:lnTo>
                    <a:pt x="18414" y="3917"/>
                  </a:lnTo>
                  <a:lnTo>
                    <a:pt x="18569" y="4219"/>
                  </a:lnTo>
                  <a:lnTo>
                    <a:pt x="18724" y="4621"/>
                  </a:lnTo>
                  <a:lnTo>
                    <a:pt x="18880" y="5022"/>
                  </a:lnTo>
                  <a:lnTo>
                    <a:pt x="19152" y="4922"/>
                  </a:lnTo>
                  <a:lnTo>
                    <a:pt x="19385" y="5022"/>
                  </a:lnTo>
                  <a:lnTo>
                    <a:pt x="19657" y="5223"/>
                  </a:lnTo>
                  <a:lnTo>
                    <a:pt x="19890" y="5525"/>
                  </a:lnTo>
                  <a:lnTo>
                    <a:pt x="20123" y="5826"/>
                  </a:lnTo>
                  <a:lnTo>
                    <a:pt x="20356" y="6228"/>
                  </a:lnTo>
                  <a:lnTo>
                    <a:pt x="20589" y="6530"/>
                  </a:lnTo>
                  <a:lnTo>
                    <a:pt x="20861" y="6931"/>
                  </a:lnTo>
                  <a:lnTo>
                    <a:pt x="20861" y="7032"/>
                  </a:lnTo>
                  <a:lnTo>
                    <a:pt x="20861" y="7132"/>
                  </a:lnTo>
                  <a:lnTo>
                    <a:pt x="20861" y="7132"/>
                  </a:lnTo>
                  <a:lnTo>
                    <a:pt x="20900" y="7132"/>
                  </a:lnTo>
                  <a:lnTo>
                    <a:pt x="20939" y="7233"/>
                  </a:lnTo>
                  <a:lnTo>
                    <a:pt x="20978" y="7233"/>
                  </a:lnTo>
                  <a:lnTo>
                    <a:pt x="21016" y="7333"/>
                  </a:lnTo>
                  <a:lnTo>
                    <a:pt x="21055" y="7434"/>
                  </a:lnTo>
                  <a:lnTo>
                    <a:pt x="21133" y="7735"/>
                  </a:lnTo>
                  <a:lnTo>
                    <a:pt x="21250" y="8137"/>
                  </a:lnTo>
                  <a:lnTo>
                    <a:pt x="21366" y="8539"/>
                  </a:lnTo>
                  <a:lnTo>
                    <a:pt x="21405" y="8941"/>
                  </a:lnTo>
                  <a:lnTo>
                    <a:pt x="21444" y="9443"/>
                  </a:lnTo>
                  <a:lnTo>
                    <a:pt x="21522" y="9946"/>
                  </a:lnTo>
                  <a:lnTo>
                    <a:pt x="21561" y="10448"/>
                  </a:lnTo>
                  <a:lnTo>
                    <a:pt x="21600" y="10850"/>
                  </a:lnTo>
                  <a:lnTo>
                    <a:pt x="21522" y="11754"/>
                  </a:lnTo>
                  <a:lnTo>
                    <a:pt x="21405" y="12457"/>
                  </a:lnTo>
                  <a:lnTo>
                    <a:pt x="21211" y="13060"/>
                  </a:lnTo>
                  <a:lnTo>
                    <a:pt x="21055" y="13763"/>
                  </a:lnTo>
                  <a:lnTo>
                    <a:pt x="20822" y="14265"/>
                  </a:lnTo>
                  <a:lnTo>
                    <a:pt x="20550" y="14868"/>
                  </a:lnTo>
                  <a:lnTo>
                    <a:pt x="20317" y="15371"/>
                  </a:lnTo>
                  <a:lnTo>
                    <a:pt x="20045" y="15672"/>
                  </a:lnTo>
                  <a:lnTo>
                    <a:pt x="19851" y="16375"/>
                  </a:lnTo>
                  <a:lnTo>
                    <a:pt x="19657" y="16978"/>
                  </a:lnTo>
                  <a:lnTo>
                    <a:pt x="19463" y="17480"/>
                  </a:lnTo>
                  <a:lnTo>
                    <a:pt x="19191" y="18083"/>
                  </a:lnTo>
                  <a:lnTo>
                    <a:pt x="18958" y="18585"/>
                  </a:lnTo>
                  <a:lnTo>
                    <a:pt x="18686" y="18887"/>
                  </a:lnTo>
                  <a:lnTo>
                    <a:pt x="18414" y="19188"/>
                  </a:lnTo>
                  <a:lnTo>
                    <a:pt x="18142" y="19489"/>
                  </a:lnTo>
                  <a:lnTo>
                    <a:pt x="17987" y="19791"/>
                  </a:lnTo>
                  <a:lnTo>
                    <a:pt x="17831" y="20092"/>
                  </a:lnTo>
                  <a:lnTo>
                    <a:pt x="17637" y="20193"/>
                  </a:lnTo>
                  <a:lnTo>
                    <a:pt x="17442" y="20394"/>
                  </a:lnTo>
                  <a:lnTo>
                    <a:pt x="17093" y="20595"/>
                  </a:lnTo>
                  <a:lnTo>
                    <a:pt x="16704" y="20595"/>
                  </a:lnTo>
                  <a:lnTo>
                    <a:pt x="16355" y="20695"/>
                  </a:lnTo>
                  <a:lnTo>
                    <a:pt x="15966" y="20796"/>
                  </a:lnTo>
                  <a:lnTo>
                    <a:pt x="15616" y="20997"/>
                  </a:lnTo>
                  <a:lnTo>
                    <a:pt x="15228" y="21298"/>
                  </a:lnTo>
                  <a:lnTo>
                    <a:pt x="14762" y="21499"/>
                  </a:lnTo>
                  <a:lnTo>
                    <a:pt x="14296" y="21600"/>
                  </a:lnTo>
                  <a:lnTo>
                    <a:pt x="13829" y="21499"/>
                  </a:lnTo>
                  <a:lnTo>
                    <a:pt x="13363" y="21398"/>
                  </a:lnTo>
                  <a:lnTo>
                    <a:pt x="12897" y="21197"/>
                  </a:lnTo>
                  <a:lnTo>
                    <a:pt x="12431" y="20997"/>
                  </a:lnTo>
                  <a:lnTo>
                    <a:pt x="11965" y="20695"/>
                  </a:lnTo>
                  <a:lnTo>
                    <a:pt x="11576" y="20494"/>
                  </a:lnTo>
                  <a:lnTo>
                    <a:pt x="11343" y="20595"/>
                  </a:lnTo>
                  <a:lnTo>
                    <a:pt x="11149" y="20695"/>
                  </a:lnTo>
                  <a:lnTo>
                    <a:pt x="10916" y="20896"/>
                  </a:lnTo>
                  <a:lnTo>
                    <a:pt x="10722" y="20997"/>
                  </a:lnTo>
                  <a:lnTo>
                    <a:pt x="10333" y="20997"/>
                  </a:lnTo>
                  <a:lnTo>
                    <a:pt x="9945" y="20896"/>
                  </a:lnTo>
                  <a:lnTo>
                    <a:pt x="9517" y="20695"/>
                  </a:lnTo>
                  <a:lnTo>
                    <a:pt x="9129" y="20494"/>
                  </a:lnTo>
                  <a:lnTo>
                    <a:pt x="8701" y="20394"/>
                  </a:lnTo>
                  <a:lnTo>
                    <a:pt x="8313" y="20193"/>
                  </a:lnTo>
                  <a:lnTo>
                    <a:pt x="8196" y="20193"/>
                  </a:lnTo>
                  <a:lnTo>
                    <a:pt x="8119" y="20092"/>
                  </a:lnTo>
                  <a:lnTo>
                    <a:pt x="8002" y="19992"/>
                  </a:lnTo>
                  <a:lnTo>
                    <a:pt x="7924" y="19791"/>
                  </a:lnTo>
                  <a:lnTo>
                    <a:pt x="7808" y="19691"/>
                  </a:lnTo>
                  <a:lnTo>
                    <a:pt x="7730" y="19691"/>
                  </a:lnTo>
                  <a:lnTo>
                    <a:pt x="7614" y="19489"/>
                  </a:lnTo>
                  <a:lnTo>
                    <a:pt x="7497" y="19389"/>
                  </a:lnTo>
                  <a:lnTo>
                    <a:pt x="7420" y="19489"/>
                  </a:lnTo>
                  <a:lnTo>
                    <a:pt x="7381" y="19590"/>
                  </a:lnTo>
                  <a:lnTo>
                    <a:pt x="7303" y="19590"/>
                  </a:lnTo>
                  <a:lnTo>
                    <a:pt x="7264" y="19691"/>
                  </a:lnTo>
                  <a:lnTo>
                    <a:pt x="7148" y="19691"/>
                  </a:lnTo>
                  <a:lnTo>
                    <a:pt x="7031" y="19691"/>
                  </a:lnTo>
                  <a:lnTo>
                    <a:pt x="6992" y="19691"/>
                  </a:lnTo>
                  <a:lnTo>
                    <a:pt x="6876" y="19691"/>
                  </a:lnTo>
                  <a:lnTo>
                    <a:pt x="6370" y="19691"/>
                  </a:lnTo>
                  <a:lnTo>
                    <a:pt x="5827" y="19691"/>
                  </a:lnTo>
                  <a:lnTo>
                    <a:pt x="5322" y="19489"/>
                  </a:lnTo>
                  <a:lnTo>
                    <a:pt x="4778" y="19188"/>
                  </a:lnTo>
                  <a:lnTo>
                    <a:pt x="4273" y="18887"/>
                  </a:lnTo>
                  <a:lnTo>
                    <a:pt x="3768" y="18384"/>
                  </a:lnTo>
                  <a:lnTo>
                    <a:pt x="3263" y="17782"/>
                  </a:lnTo>
                  <a:lnTo>
                    <a:pt x="2835" y="17179"/>
                  </a:lnTo>
                  <a:lnTo>
                    <a:pt x="2641" y="16978"/>
                  </a:lnTo>
                  <a:lnTo>
                    <a:pt x="2447" y="16777"/>
                  </a:lnTo>
                  <a:lnTo>
                    <a:pt x="2214" y="16576"/>
                  </a:lnTo>
                  <a:lnTo>
                    <a:pt x="2020" y="16476"/>
                  </a:lnTo>
                  <a:lnTo>
                    <a:pt x="1825" y="16375"/>
                  </a:lnTo>
                  <a:lnTo>
                    <a:pt x="1592" y="16375"/>
                  </a:lnTo>
                  <a:lnTo>
                    <a:pt x="1437" y="16174"/>
                  </a:lnTo>
                  <a:lnTo>
                    <a:pt x="1242" y="15873"/>
                  </a:lnTo>
                  <a:lnTo>
                    <a:pt x="1126" y="15873"/>
                  </a:lnTo>
                  <a:lnTo>
                    <a:pt x="1048" y="15672"/>
                  </a:lnTo>
                  <a:lnTo>
                    <a:pt x="932" y="15571"/>
                  </a:lnTo>
                  <a:lnTo>
                    <a:pt x="854" y="15471"/>
                  </a:lnTo>
                  <a:lnTo>
                    <a:pt x="737" y="15371"/>
                  </a:lnTo>
                  <a:lnTo>
                    <a:pt x="660" y="15270"/>
                  </a:lnTo>
                  <a:lnTo>
                    <a:pt x="543" y="15069"/>
                  </a:lnTo>
                  <a:lnTo>
                    <a:pt x="466" y="14968"/>
                  </a:lnTo>
                  <a:lnTo>
                    <a:pt x="310" y="14466"/>
                  </a:lnTo>
                  <a:lnTo>
                    <a:pt x="194" y="13964"/>
                  </a:lnTo>
                  <a:lnTo>
                    <a:pt x="116" y="13663"/>
                  </a:lnTo>
                  <a:lnTo>
                    <a:pt x="38" y="13060"/>
                  </a:lnTo>
                  <a:lnTo>
                    <a:pt x="0" y="12457"/>
                  </a:lnTo>
                  <a:lnTo>
                    <a:pt x="0" y="11955"/>
                  </a:lnTo>
                  <a:lnTo>
                    <a:pt x="0" y="11352"/>
                  </a:lnTo>
                  <a:lnTo>
                    <a:pt x="38" y="10749"/>
                  </a:lnTo>
                  <a:lnTo>
                    <a:pt x="116" y="10448"/>
                  </a:lnTo>
                  <a:lnTo>
                    <a:pt x="155" y="9946"/>
                  </a:lnTo>
                  <a:lnTo>
                    <a:pt x="233" y="9543"/>
                  </a:lnTo>
                  <a:lnTo>
                    <a:pt x="310" y="9142"/>
                  </a:lnTo>
                  <a:lnTo>
                    <a:pt x="427" y="8840"/>
                  </a:lnTo>
                  <a:lnTo>
                    <a:pt x="543" y="8539"/>
                  </a:lnTo>
                  <a:lnTo>
                    <a:pt x="699" y="8238"/>
                  </a:lnTo>
                  <a:lnTo>
                    <a:pt x="854" y="7936"/>
                  </a:lnTo>
                  <a:lnTo>
                    <a:pt x="893" y="7835"/>
                  </a:lnTo>
                  <a:lnTo>
                    <a:pt x="970" y="7635"/>
                  </a:lnTo>
                  <a:lnTo>
                    <a:pt x="1048" y="7434"/>
                  </a:lnTo>
                  <a:lnTo>
                    <a:pt x="1126" y="7434"/>
                  </a:lnTo>
                  <a:lnTo>
                    <a:pt x="1203" y="7333"/>
                  </a:lnTo>
                  <a:lnTo>
                    <a:pt x="1281" y="7233"/>
                  </a:lnTo>
                  <a:lnTo>
                    <a:pt x="1398" y="7132"/>
                  </a:lnTo>
                  <a:lnTo>
                    <a:pt x="1437" y="7032"/>
                  </a:lnTo>
                  <a:lnTo>
                    <a:pt x="1514" y="6931"/>
                  </a:lnTo>
                  <a:lnTo>
                    <a:pt x="1592" y="6831"/>
                  </a:lnTo>
                  <a:lnTo>
                    <a:pt x="1709" y="6630"/>
                  </a:lnTo>
                  <a:lnTo>
                    <a:pt x="1787" y="6530"/>
                  </a:lnTo>
                  <a:lnTo>
                    <a:pt x="1942" y="6530"/>
                  </a:lnTo>
                  <a:lnTo>
                    <a:pt x="2020" y="6429"/>
                  </a:lnTo>
                  <a:lnTo>
                    <a:pt x="2136" y="6329"/>
                  </a:lnTo>
                  <a:lnTo>
                    <a:pt x="2175" y="6228"/>
                  </a:lnTo>
                  <a:lnTo>
                    <a:pt x="2330" y="5726"/>
                  </a:lnTo>
                  <a:lnTo>
                    <a:pt x="2486" y="5425"/>
                  </a:lnTo>
                  <a:lnTo>
                    <a:pt x="2641" y="5022"/>
                  </a:lnTo>
                  <a:lnTo>
                    <a:pt x="2835" y="4621"/>
                  </a:lnTo>
                  <a:lnTo>
                    <a:pt x="2952" y="4219"/>
                  </a:lnTo>
                  <a:lnTo>
                    <a:pt x="3146" y="3917"/>
                  </a:lnTo>
                  <a:lnTo>
                    <a:pt x="3340" y="3717"/>
                  </a:lnTo>
                  <a:lnTo>
                    <a:pt x="3496" y="3315"/>
                  </a:lnTo>
                  <a:lnTo>
                    <a:pt x="3729" y="2913"/>
                  </a:lnTo>
                  <a:lnTo>
                    <a:pt x="3962" y="2511"/>
                  </a:lnTo>
                  <a:lnTo>
                    <a:pt x="4156" y="2210"/>
                  </a:lnTo>
                  <a:lnTo>
                    <a:pt x="4389" y="2009"/>
                  </a:lnTo>
                  <a:lnTo>
                    <a:pt x="4661" y="1908"/>
                  </a:lnTo>
                  <a:lnTo>
                    <a:pt x="4855" y="1707"/>
                  </a:lnTo>
                  <a:lnTo>
                    <a:pt x="5127" y="1506"/>
                  </a:lnTo>
                  <a:lnTo>
                    <a:pt x="5361" y="1305"/>
                  </a:lnTo>
                  <a:lnTo>
                    <a:pt x="5477" y="1305"/>
                  </a:lnTo>
                  <a:lnTo>
                    <a:pt x="5594" y="1205"/>
                  </a:lnTo>
                  <a:lnTo>
                    <a:pt x="5788" y="1105"/>
                  </a:lnTo>
                  <a:lnTo>
                    <a:pt x="5904" y="904"/>
                  </a:lnTo>
                  <a:lnTo>
                    <a:pt x="6021" y="803"/>
                  </a:lnTo>
                  <a:lnTo>
                    <a:pt x="6137" y="803"/>
                  </a:lnTo>
                  <a:lnTo>
                    <a:pt x="6254" y="703"/>
                  </a:lnTo>
                  <a:lnTo>
                    <a:pt x="6370" y="703"/>
                  </a:lnTo>
                  <a:lnTo>
                    <a:pt x="6448" y="502"/>
                  </a:lnTo>
                  <a:lnTo>
                    <a:pt x="6526" y="401"/>
                  </a:lnTo>
                  <a:lnTo>
                    <a:pt x="6603" y="401"/>
                  </a:lnTo>
                  <a:lnTo>
                    <a:pt x="6681" y="401"/>
                  </a:lnTo>
                  <a:lnTo>
                    <a:pt x="6759" y="401"/>
                  </a:lnTo>
                  <a:lnTo>
                    <a:pt x="6837" y="401"/>
                  </a:lnTo>
                  <a:lnTo>
                    <a:pt x="6914" y="401"/>
                  </a:lnTo>
                  <a:lnTo>
                    <a:pt x="6992" y="401"/>
                  </a:lnTo>
                  <a:lnTo>
                    <a:pt x="7148" y="401"/>
                  </a:lnTo>
                  <a:lnTo>
                    <a:pt x="7264" y="401"/>
                  </a:lnTo>
                  <a:lnTo>
                    <a:pt x="7420" y="401"/>
                  </a:lnTo>
                  <a:lnTo>
                    <a:pt x="7575" y="401"/>
                  </a:lnTo>
                  <a:lnTo>
                    <a:pt x="7730" y="401"/>
                  </a:lnTo>
                  <a:lnTo>
                    <a:pt x="7886" y="401"/>
                  </a:lnTo>
                  <a:lnTo>
                    <a:pt x="8002" y="703"/>
                  </a:lnTo>
                  <a:lnTo>
                    <a:pt x="8119" y="1004"/>
                  </a:lnTo>
                  <a:lnTo>
                    <a:pt x="8352" y="703"/>
                  </a:lnTo>
                  <a:lnTo>
                    <a:pt x="8663" y="401"/>
                  </a:lnTo>
                  <a:lnTo>
                    <a:pt x="8896" y="401"/>
                  </a:lnTo>
                  <a:lnTo>
                    <a:pt x="9168" y="200"/>
                  </a:lnTo>
                  <a:lnTo>
                    <a:pt x="9401" y="100"/>
                  </a:lnTo>
                  <a:lnTo>
                    <a:pt x="9750" y="0"/>
                  </a:lnTo>
                  <a:lnTo>
                    <a:pt x="9983" y="0"/>
                  </a:lnTo>
                  <a:lnTo>
                    <a:pt x="10255" y="0"/>
                  </a:lnTo>
                  <a:lnTo>
                    <a:pt x="10527" y="0"/>
                  </a:lnTo>
                  <a:lnTo>
                    <a:pt x="10800" y="100"/>
                  </a:lnTo>
                  <a:lnTo>
                    <a:pt x="11071" y="200"/>
                  </a:lnTo>
                  <a:lnTo>
                    <a:pt x="11343" y="301"/>
                  </a:lnTo>
                  <a:lnTo>
                    <a:pt x="11615" y="401"/>
                  </a:lnTo>
                  <a:lnTo>
                    <a:pt x="11887" y="401"/>
                  </a:lnTo>
                  <a:lnTo>
                    <a:pt x="12120" y="602"/>
                  </a:lnTo>
                  <a:lnTo>
                    <a:pt x="12392" y="80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8" name="未知"/>
            <p:cNvSpPr>
              <a:spLocks noChangeAspect="1"/>
            </p:cNvSpPr>
            <p:nvPr/>
          </p:nvSpPr>
          <p:spPr bwMode="auto">
            <a:xfrm>
              <a:off x="440" y="2705"/>
              <a:ext cx="397" cy="155"/>
            </a:xfrm>
            <a:custGeom>
              <a:avLst/>
              <a:gdLst/>
              <a:ahLst/>
              <a:cxnLst>
                <a:cxn ang="0">
                  <a:pos x="17403" y="2858"/>
                </a:cxn>
                <a:cxn ang="0">
                  <a:pos x="18267" y="4129"/>
                </a:cxn>
                <a:cxn ang="0">
                  <a:pos x="19254" y="4446"/>
                </a:cxn>
                <a:cxn ang="0">
                  <a:pos x="20118" y="5082"/>
                </a:cxn>
                <a:cxn ang="0">
                  <a:pos x="20735" y="5717"/>
                </a:cxn>
                <a:cxn ang="0">
                  <a:pos x="20982" y="6987"/>
                </a:cxn>
                <a:cxn ang="0">
                  <a:pos x="21229" y="8258"/>
                </a:cxn>
                <a:cxn ang="0">
                  <a:pos x="21353" y="9211"/>
                </a:cxn>
                <a:cxn ang="0">
                  <a:pos x="21600" y="10800"/>
                </a:cxn>
                <a:cxn ang="0">
                  <a:pos x="21353" y="12387"/>
                </a:cxn>
                <a:cxn ang="0">
                  <a:pos x="21106" y="13658"/>
                </a:cxn>
                <a:cxn ang="0">
                  <a:pos x="20735" y="14929"/>
                </a:cxn>
                <a:cxn ang="0">
                  <a:pos x="20118" y="16517"/>
                </a:cxn>
                <a:cxn ang="0">
                  <a:pos x="19131" y="17470"/>
                </a:cxn>
                <a:cxn ang="0">
                  <a:pos x="18143" y="18741"/>
                </a:cxn>
                <a:cxn ang="0">
                  <a:pos x="17156" y="20011"/>
                </a:cxn>
                <a:cxn ang="0">
                  <a:pos x="16169" y="20329"/>
                </a:cxn>
                <a:cxn ang="0">
                  <a:pos x="14687" y="20646"/>
                </a:cxn>
                <a:cxn ang="0">
                  <a:pos x="13577" y="20964"/>
                </a:cxn>
                <a:cxn ang="0">
                  <a:pos x="12219" y="21282"/>
                </a:cxn>
                <a:cxn ang="0">
                  <a:pos x="11231" y="21282"/>
                </a:cxn>
                <a:cxn ang="0">
                  <a:pos x="10614" y="21282"/>
                </a:cxn>
                <a:cxn ang="0">
                  <a:pos x="10121" y="21282"/>
                </a:cxn>
                <a:cxn ang="0">
                  <a:pos x="9380" y="21282"/>
                </a:cxn>
                <a:cxn ang="0">
                  <a:pos x="8269" y="20646"/>
                </a:cxn>
                <a:cxn ang="0">
                  <a:pos x="6664" y="20011"/>
                </a:cxn>
                <a:cxn ang="0">
                  <a:pos x="5060" y="19376"/>
                </a:cxn>
                <a:cxn ang="0">
                  <a:pos x="3455" y="18423"/>
                </a:cxn>
                <a:cxn ang="0">
                  <a:pos x="2345" y="17470"/>
                </a:cxn>
                <a:cxn ang="0">
                  <a:pos x="1727" y="16835"/>
                </a:cxn>
                <a:cxn ang="0">
                  <a:pos x="987" y="15882"/>
                </a:cxn>
                <a:cxn ang="0">
                  <a:pos x="370" y="13976"/>
                </a:cxn>
                <a:cxn ang="0">
                  <a:pos x="0" y="12070"/>
                </a:cxn>
                <a:cxn ang="0">
                  <a:pos x="246" y="9846"/>
                </a:cxn>
                <a:cxn ang="0">
                  <a:pos x="863" y="7941"/>
                </a:cxn>
                <a:cxn ang="0">
                  <a:pos x="1727" y="6352"/>
                </a:cxn>
                <a:cxn ang="0">
                  <a:pos x="2221" y="5717"/>
                </a:cxn>
                <a:cxn ang="0">
                  <a:pos x="2838" y="4764"/>
                </a:cxn>
                <a:cxn ang="0">
                  <a:pos x="3455" y="3811"/>
                </a:cxn>
                <a:cxn ang="0">
                  <a:pos x="4073" y="3176"/>
                </a:cxn>
                <a:cxn ang="0">
                  <a:pos x="5183" y="2541"/>
                </a:cxn>
                <a:cxn ang="0">
                  <a:pos x="6788" y="1587"/>
                </a:cxn>
                <a:cxn ang="0">
                  <a:pos x="8269" y="635"/>
                </a:cxn>
                <a:cxn ang="0">
                  <a:pos x="9750" y="0"/>
                </a:cxn>
                <a:cxn ang="0">
                  <a:pos x="11355" y="0"/>
                </a:cxn>
                <a:cxn ang="0">
                  <a:pos x="13083" y="0"/>
                </a:cxn>
                <a:cxn ang="0">
                  <a:pos x="14687" y="635"/>
                </a:cxn>
                <a:cxn ang="0">
                  <a:pos x="16415" y="1270"/>
                </a:cxn>
              </a:cxnLst>
              <a:rect l="0" t="0" r="r" b="b"/>
              <a:pathLst>
                <a:path w="21600" h="21600">
                  <a:moveTo>
                    <a:pt x="17032" y="2223"/>
                  </a:moveTo>
                  <a:lnTo>
                    <a:pt x="17403" y="2858"/>
                  </a:lnTo>
                  <a:lnTo>
                    <a:pt x="17897" y="3811"/>
                  </a:lnTo>
                  <a:lnTo>
                    <a:pt x="18267" y="4129"/>
                  </a:lnTo>
                  <a:lnTo>
                    <a:pt x="18637" y="4129"/>
                  </a:lnTo>
                  <a:lnTo>
                    <a:pt x="19254" y="4446"/>
                  </a:lnTo>
                  <a:lnTo>
                    <a:pt x="19625" y="4446"/>
                  </a:lnTo>
                  <a:lnTo>
                    <a:pt x="20118" y="5082"/>
                  </a:lnTo>
                  <a:lnTo>
                    <a:pt x="20488" y="5717"/>
                  </a:lnTo>
                  <a:lnTo>
                    <a:pt x="20735" y="5717"/>
                  </a:lnTo>
                  <a:lnTo>
                    <a:pt x="20859" y="6352"/>
                  </a:lnTo>
                  <a:lnTo>
                    <a:pt x="20982" y="6987"/>
                  </a:lnTo>
                  <a:lnTo>
                    <a:pt x="21106" y="7305"/>
                  </a:lnTo>
                  <a:lnTo>
                    <a:pt x="21229" y="8258"/>
                  </a:lnTo>
                  <a:lnTo>
                    <a:pt x="21353" y="8576"/>
                  </a:lnTo>
                  <a:lnTo>
                    <a:pt x="21353" y="9211"/>
                  </a:lnTo>
                  <a:lnTo>
                    <a:pt x="21600" y="9846"/>
                  </a:lnTo>
                  <a:lnTo>
                    <a:pt x="21600" y="10800"/>
                  </a:lnTo>
                  <a:lnTo>
                    <a:pt x="21600" y="11435"/>
                  </a:lnTo>
                  <a:lnTo>
                    <a:pt x="21353" y="12387"/>
                  </a:lnTo>
                  <a:lnTo>
                    <a:pt x="21353" y="12705"/>
                  </a:lnTo>
                  <a:lnTo>
                    <a:pt x="21106" y="13658"/>
                  </a:lnTo>
                  <a:lnTo>
                    <a:pt x="20859" y="13976"/>
                  </a:lnTo>
                  <a:lnTo>
                    <a:pt x="20735" y="14929"/>
                  </a:lnTo>
                  <a:lnTo>
                    <a:pt x="20612" y="15882"/>
                  </a:lnTo>
                  <a:lnTo>
                    <a:pt x="20118" y="16517"/>
                  </a:lnTo>
                  <a:lnTo>
                    <a:pt x="19625" y="16835"/>
                  </a:lnTo>
                  <a:lnTo>
                    <a:pt x="19131" y="17470"/>
                  </a:lnTo>
                  <a:lnTo>
                    <a:pt x="18637" y="18105"/>
                  </a:lnTo>
                  <a:lnTo>
                    <a:pt x="18143" y="18741"/>
                  </a:lnTo>
                  <a:lnTo>
                    <a:pt x="17650" y="19376"/>
                  </a:lnTo>
                  <a:lnTo>
                    <a:pt x="17156" y="20011"/>
                  </a:lnTo>
                  <a:lnTo>
                    <a:pt x="16662" y="20329"/>
                  </a:lnTo>
                  <a:lnTo>
                    <a:pt x="16169" y="20329"/>
                  </a:lnTo>
                  <a:lnTo>
                    <a:pt x="15428" y="20646"/>
                  </a:lnTo>
                  <a:lnTo>
                    <a:pt x="14687" y="20646"/>
                  </a:lnTo>
                  <a:lnTo>
                    <a:pt x="14194" y="20964"/>
                  </a:lnTo>
                  <a:lnTo>
                    <a:pt x="13577" y="20964"/>
                  </a:lnTo>
                  <a:lnTo>
                    <a:pt x="12836" y="21282"/>
                  </a:lnTo>
                  <a:lnTo>
                    <a:pt x="12219" y="21282"/>
                  </a:lnTo>
                  <a:lnTo>
                    <a:pt x="11478" y="21600"/>
                  </a:lnTo>
                  <a:lnTo>
                    <a:pt x="11231" y="21282"/>
                  </a:lnTo>
                  <a:lnTo>
                    <a:pt x="10861" y="21282"/>
                  </a:lnTo>
                  <a:lnTo>
                    <a:pt x="10614" y="21282"/>
                  </a:lnTo>
                  <a:lnTo>
                    <a:pt x="10367" y="21282"/>
                  </a:lnTo>
                  <a:lnTo>
                    <a:pt x="10121" y="21282"/>
                  </a:lnTo>
                  <a:lnTo>
                    <a:pt x="9750" y="21282"/>
                  </a:lnTo>
                  <a:lnTo>
                    <a:pt x="9380" y="21282"/>
                  </a:lnTo>
                  <a:lnTo>
                    <a:pt x="9133" y="21282"/>
                  </a:lnTo>
                  <a:lnTo>
                    <a:pt x="8269" y="20646"/>
                  </a:lnTo>
                  <a:lnTo>
                    <a:pt x="7528" y="20329"/>
                  </a:lnTo>
                  <a:lnTo>
                    <a:pt x="6664" y="20011"/>
                  </a:lnTo>
                  <a:lnTo>
                    <a:pt x="5801" y="19693"/>
                  </a:lnTo>
                  <a:lnTo>
                    <a:pt x="5060" y="19376"/>
                  </a:lnTo>
                  <a:lnTo>
                    <a:pt x="4196" y="18741"/>
                  </a:lnTo>
                  <a:lnTo>
                    <a:pt x="3455" y="18423"/>
                  </a:lnTo>
                  <a:lnTo>
                    <a:pt x="2838" y="17470"/>
                  </a:lnTo>
                  <a:lnTo>
                    <a:pt x="2345" y="17470"/>
                  </a:lnTo>
                  <a:lnTo>
                    <a:pt x="2098" y="17470"/>
                  </a:lnTo>
                  <a:lnTo>
                    <a:pt x="1727" y="16835"/>
                  </a:lnTo>
                  <a:lnTo>
                    <a:pt x="1233" y="16517"/>
                  </a:lnTo>
                  <a:lnTo>
                    <a:pt x="987" y="15882"/>
                  </a:lnTo>
                  <a:lnTo>
                    <a:pt x="616" y="14929"/>
                  </a:lnTo>
                  <a:lnTo>
                    <a:pt x="370" y="13976"/>
                  </a:lnTo>
                  <a:lnTo>
                    <a:pt x="0" y="13341"/>
                  </a:lnTo>
                  <a:lnTo>
                    <a:pt x="0" y="12070"/>
                  </a:lnTo>
                  <a:lnTo>
                    <a:pt x="0" y="11117"/>
                  </a:lnTo>
                  <a:lnTo>
                    <a:pt x="246" y="9846"/>
                  </a:lnTo>
                  <a:lnTo>
                    <a:pt x="616" y="8893"/>
                  </a:lnTo>
                  <a:lnTo>
                    <a:pt x="863" y="7941"/>
                  </a:lnTo>
                  <a:lnTo>
                    <a:pt x="1233" y="6987"/>
                  </a:lnTo>
                  <a:lnTo>
                    <a:pt x="1727" y="6352"/>
                  </a:lnTo>
                  <a:lnTo>
                    <a:pt x="2098" y="5717"/>
                  </a:lnTo>
                  <a:lnTo>
                    <a:pt x="2221" y="5717"/>
                  </a:lnTo>
                  <a:lnTo>
                    <a:pt x="2591" y="5082"/>
                  </a:lnTo>
                  <a:lnTo>
                    <a:pt x="2838" y="4764"/>
                  </a:lnTo>
                  <a:lnTo>
                    <a:pt x="3208" y="4129"/>
                  </a:lnTo>
                  <a:lnTo>
                    <a:pt x="3455" y="3811"/>
                  </a:lnTo>
                  <a:lnTo>
                    <a:pt x="3826" y="3493"/>
                  </a:lnTo>
                  <a:lnTo>
                    <a:pt x="4073" y="3176"/>
                  </a:lnTo>
                  <a:lnTo>
                    <a:pt x="4443" y="2858"/>
                  </a:lnTo>
                  <a:lnTo>
                    <a:pt x="5183" y="2541"/>
                  </a:lnTo>
                  <a:lnTo>
                    <a:pt x="6047" y="2223"/>
                  </a:lnTo>
                  <a:lnTo>
                    <a:pt x="6788" y="1587"/>
                  </a:lnTo>
                  <a:lnTo>
                    <a:pt x="7528" y="952"/>
                  </a:lnTo>
                  <a:lnTo>
                    <a:pt x="8269" y="635"/>
                  </a:lnTo>
                  <a:lnTo>
                    <a:pt x="9009" y="635"/>
                  </a:lnTo>
                  <a:lnTo>
                    <a:pt x="9750" y="0"/>
                  </a:lnTo>
                  <a:lnTo>
                    <a:pt x="10491" y="0"/>
                  </a:lnTo>
                  <a:lnTo>
                    <a:pt x="11355" y="0"/>
                  </a:lnTo>
                  <a:lnTo>
                    <a:pt x="12219" y="0"/>
                  </a:lnTo>
                  <a:lnTo>
                    <a:pt x="13083" y="0"/>
                  </a:lnTo>
                  <a:lnTo>
                    <a:pt x="13947" y="317"/>
                  </a:lnTo>
                  <a:lnTo>
                    <a:pt x="14687" y="635"/>
                  </a:lnTo>
                  <a:lnTo>
                    <a:pt x="15551" y="952"/>
                  </a:lnTo>
                  <a:lnTo>
                    <a:pt x="16415" y="1270"/>
                  </a:lnTo>
                  <a:lnTo>
                    <a:pt x="17032" y="222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9" name="未知"/>
            <p:cNvSpPr>
              <a:spLocks noChangeAspect="1"/>
            </p:cNvSpPr>
            <p:nvPr/>
          </p:nvSpPr>
          <p:spPr bwMode="auto">
            <a:xfrm>
              <a:off x="440" y="2705"/>
              <a:ext cx="397" cy="155"/>
            </a:xfrm>
            <a:custGeom>
              <a:avLst/>
              <a:gdLst/>
              <a:ahLst/>
              <a:cxnLst>
                <a:cxn ang="0">
                  <a:pos x="17403" y="2858"/>
                </a:cxn>
                <a:cxn ang="0">
                  <a:pos x="18267" y="4129"/>
                </a:cxn>
                <a:cxn ang="0">
                  <a:pos x="19254" y="4446"/>
                </a:cxn>
                <a:cxn ang="0">
                  <a:pos x="20118" y="5082"/>
                </a:cxn>
                <a:cxn ang="0">
                  <a:pos x="20735" y="5717"/>
                </a:cxn>
                <a:cxn ang="0">
                  <a:pos x="20982" y="6987"/>
                </a:cxn>
                <a:cxn ang="0">
                  <a:pos x="21229" y="8258"/>
                </a:cxn>
                <a:cxn ang="0">
                  <a:pos x="21353" y="9211"/>
                </a:cxn>
                <a:cxn ang="0">
                  <a:pos x="21600" y="10800"/>
                </a:cxn>
                <a:cxn ang="0">
                  <a:pos x="21353" y="12387"/>
                </a:cxn>
                <a:cxn ang="0">
                  <a:pos x="21106" y="13658"/>
                </a:cxn>
                <a:cxn ang="0">
                  <a:pos x="20735" y="14929"/>
                </a:cxn>
                <a:cxn ang="0">
                  <a:pos x="20118" y="16517"/>
                </a:cxn>
                <a:cxn ang="0">
                  <a:pos x="19131" y="17470"/>
                </a:cxn>
                <a:cxn ang="0">
                  <a:pos x="18143" y="18741"/>
                </a:cxn>
                <a:cxn ang="0">
                  <a:pos x="17156" y="20011"/>
                </a:cxn>
                <a:cxn ang="0">
                  <a:pos x="16169" y="20329"/>
                </a:cxn>
                <a:cxn ang="0">
                  <a:pos x="14687" y="20646"/>
                </a:cxn>
                <a:cxn ang="0">
                  <a:pos x="13577" y="20964"/>
                </a:cxn>
                <a:cxn ang="0">
                  <a:pos x="12219" y="21282"/>
                </a:cxn>
                <a:cxn ang="0">
                  <a:pos x="11231" y="21282"/>
                </a:cxn>
                <a:cxn ang="0">
                  <a:pos x="10614" y="21282"/>
                </a:cxn>
                <a:cxn ang="0">
                  <a:pos x="10121" y="21282"/>
                </a:cxn>
                <a:cxn ang="0">
                  <a:pos x="9380" y="21282"/>
                </a:cxn>
                <a:cxn ang="0">
                  <a:pos x="8269" y="20646"/>
                </a:cxn>
                <a:cxn ang="0">
                  <a:pos x="6664" y="20011"/>
                </a:cxn>
                <a:cxn ang="0">
                  <a:pos x="5060" y="19376"/>
                </a:cxn>
                <a:cxn ang="0">
                  <a:pos x="3455" y="18423"/>
                </a:cxn>
                <a:cxn ang="0">
                  <a:pos x="2345" y="17470"/>
                </a:cxn>
                <a:cxn ang="0">
                  <a:pos x="1727" y="16835"/>
                </a:cxn>
                <a:cxn ang="0">
                  <a:pos x="987" y="15882"/>
                </a:cxn>
                <a:cxn ang="0">
                  <a:pos x="370" y="13976"/>
                </a:cxn>
                <a:cxn ang="0">
                  <a:pos x="0" y="12070"/>
                </a:cxn>
                <a:cxn ang="0">
                  <a:pos x="246" y="9846"/>
                </a:cxn>
                <a:cxn ang="0">
                  <a:pos x="863" y="7941"/>
                </a:cxn>
                <a:cxn ang="0">
                  <a:pos x="1727" y="6352"/>
                </a:cxn>
                <a:cxn ang="0">
                  <a:pos x="2221" y="5717"/>
                </a:cxn>
                <a:cxn ang="0">
                  <a:pos x="2838" y="4764"/>
                </a:cxn>
                <a:cxn ang="0">
                  <a:pos x="3455" y="3811"/>
                </a:cxn>
                <a:cxn ang="0">
                  <a:pos x="4073" y="3176"/>
                </a:cxn>
                <a:cxn ang="0">
                  <a:pos x="5183" y="2541"/>
                </a:cxn>
                <a:cxn ang="0">
                  <a:pos x="6788" y="1587"/>
                </a:cxn>
                <a:cxn ang="0">
                  <a:pos x="8269" y="635"/>
                </a:cxn>
                <a:cxn ang="0">
                  <a:pos x="9750" y="0"/>
                </a:cxn>
                <a:cxn ang="0">
                  <a:pos x="11355" y="0"/>
                </a:cxn>
                <a:cxn ang="0">
                  <a:pos x="13083" y="0"/>
                </a:cxn>
                <a:cxn ang="0">
                  <a:pos x="14687" y="635"/>
                </a:cxn>
                <a:cxn ang="0">
                  <a:pos x="16415" y="1270"/>
                </a:cxn>
              </a:cxnLst>
              <a:rect l="0" t="0" r="r" b="b"/>
              <a:pathLst>
                <a:path w="21600" h="21600">
                  <a:moveTo>
                    <a:pt x="17032" y="2223"/>
                  </a:moveTo>
                  <a:lnTo>
                    <a:pt x="17403" y="2858"/>
                  </a:lnTo>
                  <a:lnTo>
                    <a:pt x="17897" y="3811"/>
                  </a:lnTo>
                  <a:lnTo>
                    <a:pt x="18267" y="4129"/>
                  </a:lnTo>
                  <a:lnTo>
                    <a:pt x="18637" y="4129"/>
                  </a:lnTo>
                  <a:lnTo>
                    <a:pt x="19254" y="4446"/>
                  </a:lnTo>
                  <a:lnTo>
                    <a:pt x="19625" y="4446"/>
                  </a:lnTo>
                  <a:lnTo>
                    <a:pt x="20118" y="5082"/>
                  </a:lnTo>
                  <a:lnTo>
                    <a:pt x="20488" y="5717"/>
                  </a:lnTo>
                  <a:lnTo>
                    <a:pt x="20735" y="5717"/>
                  </a:lnTo>
                  <a:lnTo>
                    <a:pt x="20859" y="6352"/>
                  </a:lnTo>
                  <a:lnTo>
                    <a:pt x="20982" y="6987"/>
                  </a:lnTo>
                  <a:lnTo>
                    <a:pt x="21106" y="7305"/>
                  </a:lnTo>
                  <a:lnTo>
                    <a:pt x="21229" y="8258"/>
                  </a:lnTo>
                  <a:lnTo>
                    <a:pt x="21353" y="8576"/>
                  </a:lnTo>
                  <a:lnTo>
                    <a:pt x="21353" y="9211"/>
                  </a:lnTo>
                  <a:lnTo>
                    <a:pt x="21600" y="9846"/>
                  </a:lnTo>
                  <a:lnTo>
                    <a:pt x="21600" y="10800"/>
                  </a:lnTo>
                  <a:lnTo>
                    <a:pt x="21600" y="11435"/>
                  </a:lnTo>
                  <a:lnTo>
                    <a:pt x="21353" y="12387"/>
                  </a:lnTo>
                  <a:lnTo>
                    <a:pt x="21353" y="12705"/>
                  </a:lnTo>
                  <a:lnTo>
                    <a:pt x="21106" y="13658"/>
                  </a:lnTo>
                  <a:lnTo>
                    <a:pt x="20859" y="13976"/>
                  </a:lnTo>
                  <a:lnTo>
                    <a:pt x="20735" y="14929"/>
                  </a:lnTo>
                  <a:lnTo>
                    <a:pt x="20612" y="15882"/>
                  </a:lnTo>
                  <a:lnTo>
                    <a:pt x="20118" y="16517"/>
                  </a:lnTo>
                  <a:lnTo>
                    <a:pt x="19625" y="16835"/>
                  </a:lnTo>
                  <a:lnTo>
                    <a:pt x="19131" y="17470"/>
                  </a:lnTo>
                  <a:lnTo>
                    <a:pt x="18637" y="18105"/>
                  </a:lnTo>
                  <a:lnTo>
                    <a:pt x="18143" y="18741"/>
                  </a:lnTo>
                  <a:lnTo>
                    <a:pt x="17650" y="19376"/>
                  </a:lnTo>
                  <a:lnTo>
                    <a:pt x="17156" y="20011"/>
                  </a:lnTo>
                  <a:lnTo>
                    <a:pt x="16662" y="20329"/>
                  </a:lnTo>
                  <a:lnTo>
                    <a:pt x="16169" y="20329"/>
                  </a:lnTo>
                  <a:lnTo>
                    <a:pt x="15428" y="20646"/>
                  </a:lnTo>
                  <a:lnTo>
                    <a:pt x="14687" y="20646"/>
                  </a:lnTo>
                  <a:lnTo>
                    <a:pt x="14194" y="20964"/>
                  </a:lnTo>
                  <a:lnTo>
                    <a:pt x="13577" y="20964"/>
                  </a:lnTo>
                  <a:lnTo>
                    <a:pt x="12836" y="21282"/>
                  </a:lnTo>
                  <a:lnTo>
                    <a:pt x="12219" y="21282"/>
                  </a:lnTo>
                  <a:lnTo>
                    <a:pt x="11478" y="21600"/>
                  </a:lnTo>
                  <a:lnTo>
                    <a:pt x="11231" y="21282"/>
                  </a:lnTo>
                  <a:lnTo>
                    <a:pt x="10861" y="21282"/>
                  </a:lnTo>
                  <a:lnTo>
                    <a:pt x="10614" y="21282"/>
                  </a:lnTo>
                  <a:lnTo>
                    <a:pt x="10367" y="21282"/>
                  </a:lnTo>
                  <a:lnTo>
                    <a:pt x="10121" y="21282"/>
                  </a:lnTo>
                  <a:lnTo>
                    <a:pt x="9750" y="21282"/>
                  </a:lnTo>
                  <a:lnTo>
                    <a:pt x="9380" y="21282"/>
                  </a:lnTo>
                  <a:lnTo>
                    <a:pt x="9133" y="21282"/>
                  </a:lnTo>
                  <a:lnTo>
                    <a:pt x="8269" y="20646"/>
                  </a:lnTo>
                  <a:lnTo>
                    <a:pt x="7528" y="20329"/>
                  </a:lnTo>
                  <a:lnTo>
                    <a:pt x="6664" y="20011"/>
                  </a:lnTo>
                  <a:lnTo>
                    <a:pt x="5801" y="19693"/>
                  </a:lnTo>
                  <a:lnTo>
                    <a:pt x="5060" y="19376"/>
                  </a:lnTo>
                  <a:lnTo>
                    <a:pt x="4196" y="18741"/>
                  </a:lnTo>
                  <a:lnTo>
                    <a:pt x="3455" y="18423"/>
                  </a:lnTo>
                  <a:lnTo>
                    <a:pt x="2838" y="17470"/>
                  </a:lnTo>
                  <a:lnTo>
                    <a:pt x="2345" y="17470"/>
                  </a:lnTo>
                  <a:lnTo>
                    <a:pt x="2098" y="17470"/>
                  </a:lnTo>
                  <a:lnTo>
                    <a:pt x="1727" y="16835"/>
                  </a:lnTo>
                  <a:lnTo>
                    <a:pt x="1233" y="16517"/>
                  </a:lnTo>
                  <a:lnTo>
                    <a:pt x="987" y="15882"/>
                  </a:lnTo>
                  <a:lnTo>
                    <a:pt x="616" y="14929"/>
                  </a:lnTo>
                  <a:lnTo>
                    <a:pt x="370" y="13976"/>
                  </a:lnTo>
                  <a:lnTo>
                    <a:pt x="0" y="13341"/>
                  </a:lnTo>
                  <a:lnTo>
                    <a:pt x="0" y="12070"/>
                  </a:lnTo>
                  <a:lnTo>
                    <a:pt x="0" y="11117"/>
                  </a:lnTo>
                  <a:lnTo>
                    <a:pt x="246" y="9846"/>
                  </a:lnTo>
                  <a:lnTo>
                    <a:pt x="616" y="8893"/>
                  </a:lnTo>
                  <a:lnTo>
                    <a:pt x="863" y="7941"/>
                  </a:lnTo>
                  <a:lnTo>
                    <a:pt x="1233" y="6987"/>
                  </a:lnTo>
                  <a:lnTo>
                    <a:pt x="1727" y="6352"/>
                  </a:lnTo>
                  <a:lnTo>
                    <a:pt x="2098" y="5717"/>
                  </a:lnTo>
                  <a:lnTo>
                    <a:pt x="2221" y="5717"/>
                  </a:lnTo>
                  <a:lnTo>
                    <a:pt x="2591" y="5082"/>
                  </a:lnTo>
                  <a:lnTo>
                    <a:pt x="2838" y="4764"/>
                  </a:lnTo>
                  <a:lnTo>
                    <a:pt x="3208" y="4129"/>
                  </a:lnTo>
                  <a:lnTo>
                    <a:pt x="3455" y="3811"/>
                  </a:lnTo>
                  <a:lnTo>
                    <a:pt x="3826" y="3493"/>
                  </a:lnTo>
                  <a:lnTo>
                    <a:pt x="4073" y="3176"/>
                  </a:lnTo>
                  <a:lnTo>
                    <a:pt x="4443" y="2858"/>
                  </a:lnTo>
                  <a:lnTo>
                    <a:pt x="5183" y="2541"/>
                  </a:lnTo>
                  <a:lnTo>
                    <a:pt x="6047" y="2223"/>
                  </a:lnTo>
                  <a:lnTo>
                    <a:pt x="6788" y="1587"/>
                  </a:lnTo>
                  <a:lnTo>
                    <a:pt x="7528" y="952"/>
                  </a:lnTo>
                  <a:lnTo>
                    <a:pt x="8269" y="635"/>
                  </a:lnTo>
                  <a:lnTo>
                    <a:pt x="9009" y="635"/>
                  </a:lnTo>
                  <a:lnTo>
                    <a:pt x="9750" y="0"/>
                  </a:lnTo>
                  <a:lnTo>
                    <a:pt x="10491" y="0"/>
                  </a:lnTo>
                  <a:lnTo>
                    <a:pt x="11355" y="0"/>
                  </a:lnTo>
                  <a:lnTo>
                    <a:pt x="12219" y="0"/>
                  </a:lnTo>
                  <a:lnTo>
                    <a:pt x="13083" y="0"/>
                  </a:lnTo>
                  <a:lnTo>
                    <a:pt x="13947" y="317"/>
                  </a:lnTo>
                  <a:lnTo>
                    <a:pt x="14687" y="635"/>
                  </a:lnTo>
                  <a:lnTo>
                    <a:pt x="15551" y="952"/>
                  </a:lnTo>
                  <a:lnTo>
                    <a:pt x="16415" y="1270"/>
                  </a:lnTo>
                  <a:lnTo>
                    <a:pt x="17032" y="222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 name="未知"/>
            <p:cNvSpPr>
              <a:spLocks noChangeAspect="1"/>
            </p:cNvSpPr>
            <p:nvPr/>
          </p:nvSpPr>
          <p:spPr bwMode="auto">
            <a:xfrm>
              <a:off x="782" y="2710"/>
              <a:ext cx="1241" cy="467"/>
            </a:xfrm>
            <a:custGeom>
              <a:avLst/>
              <a:gdLst/>
              <a:ahLst/>
              <a:cxnLst>
                <a:cxn ang="0">
                  <a:pos x="12399" y="1153"/>
                </a:cxn>
                <a:cxn ang="0">
                  <a:pos x="12477" y="1362"/>
                </a:cxn>
                <a:cxn ang="0">
                  <a:pos x="12873" y="1153"/>
                </a:cxn>
                <a:cxn ang="0">
                  <a:pos x="13386" y="943"/>
                </a:cxn>
                <a:cxn ang="0">
                  <a:pos x="14452" y="838"/>
                </a:cxn>
                <a:cxn ang="0">
                  <a:pos x="16505" y="1782"/>
                </a:cxn>
                <a:cxn ang="0">
                  <a:pos x="18282" y="3669"/>
                </a:cxn>
                <a:cxn ang="0">
                  <a:pos x="18677" y="4718"/>
                </a:cxn>
                <a:cxn ang="0">
                  <a:pos x="19230" y="5137"/>
                </a:cxn>
                <a:cxn ang="0">
                  <a:pos x="19625" y="5242"/>
                </a:cxn>
                <a:cxn ang="0">
                  <a:pos x="20217" y="5976"/>
                </a:cxn>
                <a:cxn ang="0">
                  <a:pos x="21204" y="8073"/>
                </a:cxn>
                <a:cxn ang="0">
                  <a:pos x="21520" y="9751"/>
                </a:cxn>
                <a:cxn ang="0">
                  <a:pos x="21560" y="11324"/>
                </a:cxn>
                <a:cxn ang="0">
                  <a:pos x="21126" y="13630"/>
                </a:cxn>
                <a:cxn ang="0">
                  <a:pos x="20296" y="15203"/>
                </a:cxn>
                <a:cxn ang="0">
                  <a:pos x="19783" y="16671"/>
                </a:cxn>
                <a:cxn ang="0">
                  <a:pos x="19111" y="18244"/>
                </a:cxn>
                <a:cxn ang="0">
                  <a:pos x="17927" y="19817"/>
                </a:cxn>
                <a:cxn ang="0">
                  <a:pos x="16861" y="20760"/>
                </a:cxn>
                <a:cxn ang="0">
                  <a:pos x="16387" y="20970"/>
                </a:cxn>
                <a:cxn ang="0">
                  <a:pos x="15794" y="21180"/>
                </a:cxn>
                <a:cxn ang="0">
                  <a:pos x="15044" y="21494"/>
                </a:cxn>
                <a:cxn ang="0">
                  <a:pos x="14057" y="21600"/>
                </a:cxn>
                <a:cxn ang="0">
                  <a:pos x="12636" y="21075"/>
                </a:cxn>
                <a:cxn ang="0">
                  <a:pos x="11451" y="20656"/>
                </a:cxn>
                <a:cxn ang="0">
                  <a:pos x="10543" y="20970"/>
                </a:cxn>
                <a:cxn ang="0">
                  <a:pos x="8924" y="20551"/>
                </a:cxn>
                <a:cxn ang="0">
                  <a:pos x="8173" y="20026"/>
                </a:cxn>
                <a:cxn ang="0">
                  <a:pos x="7660" y="19607"/>
                </a:cxn>
                <a:cxn ang="0">
                  <a:pos x="6554" y="19712"/>
                </a:cxn>
                <a:cxn ang="0">
                  <a:pos x="5212" y="19398"/>
                </a:cxn>
                <a:cxn ang="0">
                  <a:pos x="4067" y="18768"/>
                </a:cxn>
                <a:cxn ang="0">
                  <a:pos x="3119" y="17615"/>
                </a:cxn>
                <a:cxn ang="0">
                  <a:pos x="2645" y="16671"/>
                </a:cxn>
                <a:cxn ang="0">
                  <a:pos x="2132" y="16566"/>
                </a:cxn>
                <a:cxn ang="0">
                  <a:pos x="1263" y="15832"/>
                </a:cxn>
                <a:cxn ang="0">
                  <a:pos x="315" y="14469"/>
                </a:cxn>
                <a:cxn ang="0">
                  <a:pos x="0" y="12477"/>
                </a:cxn>
                <a:cxn ang="0">
                  <a:pos x="39" y="10485"/>
                </a:cxn>
                <a:cxn ang="0">
                  <a:pos x="671" y="8283"/>
                </a:cxn>
                <a:cxn ang="0">
                  <a:pos x="1737" y="6815"/>
                </a:cxn>
                <a:cxn ang="0">
                  <a:pos x="2408" y="5557"/>
                </a:cxn>
                <a:cxn ang="0">
                  <a:pos x="3198" y="3774"/>
                </a:cxn>
                <a:cxn ang="0">
                  <a:pos x="3988" y="2516"/>
                </a:cxn>
                <a:cxn ang="0">
                  <a:pos x="4541" y="1782"/>
                </a:cxn>
                <a:cxn ang="0">
                  <a:pos x="5133" y="1467"/>
                </a:cxn>
                <a:cxn ang="0">
                  <a:pos x="5607" y="1048"/>
                </a:cxn>
                <a:cxn ang="0">
                  <a:pos x="6238" y="628"/>
                </a:cxn>
                <a:cxn ang="0">
                  <a:pos x="7305" y="314"/>
                </a:cxn>
                <a:cxn ang="0">
                  <a:pos x="8055" y="1048"/>
                </a:cxn>
                <a:cxn ang="0">
                  <a:pos x="8331" y="733"/>
                </a:cxn>
                <a:cxn ang="0">
                  <a:pos x="8963" y="209"/>
                </a:cxn>
                <a:cxn ang="0">
                  <a:pos x="10977" y="0"/>
                </a:cxn>
              </a:cxnLst>
              <a:rect l="0" t="0" r="r" b="b"/>
              <a:pathLst>
                <a:path w="21600" h="21600">
                  <a:moveTo>
                    <a:pt x="12399" y="943"/>
                  </a:moveTo>
                  <a:lnTo>
                    <a:pt x="12399" y="943"/>
                  </a:lnTo>
                  <a:lnTo>
                    <a:pt x="12399" y="1048"/>
                  </a:lnTo>
                  <a:lnTo>
                    <a:pt x="12399" y="1153"/>
                  </a:lnTo>
                  <a:lnTo>
                    <a:pt x="12438" y="1153"/>
                  </a:lnTo>
                  <a:lnTo>
                    <a:pt x="12438" y="1258"/>
                  </a:lnTo>
                  <a:lnTo>
                    <a:pt x="12477" y="1258"/>
                  </a:lnTo>
                  <a:lnTo>
                    <a:pt x="12477" y="1362"/>
                  </a:lnTo>
                  <a:lnTo>
                    <a:pt x="12517" y="1362"/>
                  </a:lnTo>
                  <a:lnTo>
                    <a:pt x="12636" y="1258"/>
                  </a:lnTo>
                  <a:lnTo>
                    <a:pt x="12714" y="1153"/>
                  </a:lnTo>
                  <a:lnTo>
                    <a:pt x="12873" y="1153"/>
                  </a:lnTo>
                  <a:lnTo>
                    <a:pt x="12991" y="1048"/>
                  </a:lnTo>
                  <a:lnTo>
                    <a:pt x="13149" y="1048"/>
                  </a:lnTo>
                  <a:lnTo>
                    <a:pt x="13267" y="1048"/>
                  </a:lnTo>
                  <a:lnTo>
                    <a:pt x="13386" y="943"/>
                  </a:lnTo>
                  <a:lnTo>
                    <a:pt x="13504" y="943"/>
                  </a:lnTo>
                  <a:lnTo>
                    <a:pt x="13860" y="838"/>
                  </a:lnTo>
                  <a:lnTo>
                    <a:pt x="14136" y="838"/>
                  </a:lnTo>
                  <a:lnTo>
                    <a:pt x="14452" y="838"/>
                  </a:lnTo>
                  <a:lnTo>
                    <a:pt x="14729" y="838"/>
                  </a:lnTo>
                  <a:lnTo>
                    <a:pt x="15321" y="1048"/>
                  </a:lnTo>
                  <a:lnTo>
                    <a:pt x="15913" y="1467"/>
                  </a:lnTo>
                  <a:lnTo>
                    <a:pt x="16505" y="1782"/>
                  </a:lnTo>
                  <a:lnTo>
                    <a:pt x="17058" y="2306"/>
                  </a:lnTo>
                  <a:lnTo>
                    <a:pt x="17572" y="2830"/>
                  </a:lnTo>
                  <a:lnTo>
                    <a:pt x="18124" y="3460"/>
                  </a:lnTo>
                  <a:lnTo>
                    <a:pt x="18282" y="3669"/>
                  </a:lnTo>
                  <a:lnTo>
                    <a:pt x="18361" y="3879"/>
                  </a:lnTo>
                  <a:lnTo>
                    <a:pt x="18480" y="4194"/>
                  </a:lnTo>
                  <a:lnTo>
                    <a:pt x="18598" y="4403"/>
                  </a:lnTo>
                  <a:lnTo>
                    <a:pt x="18677" y="4718"/>
                  </a:lnTo>
                  <a:lnTo>
                    <a:pt x="18835" y="4928"/>
                  </a:lnTo>
                  <a:lnTo>
                    <a:pt x="18954" y="5137"/>
                  </a:lnTo>
                  <a:lnTo>
                    <a:pt x="19072" y="5242"/>
                  </a:lnTo>
                  <a:lnTo>
                    <a:pt x="19230" y="5137"/>
                  </a:lnTo>
                  <a:lnTo>
                    <a:pt x="19270" y="5137"/>
                  </a:lnTo>
                  <a:lnTo>
                    <a:pt x="19388" y="5137"/>
                  </a:lnTo>
                  <a:lnTo>
                    <a:pt x="19507" y="5242"/>
                  </a:lnTo>
                  <a:lnTo>
                    <a:pt x="19625" y="5242"/>
                  </a:lnTo>
                  <a:lnTo>
                    <a:pt x="19743" y="5242"/>
                  </a:lnTo>
                  <a:lnTo>
                    <a:pt x="19862" y="5452"/>
                  </a:lnTo>
                  <a:lnTo>
                    <a:pt x="19941" y="5557"/>
                  </a:lnTo>
                  <a:lnTo>
                    <a:pt x="20217" y="5976"/>
                  </a:lnTo>
                  <a:lnTo>
                    <a:pt x="20494" y="6396"/>
                  </a:lnTo>
                  <a:lnTo>
                    <a:pt x="20691" y="6920"/>
                  </a:lnTo>
                  <a:lnTo>
                    <a:pt x="20968" y="7339"/>
                  </a:lnTo>
                  <a:lnTo>
                    <a:pt x="21204" y="8073"/>
                  </a:lnTo>
                  <a:lnTo>
                    <a:pt x="21323" y="8702"/>
                  </a:lnTo>
                  <a:lnTo>
                    <a:pt x="21402" y="9017"/>
                  </a:lnTo>
                  <a:lnTo>
                    <a:pt x="21481" y="9332"/>
                  </a:lnTo>
                  <a:lnTo>
                    <a:pt x="21520" y="9751"/>
                  </a:lnTo>
                  <a:lnTo>
                    <a:pt x="21560" y="10275"/>
                  </a:lnTo>
                  <a:lnTo>
                    <a:pt x="21600" y="10590"/>
                  </a:lnTo>
                  <a:lnTo>
                    <a:pt x="21600" y="10904"/>
                  </a:lnTo>
                  <a:lnTo>
                    <a:pt x="21560" y="11324"/>
                  </a:lnTo>
                  <a:lnTo>
                    <a:pt x="21520" y="11743"/>
                  </a:lnTo>
                  <a:lnTo>
                    <a:pt x="21402" y="12267"/>
                  </a:lnTo>
                  <a:lnTo>
                    <a:pt x="21283" y="13001"/>
                  </a:lnTo>
                  <a:lnTo>
                    <a:pt x="21126" y="13630"/>
                  </a:lnTo>
                  <a:lnTo>
                    <a:pt x="20928" y="14050"/>
                  </a:lnTo>
                  <a:lnTo>
                    <a:pt x="20652" y="14574"/>
                  </a:lnTo>
                  <a:lnTo>
                    <a:pt x="20494" y="15098"/>
                  </a:lnTo>
                  <a:lnTo>
                    <a:pt x="20296" y="15203"/>
                  </a:lnTo>
                  <a:lnTo>
                    <a:pt x="20099" y="15518"/>
                  </a:lnTo>
                  <a:lnTo>
                    <a:pt x="19980" y="15728"/>
                  </a:lnTo>
                  <a:lnTo>
                    <a:pt x="19901" y="16147"/>
                  </a:lnTo>
                  <a:lnTo>
                    <a:pt x="19783" y="16671"/>
                  </a:lnTo>
                  <a:lnTo>
                    <a:pt x="19664" y="17091"/>
                  </a:lnTo>
                  <a:lnTo>
                    <a:pt x="19546" y="17405"/>
                  </a:lnTo>
                  <a:lnTo>
                    <a:pt x="19348" y="17615"/>
                  </a:lnTo>
                  <a:lnTo>
                    <a:pt x="19111" y="18244"/>
                  </a:lnTo>
                  <a:lnTo>
                    <a:pt x="18835" y="18664"/>
                  </a:lnTo>
                  <a:lnTo>
                    <a:pt x="18559" y="19188"/>
                  </a:lnTo>
                  <a:lnTo>
                    <a:pt x="18243" y="19502"/>
                  </a:lnTo>
                  <a:lnTo>
                    <a:pt x="17927" y="19817"/>
                  </a:lnTo>
                  <a:lnTo>
                    <a:pt x="17651" y="20132"/>
                  </a:lnTo>
                  <a:lnTo>
                    <a:pt x="17295" y="20551"/>
                  </a:lnTo>
                  <a:lnTo>
                    <a:pt x="16979" y="20760"/>
                  </a:lnTo>
                  <a:lnTo>
                    <a:pt x="16861" y="20760"/>
                  </a:lnTo>
                  <a:lnTo>
                    <a:pt x="16742" y="20760"/>
                  </a:lnTo>
                  <a:lnTo>
                    <a:pt x="16584" y="20760"/>
                  </a:lnTo>
                  <a:lnTo>
                    <a:pt x="16505" y="20866"/>
                  </a:lnTo>
                  <a:lnTo>
                    <a:pt x="16387" y="20970"/>
                  </a:lnTo>
                  <a:lnTo>
                    <a:pt x="16229" y="20970"/>
                  </a:lnTo>
                  <a:lnTo>
                    <a:pt x="16071" y="20970"/>
                  </a:lnTo>
                  <a:lnTo>
                    <a:pt x="15953" y="20970"/>
                  </a:lnTo>
                  <a:lnTo>
                    <a:pt x="15794" y="21180"/>
                  </a:lnTo>
                  <a:lnTo>
                    <a:pt x="15597" y="21285"/>
                  </a:lnTo>
                  <a:lnTo>
                    <a:pt x="15400" y="21390"/>
                  </a:lnTo>
                  <a:lnTo>
                    <a:pt x="15242" y="21494"/>
                  </a:lnTo>
                  <a:lnTo>
                    <a:pt x="15044" y="21494"/>
                  </a:lnTo>
                  <a:lnTo>
                    <a:pt x="14847" y="21494"/>
                  </a:lnTo>
                  <a:lnTo>
                    <a:pt x="14610" y="21494"/>
                  </a:lnTo>
                  <a:lnTo>
                    <a:pt x="14452" y="21600"/>
                  </a:lnTo>
                  <a:lnTo>
                    <a:pt x="14057" y="21600"/>
                  </a:lnTo>
                  <a:lnTo>
                    <a:pt x="13741" y="21600"/>
                  </a:lnTo>
                  <a:lnTo>
                    <a:pt x="13346" y="21494"/>
                  </a:lnTo>
                  <a:lnTo>
                    <a:pt x="13030" y="21285"/>
                  </a:lnTo>
                  <a:lnTo>
                    <a:pt x="12636" y="21075"/>
                  </a:lnTo>
                  <a:lnTo>
                    <a:pt x="12320" y="20970"/>
                  </a:lnTo>
                  <a:lnTo>
                    <a:pt x="11964" y="20656"/>
                  </a:lnTo>
                  <a:lnTo>
                    <a:pt x="11609" y="20446"/>
                  </a:lnTo>
                  <a:lnTo>
                    <a:pt x="11451" y="20656"/>
                  </a:lnTo>
                  <a:lnTo>
                    <a:pt x="11293" y="20866"/>
                  </a:lnTo>
                  <a:lnTo>
                    <a:pt x="11095" y="20970"/>
                  </a:lnTo>
                  <a:lnTo>
                    <a:pt x="10898" y="20970"/>
                  </a:lnTo>
                  <a:lnTo>
                    <a:pt x="10543" y="20970"/>
                  </a:lnTo>
                  <a:lnTo>
                    <a:pt x="10108" y="20970"/>
                  </a:lnTo>
                  <a:lnTo>
                    <a:pt x="9714" y="20970"/>
                  </a:lnTo>
                  <a:lnTo>
                    <a:pt x="9319" y="20760"/>
                  </a:lnTo>
                  <a:lnTo>
                    <a:pt x="8924" y="20551"/>
                  </a:lnTo>
                  <a:lnTo>
                    <a:pt x="8568" y="20446"/>
                  </a:lnTo>
                  <a:lnTo>
                    <a:pt x="8450" y="20341"/>
                  </a:lnTo>
                  <a:lnTo>
                    <a:pt x="8331" y="20236"/>
                  </a:lnTo>
                  <a:lnTo>
                    <a:pt x="8173" y="20026"/>
                  </a:lnTo>
                  <a:lnTo>
                    <a:pt x="8015" y="20026"/>
                  </a:lnTo>
                  <a:lnTo>
                    <a:pt x="7936" y="19922"/>
                  </a:lnTo>
                  <a:lnTo>
                    <a:pt x="7778" y="19712"/>
                  </a:lnTo>
                  <a:lnTo>
                    <a:pt x="7660" y="19607"/>
                  </a:lnTo>
                  <a:lnTo>
                    <a:pt x="7542" y="19398"/>
                  </a:lnTo>
                  <a:lnTo>
                    <a:pt x="7226" y="19607"/>
                  </a:lnTo>
                  <a:lnTo>
                    <a:pt x="6870" y="19607"/>
                  </a:lnTo>
                  <a:lnTo>
                    <a:pt x="6554" y="19712"/>
                  </a:lnTo>
                  <a:lnTo>
                    <a:pt x="6199" y="19712"/>
                  </a:lnTo>
                  <a:lnTo>
                    <a:pt x="5883" y="19607"/>
                  </a:lnTo>
                  <a:lnTo>
                    <a:pt x="5528" y="19607"/>
                  </a:lnTo>
                  <a:lnTo>
                    <a:pt x="5212" y="19398"/>
                  </a:lnTo>
                  <a:lnTo>
                    <a:pt x="4856" y="19293"/>
                  </a:lnTo>
                  <a:lnTo>
                    <a:pt x="4659" y="19083"/>
                  </a:lnTo>
                  <a:lnTo>
                    <a:pt x="4343" y="18978"/>
                  </a:lnTo>
                  <a:lnTo>
                    <a:pt x="4067" y="18768"/>
                  </a:lnTo>
                  <a:lnTo>
                    <a:pt x="3869" y="18559"/>
                  </a:lnTo>
                  <a:lnTo>
                    <a:pt x="3593" y="18244"/>
                  </a:lnTo>
                  <a:lnTo>
                    <a:pt x="3316" y="18034"/>
                  </a:lnTo>
                  <a:lnTo>
                    <a:pt x="3119" y="17615"/>
                  </a:lnTo>
                  <a:lnTo>
                    <a:pt x="2843" y="17405"/>
                  </a:lnTo>
                  <a:lnTo>
                    <a:pt x="2803" y="17091"/>
                  </a:lnTo>
                  <a:lnTo>
                    <a:pt x="2724" y="16881"/>
                  </a:lnTo>
                  <a:lnTo>
                    <a:pt x="2645" y="16671"/>
                  </a:lnTo>
                  <a:lnTo>
                    <a:pt x="2526" y="16671"/>
                  </a:lnTo>
                  <a:lnTo>
                    <a:pt x="2408" y="16671"/>
                  </a:lnTo>
                  <a:lnTo>
                    <a:pt x="2250" y="16566"/>
                  </a:lnTo>
                  <a:lnTo>
                    <a:pt x="2132" y="16566"/>
                  </a:lnTo>
                  <a:lnTo>
                    <a:pt x="2013" y="16462"/>
                  </a:lnTo>
                  <a:lnTo>
                    <a:pt x="1776" y="16252"/>
                  </a:lnTo>
                  <a:lnTo>
                    <a:pt x="1460" y="16147"/>
                  </a:lnTo>
                  <a:lnTo>
                    <a:pt x="1263" y="15832"/>
                  </a:lnTo>
                  <a:lnTo>
                    <a:pt x="987" y="15728"/>
                  </a:lnTo>
                  <a:lnTo>
                    <a:pt x="710" y="15413"/>
                  </a:lnTo>
                  <a:lnTo>
                    <a:pt x="552" y="14994"/>
                  </a:lnTo>
                  <a:lnTo>
                    <a:pt x="315" y="14469"/>
                  </a:lnTo>
                  <a:lnTo>
                    <a:pt x="118" y="13945"/>
                  </a:lnTo>
                  <a:lnTo>
                    <a:pt x="39" y="13526"/>
                  </a:lnTo>
                  <a:lnTo>
                    <a:pt x="39" y="13001"/>
                  </a:lnTo>
                  <a:lnTo>
                    <a:pt x="0" y="12477"/>
                  </a:lnTo>
                  <a:lnTo>
                    <a:pt x="0" y="12058"/>
                  </a:lnTo>
                  <a:lnTo>
                    <a:pt x="0" y="11533"/>
                  </a:lnTo>
                  <a:lnTo>
                    <a:pt x="39" y="11009"/>
                  </a:lnTo>
                  <a:lnTo>
                    <a:pt x="39" y="10485"/>
                  </a:lnTo>
                  <a:lnTo>
                    <a:pt x="118" y="10170"/>
                  </a:lnTo>
                  <a:lnTo>
                    <a:pt x="276" y="9332"/>
                  </a:lnTo>
                  <a:lnTo>
                    <a:pt x="473" y="8702"/>
                  </a:lnTo>
                  <a:lnTo>
                    <a:pt x="671" y="8283"/>
                  </a:lnTo>
                  <a:lnTo>
                    <a:pt x="947" y="7759"/>
                  </a:lnTo>
                  <a:lnTo>
                    <a:pt x="1184" y="7444"/>
                  </a:lnTo>
                  <a:lnTo>
                    <a:pt x="1460" y="7025"/>
                  </a:lnTo>
                  <a:lnTo>
                    <a:pt x="1737" y="6815"/>
                  </a:lnTo>
                  <a:lnTo>
                    <a:pt x="2013" y="6605"/>
                  </a:lnTo>
                  <a:lnTo>
                    <a:pt x="2211" y="6081"/>
                  </a:lnTo>
                  <a:lnTo>
                    <a:pt x="2211" y="6186"/>
                  </a:lnTo>
                  <a:lnTo>
                    <a:pt x="2408" y="5557"/>
                  </a:lnTo>
                  <a:lnTo>
                    <a:pt x="2606" y="5137"/>
                  </a:lnTo>
                  <a:lnTo>
                    <a:pt x="2763" y="4718"/>
                  </a:lnTo>
                  <a:lnTo>
                    <a:pt x="2961" y="4298"/>
                  </a:lnTo>
                  <a:lnTo>
                    <a:pt x="3198" y="3774"/>
                  </a:lnTo>
                  <a:lnTo>
                    <a:pt x="3395" y="3460"/>
                  </a:lnTo>
                  <a:lnTo>
                    <a:pt x="3593" y="3145"/>
                  </a:lnTo>
                  <a:lnTo>
                    <a:pt x="3830" y="2726"/>
                  </a:lnTo>
                  <a:lnTo>
                    <a:pt x="3988" y="2516"/>
                  </a:lnTo>
                  <a:lnTo>
                    <a:pt x="4067" y="2306"/>
                  </a:lnTo>
                  <a:lnTo>
                    <a:pt x="4264" y="2201"/>
                  </a:lnTo>
                  <a:lnTo>
                    <a:pt x="4422" y="1992"/>
                  </a:lnTo>
                  <a:lnTo>
                    <a:pt x="4541" y="1782"/>
                  </a:lnTo>
                  <a:lnTo>
                    <a:pt x="4659" y="1782"/>
                  </a:lnTo>
                  <a:lnTo>
                    <a:pt x="4817" y="1677"/>
                  </a:lnTo>
                  <a:lnTo>
                    <a:pt x="5014" y="1677"/>
                  </a:lnTo>
                  <a:lnTo>
                    <a:pt x="5133" y="1467"/>
                  </a:lnTo>
                  <a:lnTo>
                    <a:pt x="5251" y="1362"/>
                  </a:lnTo>
                  <a:lnTo>
                    <a:pt x="5370" y="1258"/>
                  </a:lnTo>
                  <a:lnTo>
                    <a:pt x="5488" y="1153"/>
                  </a:lnTo>
                  <a:lnTo>
                    <a:pt x="5607" y="1048"/>
                  </a:lnTo>
                  <a:lnTo>
                    <a:pt x="5765" y="943"/>
                  </a:lnTo>
                  <a:lnTo>
                    <a:pt x="5883" y="838"/>
                  </a:lnTo>
                  <a:lnTo>
                    <a:pt x="6002" y="838"/>
                  </a:lnTo>
                  <a:lnTo>
                    <a:pt x="6238" y="628"/>
                  </a:lnTo>
                  <a:lnTo>
                    <a:pt x="6475" y="419"/>
                  </a:lnTo>
                  <a:lnTo>
                    <a:pt x="6752" y="314"/>
                  </a:lnTo>
                  <a:lnTo>
                    <a:pt x="7028" y="314"/>
                  </a:lnTo>
                  <a:lnTo>
                    <a:pt x="7305" y="314"/>
                  </a:lnTo>
                  <a:lnTo>
                    <a:pt x="7542" y="419"/>
                  </a:lnTo>
                  <a:lnTo>
                    <a:pt x="7778" y="628"/>
                  </a:lnTo>
                  <a:lnTo>
                    <a:pt x="7976" y="1048"/>
                  </a:lnTo>
                  <a:lnTo>
                    <a:pt x="8055" y="1048"/>
                  </a:lnTo>
                  <a:lnTo>
                    <a:pt x="8095" y="943"/>
                  </a:lnTo>
                  <a:lnTo>
                    <a:pt x="8173" y="838"/>
                  </a:lnTo>
                  <a:lnTo>
                    <a:pt x="8252" y="838"/>
                  </a:lnTo>
                  <a:lnTo>
                    <a:pt x="8331" y="733"/>
                  </a:lnTo>
                  <a:lnTo>
                    <a:pt x="8371" y="628"/>
                  </a:lnTo>
                  <a:lnTo>
                    <a:pt x="8410" y="524"/>
                  </a:lnTo>
                  <a:lnTo>
                    <a:pt x="8489" y="419"/>
                  </a:lnTo>
                  <a:lnTo>
                    <a:pt x="8963" y="209"/>
                  </a:lnTo>
                  <a:lnTo>
                    <a:pt x="9437" y="0"/>
                  </a:lnTo>
                  <a:lnTo>
                    <a:pt x="9950" y="0"/>
                  </a:lnTo>
                  <a:lnTo>
                    <a:pt x="10464" y="0"/>
                  </a:lnTo>
                  <a:lnTo>
                    <a:pt x="10977" y="0"/>
                  </a:lnTo>
                  <a:lnTo>
                    <a:pt x="11451" y="314"/>
                  </a:lnTo>
                  <a:lnTo>
                    <a:pt x="11964" y="524"/>
                  </a:lnTo>
                  <a:lnTo>
                    <a:pt x="12399" y="94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 name="未知"/>
            <p:cNvSpPr>
              <a:spLocks noChangeAspect="1"/>
            </p:cNvSpPr>
            <p:nvPr/>
          </p:nvSpPr>
          <p:spPr bwMode="auto">
            <a:xfrm>
              <a:off x="782" y="2710"/>
              <a:ext cx="1241" cy="467"/>
            </a:xfrm>
            <a:custGeom>
              <a:avLst/>
              <a:gdLst/>
              <a:ahLst/>
              <a:cxnLst>
                <a:cxn ang="0">
                  <a:pos x="12438" y="1153"/>
                </a:cxn>
                <a:cxn ang="0">
                  <a:pos x="12517" y="1362"/>
                </a:cxn>
                <a:cxn ang="0">
                  <a:pos x="12991" y="1048"/>
                </a:cxn>
                <a:cxn ang="0">
                  <a:pos x="13504" y="943"/>
                </a:cxn>
                <a:cxn ang="0">
                  <a:pos x="14729" y="838"/>
                </a:cxn>
                <a:cxn ang="0">
                  <a:pos x="17058" y="2306"/>
                </a:cxn>
                <a:cxn ang="0">
                  <a:pos x="18361" y="3879"/>
                </a:cxn>
                <a:cxn ang="0">
                  <a:pos x="18835" y="4928"/>
                </a:cxn>
                <a:cxn ang="0">
                  <a:pos x="19270" y="5137"/>
                </a:cxn>
                <a:cxn ang="0">
                  <a:pos x="19743" y="5242"/>
                </a:cxn>
                <a:cxn ang="0">
                  <a:pos x="20494" y="6396"/>
                </a:cxn>
                <a:cxn ang="0">
                  <a:pos x="21323" y="8702"/>
                </a:cxn>
                <a:cxn ang="0">
                  <a:pos x="21560" y="10275"/>
                </a:cxn>
                <a:cxn ang="0">
                  <a:pos x="21520" y="11743"/>
                </a:cxn>
                <a:cxn ang="0">
                  <a:pos x="20928" y="14050"/>
                </a:cxn>
                <a:cxn ang="0">
                  <a:pos x="20099" y="15518"/>
                </a:cxn>
                <a:cxn ang="0">
                  <a:pos x="19664" y="17091"/>
                </a:cxn>
                <a:cxn ang="0">
                  <a:pos x="18835" y="18664"/>
                </a:cxn>
                <a:cxn ang="0">
                  <a:pos x="17651" y="20132"/>
                </a:cxn>
                <a:cxn ang="0">
                  <a:pos x="16742" y="20760"/>
                </a:cxn>
                <a:cxn ang="0">
                  <a:pos x="16229" y="20970"/>
                </a:cxn>
                <a:cxn ang="0">
                  <a:pos x="15597" y="21285"/>
                </a:cxn>
                <a:cxn ang="0">
                  <a:pos x="14847" y="21494"/>
                </a:cxn>
                <a:cxn ang="0">
                  <a:pos x="13741" y="21600"/>
                </a:cxn>
                <a:cxn ang="0">
                  <a:pos x="12320" y="20970"/>
                </a:cxn>
                <a:cxn ang="0">
                  <a:pos x="11293" y="20866"/>
                </a:cxn>
                <a:cxn ang="0">
                  <a:pos x="10108" y="20970"/>
                </a:cxn>
                <a:cxn ang="0">
                  <a:pos x="8568" y="20446"/>
                </a:cxn>
                <a:cxn ang="0">
                  <a:pos x="8015" y="20026"/>
                </a:cxn>
                <a:cxn ang="0">
                  <a:pos x="7542" y="19398"/>
                </a:cxn>
                <a:cxn ang="0">
                  <a:pos x="6199" y="19712"/>
                </a:cxn>
                <a:cxn ang="0">
                  <a:pos x="4856" y="19293"/>
                </a:cxn>
                <a:cxn ang="0">
                  <a:pos x="3869" y="18559"/>
                </a:cxn>
                <a:cxn ang="0">
                  <a:pos x="2843" y="17405"/>
                </a:cxn>
                <a:cxn ang="0">
                  <a:pos x="2526" y="16671"/>
                </a:cxn>
                <a:cxn ang="0">
                  <a:pos x="2013" y="16462"/>
                </a:cxn>
                <a:cxn ang="0">
                  <a:pos x="987" y="15728"/>
                </a:cxn>
                <a:cxn ang="0">
                  <a:pos x="118" y="13945"/>
                </a:cxn>
                <a:cxn ang="0">
                  <a:pos x="0" y="12058"/>
                </a:cxn>
                <a:cxn ang="0">
                  <a:pos x="118" y="10170"/>
                </a:cxn>
                <a:cxn ang="0">
                  <a:pos x="947" y="7759"/>
                </a:cxn>
                <a:cxn ang="0">
                  <a:pos x="2013" y="6605"/>
                </a:cxn>
                <a:cxn ang="0">
                  <a:pos x="2606" y="5137"/>
                </a:cxn>
                <a:cxn ang="0">
                  <a:pos x="3395" y="3460"/>
                </a:cxn>
                <a:cxn ang="0">
                  <a:pos x="4067" y="2306"/>
                </a:cxn>
                <a:cxn ang="0">
                  <a:pos x="4659" y="1782"/>
                </a:cxn>
                <a:cxn ang="0">
                  <a:pos x="5251" y="1362"/>
                </a:cxn>
                <a:cxn ang="0">
                  <a:pos x="5765" y="943"/>
                </a:cxn>
                <a:cxn ang="0">
                  <a:pos x="6475" y="419"/>
                </a:cxn>
                <a:cxn ang="0">
                  <a:pos x="7542" y="419"/>
                </a:cxn>
                <a:cxn ang="0">
                  <a:pos x="8095" y="943"/>
                </a:cxn>
                <a:cxn ang="0">
                  <a:pos x="8371" y="628"/>
                </a:cxn>
                <a:cxn ang="0">
                  <a:pos x="9437" y="0"/>
                </a:cxn>
                <a:cxn ang="0">
                  <a:pos x="11451" y="314"/>
                </a:cxn>
              </a:cxnLst>
              <a:rect l="0" t="0" r="r" b="b"/>
              <a:pathLst>
                <a:path w="21600" h="21600">
                  <a:moveTo>
                    <a:pt x="12399" y="943"/>
                  </a:moveTo>
                  <a:lnTo>
                    <a:pt x="12399" y="1048"/>
                  </a:lnTo>
                  <a:lnTo>
                    <a:pt x="12399" y="1153"/>
                  </a:lnTo>
                  <a:lnTo>
                    <a:pt x="12438" y="1153"/>
                  </a:lnTo>
                  <a:lnTo>
                    <a:pt x="12438" y="1258"/>
                  </a:lnTo>
                  <a:lnTo>
                    <a:pt x="12477" y="1258"/>
                  </a:lnTo>
                  <a:lnTo>
                    <a:pt x="12477" y="1362"/>
                  </a:lnTo>
                  <a:lnTo>
                    <a:pt x="12517" y="1362"/>
                  </a:lnTo>
                  <a:lnTo>
                    <a:pt x="12636" y="1258"/>
                  </a:lnTo>
                  <a:lnTo>
                    <a:pt x="12714" y="1153"/>
                  </a:lnTo>
                  <a:lnTo>
                    <a:pt x="12873" y="1153"/>
                  </a:lnTo>
                  <a:lnTo>
                    <a:pt x="12991" y="1048"/>
                  </a:lnTo>
                  <a:lnTo>
                    <a:pt x="13149" y="1048"/>
                  </a:lnTo>
                  <a:lnTo>
                    <a:pt x="13267" y="1048"/>
                  </a:lnTo>
                  <a:lnTo>
                    <a:pt x="13386" y="943"/>
                  </a:lnTo>
                  <a:lnTo>
                    <a:pt x="13504" y="943"/>
                  </a:lnTo>
                  <a:lnTo>
                    <a:pt x="13860" y="838"/>
                  </a:lnTo>
                  <a:lnTo>
                    <a:pt x="14136" y="838"/>
                  </a:lnTo>
                  <a:lnTo>
                    <a:pt x="14452" y="838"/>
                  </a:lnTo>
                  <a:lnTo>
                    <a:pt x="14729" y="838"/>
                  </a:lnTo>
                  <a:lnTo>
                    <a:pt x="15321" y="1048"/>
                  </a:lnTo>
                  <a:lnTo>
                    <a:pt x="15913" y="1467"/>
                  </a:lnTo>
                  <a:lnTo>
                    <a:pt x="16505" y="1782"/>
                  </a:lnTo>
                  <a:lnTo>
                    <a:pt x="17058" y="2306"/>
                  </a:lnTo>
                  <a:lnTo>
                    <a:pt x="17572" y="2830"/>
                  </a:lnTo>
                  <a:lnTo>
                    <a:pt x="18124" y="3460"/>
                  </a:lnTo>
                  <a:lnTo>
                    <a:pt x="18282" y="3669"/>
                  </a:lnTo>
                  <a:lnTo>
                    <a:pt x="18361" y="3879"/>
                  </a:lnTo>
                  <a:lnTo>
                    <a:pt x="18480" y="4194"/>
                  </a:lnTo>
                  <a:lnTo>
                    <a:pt x="18598" y="4403"/>
                  </a:lnTo>
                  <a:lnTo>
                    <a:pt x="18677" y="4718"/>
                  </a:lnTo>
                  <a:lnTo>
                    <a:pt x="18835" y="4928"/>
                  </a:lnTo>
                  <a:lnTo>
                    <a:pt x="18954" y="5137"/>
                  </a:lnTo>
                  <a:lnTo>
                    <a:pt x="19072" y="5242"/>
                  </a:lnTo>
                  <a:lnTo>
                    <a:pt x="19230" y="5137"/>
                  </a:lnTo>
                  <a:lnTo>
                    <a:pt x="19270" y="5137"/>
                  </a:lnTo>
                  <a:lnTo>
                    <a:pt x="19388" y="5137"/>
                  </a:lnTo>
                  <a:lnTo>
                    <a:pt x="19507" y="5242"/>
                  </a:lnTo>
                  <a:lnTo>
                    <a:pt x="19625" y="5242"/>
                  </a:lnTo>
                  <a:lnTo>
                    <a:pt x="19743" y="5242"/>
                  </a:lnTo>
                  <a:lnTo>
                    <a:pt x="19862" y="5452"/>
                  </a:lnTo>
                  <a:lnTo>
                    <a:pt x="19941" y="5557"/>
                  </a:lnTo>
                  <a:lnTo>
                    <a:pt x="20217" y="5976"/>
                  </a:lnTo>
                  <a:lnTo>
                    <a:pt x="20494" y="6396"/>
                  </a:lnTo>
                  <a:lnTo>
                    <a:pt x="20691" y="6920"/>
                  </a:lnTo>
                  <a:lnTo>
                    <a:pt x="20968" y="7339"/>
                  </a:lnTo>
                  <a:lnTo>
                    <a:pt x="21204" y="8073"/>
                  </a:lnTo>
                  <a:lnTo>
                    <a:pt x="21323" y="8702"/>
                  </a:lnTo>
                  <a:lnTo>
                    <a:pt x="21402" y="9017"/>
                  </a:lnTo>
                  <a:lnTo>
                    <a:pt x="21481" y="9332"/>
                  </a:lnTo>
                  <a:lnTo>
                    <a:pt x="21520" y="9751"/>
                  </a:lnTo>
                  <a:lnTo>
                    <a:pt x="21560" y="10275"/>
                  </a:lnTo>
                  <a:lnTo>
                    <a:pt x="21600" y="10590"/>
                  </a:lnTo>
                  <a:lnTo>
                    <a:pt x="21600" y="10904"/>
                  </a:lnTo>
                  <a:lnTo>
                    <a:pt x="21560" y="11324"/>
                  </a:lnTo>
                  <a:lnTo>
                    <a:pt x="21520" y="11743"/>
                  </a:lnTo>
                  <a:lnTo>
                    <a:pt x="21402" y="12267"/>
                  </a:lnTo>
                  <a:lnTo>
                    <a:pt x="21283" y="13001"/>
                  </a:lnTo>
                  <a:lnTo>
                    <a:pt x="21126" y="13630"/>
                  </a:lnTo>
                  <a:lnTo>
                    <a:pt x="20928" y="14050"/>
                  </a:lnTo>
                  <a:lnTo>
                    <a:pt x="20652" y="14574"/>
                  </a:lnTo>
                  <a:lnTo>
                    <a:pt x="20494" y="15098"/>
                  </a:lnTo>
                  <a:lnTo>
                    <a:pt x="20296" y="15203"/>
                  </a:lnTo>
                  <a:lnTo>
                    <a:pt x="20099" y="15518"/>
                  </a:lnTo>
                  <a:lnTo>
                    <a:pt x="19980" y="15728"/>
                  </a:lnTo>
                  <a:lnTo>
                    <a:pt x="19901" y="16147"/>
                  </a:lnTo>
                  <a:lnTo>
                    <a:pt x="19783" y="16671"/>
                  </a:lnTo>
                  <a:lnTo>
                    <a:pt x="19664" y="17091"/>
                  </a:lnTo>
                  <a:lnTo>
                    <a:pt x="19546" y="17405"/>
                  </a:lnTo>
                  <a:lnTo>
                    <a:pt x="19348" y="17615"/>
                  </a:lnTo>
                  <a:lnTo>
                    <a:pt x="19111" y="18244"/>
                  </a:lnTo>
                  <a:lnTo>
                    <a:pt x="18835" y="18664"/>
                  </a:lnTo>
                  <a:lnTo>
                    <a:pt x="18559" y="19188"/>
                  </a:lnTo>
                  <a:lnTo>
                    <a:pt x="18243" y="19502"/>
                  </a:lnTo>
                  <a:lnTo>
                    <a:pt x="17927" y="19817"/>
                  </a:lnTo>
                  <a:lnTo>
                    <a:pt x="17651" y="20132"/>
                  </a:lnTo>
                  <a:lnTo>
                    <a:pt x="17295" y="20551"/>
                  </a:lnTo>
                  <a:lnTo>
                    <a:pt x="16979" y="20760"/>
                  </a:lnTo>
                  <a:lnTo>
                    <a:pt x="16861" y="20760"/>
                  </a:lnTo>
                  <a:lnTo>
                    <a:pt x="16742" y="20760"/>
                  </a:lnTo>
                  <a:lnTo>
                    <a:pt x="16584" y="20760"/>
                  </a:lnTo>
                  <a:lnTo>
                    <a:pt x="16505" y="20866"/>
                  </a:lnTo>
                  <a:lnTo>
                    <a:pt x="16387" y="20970"/>
                  </a:lnTo>
                  <a:lnTo>
                    <a:pt x="16229" y="20970"/>
                  </a:lnTo>
                  <a:lnTo>
                    <a:pt x="16071" y="20970"/>
                  </a:lnTo>
                  <a:lnTo>
                    <a:pt x="15953" y="20970"/>
                  </a:lnTo>
                  <a:lnTo>
                    <a:pt x="15794" y="21180"/>
                  </a:lnTo>
                  <a:lnTo>
                    <a:pt x="15597" y="21285"/>
                  </a:lnTo>
                  <a:lnTo>
                    <a:pt x="15400" y="21390"/>
                  </a:lnTo>
                  <a:lnTo>
                    <a:pt x="15242" y="21494"/>
                  </a:lnTo>
                  <a:lnTo>
                    <a:pt x="15044" y="21494"/>
                  </a:lnTo>
                  <a:lnTo>
                    <a:pt x="14847" y="21494"/>
                  </a:lnTo>
                  <a:lnTo>
                    <a:pt x="14610" y="21494"/>
                  </a:lnTo>
                  <a:lnTo>
                    <a:pt x="14452" y="21600"/>
                  </a:lnTo>
                  <a:lnTo>
                    <a:pt x="14057" y="21600"/>
                  </a:lnTo>
                  <a:lnTo>
                    <a:pt x="13741" y="21600"/>
                  </a:lnTo>
                  <a:lnTo>
                    <a:pt x="13346" y="21494"/>
                  </a:lnTo>
                  <a:lnTo>
                    <a:pt x="13030" y="21285"/>
                  </a:lnTo>
                  <a:lnTo>
                    <a:pt x="12636" y="21075"/>
                  </a:lnTo>
                  <a:lnTo>
                    <a:pt x="12320" y="20970"/>
                  </a:lnTo>
                  <a:lnTo>
                    <a:pt x="11964" y="20656"/>
                  </a:lnTo>
                  <a:lnTo>
                    <a:pt x="11609" y="20446"/>
                  </a:lnTo>
                  <a:lnTo>
                    <a:pt x="11451" y="20656"/>
                  </a:lnTo>
                  <a:lnTo>
                    <a:pt x="11293" y="20866"/>
                  </a:lnTo>
                  <a:lnTo>
                    <a:pt x="11095" y="20970"/>
                  </a:lnTo>
                  <a:lnTo>
                    <a:pt x="10898" y="20970"/>
                  </a:lnTo>
                  <a:lnTo>
                    <a:pt x="10543" y="20970"/>
                  </a:lnTo>
                  <a:lnTo>
                    <a:pt x="10108" y="20970"/>
                  </a:lnTo>
                  <a:lnTo>
                    <a:pt x="9714" y="20970"/>
                  </a:lnTo>
                  <a:lnTo>
                    <a:pt x="9319" y="20760"/>
                  </a:lnTo>
                  <a:lnTo>
                    <a:pt x="8924" y="20551"/>
                  </a:lnTo>
                  <a:lnTo>
                    <a:pt x="8568" y="20446"/>
                  </a:lnTo>
                  <a:lnTo>
                    <a:pt x="8450" y="20341"/>
                  </a:lnTo>
                  <a:lnTo>
                    <a:pt x="8331" y="20236"/>
                  </a:lnTo>
                  <a:lnTo>
                    <a:pt x="8173" y="20026"/>
                  </a:lnTo>
                  <a:lnTo>
                    <a:pt x="8015" y="20026"/>
                  </a:lnTo>
                  <a:lnTo>
                    <a:pt x="7936" y="19922"/>
                  </a:lnTo>
                  <a:lnTo>
                    <a:pt x="7778" y="19712"/>
                  </a:lnTo>
                  <a:lnTo>
                    <a:pt x="7660" y="19607"/>
                  </a:lnTo>
                  <a:lnTo>
                    <a:pt x="7542" y="19398"/>
                  </a:lnTo>
                  <a:lnTo>
                    <a:pt x="7226" y="19607"/>
                  </a:lnTo>
                  <a:lnTo>
                    <a:pt x="6870" y="19607"/>
                  </a:lnTo>
                  <a:lnTo>
                    <a:pt x="6554" y="19712"/>
                  </a:lnTo>
                  <a:lnTo>
                    <a:pt x="6199" y="19712"/>
                  </a:lnTo>
                  <a:lnTo>
                    <a:pt x="5883" y="19607"/>
                  </a:lnTo>
                  <a:lnTo>
                    <a:pt x="5528" y="19607"/>
                  </a:lnTo>
                  <a:lnTo>
                    <a:pt x="5212" y="19398"/>
                  </a:lnTo>
                  <a:lnTo>
                    <a:pt x="4856" y="19293"/>
                  </a:lnTo>
                  <a:lnTo>
                    <a:pt x="4659" y="19083"/>
                  </a:lnTo>
                  <a:lnTo>
                    <a:pt x="4343" y="18978"/>
                  </a:lnTo>
                  <a:lnTo>
                    <a:pt x="4067" y="18768"/>
                  </a:lnTo>
                  <a:lnTo>
                    <a:pt x="3869" y="18559"/>
                  </a:lnTo>
                  <a:lnTo>
                    <a:pt x="3593" y="18244"/>
                  </a:lnTo>
                  <a:lnTo>
                    <a:pt x="3316" y="18034"/>
                  </a:lnTo>
                  <a:lnTo>
                    <a:pt x="3119" y="17615"/>
                  </a:lnTo>
                  <a:lnTo>
                    <a:pt x="2843" y="17405"/>
                  </a:lnTo>
                  <a:lnTo>
                    <a:pt x="2803" y="17091"/>
                  </a:lnTo>
                  <a:lnTo>
                    <a:pt x="2724" y="16881"/>
                  </a:lnTo>
                  <a:lnTo>
                    <a:pt x="2645" y="16671"/>
                  </a:lnTo>
                  <a:lnTo>
                    <a:pt x="2526" y="16671"/>
                  </a:lnTo>
                  <a:lnTo>
                    <a:pt x="2408" y="16671"/>
                  </a:lnTo>
                  <a:lnTo>
                    <a:pt x="2250" y="16566"/>
                  </a:lnTo>
                  <a:lnTo>
                    <a:pt x="2132" y="16566"/>
                  </a:lnTo>
                  <a:lnTo>
                    <a:pt x="2013" y="16462"/>
                  </a:lnTo>
                  <a:lnTo>
                    <a:pt x="1776" y="16252"/>
                  </a:lnTo>
                  <a:lnTo>
                    <a:pt x="1460" y="16147"/>
                  </a:lnTo>
                  <a:lnTo>
                    <a:pt x="1263" y="15832"/>
                  </a:lnTo>
                  <a:lnTo>
                    <a:pt x="987" y="15728"/>
                  </a:lnTo>
                  <a:lnTo>
                    <a:pt x="710" y="15413"/>
                  </a:lnTo>
                  <a:lnTo>
                    <a:pt x="552" y="14994"/>
                  </a:lnTo>
                  <a:lnTo>
                    <a:pt x="315" y="14469"/>
                  </a:lnTo>
                  <a:lnTo>
                    <a:pt x="118" y="13945"/>
                  </a:lnTo>
                  <a:lnTo>
                    <a:pt x="39" y="13526"/>
                  </a:lnTo>
                  <a:lnTo>
                    <a:pt x="39" y="13001"/>
                  </a:lnTo>
                  <a:lnTo>
                    <a:pt x="0" y="12477"/>
                  </a:lnTo>
                  <a:lnTo>
                    <a:pt x="0" y="12058"/>
                  </a:lnTo>
                  <a:lnTo>
                    <a:pt x="0" y="11533"/>
                  </a:lnTo>
                  <a:lnTo>
                    <a:pt x="39" y="11009"/>
                  </a:lnTo>
                  <a:lnTo>
                    <a:pt x="39" y="10485"/>
                  </a:lnTo>
                  <a:lnTo>
                    <a:pt x="118" y="10170"/>
                  </a:lnTo>
                  <a:lnTo>
                    <a:pt x="276" y="9332"/>
                  </a:lnTo>
                  <a:lnTo>
                    <a:pt x="473" y="8702"/>
                  </a:lnTo>
                  <a:lnTo>
                    <a:pt x="671" y="8283"/>
                  </a:lnTo>
                  <a:lnTo>
                    <a:pt x="947" y="7759"/>
                  </a:lnTo>
                  <a:lnTo>
                    <a:pt x="1184" y="7444"/>
                  </a:lnTo>
                  <a:lnTo>
                    <a:pt x="1460" y="7025"/>
                  </a:lnTo>
                  <a:lnTo>
                    <a:pt x="1737" y="6815"/>
                  </a:lnTo>
                  <a:lnTo>
                    <a:pt x="2013" y="6605"/>
                  </a:lnTo>
                  <a:lnTo>
                    <a:pt x="2211" y="6081"/>
                  </a:lnTo>
                  <a:lnTo>
                    <a:pt x="2211" y="6186"/>
                  </a:lnTo>
                  <a:lnTo>
                    <a:pt x="2408" y="5557"/>
                  </a:lnTo>
                  <a:lnTo>
                    <a:pt x="2606" y="5137"/>
                  </a:lnTo>
                  <a:lnTo>
                    <a:pt x="2763" y="4718"/>
                  </a:lnTo>
                  <a:lnTo>
                    <a:pt x="2961" y="4298"/>
                  </a:lnTo>
                  <a:lnTo>
                    <a:pt x="3198" y="3774"/>
                  </a:lnTo>
                  <a:lnTo>
                    <a:pt x="3395" y="3460"/>
                  </a:lnTo>
                  <a:lnTo>
                    <a:pt x="3593" y="3145"/>
                  </a:lnTo>
                  <a:lnTo>
                    <a:pt x="3830" y="2726"/>
                  </a:lnTo>
                  <a:lnTo>
                    <a:pt x="3988" y="2516"/>
                  </a:lnTo>
                  <a:lnTo>
                    <a:pt x="4067" y="2306"/>
                  </a:lnTo>
                  <a:lnTo>
                    <a:pt x="4264" y="2201"/>
                  </a:lnTo>
                  <a:lnTo>
                    <a:pt x="4422" y="1992"/>
                  </a:lnTo>
                  <a:lnTo>
                    <a:pt x="4541" y="1782"/>
                  </a:lnTo>
                  <a:lnTo>
                    <a:pt x="4659" y="1782"/>
                  </a:lnTo>
                  <a:lnTo>
                    <a:pt x="4817" y="1677"/>
                  </a:lnTo>
                  <a:lnTo>
                    <a:pt x="5014" y="1677"/>
                  </a:lnTo>
                  <a:lnTo>
                    <a:pt x="5133" y="1467"/>
                  </a:lnTo>
                  <a:lnTo>
                    <a:pt x="5251" y="1362"/>
                  </a:lnTo>
                  <a:lnTo>
                    <a:pt x="5370" y="1258"/>
                  </a:lnTo>
                  <a:lnTo>
                    <a:pt x="5488" y="1153"/>
                  </a:lnTo>
                  <a:lnTo>
                    <a:pt x="5607" y="1048"/>
                  </a:lnTo>
                  <a:lnTo>
                    <a:pt x="5765" y="943"/>
                  </a:lnTo>
                  <a:lnTo>
                    <a:pt x="5883" y="838"/>
                  </a:lnTo>
                  <a:lnTo>
                    <a:pt x="6002" y="838"/>
                  </a:lnTo>
                  <a:lnTo>
                    <a:pt x="6238" y="628"/>
                  </a:lnTo>
                  <a:lnTo>
                    <a:pt x="6475" y="419"/>
                  </a:lnTo>
                  <a:lnTo>
                    <a:pt x="6752" y="314"/>
                  </a:lnTo>
                  <a:lnTo>
                    <a:pt x="7028" y="314"/>
                  </a:lnTo>
                  <a:lnTo>
                    <a:pt x="7305" y="314"/>
                  </a:lnTo>
                  <a:lnTo>
                    <a:pt x="7542" y="419"/>
                  </a:lnTo>
                  <a:lnTo>
                    <a:pt x="7778" y="628"/>
                  </a:lnTo>
                  <a:lnTo>
                    <a:pt x="7976" y="1048"/>
                  </a:lnTo>
                  <a:lnTo>
                    <a:pt x="8055" y="1048"/>
                  </a:lnTo>
                  <a:lnTo>
                    <a:pt x="8095" y="943"/>
                  </a:lnTo>
                  <a:lnTo>
                    <a:pt x="8173" y="838"/>
                  </a:lnTo>
                  <a:lnTo>
                    <a:pt x="8252" y="838"/>
                  </a:lnTo>
                  <a:lnTo>
                    <a:pt x="8331" y="733"/>
                  </a:lnTo>
                  <a:lnTo>
                    <a:pt x="8371" y="628"/>
                  </a:lnTo>
                  <a:lnTo>
                    <a:pt x="8410" y="524"/>
                  </a:lnTo>
                  <a:lnTo>
                    <a:pt x="8489" y="419"/>
                  </a:lnTo>
                  <a:lnTo>
                    <a:pt x="8963" y="209"/>
                  </a:lnTo>
                  <a:lnTo>
                    <a:pt x="9437" y="0"/>
                  </a:lnTo>
                  <a:lnTo>
                    <a:pt x="9950" y="0"/>
                  </a:lnTo>
                  <a:lnTo>
                    <a:pt x="10464" y="0"/>
                  </a:lnTo>
                  <a:lnTo>
                    <a:pt x="10977" y="0"/>
                  </a:lnTo>
                  <a:lnTo>
                    <a:pt x="11451" y="314"/>
                  </a:lnTo>
                  <a:lnTo>
                    <a:pt x="11964" y="524"/>
                  </a:lnTo>
                  <a:lnTo>
                    <a:pt x="12399" y="94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 name="未知"/>
            <p:cNvSpPr>
              <a:spLocks noChangeAspect="1"/>
            </p:cNvSpPr>
            <p:nvPr/>
          </p:nvSpPr>
          <p:spPr bwMode="auto">
            <a:xfrm>
              <a:off x="2021" y="2735"/>
              <a:ext cx="351" cy="145"/>
            </a:xfrm>
            <a:custGeom>
              <a:avLst/>
              <a:gdLst/>
              <a:ahLst/>
              <a:cxnLst>
                <a:cxn ang="0">
                  <a:pos x="11008" y="675"/>
                </a:cxn>
                <a:cxn ang="0">
                  <a:pos x="13656" y="1012"/>
                </a:cxn>
                <a:cxn ang="0">
                  <a:pos x="16304" y="2362"/>
                </a:cxn>
                <a:cxn ang="0">
                  <a:pos x="18812" y="4387"/>
                </a:cxn>
                <a:cxn ang="0">
                  <a:pos x="20067" y="6750"/>
                </a:cxn>
                <a:cxn ang="0">
                  <a:pos x="20624" y="7762"/>
                </a:cxn>
                <a:cxn ang="0">
                  <a:pos x="21181" y="9450"/>
                </a:cxn>
                <a:cxn ang="0">
                  <a:pos x="21600" y="10800"/>
                </a:cxn>
                <a:cxn ang="0">
                  <a:pos x="21042" y="13162"/>
                </a:cxn>
                <a:cxn ang="0">
                  <a:pos x="20206" y="14850"/>
                </a:cxn>
                <a:cxn ang="0">
                  <a:pos x="19509" y="16537"/>
                </a:cxn>
                <a:cxn ang="0">
                  <a:pos x="18255" y="18225"/>
                </a:cxn>
                <a:cxn ang="0">
                  <a:pos x="17419" y="19575"/>
                </a:cxn>
                <a:cxn ang="0">
                  <a:pos x="16304" y="20925"/>
                </a:cxn>
                <a:cxn ang="0">
                  <a:pos x="15050" y="21600"/>
                </a:cxn>
                <a:cxn ang="0">
                  <a:pos x="13795" y="21600"/>
                </a:cxn>
                <a:cxn ang="0">
                  <a:pos x="12263" y="20925"/>
                </a:cxn>
                <a:cxn ang="0">
                  <a:pos x="9893" y="20587"/>
                </a:cxn>
                <a:cxn ang="0">
                  <a:pos x="7524" y="19575"/>
                </a:cxn>
                <a:cxn ang="0">
                  <a:pos x="5852" y="18225"/>
                </a:cxn>
                <a:cxn ang="0">
                  <a:pos x="5156" y="16537"/>
                </a:cxn>
                <a:cxn ang="0">
                  <a:pos x="3901" y="14850"/>
                </a:cxn>
                <a:cxn ang="0">
                  <a:pos x="2647" y="14512"/>
                </a:cxn>
                <a:cxn ang="0">
                  <a:pos x="1393" y="13837"/>
                </a:cxn>
                <a:cxn ang="0">
                  <a:pos x="417" y="12487"/>
                </a:cxn>
                <a:cxn ang="0">
                  <a:pos x="0" y="10800"/>
                </a:cxn>
                <a:cxn ang="0">
                  <a:pos x="0" y="9787"/>
                </a:cxn>
                <a:cxn ang="0">
                  <a:pos x="0" y="9112"/>
                </a:cxn>
                <a:cxn ang="0">
                  <a:pos x="139" y="8100"/>
                </a:cxn>
                <a:cxn ang="0">
                  <a:pos x="278" y="7762"/>
                </a:cxn>
                <a:cxn ang="0">
                  <a:pos x="557" y="8100"/>
                </a:cxn>
                <a:cxn ang="0">
                  <a:pos x="557" y="8437"/>
                </a:cxn>
                <a:cxn ang="0">
                  <a:pos x="696" y="8437"/>
                </a:cxn>
                <a:cxn ang="0">
                  <a:pos x="1114" y="7762"/>
                </a:cxn>
                <a:cxn ang="0">
                  <a:pos x="1672" y="5400"/>
                </a:cxn>
                <a:cxn ang="0">
                  <a:pos x="3623" y="2025"/>
                </a:cxn>
                <a:cxn ang="0">
                  <a:pos x="5852" y="0"/>
                </a:cxn>
                <a:cxn ang="0">
                  <a:pos x="7803" y="0"/>
                </a:cxn>
                <a:cxn ang="0">
                  <a:pos x="8918" y="337"/>
                </a:cxn>
              </a:cxnLst>
              <a:rect l="0" t="0" r="r" b="b"/>
              <a:pathLst>
                <a:path w="21600" h="21600">
                  <a:moveTo>
                    <a:pt x="9615" y="1012"/>
                  </a:moveTo>
                  <a:lnTo>
                    <a:pt x="11008" y="675"/>
                  </a:lnTo>
                  <a:lnTo>
                    <a:pt x="12402" y="675"/>
                  </a:lnTo>
                  <a:lnTo>
                    <a:pt x="13656" y="1012"/>
                  </a:lnTo>
                  <a:lnTo>
                    <a:pt x="15050" y="1350"/>
                  </a:lnTo>
                  <a:lnTo>
                    <a:pt x="16304" y="2362"/>
                  </a:lnTo>
                  <a:lnTo>
                    <a:pt x="17558" y="3037"/>
                  </a:lnTo>
                  <a:lnTo>
                    <a:pt x="18812" y="4387"/>
                  </a:lnTo>
                  <a:lnTo>
                    <a:pt x="19927" y="6412"/>
                  </a:lnTo>
                  <a:lnTo>
                    <a:pt x="20067" y="6750"/>
                  </a:lnTo>
                  <a:lnTo>
                    <a:pt x="20345" y="7425"/>
                  </a:lnTo>
                  <a:lnTo>
                    <a:pt x="20624" y="7762"/>
                  </a:lnTo>
                  <a:lnTo>
                    <a:pt x="20902" y="8437"/>
                  </a:lnTo>
                  <a:lnTo>
                    <a:pt x="21181" y="9450"/>
                  </a:lnTo>
                  <a:lnTo>
                    <a:pt x="21460" y="9787"/>
                  </a:lnTo>
                  <a:lnTo>
                    <a:pt x="21600" y="10800"/>
                  </a:lnTo>
                  <a:lnTo>
                    <a:pt x="21600" y="11812"/>
                  </a:lnTo>
                  <a:lnTo>
                    <a:pt x="21042" y="13162"/>
                  </a:lnTo>
                  <a:lnTo>
                    <a:pt x="20763" y="13837"/>
                  </a:lnTo>
                  <a:lnTo>
                    <a:pt x="20206" y="14850"/>
                  </a:lnTo>
                  <a:lnTo>
                    <a:pt x="19927" y="15862"/>
                  </a:lnTo>
                  <a:lnTo>
                    <a:pt x="19509" y="16537"/>
                  </a:lnTo>
                  <a:lnTo>
                    <a:pt x="18812" y="17887"/>
                  </a:lnTo>
                  <a:lnTo>
                    <a:pt x="18255" y="18225"/>
                  </a:lnTo>
                  <a:lnTo>
                    <a:pt x="17837" y="18900"/>
                  </a:lnTo>
                  <a:lnTo>
                    <a:pt x="17419" y="19575"/>
                  </a:lnTo>
                  <a:lnTo>
                    <a:pt x="16861" y="20587"/>
                  </a:lnTo>
                  <a:lnTo>
                    <a:pt x="16304" y="20925"/>
                  </a:lnTo>
                  <a:lnTo>
                    <a:pt x="15607" y="21600"/>
                  </a:lnTo>
                  <a:lnTo>
                    <a:pt x="15050" y="21600"/>
                  </a:lnTo>
                  <a:lnTo>
                    <a:pt x="14492" y="21600"/>
                  </a:lnTo>
                  <a:lnTo>
                    <a:pt x="13795" y="21600"/>
                  </a:lnTo>
                  <a:lnTo>
                    <a:pt x="13238" y="21262"/>
                  </a:lnTo>
                  <a:lnTo>
                    <a:pt x="12263" y="20925"/>
                  </a:lnTo>
                  <a:lnTo>
                    <a:pt x="11008" y="20587"/>
                  </a:lnTo>
                  <a:lnTo>
                    <a:pt x="9893" y="20587"/>
                  </a:lnTo>
                  <a:lnTo>
                    <a:pt x="8639" y="19912"/>
                  </a:lnTo>
                  <a:lnTo>
                    <a:pt x="7524" y="19575"/>
                  </a:lnTo>
                  <a:lnTo>
                    <a:pt x="6410" y="18562"/>
                  </a:lnTo>
                  <a:lnTo>
                    <a:pt x="5852" y="18225"/>
                  </a:lnTo>
                  <a:lnTo>
                    <a:pt x="5574" y="17212"/>
                  </a:lnTo>
                  <a:lnTo>
                    <a:pt x="5156" y="16537"/>
                  </a:lnTo>
                  <a:lnTo>
                    <a:pt x="4598" y="15187"/>
                  </a:lnTo>
                  <a:lnTo>
                    <a:pt x="3901" y="14850"/>
                  </a:lnTo>
                  <a:lnTo>
                    <a:pt x="3344" y="14512"/>
                  </a:lnTo>
                  <a:lnTo>
                    <a:pt x="2647" y="14512"/>
                  </a:lnTo>
                  <a:lnTo>
                    <a:pt x="1950" y="14175"/>
                  </a:lnTo>
                  <a:lnTo>
                    <a:pt x="1393" y="13837"/>
                  </a:lnTo>
                  <a:lnTo>
                    <a:pt x="975" y="13162"/>
                  </a:lnTo>
                  <a:lnTo>
                    <a:pt x="417" y="12487"/>
                  </a:lnTo>
                  <a:lnTo>
                    <a:pt x="0" y="11137"/>
                  </a:lnTo>
                  <a:lnTo>
                    <a:pt x="0" y="10800"/>
                  </a:lnTo>
                  <a:lnTo>
                    <a:pt x="0" y="10125"/>
                  </a:lnTo>
                  <a:lnTo>
                    <a:pt x="0" y="9787"/>
                  </a:lnTo>
                  <a:lnTo>
                    <a:pt x="0" y="9450"/>
                  </a:lnTo>
                  <a:lnTo>
                    <a:pt x="0" y="9112"/>
                  </a:lnTo>
                  <a:lnTo>
                    <a:pt x="0" y="8437"/>
                  </a:lnTo>
                  <a:lnTo>
                    <a:pt x="139" y="8100"/>
                  </a:lnTo>
                  <a:lnTo>
                    <a:pt x="278" y="7762"/>
                  </a:lnTo>
                  <a:lnTo>
                    <a:pt x="278" y="7762"/>
                  </a:lnTo>
                  <a:lnTo>
                    <a:pt x="417" y="7762"/>
                  </a:lnTo>
                  <a:lnTo>
                    <a:pt x="557" y="8100"/>
                  </a:lnTo>
                  <a:lnTo>
                    <a:pt x="557" y="8100"/>
                  </a:lnTo>
                  <a:lnTo>
                    <a:pt x="557" y="8437"/>
                  </a:lnTo>
                  <a:lnTo>
                    <a:pt x="557" y="8437"/>
                  </a:lnTo>
                  <a:lnTo>
                    <a:pt x="696" y="8437"/>
                  </a:lnTo>
                  <a:lnTo>
                    <a:pt x="835" y="8437"/>
                  </a:lnTo>
                  <a:lnTo>
                    <a:pt x="1114" y="7762"/>
                  </a:lnTo>
                  <a:lnTo>
                    <a:pt x="835" y="7425"/>
                  </a:lnTo>
                  <a:lnTo>
                    <a:pt x="1672" y="5400"/>
                  </a:lnTo>
                  <a:lnTo>
                    <a:pt x="2647" y="3375"/>
                  </a:lnTo>
                  <a:lnTo>
                    <a:pt x="3623" y="2025"/>
                  </a:lnTo>
                  <a:lnTo>
                    <a:pt x="4877" y="1012"/>
                  </a:lnTo>
                  <a:lnTo>
                    <a:pt x="5852" y="0"/>
                  </a:lnTo>
                  <a:lnTo>
                    <a:pt x="7106" y="0"/>
                  </a:lnTo>
                  <a:lnTo>
                    <a:pt x="7803" y="0"/>
                  </a:lnTo>
                  <a:lnTo>
                    <a:pt x="8361" y="0"/>
                  </a:lnTo>
                  <a:lnTo>
                    <a:pt x="8918" y="337"/>
                  </a:lnTo>
                  <a:lnTo>
                    <a:pt x="9615" y="101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 name="未知"/>
            <p:cNvSpPr>
              <a:spLocks noChangeAspect="1"/>
            </p:cNvSpPr>
            <p:nvPr/>
          </p:nvSpPr>
          <p:spPr bwMode="auto">
            <a:xfrm>
              <a:off x="2021" y="2735"/>
              <a:ext cx="351" cy="145"/>
            </a:xfrm>
            <a:custGeom>
              <a:avLst/>
              <a:gdLst/>
              <a:ahLst/>
              <a:cxnLst>
                <a:cxn ang="0">
                  <a:pos x="11008" y="675"/>
                </a:cxn>
                <a:cxn ang="0">
                  <a:pos x="13656" y="1012"/>
                </a:cxn>
                <a:cxn ang="0">
                  <a:pos x="16304" y="2362"/>
                </a:cxn>
                <a:cxn ang="0">
                  <a:pos x="18812" y="4387"/>
                </a:cxn>
                <a:cxn ang="0">
                  <a:pos x="20067" y="6750"/>
                </a:cxn>
                <a:cxn ang="0">
                  <a:pos x="20624" y="7762"/>
                </a:cxn>
                <a:cxn ang="0">
                  <a:pos x="21181" y="9450"/>
                </a:cxn>
                <a:cxn ang="0">
                  <a:pos x="21600" y="10800"/>
                </a:cxn>
                <a:cxn ang="0">
                  <a:pos x="21042" y="13162"/>
                </a:cxn>
                <a:cxn ang="0">
                  <a:pos x="20206" y="14850"/>
                </a:cxn>
                <a:cxn ang="0">
                  <a:pos x="19509" y="16537"/>
                </a:cxn>
                <a:cxn ang="0">
                  <a:pos x="18255" y="18225"/>
                </a:cxn>
                <a:cxn ang="0">
                  <a:pos x="17419" y="19575"/>
                </a:cxn>
                <a:cxn ang="0">
                  <a:pos x="16304" y="20925"/>
                </a:cxn>
                <a:cxn ang="0">
                  <a:pos x="15050" y="21600"/>
                </a:cxn>
                <a:cxn ang="0">
                  <a:pos x="13795" y="21600"/>
                </a:cxn>
                <a:cxn ang="0">
                  <a:pos x="12263" y="20925"/>
                </a:cxn>
                <a:cxn ang="0">
                  <a:pos x="9893" y="20587"/>
                </a:cxn>
                <a:cxn ang="0">
                  <a:pos x="7524" y="19575"/>
                </a:cxn>
                <a:cxn ang="0">
                  <a:pos x="5852" y="18225"/>
                </a:cxn>
                <a:cxn ang="0">
                  <a:pos x="5156" y="16537"/>
                </a:cxn>
                <a:cxn ang="0">
                  <a:pos x="3901" y="14850"/>
                </a:cxn>
                <a:cxn ang="0">
                  <a:pos x="2647" y="14512"/>
                </a:cxn>
                <a:cxn ang="0">
                  <a:pos x="1393" y="13837"/>
                </a:cxn>
                <a:cxn ang="0">
                  <a:pos x="417" y="12487"/>
                </a:cxn>
                <a:cxn ang="0">
                  <a:pos x="0" y="10800"/>
                </a:cxn>
                <a:cxn ang="0">
                  <a:pos x="0" y="9787"/>
                </a:cxn>
                <a:cxn ang="0">
                  <a:pos x="0" y="9112"/>
                </a:cxn>
                <a:cxn ang="0">
                  <a:pos x="139" y="8100"/>
                </a:cxn>
                <a:cxn ang="0">
                  <a:pos x="417" y="7762"/>
                </a:cxn>
                <a:cxn ang="0">
                  <a:pos x="557" y="8437"/>
                </a:cxn>
                <a:cxn ang="0">
                  <a:pos x="835" y="8437"/>
                </a:cxn>
                <a:cxn ang="0">
                  <a:pos x="835" y="7425"/>
                </a:cxn>
                <a:cxn ang="0">
                  <a:pos x="2647" y="3375"/>
                </a:cxn>
                <a:cxn ang="0">
                  <a:pos x="4877" y="1012"/>
                </a:cxn>
                <a:cxn ang="0">
                  <a:pos x="7106" y="0"/>
                </a:cxn>
                <a:cxn ang="0">
                  <a:pos x="8361" y="0"/>
                </a:cxn>
                <a:cxn ang="0">
                  <a:pos x="9615" y="1012"/>
                </a:cxn>
              </a:cxnLst>
              <a:rect l="0" t="0" r="r" b="b"/>
              <a:pathLst>
                <a:path w="21600" h="21600">
                  <a:moveTo>
                    <a:pt x="9615" y="1012"/>
                  </a:moveTo>
                  <a:lnTo>
                    <a:pt x="11008" y="675"/>
                  </a:lnTo>
                  <a:lnTo>
                    <a:pt x="12402" y="675"/>
                  </a:lnTo>
                  <a:lnTo>
                    <a:pt x="13656" y="1012"/>
                  </a:lnTo>
                  <a:lnTo>
                    <a:pt x="15050" y="1350"/>
                  </a:lnTo>
                  <a:lnTo>
                    <a:pt x="16304" y="2362"/>
                  </a:lnTo>
                  <a:lnTo>
                    <a:pt x="17558" y="3037"/>
                  </a:lnTo>
                  <a:lnTo>
                    <a:pt x="18812" y="4387"/>
                  </a:lnTo>
                  <a:lnTo>
                    <a:pt x="19927" y="6412"/>
                  </a:lnTo>
                  <a:lnTo>
                    <a:pt x="20067" y="6750"/>
                  </a:lnTo>
                  <a:lnTo>
                    <a:pt x="20345" y="7425"/>
                  </a:lnTo>
                  <a:lnTo>
                    <a:pt x="20624" y="7762"/>
                  </a:lnTo>
                  <a:lnTo>
                    <a:pt x="20902" y="8437"/>
                  </a:lnTo>
                  <a:lnTo>
                    <a:pt x="21181" y="9450"/>
                  </a:lnTo>
                  <a:lnTo>
                    <a:pt x="21460" y="9787"/>
                  </a:lnTo>
                  <a:lnTo>
                    <a:pt x="21600" y="10800"/>
                  </a:lnTo>
                  <a:lnTo>
                    <a:pt x="21600" y="11812"/>
                  </a:lnTo>
                  <a:lnTo>
                    <a:pt x="21042" y="13162"/>
                  </a:lnTo>
                  <a:lnTo>
                    <a:pt x="20763" y="13837"/>
                  </a:lnTo>
                  <a:lnTo>
                    <a:pt x="20206" y="14850"/>
                  </a:lnTo>
                  <a:lnTo>
                    <a:pt x="19927" y="15862"/>
                  </a:lnTo>
                  <a:lnTo>
                    <a:pt x="19509" y="16537"/>
                  </a:lnTo>
                  <a:lnTo>
                    <a:pt x="18812" y="17887"/>
                  </a:lnTo>
                  <a:lnTo>
                    <a:pt x="18255" y="18225"/>
                  </a:lnTo>
                  <a:lnTo>
                    <a:pt x="17837" y="18900"/>
                  </a:lnTo>
                  <a:lnTo>
                    <a:pt x="17419" y="19575"/>
                  </a:lnTo>
                  <a:lnTo>
                    <a:pt x="16861" y="20587"/>
                  </a:lnTo>
                  <a:lnTo>
                    <a:pt x="16304" y="20925"/>
                  </a:lnTo>
                  <a:lnTo>
                    <a:pt x="15607" y="21600"/>
                  </a:lnTo>
                  <a:lnTo>
                    <a:pt x="15050" y="21600"/>
                  </a:lnTo>
                  <a:lnTo>
                    <a:pt x="14492" y="21600"/>
                  </a:lnTo>
                  <a:lnTo>
                    <a:pt x="13795" y="21600"/>
                  </a:lnTo>
                  <a:lnTo>
                    <a:pt x="13238" y="21262"/>
                  </a:lnTo>
                  <a:lnTo>
                    <a:pt x="12263" y="20925"/>
                  </a:lnTo>
                  <a:lnTo>
                    <a:pt x="11008" y="20587"/>
                  </a:lnTo>
                  <a:lnTo>
                    <a:pt x="9893" y="20587"/>
                  </a:lnTo>
                  <a:lnTo>
                    <a:pt x="8639" y="19912"/>
                  </a:lnTo>
                  <a:lnTo>
                    <a:pt x="7524" y="19575"/>
                  </a:lnTo>
                  <a:lnTo>
                    <a:pt x="6410" y="18562"/>
                  </a:lnTo>
                  <a:lnTo>
                    <a:pt x="5852" y="18225"/>
                  </a:lnTo>
                  <a:lnTo>
                    <a:pt x="5574" y="17212"/>
                  </a:lnTo>
                  <a:lnTo>
                    <a:pt x="5156" y="16537"/>
                  </a:lnTo>
                  <a:lnTo>
                    <a:pt x="4598" y="15187"/>
                  </a:lnTo>
                  <a:lnTo>
                    <a:pt x="3901" y="14850"/>
                  </a:lnTo>
                  <a:lnTo>
                    <a:pt x="3344" y="14512"/>
                  </a:lnTo>
                  <a:lnTo>
                    <a:pt x="2647" y="14512"/>
                  </a:lnTo>
                  <a:lnTo>
                    <a:pt x="1950" y="14175"/>
                  </a:lnTo>
                  <a:lnTo>
                    <a:pt x="1393" y="13837"/>
                  </a:lnTo>
                  <a:lnTo>
                    <a:pt x="975" y="13162"/>
                  </a:lnTo>
                  <a:lnTo>
                    <a:pt x="417" y="12487"/>
                  </a:lnTo>
                  <a:lnTo>
                    <a:pt x="0" y="11137"/>
                  </a:lnTo>
                  <a:lnTo>
                    <a:pt x="0" y="10800"/>
                  </a:lnTo>
                  <a:lnTo>
                    <a:pt x="0" y="10125"/>
                  </a:lnTo>
                  <a:lnTo>
                    <a:pt x="0" y="9787"/>
                  </a:lnTo>
                  <a:lnTo>
                    <a:pt x="0" y="9450"/>
                  </a:lnTo>
                  <a:lnTo>
                    <a:pt x="0" y="9112"/>
                  </a:lnTo>
                  <a:lnTo>
                    <a:pt x="0" y="8437"/>
                  </a:lnTo>
                  <a:lnTo>
                    <a:pt x="139" y="8100"/>
                  </a:lnTo>
                  <a:lnTo>
                    <a:pt x="278" y="7762"/>
                  </a:lnTo>
                  <a:lnTo>
                    <a:pt x="417" y="7762"/>
                  </a:lnTo>
                  <a:lnTo>
                    <a:pt x="557" y="8100"/>
                  </a:lnTo>
                  <a:lnTo>
                    <a:pt x="557" y="8437"/>
                  </a:lnTo>
                  <a:lnTo>
                    <a:pt x="696" y="8437"/>
                  </a:lnTo>
                  <a:lnTo>
                    <a:pt x="835" y="8437"/>
                  </a:lnTo>
                  <a:lnTo>
                    <a:pt x="1114" y="7762"/>
                  </a:lnTo>
                  <a:lnTo>
                    <a:pt x="835" y="7425"/>
                  </a:lnTo>
                  <a:lnTo>
                    <a:pt x="1672" y="5400"/>
                  </a:lnTo>
                  <a:lnTo>
                    <a:pt x="2647" y="3375"/>
                  </a:lnTo>
                  <a:lnTo>
                    <a:pt x="3623" y="2025"/>
                  </a:lnTo>
                  <a:lnTo>
                    <a:pt x="4877" y="1012"/>
                  </a:lnTo>
                  <a:lnTo>
                    <a:pt x="5852" y="0"/>
                  </a:lnTo>
                  <a:lnTo>
                    <a:pt x="7106" y="0"/>
                  </a:lnTo>
                  <a:lnTo>
                    <a:pt x="7803" y="0"/>
                  </a:lnTo>
                  <a:lnTo>
                    <a:pt x="8361" y="0"/>
                  </a:lnTo>
                  <a:lnTo>
                    <a:pt x="8918" y="337"/>
                  </a:lnTo>
                  <a:lnTo>
                    <a:pt x="9615" y="101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 name="未知"/>
            <p:cNvSpPr>
              <a:spLocks noChangeAspect="1"/>
            </p:cNvSpPr>
            <p:nvPr/>
          </p:nvSpPr>
          <p:spPr bwMode="auto">
            <a:xfrm>
              <a:off x="497" y="2746"/>
              <a:ext cx="272" cy="92"/>
            </a:xfrm>
            <a:custGeom>
              <a:avLst/>
              <a:gdLst/>
              <a:ahLst/>
              <a:cxnLst>
                <a:cxn ang="0">
                  <a:pos x="11159" y="2159"/>
                </a:cxn>
                <a:cxn ang="0">
                  <a:pos x="13679" y="1079"/>
                </a:cxn>
                <a:cxn ang="0">
                  <a:pos x="16019" y="539"/>
                </a:cxn>
                <a:cxn ang="0">
                  <a:pos x="18359" y="539"/>
                </a:cxn>
                <a:cxn ang="0">
                  <a:pos x="18539" y="1079"/>
                </a:cxn>
                <a:cxn ang="0">
                  <a:pos x="16739" y="1619"/>
                </a:cxn>
                <a:cxn ang="0">
                  <a:pos x="14579" y="1619"/>
                </a:cxn>
                <a:cxn ang="0">
                  <a:pos x="12959" y="3239"/>
                </a:cxn>
                <a:cxn ang="0">
                  <a:pos x="12959" y="4319"/>
                </a:cxn>
                <a:cxn ang="0">
                  <a:pos x="15479" y="4859"/>
                </a:cxn>
                <a:cxn ang="0">
                  <a:pos x="18179" y="5939"/>
                </a:cxn>
                <a:cxn ang="0">
                  <a:pos x="20519" y="8100"/>
                </a:cxn>
                <a:cxn ang="0">
                  <a:pos x="21600" y="11339"/>
                </a:cxn>
                <a:cxn ang="0">
                  <a:pos x="19259" y="8100"/>
                </a:cxn>
                <a:cxn ang="0">
                  <a:pos x="16739" y="6479"/>
                </a:cxn>
                <a:cxn ang="0">
                  <a:pos x="14039" y="6479"/>
                </a:cxn>
                <a:cxn ang="0">
                  <a:pos x="11339" y="5939"/>
                </a:cxn>
                <a:cxn ang="0">
                  <a:pos x="12959" y="9179"/>
                </a:cxn>
                <a:cxn ang="0">
                  <a:pos x="14579" y="11879"/>
                </a:cxn>
                <a:cxn ang="0">
                  <a:pos x="16200" y="16200"/>
                </a:cxn>
                <a:cxn ang="0">
                  <a:pos x="17459" y="19439"/>
                </a:cxn>
                <a:cxn ang="0">
                  <a:pos x="16919" y="18900"/>
                </a:cxn>
                <a:cxn ang="0">
                  <a:pos x="15479" y="16200"/>
                </a:cxn>
                <a:cxn ang="0">
                  <a:pos x="13679" y="12419"/>
                </a:cxn>
                <a:cxn ang="0">
                  <a:pos x="12059" y="9179"/>
                </a:cxn>
                <a:cxn ang="0">
                  <a:pos x="11159" y="8100"/>
                </a:cxn>
                <a:cxn ang="0">
                  <a:pos x="11159" y="8639"/>
                </a:cxn>
                <a:cxn ang="0">
                  <a:pos x="11159" y="9179"/>
                </a:cxn>
                <a:cxn ang="0">
                  <a:pos x="11159" y="9179"/>
                </a:cxn>
                <a:cxn ang="0">
                  <a:pos x="11159" y="10259"/>
                </a:cxn>
                <a:cxn ang="0">
                  <a:pos x="11699" y="12419"/>
                </a:cxn>
                <a:cxn ang="0">
                  <a:pos x="11879" y="14579"/>
                </a:cxn>
                <a:cxn ang="0">
                  <a:pos x="12059" y="16739"/>
                </a:cxn>
                <a:cxn ang="0">
                  <a:pos x="11879" y="16739"/>
                </a:cxn>
                <a:cxn ang="0">
                  <a:pos x="11519" y="14039"/>
                </a:cxn>
                <a:cxn ang="0">
                  <a:pos x="11159" y="11339"/>
                </a:cxn>
                <a:cxn ang="0">
                  <a:pos x="10619" y="9179"/>
                </a:cxn>
                <a:cxn ang="0">
                  <a:pos x="9539" y="8639"/>
                </a:cxn>
                <a:cxn ang="0">
                  <a:pos x="7739" y="10800"/>
                </a:cxn>
                <a:cxn ang="0">
                  <a:pos x="6299" y="15119"/>
                </a:cxn>
                <a:cxn ang="0">
                  <a:pos x="4679" y="18900"/>
                </a:cxn>
                <a:cxn ang="0">
                  <a:pos x="4139" y="18900"/>
                </a:cxn>
                <a:cxn ang="0">
                  <a:pos x="7739" y="7019"/>
                </a:cxn>
                <a:cxn ang="0">
                  <a:pos x="5579" y="8639"/>
                </a:cxn>
                <a:cxn ang="0">
                  <a:pos x="3419" y="10259"/>
                </a:cxn>
                <a:cxn ang="0">
                  <a:pos x="1259" y="12419"/>
                </a:cxn>
                <a:cxn ang="0">
                  <a:pos x="0" y="13500"/>
                </a:cxn>
                <a:cxn ang="0">
                  <a:pos x="2159" y="10800"/>
                </a:cxn>
                <a:cxn ang="0">
                  <a:pos x="4499" y="8639"/>
                </a:cxn>
                <a:cxn ang="0">
                  <a:pos x="6839" y="5939"/>
                </a:cxn>
                <a:cxn ang="0">
                  <a:pos x="9179" y="4319"/>
                </a:cxn>
                <a:cxn ang="0">
                  <a:pos x="7559" y="2159"/>
                </a:cxn>
                <a:cxn ang="0">
                  <a:pos x="6119" y="1619"/>
                </a:cxn>
                <a:cxn ang="0">
                  <a:pos x="4679" y="539"/>
                </a:cxn>
                <a:cxn ang="0">
                  <a:pos x="3059" y="0"/>
                </a:cxn>
                <a:cxn ang="0">
                  <a:pos x="4859" y="0"/>
                </a:cxn>
                <a:cxn ang="0">
                  <a:pos x="6659" y="0"/>
                </a:cxn>
                <a:cxn ang="0">
                  <a:pos x="8459" y="1619"/>
                </a:cxn>
                <a:cxn ang="0">
                  <a:pos x="10079" y="3239"/>
                </a:cxn>
              </a:cxnLst>
              <a:rect l="0" t="0" r="r" b="b"/>
              <a:pathLst>
                <a:path w="21600" h="21600">
                  <a:moveTo>
                    <a:pt x="10079" y="3239"/>
                  </a:moveTo>
                  <a:lnTo>
                    <a:pt x="11159" y="2159"/>
                  </a:lnTo>
                  <a:lnTo>
                    <a:pt x="12239" y="1619"/>
                  </a:lnTo>
                  <a:lnTo>
                    <a:pt x="13679" y="1079"/>
                  </a:lnTo>
                  <a:lnTo>
                    <a:pt x="14579" y="539"/>
                  </a:lnTo>
                  <a:lnTo>
                    <a:pt x="16019" y="539"/>
                  </a:lnTo>
                  <a:lnTo>
                    <a:pt x="17279" y="539"/>
                  </a:lnTo>
                  <a:lnTo>
                    <a:pt x="18359" y="539"/>
                  </a:lnTo>
                  <a:lnTo>
                    <a:pt x="19619" y="1079"/>
                  </a:lnTo>
                  <a:lnTo>
                    <a:pt x="18539" y="1079"/>
                  </a:lnTo>
                  <a:lnTo>
                    <a:pt x="17639" y="1079"/>
                  </a:lnTo>
                  <a:lnTo>
                    <a:pt x="16739" y="1619"/>
                  </a:lnTo>
                  <a:lnTo>
                    <a:pt x="15659" y="1619"/>
                  </a:lnTo>
                  <a:lnTo>
                    <a:pt x="14579" y="1619"/>
                  </a:lnTo>
                  <a:lnTo>
                    <a:pt x="13679" y="2159"/>
                  </a:lnTo>
                  <a:lnTo>
                    <a:pt x="12959" y="3239"/>
                  </a:lnTo>
                  <a:lnTo>
                    <a:pt x="11879" y="3779"/>
                  </a:lnTo>
                  <a:lnTo>
                    <a:pt x="12959" y="4319"/>
                  </a:lnTo>
                  <a:lnTo>
                    <a:pt x="14219" y="4319"/>
                  </a:lnTo>
                  <a:lnTo>
                    <a:pt x="15479" y="4859"/>
                  </a:lnTo>
                  <a:lnTo>
                    <a:pt x="16739" y="5400"/>
                  </a:lnTo>
                  <a:lnTo>
                    <a:pt x="18179" y="5939"/>
                  </a:lnTo>
                  <a:lnTo>
                    <a:pt x="19259" y="6479"/>
                  </a:lnTo>
                  <a:lnTo>
                    <a:pt x="20519" y="8100"/>
                  </a:lnTo>
                  <a:lnTo>
                    <a:pt x="21600" y="9719"/>
                  </a:lnTo>
                  <a:lnTo>
                    <a:pt x="21600" y="11339"/>
                  </a:lnTo>
                  <a:lnTo>
                    <a:pt x="20339" y="9179"/>
                  </a:lnTo>
                  <a:lnTo>
                    <a:pt x="19259" y="8100"/>
                  </a:lnTo>
                  <a:lnTo>
                    <a:pt x="17999" y="7019"/>
                  </a:lnTo>
                  <a:lnTo>
                    <a:pt x="16739" y="6479"/>
                  </a:lnTo>
                  <a:lnTo>
                    <a:pt x="15479" y="6479"/>
                  </a:lnTo>
                  <a:lnTo>
                    <a:pt x="14039" y="6479"/>
                  </a:lnTo>
                  <a:lnTo>
                    <a:pt x="12779" y="5939"/>
                  </a:lnTo>
                  <a:lnTo>
                    <a:pt x="11339" y="5939"/>
                  </a:lnTo>
                  <a:lnTo>
                    <a:pt x="12239" y="7559"/>
                  </a:lnTo>
                  <a:lnTo>
                    <a:pt x="12959" y="9179"/>
                  </a:lnTo>
                  <a:lnTo>
                    <a:pt x="13679" y="10259"/>
                  </a:lnTo>
                  <a:lnTo>
                    <a:pt x="14579" y="11879"/>
                  </a:lnTo>
                  <a:lnTo>
                    <a:pt x="15479" y="13500"/>
                  </a:lnTo>
                  <a:lnTo>
                    <a:pt x="16200" y="16200"/>
                  </a:lnTo>
                  <a:lnTo>
                    <a:pt x="16739" y="17819"/>
                  </a:lnTo>
                  <a:lnTo>
                    <a:pt x="17459" y="19439"/>
                  </a:lnTo>
                  <a:lnTo>
                    <a:pt x="17459" y="21600"/>
                  </a:lnTo>
                  <a:lnTo>
                    <a:pt x="16919" y="18900"/>
                  </a:lnTo>
                  <a:lnTo>
                    <a:pt x="16379" y="17819"/>
                  </a:lnTo>
                  <a:lnTo>
                    <a:pt x="15479" y="16200"/>
                  </a:lnTo>
                  <a:lnTo>
                    <a:pt x="14579" y="14039"/>
                  </a:lnTo>
                  <a:lnTo>
                    <a:pt x="13679" y="12419"/>
                  </a:lnTo>
                  <a:lnTo>
                    <a:pt x="12959" y="10800"/>
                  </a:lnTo>
                  <a:lnTo>
                    <a:pt x="12059" y="9179"/>
                  </a:lnTo>
                  <a:lnTo>
                    <a:pt x="11159" y="8100"/>
                  </a:lnTo>
                  <a:lnTo>
                    <a:pt x="11159" y="8100"/>
                  </a:lnTo>
                  <a:lnTo>
                    <a:pt x="11159" y="8639"/>
                  </a:lnTo>
                  <a:lnTo>
                    <a:pt x="11159" y="8639"/>
                  </a:lnTo>
                  <a:lnTo>
                    <a:pt x="11159" y="9179"/>
                  </a:lnTo>
                  <a:lnTo>
                    <a:pt x="11159" y="9179"/>
                  </a:lnTo>
                  <a:lnTo>
                    <a:pt x="11159" y="9179"/>
                  </a:lnTo>
                  <a:lnTo>
                    <a:pt x="11159" y="9179"/>
                  </a:lnTo>
                  <a:lnTo>
                    <a:pt x="11159" y="9179"/>
                  </a:lnTo>
                  <a:lnTo>
                    <a:pt x="11159" y="10259"/>
                  </a:lnTo>
                  <a:lnTo>
                    <a:pt x="11519" y="11339"/>
                  </a:lnTo>
                  <a:lnTo>
                    <a:pt x="11699" y="12419"/>
                  </a:lnTo>
                  <a:lnTo>
                    <a:pt x="11879" y="13500"/>
                  </a:lnTo>
                  <a:lnTo>
                    <a:pt x="11879" y="14579"/>
                  </a:lnTo>
                  <a:lnTo>
                    <a:pt x="12059" y="16200"/>
                  </a:lnTo>
                  <a:lnTo>
                    <a:pt x="12059" y="16739"/>
                  </a:lnTo>
                  <a:lnTo>
                    <a:pt x="12059" y="18359"/>
                  </a:lnTo>
                  <a:lnTo>
                    <a:pt x="11879" y="16739"/>
                  </a:lnTo>
                  <a:lnTo>
                    <a:pt x="11699" y="15659"/>
                  </a:lnTo>
                  <a:lnTo>
                    <a:pt x="11519" y="14039"/>
                  </a:lnTo>
                  <a:lnTo>
                    <a:pt x="11159" y="12419"/>
                  </a:lnTo>
                  <a:lnTo>
                    <a:pt x="11159" y="11339"/>
                  </a:lnTo>
                  <a:lnTo>
                    <a:pt x="10800" y="9719"/>
                  </a:lnTo>
                  <a:lnTo>
                    <a:pt x="10619" y="9179"/>
                  </a:lnTo>
                  <a:lnTo>
                    <a:pt x="10259" y="7559"/>
                  </a:lnTo>
                  <a:lnTo>
                    <a:pt x="9539" y="8639"/>
                  </a:lnTo>
                  <a:lnTo>
                    <a:pt x="8639" y="9179"/>
                  </a:lnTo>
                  <a:lnTo>
                    <a:pt x="7739" y="10800"/>
                  </a:lnTo>
                  <a:lnTo>
                    <a:pt x="7019" y="12959"/>
                  </a:lnTo>
                  <a:lnTo>
                    <a:pt x="6299" y="15119"/>
                  </a:lnTo>
                  <a:lnTo>
                    <a:pt x="5579" y="17279"/>
                  </a:lnTo>
                  <a:lnTo>
                    <a:pt x="4679" y="18900"/>
                  </a:lnTo>
                  <a:lnTo>
                    <a:pt x="4139" y="21600"/>
                  </a:lnTo>
                  <a:lnTo>
                    <a:pt x="4139" y="18900"/>
                  </a:lnTo>
                  <a:lnTo>
                    <a:pt x="8819" y="6479"/>
                  </a:lnTo>
                  <a:lnTo>
                    <a:pt x="7739" y="7019"/>
                  </a:lnTo>
                  <a:lnTo>
                    <a:pt x="6839" y="7559"/>
                  </a:lnTo>
                  <a:lnTo>
                    <a:pt x="5579" y="8639"/>
                  </a:lnTo>
                  <a:lnTo>
                    <a:pt x="4499" y="9179"/>
                  </a:lnTo>
                  <a:lnTo>
                    <a:pt x="3419" y="10259"/>
                  </a:lnTo>
                  <a:lnTo>
                    <a:pt x="2339" y="11339"/>
                  </a:lnTo>
                  <a:lnTo>
                    <a:pt x="1259" y="12419"/>
                  </a:lnTo>
                  <a:lnTo>
                    <a:pt x="0" y="13500"/>
                  </a:lnTo>
                  <a:lnTo>
                    <a:pt x="0" y="13500"/>
                  </a:lnTo>
                  <a:lnTo>
                    <a:pt x="1079" y="11879"/>
                  </a:lnTo>
                  <a:lnTo>
                    <a:pt x="2159" y="10800"/>
                  </a:lnTo>
                  <a:lnTo>
                    <a:pt x="3419" y="9179"/>
                  </a:lnTo>
                  <a:lnTo>
                    <a:pt x="4499" y="8639"/>
                  </a:lnTo>
                  <a:lnTo>
                    <a:pt x="5579" y="7019"/>
                  </a:lnTo>
                  <a:lnTo>
                    <a:pt x="6839" y="5939"/>
                  </a:lnTo>
                  <a:lnTo>
                    <a:pt x="7919" y="4859"/>
                  </a:lnTo>
                  <a:lnTo>
                    <a:pt x="9179" y="4319"/>
                  </a:lnTo>
                  <a:lnTo>
                    <a:pt x="8459" y="3239"/>
                  </a:lnTo>
                  <a:lnTo>
                    <a:pt x="7559" y="2159"/>
                  </a:lnTo>
                  <a:lnTo>
                    <a:pt x="6839" y="1619"/>
                  </a:lnTo>
                  <a:lnTo>
                    <a:pt x="6119" y="1619"/>
                  </a:lnTo>
                  <a:lnTo>
                    <a:pt x="5219" y="1619"/>
                  </a:lnTo>
                  <a:lnTo>
                    <a:pt x="4679" y="539"/>
                  </a:lnTo>
                  <a:lnTo>
                    <a:pt x="3779" y="0"/>
                  </a:lnTo>
                  <a:lnTo>
                    <a:pt x="3059" y="0"/>
                  </a:lnTo>
                  <a:lnTo>
                    <a:pt x="3959" y="0"/>
                  </a:lnTo>
                  <a:lnTo>
                    <a:pt x="4859" y="0"/>
                  </a:lnTo>
                  <a:lnTo>
                    <a:pt x="5759" y="0"/>
                  </a:lnTo>
                  <a:lnTo>
                    <a:pt x="6659" y="0"/>
                  </a:lnTo>
                  <a:lnTo>
                    <a:pt x="7559" y="539"/>
                  </a:lnTo>
                  <a:lnTo>
                    <a:pt x="8459" y="1619"/>
                  </a:lnTo>
                  <a:lnTo>
                    <a:pt x="9179" y="2159"/>
                  </a:lnTo>
                  <a:lnTo>
                    <a:pt x="10079" y="32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5" name="未知"/>
            <p:cNvSpPr>
              <a:spLocks noChangeAspect="1"/>
            </p:cNvSpPr>
            <p:nvPr/>
          </p:nvSpPr>
          <p:spPr bwMode="auto">
            <a:xfrm>
              <a:off x="497" y="2746"/>
              <a:ext cx="272" cy="92"/>
            </a:xfrm>
            <a:custGeom>
              <a:avLst/>
              <a:gdLst/>
              <a:ahLst/>
              <a:cxnLst>
                <a:cxn ang="0">
                  <a:pos x="11159" y="2159"/>
                </a:cxn>
                <a:cxn ang="0">
                  <a:pos x="13679" y="1079"/>
                </a:cxn>
                <a:cxn ang="0">
                  <a:pos x="16019" y="539"/>
                </a:cxn>
                <a:cxn ang="0">
                  <a:pos x="18359" y="539"/>
                </a:cxn>
                <a:cxn ang="0">
                  <a:pos x="18539" y="1079"/>
                </a:cxn>
                <a:cxn ang="0">
                  <a:pos x="16739" y="1619"/>
                </a:cxn>
                <a:cxn ang="0">
                  <a:pos x="14579" y="1619"/>
                </a:cxn>
                <a:cxn ang="0">
                  <a:pos x="12959" y="3239"/>
                </a:cxn>
                <a:cxn ang="0">
                  <a:pos x="12959" y="4319"/>
                </a:cxn>
                <a:cxn ang="0">
                  <a:pos x="15479" y="4859"/>
                </a:cxn>
                <a:cxn ang="0">
                  <a:pos x="18179" y="5939"/>
                </a:cxn>
                <a:cxn ang="0">
                  <a:pos x="20519" y="8100"/>
                </a:cxn>
                <a:cxn ang="0">
                  <a:pos x="21600" y="11339"/>
                </a:cxn>
                <a:cxn ang="0">
                  <a:pos x="19259" y="8100"/>
                </a:cxn>
                <a:cxn ang="0">
                  <a:pos x="16739" y="6479"/>
                </a:cxn>
                <a:cxn ang="0">
                  <a:pos x="14039" y="6479"/>
                </a:cxn>
                <a:cxn ang="0">
                  <a:pos x="11339" y="5939"/>
                </a:cxn>
                <a:cxn ang="0">
                  <a:pos x="12959" y="9179"/>
                </a:cxn>
                <a:cxn ang="0">
                  <a:pos x="14579" y="11879"/>
                </a:cxn>
                <a:cxn ang="0">
                  <a:pos x="16200" y="16200"/>
                </a:cxn>
                <a:cxn ang="0">
                  <a:pos x="17459" y="19439"/>
                </a:cxn>
                <a:cxn ang="0">
                  <a:pos x="16919" y="18900"/>
                </a:cxn>
                <a:cxn ang="0">
                  <a:pos x="15479" y="16200"/>
                </a:cxn>
                <a:cxn ang="0">
                  <a:pos x="13679" y="12419"/>
                </a:cxn>
                <a:cxn ang="0">
                  <a:pos x="12059" y="9179"/>
                </a:cxn>
                <a:cxn ang="0">
                  <a:pos x="11159" y="8639"/>
                </a:cxn>
                <a:cxn ang="0">
                  <a:pos x="11159" y="9179"/>
                </a:cxn>
                <a:cxn ang="0">
                  <a:pos x="11159" y="10259"/>
                </a:cxn>
                <a:cxn ang="0">
                  <a:pos x="11699" y="12419"/>
                </a:cxn>
                <a:cxn ang="0">
                  <a:pos x="11879" y="14579"/>
                </a:cxn>
                <a:cxn ang="0">
                  <a:pos x="12059" y="16739"/>
                </a:cxn>
                <a:cxn ang="0">
                  <a:pos x="11879" y="16739"/>
                </a:cxn>
                <a:cxn ang="0">
                  <a:pos x="11519" y="14039"/>
                </a:cxn>
                <a:cxn ang="0">
                  <a:pos x="11159" y="11339"/>
                </a:cxn>
                <a:cxn ang="0">
                  <a:pos x="10619" y="9179"/>
                </a:cxn>
                <a:cxn ang="0">
                  <a:pos x="9539" y="8639"/>
                </a:cxn>
                <a:cxn ang="0">
                  <a:pos x="7739" y="10800"/>
                </a:cxn>
                <a:cxn ang="0">
                  <a:pos x="6299" y="15119"/>
                </a:cxn>
                <a:cxn ang="0">
                  <a:pos x="4679" y="18900"/>
                </a:cxn>
                <a:cxn ang="0">
                  <a:pos x="4139" y="18900"/>
                </a:cxn>
                <a:cxn ang="0">
                  <a:pos x="7739" y="7019"/>
                </a:cxn>
                <a:cxn ang="0">
                  <a:pos x="5579" y="8639"/>
                </a:cxn>
                <a:cxn ang="0">
                  <a:pos x="3419" y="10259"/>
                </a:cxn>
                <a:cxn ang="0">
                  <a:pos x="1259" y="12419"/>
                </a:cxn>
                <a:cxn ang="0">
                  <a:pos x="0" y="13500"/>
                </a:cxn>
                <a:cxn ang="0">
                  <a:pos x="2159" y="10800"/>
                </a:cxn>
                <a:cxn ang="0">
                  <a:pos x="4499" y="8639"/>
                </a:cxn>
                <a:cxn ang="0">
                  <a:pos x="6839" y="5939"/>
                </a:cxn>
                <a:cxn ang="0">
                  <a:pos x="9179" y="4319"/>
                </a:cxn>
                <a:cxn ang="0">
                  <a:pos x="7559" y="2159"/>
                </a:cxn>
                <a:cxn ang="0">
                  <a:pos x="6119" y="1619"/>
                </a:cxn>
                <a:cxn ang="0">
                  <a:pos x="4679" y="539"/>
                </a:cxn>
                <a:cxn ang="0">
                  <a:pos x="3059" y="0"/>
                </a:cxn>
                <a:cxn ang="0">
                  <a:pos x="4859" y="0"/>
                </a:cxn>
                <a:cxn ang="0">
                  <a:pos x="6659" y="0"/>
                </a:cxn>
                <a:cxn ang="0">
                  <a:pos x="8459" y="1619"/>
                </a:cxn>
                <a:cxn ang="0">
                  <a:pos x="10079" y="3239"/>
                </a:cxn>
              </a:cxnLst>
              <a:rect l="0" t="0" r="r" b="b"/>
              <a:pathLst>
                <a:path w="21600" h="21600">
                  <a:moveTo>
                    <a:pt x="10079" y="3239"/>
                  </a:moveTo>
                  <a:lnTo>
                    <a:pt x="11159" y="2159"/>
                  </a:lnTo>
                  <a:lnTo>
                    <a:pt x="12239" y="1619"/>
                  </a:lnTo>
                  <a:lnTo>
                    <a:pt x="13679" y="1079"/>
                  </a:lnTo>
                  <a:lnTo>
                    <a:pt x="14579" y="539"/>
                  </a:lnTo>
                  <a:lnTo>
                    <a:pt x="16019" y="539"/>
                  </a:lnTo>
                  <a:lnTo>
                    <a:pt x="17279" y="539"/>
                  </a:lnTo>
                  <a:lnTo>
                    <a:pt x="18359" y="539"/>
                  </a:lnTo>
                  <a:lnTo>
                    <a:pt x="19619" y="1079"/>
                  </a:lnTo>
                  <a:lnTo>
                    <a:pt x="18539" y="1079"/>
                  </a:lnTo>
                  <a:lnTo>
                    <a:pt x="17639" y="1079"/>
                  </a:lnTo>
                  <a:lnTo>
                    <a:pt x="16739" y="1619"/>
                  </a:lnTo>
                  <a:lnTo>
                    <a:pt x="15659" y="1619"/>
                  </a:lnTo>
                  <a:lnTo>
                    <a:pt x="14579" y="1619"/>
                  </a:lnTo>
                  <a:lnTo>
                    <a:pt x="13679" y="2159"/>
                  </a:lnTo>
                  <a:lnTo>
                    <a:pt x="12959" y="3239"/>
                  </a:lnTo>
                  <a:lnTo>
                    <a:pt x="11879" y="3779"/>
                  </a:lnTo>
                  <a:lnTo>
                    <a:pt x="12959" y="4319"/>
                  </a:lnTo>
                  <a:lnTo>
                    <a:pt x="14219" y="4319"/>
                  </a:lnTo>
                  <a:lnTo>
                    <a:pt x="15479" y="4859"/>
                  </a:lnTo>
                  <a:lnTo>
                    <a:pt x="16739" y="5400"/>
                  </a:lnTo>
                  <a:lnTo>
                    <a:pt x="18179" y="5939"/>
                  </a:lnTo>
                  <a:lnTo>
                    <a:pt x="19259" y="6479"/>
                  </a:lnTo>
                  <a:lnTo>
                    <a:pt x="20519" y="8100"/>
                  </a:lnTo>
                  <a:lnTo>
                    <a:pt x="21600" y="9719"/>
                  </a:lnTo>
                  <a:lnTo>
                    <a:pt x="21600" y="11339"/>
                  </a:lnTo>
                  <a:lnTo>
                    <a:pt x="20339" y="9179"/>
                  </a:lnTo>
                  <a:lnTo>
                    <a:pt x="19259" y="8100"/>
                  </a:lnTo>
                  <a:lnTo>
                    <a:pt x="17999" y="7019"/>
                  </a:lnTo>
                  <a:lnTo>
                    <a:pt x="16739" y="6479"/>
                  </a:lnTo>
                  <a:lnTo>
                    <a:pt x="15479" y="6479"/>
                  </a:lnTo>
                  <a:lnTo>
                    <a:pt x="14039" y="6479"/>
                  </a:lnTo>
                  <a:lnTo>
                    <a:pt x="12779" y="5939"/>
                  </a:lnTo>
                  <a:lnTo>
                    <a:pt x="11339" y="5939"/>
                  </a:lnTo>
                  <a:lnTo>
                    <a:pt x="12239" y="7559"/>
                  </a:lnTo>
                  <a:lnTo>
                    <a:pt x="12959" y="9179"/>
                  </a:lnTo>
                  <a:lnTo>
                    <a:pt x="13679" y="10259"/>
                  </a:lnTo>
                  <a:lnTo>
                    <a:pt x="14579" y="11879"/>
                  </a:lnTo>
                  <a:lnTo>
                    <a:pt x="15479" y="13500"/>
                  </a:lnTo>
                  <a:lnTo>
                    <a:pt x="16200" y="16200"/>
                  </a:lnTo>
                  <a:lnTo>
                    <a:pt x="16739" y="17819"/>
                  </a:lnTo>
                  <a:lnTo>
                    <a:pt x="17459" y="19439"/>
                  </a:lnTo>
                  <a:lnTo>
                    <a:pt x="17459" y="21600"/>
                  </a:lnTo>
                  <a:lnTo>
                    <a:pt x="16919" y="18900"/>
                  </a:lnTo>
                  <a:lnTo>
                    <a:pt x="16379" y="17819"/>
                  </a:lnTo>
                  <a:lnTo>
                    <a:pt x="15479" y="16200"/>
                  </a:lnTo>
                  <a:lnTo>
                    <a:pt x="14579" y="14039"/>
                  </a:lnTo>
                  <a:lnTo>
                    <a:pt x="13679" y="12419"/>
                  </a:lnTo>
                  <a:lnTo>
                    <a:pt x="12959" y="10800"/>
                  </a:lnTo>
                  <a:lnTo>
                    <a:pt x="12059" y="9179"/>
                  </a:lnTo>
                  <a:lnTo>
                    <a:pt x="11159" y="8100"/>
                  </a:lnTo>
                  <a:lnTo>
                    <a:pt x="11159" y="8639"/>
                  </a:lnTo>
                  <a:lnTo>
                    <a:pt x="11159" y="9179"/>
                  </a:lnTo>
                  <a:lnTo>
                    <a:pt x="11159" y="9179"/>
                  </a:lnTo>
                  <a:lnTo>
                    <a:pt x="11159" y="9179"/>
                  </a:lnTo>
                  <a:lnTo>
                    <a:pt x="11159" y="10259"/>
                  </a:lnTo>
                  <a:lnTo>
                    <a:pt x="11519" y="11339"/>
                  </a:lnTo>
                  <a:lnTo>
                    <a:pt x="11699" y="12419"/>
                  </a:lnTo>
                  <a:lnTo>
                    <a:pt x="11879" y="13500"/>
                  </a:lnTo>
                  <a:lnTo>
                    <a:pt x="11879" y="14579"/>
                  </a:lnTo>
                  <a:lnTo>
                    <a:pt x="12059" y="16200"/>
                  </a:lnTo>
                  <a:lnTo>
                    <a:pt x="12059" y="16739"/>
                  </a:lnTo>
                  <a:lnTo>
                    <a:pt x="12059" y="18359"/>
                  </a:lnTo>
                  <a:lnTo>
                    <a:pt x="11879" y="16739"/>
                  </a:lnTo>
                  <a:lnTo>
                    <a:pt x="11699" y="15659"/>
                  </a:lnTo>
                  <a:lnTo>
                    <a:pt x="11519" y="14039"/>
                  </a:lnTo>
                  <a:lnTo>
                    <a:pt x="11159" y="12419"/>
                  </a:lnTo>
                  <a:lnTo>
                    <a:pt x="11159" y="11339"/>
                  </a:lnTo>
                  <a:lnTo>
                    <a:pt x="10800" y="9719"/>
                  </a:lnTo>
                  <a:lnTo>
                    <a:pt x="10619" y="9179"/>
                  </a:lnTo>
                  <a:lnTo>
                    <a:pt x="10259" y="7559"/>
                  </a:lnTo>
                  <a:lnTo>
                    <a:pt x="9539" y="8639"/>
                  </a:lnTo>
                  <a:lnTo>
                    <a:pt x="8639" y="9179"/>
                  </a:lnTo>
                  <a:lnTo>
                    <a:pt x="7739" y="10800"/>
                  </a:lnTo>
                  <a:lnTo>
                    <a:pt x="7019" y="12959"/>
                  </a:lnTo>
                  <a:lnTo>
                    <a:pt x="6299" y="15119"/>
                  </a:lnTo>
                  <a:lnTo>
                    <a:pt x="5579" y="17279"/>
                  </a:lnTo>
                  <a:lnTo>
                    <a:pt x="4679" y="18900"/>
                  </a:lnTo>
                  <a:lnTo>
                    <a:pt x="4139" y="21600"/>
                  </a:lnTo>
                  <a:lnTo>
                    <a:pt x="4139" y="18900"/>
                  </a:lnTo>
                  <a:lnTo>
                    <a:pt x="8819" y="6479"/>
                  </a:lnTo>
                  <a:lnTo>
                    <a:pt x="7739" y="7019"/>
                  </a:lnTo>
                  <a:lnTo>
                    <a:pt x="6839" y="7559"/>
                  </a:lnTo>
                  <a:lnTo>
                    <a:pt x="5579" y="8639"/>
                  </a:lnTo>
                  <a:lnTo>
                    <a:pt x="4499" y="9179"/>
                  </a:lnTo>
                  <a:lnTo>
                    <a:pt x="3419" y="10259"/>
                  </a:lnTo>
                  <a:lnTo>
                    <a:pt x="2339" y="11339"/>
                  </a:lnTo>
                  <a:lnTo>
                    <a:pt x="1259" y="12419"/>
                  </a:lnTo>
                  <a:lnTo>
                    <a:pt x="0" y="13500"/>
                  </a:lnTo>
                  <a:lnTo>
                    <a:pt x="0" y="13500"/>
                  </a:lnTo>
                  <a:lnTo>
                    <a:pt x="1079" y="11879"/>
                  </a:lnTo>
                  <a:lnTo>
                    <a:pt x="2159" y="10800"/>
                  </a:lnTo>
                  <a:lnTo>
                    <a:pt x="3419" y="9179"/>
                  </a:lnTo>
                  <a:lnTo>
                    <a:pt x="4499" y="8639"/>
                  </a:lnTo>
                  <a:lnTo>
                    <a:pt x="5579" y="7019"/>
                  </a:lnTo>
                  <a:lnTo>
                    <a:pt x="6839" y="5939"/>
                  </a:lnTo>
                  <a:lnTo>
                    <a:pt x="7919" y="4859"/>
                  </a:lnTo>
                  <a:lnTo>
                    <a:pt x="9179" y="4319"/>
                  </a:lnTo>
                  <a:lnTo>
                    <a:pt x="8459" y="3239"/>
                  </a:lnTo>
                  <a:lnTo>
                    <a:pt x="7559" y="2159"/>
                  </a:lnTo>
                  <a:lnTo>
                    <a:pt x="6839" y="1619"/>
                  </a:lnTo>
                  <a:lnTo>
                    <a:pt x="6119" y="1619"/>
                  </a:lnTo>
                  <a:lnTo>
                    <a:pt x="5219" y="1619"/>
                  </a:lnTo>
                  <a:lnTo>
                    <a:pt x="4679" y="539"/>
                  </a:lnTo>
                  <a:lnTo>
                    <a:pt x="3779" y="0"/>
                  </a:lnTo>
                  <a:lnTo>
                    <a:pt x="3059" y="0"/>
                  </a:lnTo>
                  <a:lnTo>
                    <a:pt x="3959" y="0"/>
                  </a:lnTo>
                  <a:lnTo>
                    <a:pt x="4859" y="0"/>
                  </a:lnTo>
                  <a:lnTo>
                    <a:pt x="5759" y="0"/>
                  </a:lnTo>
                  <a:lnTo>
                    <a:pt x="6659" y="0"/>
                  </a:lnTo>
                  <a:lnTo>
                    <a:pt x="7559" y="539"/>
                  </a:lnTo>
                  <a:lnTo>
                    <a:pt x="8459" y="1619"/>
                  </a:lnTo>
                  <a:lnTo>
                    <a:pt x="9179" y="2159"/>
                  </a:lnTo>
                  <a:lnTo>
                    <a:pt x="10079" y="32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 name="未知"/>
            <p:cNvSpPr>
              <a:spLocks noChangeAspect="1"/>
            </p:cNvSpPr>
            <p:nvPr/>
          </p:nvSpPr>
          <p:spPr bwMode="auto">
            <a:xfrm>
              <a:off x="2104" y="2764"/>
              <a:ext cx="216" cy="80"/>
            </a:xfrm>
            <a:custGeom>
              <a:avLst/>
              <a:gdLst/>
              <a:ahLst/>
              <a:cxnLst>
                <a:cxn ang="0">
                  <a:pos x="16774" y="1851"/>
                </a:cxn>
                <a:cxn ang="0">
                  <a:pos x="18153" y="2468"/>
                </a:cxn>
                <a:cxn ang="0">
                  <a:pos x="19761" y="3085"/>
                </a:cxn>
                <a:cxn ang="0">
                  <a:pos x="19072" y="4936"/>
                </a:cxn>
                <a:cxn ang="0">
                  <a:pos x="17693" y="3702"/>
                </a:cxn>
                <a:cxn ang="0">
                  <a:pos x="16314" y="3085"/>
                </a:cxn>
                <a:cxn ang="0">
                  <a:pos x="14246" y="4319"/>
                </a:cxn>
                <a:cxn ang="0">
                  <a:pos x="12408" y="4936"/>
                </a:cxn>
                <a:cxn ang="0">
                  <a:pos x="14246" y="7405"/>
                </a:cxn>
                <a:cxn ang="0">
                  <a:pos x="17923" y="9874"/>
                </a:cxn>
                <a:cxn ang="0">
                  <a:pos x="21600" y="14194"/>
                </a:cxn>
                <a:cxn ang="0">
                  <a:pos x="19531" y="13577"/>
                </a:cxn>
                <a:cxn ang="0">
                  <a:pos x="17233" y="11108"/>
                </a:cxn>
                <a:cxn ang="0">
                  <a:pos x="15625" y="9874"/>
                </a:cxn>
                <a:cxn ang="0">
                  <a:pos x="14246" y="9256"/>
                </a:cxn>
                <a:cxn ang="0">
                  <a:pos x="12867" y="8639"/>
                </a:cxn>
                <a:cxn ang="0">
                  <a:pos x="13787" y="11108"/>
                </a:cxn>
                <a:cxn ang="0">
                  <a:pos x="15165" y="16045"/>
                </a:cxn>
                <a:cxn ang="0">
                  <a:pos x="16544" y="20365"/>
                </a:cxn>
                <a:cxn ang="0">
                  <a:pos x="15165" y="17279"/>
                </a:cxn>
                <a:cxn ang="0">
                  <a:pos x="13097" y="12959"/>
                </a:cxn>
                <a:cxn ang="0">
                  <a:pos x="11029" y="9256"/>
                </a:cxn>
                <a:cxn ang="0">
                  <a:pos x="10800" y="12959"/>
                </a:cxn>
                <a:cxn ang="0">
                  <a:pos x="11029" y="16045"/>
                </a:cxn>
                <a:cxn ang="0">
                  <a:pos x="10800" y="17279"/>
                </a:cxn>
                <a:cxn ang="0">
                  <a:pos x="10569" y="14811"/>
                </a:cxn>
                <a:cxn ang="0">
                  <a:pos x="10340" y="11108"/>
                </a:cxn>
                <a:cxn ang="0">
                  <a:pos x="9880" y="9256"/>
                </a:cxn>
                <a:cxn ang="0">
                  <a:pos x="9191" y="8022"/>
                </a:cxn>
                <a:cxn ang="0">
                  <a:pos x="8731" y="8639"/>
                </a:cxn>
                <a:cxn ang="0">
                  <a:pos x="6663" y="12959"/>
                </a:cxn>
                <a:cxn ang="0">
                  <a:pos x="5055" y="17279"/>
                </a:cxn>
                <a:cxn ang="0">
                  <a:pos x="4136" y="18514"/>
                </a:cxn>
                <a:cxn ang="0">
                  <a:pos x="5284" y="13577"/>
                </a:cxn>
                <a:cxn ang="0">
                  <a:pos x="7353" y="9256"/>
                </a:cxn>
                <a:cxn ang="0">
                  <a:pos x="5744" y="7405"/>
                </a:cxn>
                <a:cxn ang="0">
                  <a:pos x="2757" y="8639"/>
                </a:cxn>
                <a:cxn ang="0">
                  <a:pos x="0" y="11108"/>
                </a:cxn>
                <a:cxn ang="0">
                  <a:pos x="2757" y="7405"/>
                </a:cxn>
                <a:cxn ang="0">
                  <a:pos x="6204" y="5554"/>
                </a:cxn>
                <a:cxn ang="0">
                  <a:pos x="7812" y="3702"/>
                </a:cxn>
                <a:cxn ang="0">
                  <a:pos x="5055" y="1851"/>
                </a:cxn>
                <a:cxn ang="0">
                  <a:pos x="2067" y="616"/>
                </a:cxn>
                <a:cxn ang="0">
                  <a:pos x="5055" y="0"/>
                </a:cxn>
                <a:cxn ang="0">
                  <a:pos x="10340" y="3085"/>
                </a:cxn>
                <a:cxn ang="0">
                  <a:pos x="13787" y="3085"/>
                </a:cxn>
              </a:cxnLst>
              <a:rect l="0" t="0" r="r" b="b"/>
              <a:pathLst>
                <a:path w="21600" h="21600">
                  <a:moveTo>
                    <a:pt x="15855" y="1851"/>
                  </a:moveTo>
                  <a:lnTo>
                    <a:pt x="16544" y="1851"/>
                  </a:lnTo>
                  <a:lnTo>
                    <a:pt x="16774" y="1851"/>
                  </a:lnTo>
                  <a:lnTo>
                    <a:pt x="17233" y="1851"/>
                  </a:lnTo>
                  <a:lnTo>
                    <a:pt x="17923" y="2468"/>
                  </a:lnTo>
                  <a:lnTo>
                    <a:pt x="18153" y="2468"/>
                  </a:lnTo>
                  <a:lnTo>
                    <a:pt x="18842" y="2468"/>
                  </a:lnTo>
                  <a:lnTo>
                    <a:pt x="19302" y="2468"/>
                  </a:lnTo>
                  <a:lnTo>
                    <a:pt x="19761" y="3085"/>
                  </a:lnTo>
                  <a:lnTo>
                    <a:pt x="19531" y="4319"/>
                  </a:lnTo>
                  <a:lnTo>
                    <a:pt x="19302" y="4936"/>
                  </a:lnTo>
                  <a:lnTo>
                    <a:pt x="19072" y="4936"/>
                  </a:lnTo>
                  <a:lnTo>
                    <a:pt x="18612" y="4936"/>
                  </a:lnTo>
                  <a:lnTo>
                    <a:pt x="18153" y="4319"/>
                  </a:lnTo>
                  <a:lnTo>
                    <a:pt x="17693" y="3702"/>
                  </a:lnTo>
                  <a:lnTo>
                    <a:pt x="17233" y="3702"/>
                  </a:lnTo>
                  <a:lnTo>
                    <a:pt x="17004" y="3702"/>
                  </a:lnTo>
                  <a:lnTo>
                    <a:pt x="16314" y="3085"/>
                  </a:lnTo>
                  <a:lnTo>
                    <a:pt x="15625" y="3085"/>
                  </a:lnTo>
                  <a:lnTo>
                    <a:pt x="14936" y="3702"/>
                  </a:lnTo>
                  <a:lnTo>
                    <a:pt x="14246" y="4319"/>
                  </a:lnTo>
                  <a:lnTo>
                    <a:pt x="13557" y="4936"/>
                  </a:lnTo>
                  <a:lnTo>
                    <a:pt x="12867" y="4936"/>
                  </a:lnTo>
                  <a:lnTo>
                    <a:pt x="12408" y="4936"/>
                  </a:lnTo>
                  <a:lnTo>
                    <a:pt x="11718" y="5554"/>
                  </a:lnTo>
                  <a:lnTo>
                    <a:pt x="12867" y="6171"/>
                  </a:lnTo>
                  <a:lnTo>
                    <a:pt x="14246" y="7405"/>
                  </a:lnTo>
                  <a:lnTo>
                    <a:pt x="15395" y="7405"/>
                  </a:lnTo>
                  <a:lnTo>
                    <a:pt x="16774" y="8639"/>
                  </a:lnTo>
                  <a:lnTo>
                    <a:pt x="17923" y="9874"/>
                  </a:lnTo>
                  <a:lnTo>
                    <a:pt x="19302" y="10491"/>
                  </a:lnTo>
                  <a:lnTo>
                    <a:pt x="20451" y="12342"/>
                  </a:lnTo>
                  <a:lnTo>
                    <a:pt x="21600" y="14194"/>
                  </a:lnTo>
                  <a:lnTo>
                    <a:pt x="20680" y="14194"/>
                  </a:lnTo>
                  <a:lnTo>
                    <a:pt x="20220" y="14194"/>
                  </a:lnTo>
                  <a:lnTo>
                    <a:pt x="19531" y="13577"/>
                  </a:lnTo>
                  <a:lnTo>
                    <a:pt x="18842" y="12959"/>
                  </a:lnTo>
                  <a:lnTo>
                    <a:pt x="18153" y="11725"/>
                  </a:lnTo>
                  <a:lnTo>
                    <a:pt x="17233" y="11108"/>
                  </a:lnTo>
                  <a:lnTo>
                    <a:pt x="16774" y="10491"/>
                  </a:lnTo>
                  <a:lnTo>
                    <a:pt x="15855" y="10491"/>
                  </a:lnTo>
                  <a:lnTo>
                    <a:pt x="15625" y="9874"/>
                  </a:lnTo>
                  <a:lnTo>
                    <a:pt x="14936" y="9874"/>
                  </a:lnTo>
                  <a:lnTo>
                    <a:pt x="14706" y="9256"/>
                  </a:lnTo>
                  <a:lnTo>
                    <a:pt x="14246" y="9256"/>
                  </a:lnTo>
                  <a:lnTo>
                    <a:pt x="13787" y="8639"/>
                  </a:lnTo>
                  <a:lnTo>
                    <a:pt x="13327" y="8639"/>
                  </a:lnTo>
                  <a:lnTo>
                    <a:pt x="12867" y="8639"/>
                  </a:lnTo>
                  <a:lnTo>
                    <a:pt x="12867" y="8639"/>
                  </a:lnTo>
                  <a:lnTo>
                    <a:pt x="13097" y="9874"/>
                  </a:lnTo>
                  <a:lnTo>
                    <a:pt x="13787" y="11108"/>
                  </a:lnTo>
                  <a:lnTo>
                    <a:pt x="14246" y="12959"/>
                  </a:lnTo>
                  <a:lnTo>
                    <a:pt x="14706" y="14194"/>
                  </a:lnTo>
                  <a:lnTo>
                    <a:pt x="15165" y="16045"/>
                  </a:lnTo>
                  <a:lnTo>
                    <a:pt x="15625" y="16662"/>
                  </a:lnTo>
                  <a:lnTo>
                    <a:pt x="15855" y="18514"/>
                  </a:lnTo>
                  <a:lnTo>
                    <a:pt x="16544" y="20365"/>
                  </a:lnTo>
                  <a:lnTo>
                    <a:pt x="16314" y="21600"/>
                  </a:lnTo>
                  <a:lnTo>
                    <a:pt x="15855" y="19131"/>
                  </a:lnTo>
                  <a:lnTo>
                    <a:pt x="15165" y="17279"/>
                  </a:lnTo>
                  <a:lnTo>
                    <a:pt x="14706" y="16045"/>
                  </a:lnTo>
                  <a:lnTo>
                    <a:pt x="13787" y="14194"/>
                  </a:lnTo>
                  <a:lnTo>
                    <a:pt x="13097" y="12959"/>
                  </a:lnTo>
                  <a:lnTo>
                    <a:pt x="12638" y="11108"/>
                  </a:lnTo>
                  <a:lnTo>
                    <a:pt x="11718" y="9874"/>
                  </a:lnTo>
                  <a:lnTo>
                    <a:pt x="11029" y="9256"/>
                  </a:lnTo>
                  <a:lnTo>
                    <a:pt x="10800" y="9874"/>
                  </a:lnTo>
                  <a:lnTo>
                    <a:pt x="10800" y="11108"/>
                  </a:lnTo>
                  <a:lnTo>
                    <a:pt x="10800" y="12959"/>
                  </a:lnTo>
                  <a:lnTo>
                    <a:pt x="10800" y="13577"/>
                  </a:lnTo>
                  <a:lnTo>
                    <a:pt x="11029" y="14811"/>
                  </a:lnTo>
                  <a:lnTo>
                    <a:pt x="11029" y="16045"/>
                  </a:lnTo>
                  <a:lnTo>
                    <a:pt x="11259" y="16045"/>
                  </a:lnTo>
                  <a:lnTo>
                    <a:pt x="11259" y="17897"/>
                  </a:lnTo>
                  <a:lnTo>
                    <a:pt x="10800" y="17279"/>
                  </a:lnTo>
                  <a:lnTo>
                    <a:pt x="10800" y="16045"/>
                  </a:lnTo>
                  <a:lnTo>
                    <a:pt x="10800" y="16045"/>
                  </a:lnTo>
                  <a:lnTo>
                    <a:pt x="10569" y="14811"/>
                  </a:lnTo>
                  <a:lnTo>
                    <a:pt x="10569" y="12959"/>
                  </a:lnTo>
                  <a:lnTo>
                    <a:pt x="10569" y="12342"/>
                  </a:lnTo>
                  <a:lnTo>
                    <a:pt x="10340" y="11108"/>
                  </a:lnTo>
                  <a:lnTo>
                    <a:pt x="10110" y="9874"/>
                  </a:lnTo>
                  <a:lnTo>
                    <a:pt x="9880" y="9874"/>
                  </a:lnTo>
                  <a:lnTo>
                    <a:pt x="9880" y="9256"/>
                  </a:lnTo>
                  <a:lnTo>
                    <a:pt x="9651" y="8639"/>
                  </a:lnTo>
                  <a:lnTo>
                    <a:pt x="9420" y="8022"/>
                  </a:lnTo>
                  <a:lnTo>
                    <a:pt x="9191" y="8022"/>
                  </a:lnTo>
                  <a:lnTo>
                    <a:pt x="8961" y="8022"/>
                  </a:lnTo>
                  <a:lnTo>
                    <a:pt x="8961" y="8022"/>
                  </a:lnTo>
                  <a:lnTo>
                    <a:pt x="8731" y="8639"/>
                  </a:lnTo>
                  <a:lnTo>
                    <a:pt x="8042" y="9874"/>
                  </a:lnTo>
                  <a:lnTo>
                    <a:pt x="7353" y="11725"/>
                  </a:lnTo>
                  <a:lnTo>
                    <a:pt x="6663" y="12959"/>
                  </a:lnTo>
                  <a:lnTo>
                    <a:pt x="6204" y="14194"/>
                  </a:lnTo>
                  <a:lnTo>
                    <a:pt x="5284" y="16045"/>
                  </a:lnTo>
                  <a:lnTo>
                    <a:pt x="5055" y="17279"/>
                  </a:lnTo>
                  <a:lnTo>
                    <a:pt x="4365" y="18514"/>
                  </a:lnTo>
                  <a:lnTo>
                    <a:pt x="4136" y="20365"/>
                  </a:lnTo>
                  <a:lnTo>
                    <a:pt x="4136" y="18514"/>
                  </a:lnTo>
                  <a:lnTo>
                    <a:pt x="4595" y="16045"/>
                  </a:lnTo>
                  <a:lnTo>
                    <a:pt x="5055" y="15428"/>
                  </a:lnTo>
                  <a:lnTo>
                    <a:pt x="5284" y="13577"/>
                  </a:lnTo>
                  <a:lnTo>
                    <a:pt x="6204" y="12342"/>
                  </a:lnTo>
                  <a:lnTo>
                    <a:pt x="6663" y="10491"/>
                  </a:lnTo>
                  <a:lnTo>
                    <a:pt x="7353" y="9256"/>
                  </a:lnTo>
                  <a:lnTo>
                    <a:pt x="8042" y="7405"/>
                  </a:lnTo>
                  <a:lnTo>
                    <a:pt x="6893" y="7405"/>
                  </a:lnTo>
                  <a:lnTo>
                    <a:pt x="5744" y="7405"/>
                  </a:lnTo>
                  <a:lnTo>
                    <a:pt x="4825" y="7405"/>
                  </a:lnTo>
                  <a:lnTo>
                    <a:pt x="3676" y="8022"/>
                  </a:lnTo>
                  <a:lnTo>
                    <a:pt x="2757" y="8639"/>
                  </a:lnTo>
                  <a:lnTo>
                    <a:pt x="1608" y="9256"/>
                  </a:lnTo>
                  <a:lnTo>
                    <a:pt x="918" y="9874"/>
                  </a:lnTo>
                  <a:lnTo>
                    <a:pt x="0" y="11108"/>
                  </a:lnTo>
                  <a:lnTo>
                    <a:pt x="689" y="9874"/>
                  </a:lnTo>
                  <a:lnTo>
                    <a:pt x="1608" y="8022"/>
                  </a:lnTo>
                  <a:lnTo>
                    <a:pt x="2757" y="7405"/>
                  </a:lnTo>
                  <a:lnTo>
                    <a:pt x="4136" y="6788"/>
                  </a:lnTo>
                  <a:lnTo>
                    <a:pt x="5055" y="5554"/>
                  </a:lnTo>
                  <a:lnTo>
                    <a:pt x="6204" y="5554"/>
                  </a:lnTo>
                  <a:lnTo>
                    <a:pt x="7582" y="4936"/>
                  </a:lnTo>
                  <a:lnTo>
                    <a:pt x="8731" y="4936"/>
                  </a:lnTo>
                  <a:lnTo>
                    <a:pt x="7812" y="3702"/>
                  </a:lnTo>
                  <a:lnTo>
                    <a:pt x="6893" y="3085"/>
                  </a:lnTo>
                  <a:lnTo>
                    <a:pt x="5974" y="2468"/>
                  </a:lnTo>
                  <a:lnTo>
                    <a:pt x="5055" y="1851"/>
                  </a:lnTo>
                  <a:lnTo>
                    <a:pt x="4136" y="1233"/>
                  </a:lnTo>
                  <a:lnTo>
                    <a:pt x="3216" y="616"/>
                  </a:lnTo>
                  <a:lnTo>
                    <a:pt x="2067" y="616"/>
                  </a:lnTo>
                  <a:lnTo>
                    <a:pt x="1148" y="616"/>
                  </a:lnTo>
                  <a:lnTo>
                    <a:pt x="2987" y="0"/>
                  </a:lnTo>
                  <a:lnTo>
                    <a:pt x="5055" y="0"/>
                  </a:lnTo>
                  <a:lnTo>
                    <a:pt x="6663" y="616"/>
                  </a:lnTo>
                  <a:lnTo>
                    <a:pt x="8502" y="2468"/>
                  </a:lnTo>
                  <a:lnTo>
                    <a:pt x="10340" y="3085"/>
                  </a:lnTo>
                  <a:lnTo>
                    <a:pt x="12178" y="3702"/>
                  </a:lnTo>
                  <a:lnTo>
                    <a:pt x="12867" y="3702"/>
                  </a:lnTo>
                  <a:lnTo>
                    <a:pt x="13787" y="3085"/>
                  </a:lnTo>
                  <a:lnTo>
                    <a:pt x="14936" y="2468"/>
                  </a:lnTo>
                  <a:lnTo>
                    <a:pt x="15855" y="185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7" name="未知"/>
            <p:cNvSpPr>
              <a:spLocks noChangeAspect="1"/>
            </p:cNvSpPr>
            <p:nvPr/>
          </p:nvSpPr>
          <p:spPr bwMode="auto">
            <a:xfrm>
              <a:off x="2104" y="2764"/>
              <a:ext cx="216" cy="80"/>
            </a:xfrm>
            <a:custGeom>
              <a:avLst/>
              <a:gdLst/>
              <a:ahLst/>
              <a:cxnLst>
                <a:cxn ang="0">
                  <a:pos x="16774" y="1851"/>
                </a:cxn>
                <a:cxn ang="0">
                  <a:pos x="18153" y="2468"/>
                </a:cxn>
                <a:cxn ang="0">
                  <a:pos x="19761" y="3085"/>
                </a:cxn>
                <a:cxn ang="0">
                  <a:pos x="19072" y="4936"/>
                </a:cxn>
                <a:cxn ang="0">
                  <a:pos x="17693" y="3702"/>
                </a:cxn>
                <a:cxn ang="0">
                  <a:pos x="16314" y="3085"/>
                </a:cxn>
                <a:cxn ang="0">
                  <a:pos x="14246" y="4319"/>
                </a:cxn>
                <a:cxn ang="0">
                  <a:pos x="12408" y="4936"/>
                </a:cxn>
                <a:cxn ang="0">
                  <a:pos x="14246" y="7405"/>
                </a:cxn>
                <a:cxn ang="0">
                  <a:pos x="17923" y="9874"/>
                </a:cxn>
                <a:cxn ang="0">
                  <a:pos x="21600" y="14194"/>
                </a:cxn>
                <a:cxn ang="0">
                  <a:pos x="19531" y="13577"/>
                </a:cxn>
                <a:cxn ang="0">
                  <a:pos x="17233" y="11108"/>
                </a:cxn>
                <a:cxn ang="0">
                  <a:pos x="15625" y="9874"/>
                </a:cxn>
                <a:cxn ang="0">
                  <a:pos x="14246" y="9256"/>
                </a:cxn>
                <a:cxn ang="0">
                  <a:pos x="12867" y="8639"/>
                </a:cxn>
                <a:cxn ang="0">
                  <a:pos x="13787" y="11108"/>
                </a:cxn>
                <a:cxn ang="0">
                  <a:pos x="15165" y="16045"/>
                </a:cxn>
                <a:cxn ang="0">
                  <a:pos x="16544" y="20365"/>
                </a:cxn>
                <a:cxn ang="0">
                  <a:pos x="15165" y="17279"/>
                </a:cxn>
                <a:cxn ang="0">
                  <a:pos x="13097" y="12959"/>
                </a:cxn>
                <a:cxn ang="0">
                  <a:pos x="11029" y="9256"/>
                </a:cxn>
                <a:cxn ang="0">
                  <a:pos x="10800" y="12959"/>
                </a:cxn>
                <a:cxn ang="0">
                  <a:pos x="11029" y="16045"/>
                </a:cxn>
                <a:cxn ang="0">
                  <a:pos x="10800" y="17279"/>
                </a:cxn>
                <a:cxn ang="0">
                  <a:pos x="10569" y="14811"/>
                </a:cxn>
                <a:cxn ang="0">
                  <a:pos x="10340" y="11108"/>
                </a:cxn>
                <a:cxn ang="0">
                  <a:pos x="9880" y="9256"/>
                </a:cxn>
                <a:cxn ang="0">
                  <a:pos x="9191" y="8022"/>
                </a:cxn>
                <a:cxn ang="0">
                  <a:pos x="8731" y="8639"/>
                </a:cxn>
                <a:cxn ang="0">
                  <a:pos x="6663" y="12959"/>
                </a:cxn>
                <a:cxn ang="0">
                  <a:pos x="5055" y="17279"/>
                </a:cxn>
                <a:cxn ang="0">
                  <a:pos x="4136" y="18514"/>
                </a:cxn>
                <a:cxn ang="0">
                  <a:pos x="5284" y="13577"/>
                </a:cxn>
                <a:cxn ang="0">
                  <a:pos x="7353" y="9256"/>
                </a:cxn>
                <a:cxn ang="0">
                  <a:pos x="5744" y="7405"/>
                </a:cxn>
                <a:cxn ang="0">
                  <a:pos x="2757" y="8639"/>
                </a:cxn>
                <a:cxn ang="0">
                  <a:pos x="0" y="11108"/>
                </a:cxn>
                <a:cxn ang="0">
                  <a:pos x="2757" y="7405"/>
                </a:cxn>
                <a:cxn ang="0">
                  <a:pos x="6204" y="5554"/>
                </a:cxn>
                <a:cxn ang="0">
                  <a:pos x="7812" y="3702"/>
                </a:cxn>
                <a:cxn ang="0">
                  <a:pos x="5055" y="1851"/>
                </a:cxn>
                <a:cxn ang="0">
                  <a:pos x="2067" y="616"/>
                </a:cxn>
                <a:cxn ang="0">
                  <a:pos x="5055" y="0"/>
                </a:cxn>
                <a:cxn ang="0">
                  <a:pos x="10340" y="3085"/>
                </a:cxn>
                <a:cxn ang="0">
                  <a:pos x="13787" y="3085"/>
                </a:cxn>
              </a:cxnLst>
              <a:rect l="0" t="0" r="r" b="b"/>
              <a:pathLst>
                <a:path w="21600" h="21600">
                  <a:moveTo>
                    <a:pt x="15855" y="1851"/>
                  </a:moveTo>
                  <a:lnTo>
                    <a:pt x="16544" y="1851"/>
                  </a:lnTo>
                  <a:lnTo>
                    <a:pt x="16774" y="1851"/>
                  </a:lnTo>
                  <a:lnTo>
                    <a:pt x="17233" y="1851"/>
                  </a:lnTo>
                  <a:lnTo>
                    <a:pt x="17923" y="2468"/>
                  </a:lnTo>
                  <a:lnTo>
                    <a:pt x="18153" y="2468"/>
                  </a:lnTo>
                  <a:lnTo>
                    <a:pt x="18842" y="2468"/>
                  </a:lnTo>
                  <a:lnTo>
                    <a:pt x="19302" y="2468"/>
                  </a:lnTo>
                  <a:lnTo>
                    <a:pt x="19761" y="3085"/>
                  </a:lnTo>
                  <a:lnTo>
                    <a:pt x="19531" y="4319"/>
                  </a:lnTo>
                  <a:lnTo>
                    <a:pt x="19302" y="4936"/>
                  </a:lnTo>
                  <a:lnTo>
                    <a:pt x="19072" y="4936"/>
                  </a:lnTo>
                  <a:lnTo>
                    <a:pt x="18612" y="4936"/>
                  </a:lnTo>
                  <a:lnTo>
                    <a:pt x="18153" y="4319"/>
                  </a:lnTo>
                  <a:lnTo>
                    <a:pt x="17693" y="3702"/>
                  </a:lnTo>
                  <a:lnTo>
                    <a:pt x="17233" y="3702"/>
                  </a:lnTo>
                  <a:lnTo>
                    <a:pt x="17004" y="3702"/>
                  </a:lnTo>
                  <a:lnTo>
                    <a:pt x="16314" y="3085"/>
                  </a:lnTo>
                  <a:lnTo>
                    <a:pt x="15625" y="3085"/>
                  </a:lnTo>
                  <a:lnTo>
                    <a:pt x="14936" y="3702"/>
                  </a:lnTo>
                  <a:lnTo>
                    <a:pt x="14246" y="4319"/>
                  </a:lnTo>
                  <a:lnTo>
                    <a:pt x="13557" y="4936"/>
                  </a:lnTo>
                  <a:lnTo>
                    <a:pt x="12867" y="4936"/>
                  </a:lnTo>
                  <a:lnTo>
                    <a:pt x="12408" y="4936"/>
                  </a:lnTo>
                  <a:lnTo>
                    <a:pt x="11718" y="5554"/>
                  </a:lnTo>
                  <a:lnTo>
                    <a:pt x="12867" y="6171"/>
                  </a:lnTo>
                  <a:lnTo>
                    <a:pt x="14246" y="7405"/>
                  </a:lnTo>
                  <a:lnTo>
                    <a:pt x="15395" y="7405"/>
                  </a:lnTo>
                  <a:lnTo>
                    <a:pt x="16774" y="8639"/>
                  </a:lnTo>
                  <a:lnTo>
                    <a:pt x="17923" y="9874"/>
                  </a:lnTo>
                  <a:lnTo>
                    <a:pt x="19302" y="10491"/>
                  </a:lnTo>
                  <a:lnTo>
                    <a:pt x="20451" y="12342"/>
                  </a:lnTo>
                  <a:lnTo>
                    <a:pt x="21600" y="14194"/>
                  </a:lnTo>
                  <a:lnTo>
                    <a:pt x="20680" y="14194"/>
                  </a:lnTo>
                  <a:lnTo>
                    <a:pt x="20220" y="14194"/>
                  </a:lnTo>
                  <a:lnTo>
                    <a:pt x="19531" y="13577"/>
                  </a:lnTo>
                  <a:lnTo>
                    <a:pt x="18842" y="12959"/>
                  </a:lnTo>
                  <a:lnTo>
                    <a:pt x="18153" y="11725"/>
                  </a:lnTo>
                  <a:lnTo>
                    <a:pt x="17233" y="11108"/>
                  </a:lnTo>
                  <a:lnTo>
                    <a:pt x="16774" y="10491"/>
                  </a:lnTo>
                  <a:lnTo>
                    <a:pt x="15855" y="10491"/>
                  </a:lnTo>
                  <a:lnTo>
                    <a:pt x="15625" y="9874"/>
                  </a:lnTo>
                  <a:lnTo>
                    <a:pt x="14936" y="9874"/>
                  </a:lnTo>
                  <a:lnTo>
                    <a:pt x="14706" y="9256"/>
                  </a:lnTo>
                  <a:lnTo>
                    <a:pt x="14246" y="9256"/>
                  </a:lnTo>
                  <a:lnTo>
                    <a:pt x="13787" y="8639"/>
                  </a:lnTo>
                  <a:lnTo>
                    <a:pt x="13327" y="8639"/>
                  </a:lnTo>
                  <a:lnTo>
                    <a:pt x="12867" y="8639"/>
                  </a:lnTo>
                  <a:lnTo>
                    <a:pt x="12867" y="8639"/>
                  </a:lnTo>
                  <a:lnTo>
                    <a:pt x="13097" y="9874"/>
                  </a:lnTo>
                  <a:lnTo>
                    <a:pt x="13787" y="11108"/>
                  </a:lnTo>
                  <a:lnTo>
                    <a:pt x="14246" y="12959"/>
                  </a:lnTo>
                  <a:lnTo>
                    <a:pt x="14706" y="14194"/>
                  </a:lnTo>
                  <a:lnTo>
                    <a:pt x="15165" y="16045"/>
                  </a:lnTo>
                  <a:lnTo>
                    <a:pt x="15625" y="16662"/>
                  </a:lnTo>
                  <a:lnTo>
                    <a:pt x="15855" y="18514"/>
                  </a:lnTo>
                  <a:lnTo>
                    <a:pt x="16544" y="20365"/>
                  </a:lnTo>
                  <a:lnTo>
                    <a:pt x="16314" y="21600"/>
                  </a:lnTo>
                  <a:lnTo>
                    <a:pt x="15855" y="19131"/>
                  </a:lnTo>
                  <a:lnTo>
                    <a:pt x="15165" y="17279"/>
                  </a:lnTo>
                  <a:lnTo>
                    <a:pt x="14706" y="16045"/>
                  </a:lnTo>
                  <a:lnTo>
                    <a:pt x="13787" y="14194"/>
                  </a:lnTo>
                  <a:lnTo>
                    <a:pt x="13097" y="12959"/>
                  </a:lnTo>
                  <a:lnTo>
                    <a:pt x="12638" y="11108"/>
                  </a:lnTo>
                  <a:lnTo>
                    <a:pt x="11718" y="9874"/>
                  </a:lnTo>
                  <a:lnTo>
                    <a:pt x="11029" y="9256"/>
                  </a:lnTo>
                  <a:lnTo>
                    <a:pt x="10800" y="9874"/>
                  </a:lnTo>
                  <a:lnTo>
                    <a:pt x="10800" y="11108"/>
                  </a:lnTo>
                  <a:lnTo>
                    <a:pt x="10800" y="12959"/>
                  </a:lnTo>
                  <a:lnTo>
                    <a:pt x="10800" y="13577"/>
                  </a:lnTo>
                  <a:lnTo>
                    <a:pt x="11029" y="14811"/>
                  </a:lnTo>
                  <a:lnTo>
                    <a:pt x="11029" y="16045"/>
                  </a:lnTo>
                  <a:lnTo>
                    <a:pt x="11259" y="16045"/>
                  </a:lnTo>
                  <a:lnTo>
                    <a:pt x="11259" y="17897"/>
                  </a:lnTo>
                  <a:lnTo>
                    <a:pt x="10800" y="17279"/>
                  </a:lnTo>
                  <a:lnTo>
                    <a:pt x="10800" y="16045"/>
                  </a:lnTo>
                  <a:lnTo>
                    <a:pt x="10800" y="16045"/>
                  </a:lnTo>
                  <a:lnTo>
                    <a:pt x="10569" y="14811"/>
                  </a:lnTo>
                  <a:lnTo>
                    <a:pt x="10569" y="12959"/>
                  </a:lnTo>
                  <a:lnTo>
                    <a:pt x="10569" y="12342"/>
                  </a:lnTo>
                  <a:lnTo>
                    <a:pt x="10340" y="11108"/>
                  </a:lnTo>
                  <a:lnTo>
                    <a:pt x="10110" y="9874"/>
                  </a:lnTo>
                  <a:lnTo>
                    <a:pt x="9880" y="9874"/>
                  </a:lnTo>
                  <a:lnTo>
                    <a:pt x="9880" y="9256"/>
                  </a:lnTo>
                  <a:lnTo>
                    <a:pt x="9651" y="8639"/>
                  </a:lnTo>
                  <a:lnTo>
                    <a:pt x="9420" y="8022"/>
                  </a:lnTo>
                  <a:lnTo>
                    <a:pt x="9191" y="8022"/>
                  </a:lnTo>
                  <a:lnTo>
                    <a:pt x="8961" y="8022"/>
                  </a:lnTo>
                  <a:lnTo>
                    <a:pt x="8961" y="8022"/>
                  </a:lnTo>
                  <a:lnTo>
                    <a:pt x="8731" y="8639"/>
                  </a:lnTo>
                  <a:lnTo>
                    <a:pt x="8042" y="9874"/>
                  </a:lnTo>
                  <a:lnTo>
                    <a:pt x="7353" y="11725"/>
                  </a:lnTo>
                  <a:lnTo>
                    <a:pt x="6663" y="12959"/>
                  </a:lnTo>
                  <a:lnTo>
                    <a:pt x="6204" y="14194"/>
                  </a:lnTo>
                  <a:lnTo>
                    <a:pt x="5284" y="16045"/>
                  </a:lnTo>
                  <a:lnTo>
                    <a:pt x="5055" y="17279"/>
                  </a:lnTo>
                  <a:lnTo>
                    <a:pt x="4365" y="18514"/>
                  </a:lnTo>
                  <a:lnTo>
                    <a:pt x="4136" y="20365"/>
                  </a:lnTo>
                  <a:lnTo>
                    <a:pt x="4136" y="18514"/>
                  </a:lnTo>
                  <a:lnTo>
                    <a:pt x="4595" y="16045"/>
                  </a:lnTo>
                  <a:lnTo>
                    <a:pt x="5055" y="15428"/>
                  </a:lnTo>
                  <a:lnTo>
                    <a:pt x="5284" y="13577"/>
                  </a:lnTo>
                  <a:lnTo>
                    <a:pt x="6204" y="12342"/>
                  </a:lnTo>
                  <a:lnTo>
                    <a:pt x="6663" y="10491"/>
                  </a:lnTo>
                  <a:lnTo>
                    <a:pt x="7353" y="9256"/>
                  </a:lnTo>
                  <a:lnTo>
                    <a:pt x="8042" y="7405"/>
                  </a:lnTo>
                  <a:lnTo>
                    <a:pt x="6893" y="7405"/>
                  </a:lnTo>
                  <a:lnTo>
                    <a:pt x="5744" y="7405"/>
                  </a:lnTo>
                  <a:lnTo>
                    <a:pt x="4825" y="7405"/>
                  </a:lnTo>
                  <a:lnTo>
                    <a:pt x="3676" y="8022"/>
                  </a:lnTo>
                  <a:lnTo>
                    <a:pt x="2757" y="8639"/>
                  </a:lnTo>
                  <a:lnTo>
                    <a:pt x="1608" y="9256"/>
                  </a:lnTo>
                  <a:lnTo>
                    <a:pt x="918" y="9874"/>
                  </a:lnTo>
                  <a:lnTo>
                    <a:pt x="0" y="11108"/>
                  </a:lnTo>
                  <a:lnTo>
                    <a:pt x="689" y="9874"/>
                  </a:lnTo>
                  <a:lnTo>
                    <a:pt x="1608" y="8022"/>
                  </a:lnTo>
                  <a:lnTo>
                    <a:pt x="2757" y="7405"/>
                  </a:lnTo>
                  <a:lnTo>
                    <a:pt x="4136" y="6788"/>
                  </a:lnTo>
                  <a:lnTo>
                    <a:pt x="5055" y="5554"/>
                  </a:lnTo>
                  <a:lnTo>
                    <a:pt x="6204" y="5554"/>
                  </a:lnTo>
                  <a:lnTo>
                    <a:pt x="7582" y="4936"/>
                  </a:lnTo>
                  <a:lnTo>
                    <a:pt x="8731" y="4936"/>
                  </a:lnTo>
                  <a:lnTo>
                    <a:pt x="7812" y="3702"/>
                  </a:lnTo>
                  <a:lnTo>
                    <a:pt x="6893" y="3085"/>
                  </a:lnTo>
                  <a:lnTo>
                    <a:pt x="5974" y="2468"/>
                  </a:lnTo>
                  <a:lnTo>
                    <a:pt x="5055" y="1851"/>
                  </a:lnTo>
                  <a:lnTo>
                    <a:pt x="4136" y="1233"/>
                  </a:lnTo>
                  <a:lnTo>
                    <a:pt x="3216" y="616"/>
                  </a:lnTo>
                  <a:lnTo>
                    <a:pt x="2067" y="616"/>
                  </a:lnTo>
                  <a:lnTo>
                    <a:pt x="1148" y="616"/>
                  </a:lnTo>
                  <a:lnTo>
                    <a:pt x="2987" y="0"/>
                  </a:lnTo>
                  <a:lnTo>
                    <a:pt x="5055" y="0"/>
                  </a:lnTo>
                  <a:lnTo>
                    <a:pt x="6663" y="616"/>
                  </a:lnTo>
                  <a:lnTo>
                    <a:pt x="8502" y="2468"/>
                  </a:lnTo>
                  <a:lnTo>
                    <a:pt x="10340" y="3085"/>
                  </a:lnTo>
                  <a:lnTo>
                    <a:pt x="12178" y="3702"/>
                  </a:lnTo>
                  <a:lnTo>
                    <a:pt x="12867" y="3702"/>
                  </a:lnTo>
                  <a:lnTo>
                    <a:pt x="13787" y="3085"/>
                  </a:lnTo>
                  <a:lnTo>
                    <a:pt x="14936" y="2468"/>
                  </a:lnTo>
                  <a:lnTo>
                    <a:pt x="15855" y="185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 name="未知"/>
            <p:cNvSpPr>
              <a:spLocks noChangeAspect="1"/>
            </p:cNvSpPr>
            <p:nvPr/>
          </p:nvSpPr>
          <p:spPr bwMode="auto">
            <a:xfrm>
              <a:off x="875" y="2773"/>
              <a:ext cx="1014" cy="341"/>
            </a:xfrm>
            <a:custGeom>
              <a:avLst/>
              <a:gdLst/>
              <a:ahLst/>
              <a:cxnLst>
                <a:cxn ang="0">
                  <a:pos x="12901" y="4895"/>
                </a:cxn>
                <a:cxn ang="0">
                  <a:pos x="14399" y="5615"/>
                </a:cxn>
                <a:cxn ang="0">
                  <a:pos x="16429" y="4031"/>
                </a:cxn>
                <a:cxn ang="0">
                  <a:pos x="15559" y="5327"/>
                </a:cxn>
                <a:cxn ang="0">
                  <a:pos x="12805" y="7631"/>
                </a:cxn>
                <a:cxn ang="0">
                  <a:pos x="14109" y="9071"/>
                </a:cxn>
                <a:cxn ang="0">
                  <a:pos x="20923" y="10511"/>
                </a:cxn>
                <a:cxn ang="0">
                  <a:pos x="21503" y="10367"/>
                </a:cxn>
                <a:cxn ang="0">
                  <a:pos x="20536" y="10655"/>
                </a:cxn>
                <a:cxn ang="0">
                  <a:pos x="16284" y="9791"/>
                </a:cxn>
                <a:cxn ang="0">
                  <a:pos x="13433" y="9359"/>
                </a:cxn>
                <a:cxn ang="0">
                  <a:pos x="12950" y="10223"/>
                </a:cxn>
                <a:cxn ang="0">
                  <a:pos x="13771" y="12671"/>
                </a:cxn>
                <a:cxn ang="0">
                  <a:pos x="17589" y="16271"/>
                </a:cxn>
                <a:cxn ang="0">
                  <a:pos x="18507" y="17279"/>
                </a:cxn>
                <a:cxn ang="0">
                  <a:pos x="14979" y="14399"/>
                </a:cxn>
                <a:cxn ang="0">
                  <a:pos x="12805" y="11807"/>
                </a:cxn>
                <a:cxn ang="0">
                  <a:pos x="12660" y="14687"/>
                </a:cxn>
                <a:cxn ang="0">
                  <a:pos x="13481" y="18431"/>
                </a:cxn>
                <a:cxn ang="0">
                  <a:pos x="13143" y="17567"/>
                </a:cxn>
                <a:cxn ang="0">
                  <a:pos x="11983" y="11375"/>
                </a:cxn>
                <a:cxn ang="0">
                  <a:pos x="11886" y="11663"/>
                </a:cxn>
                <a:cxn ang="0">
                  <a:pos x="11548" y="13247"/>
                </a:cxn>
                <a:cxn ang="0">
                  <a:pos x="10969" y="17999"/>
                </a:cxn>
                <a:cxn ang="0">
                  <a:pos x="10582" y="19871"/>
                </a:cxn>
                <a:cxn ang="0">
                  <a:pos x="11065" y="15695"/>
                </a:cxn>
                <a:cxn ang="0">
                  <a:pos x="11113" y="12815"/>
                </a:cxn>
                <a:cxn ang="0">
                  <a:pos x="9036" y="18719"/>
                </a:cxn>
                <a:cxn ang="0">
                  <a:pos x="8601" y="19727"/>
                </a:cxn>
                <a:cxn ang="0">
                  <a:pos x="10389" y="14687"/>
                </a:cxn>
                <a:cxn ang="0">
                  <a:pos x="10389" y="12527"/>
                </a:cxn>
                <a:cxn ang="0">
                  <a:pos x="8117" y="15119"/>
                </a:cxn>
                <a:cxn ang="0">
                  <a:pos x="5653" y="17135"/>
                </a:cxn>
                <a:cxn ang="0">
                  <a:pos x="4348" y="18143"/>
                </a:cxn>
                <a:cxn ang="0">
                  <a:pos x="7489" y="15263"/>
                </a:cxn>
                <a:cxn ang="0">
                  <a:pos x="10195" y="12383"/>
                </a:cxn>
                <a:cxn ang="0">
                  <a:pos x="10969" y="10367"/>
                </a:cxn>
                <a:cxn ang="0">
                  <a:pos x="6813" y="10655"/>
                </a:cxn>
                <a:cxn ang="0">
                  <a:pos x="0" y="10655"/>
                </a:cxn>
                <a:cxn ang="0">
                  <a:pos x="4590" y="10943"/>
                </a:cxn>
                <a:cxn ang="0">
                  <a:pos x="6764" y="10367"/>
                </a:cxn>
                <a:cxn ang="0">
                  <a:pos x="8601" y="9935"/>
                </a:cxn>
                <a:cxn ang="0">
                  <a:pos x="10340" y="9503"/>
                </a:cxn>
                <a:cxn ang="0">
                  <a:pos x="10195" y="7919"/>
                </a:cxn>
                <a:cxn ang="0">
                  <a:pos x="8407" y="7199"/>
                </a:cxn>
                <a:cxn ang="0">
                  <a:pos x="6523" y="6047"/>
                </a:cxn>
                <a:cxn ang="0">
                  <a:pos x="3817" y="4319"/>
                </a:cxn>
                <a:cxn ang="0">
                  <a:pos x="4832" y="4895"/>
                </a:cxn>
                <a:cxn ang="0">
                  <a:pos x="7634" y="6623"/>
                </a:cxn>
                <a:cxn ang="0">
                  <a:pos x="10050" y="7631"/>
                </a:cxn>
                <a:cxn ang="0">
                  <a:pos x="11210" y="7631"/>
                </a:cxn>
                <a:cxn ang="0">
                  <a:pos x="10485" y="5903"/>
                </a:cxn>
                <a:cxn ang="0">
                  <a:pos x="7779" y="287"/>
                </a:cxn>
                <a:cxn ang="0">
                  <a:pos x="10485" y="5615"/>
                </a:cxn>
                <a:cxn ang="0">
                  <a:pos x="11790" y="6911"/>
                </a:cxn>
                <a:cxn ang="0">
                  <a:pos x="11693" y="4319"/>
                </a:cxn>
                <a:cxn ang="0">
                  <a:pos x="11741" y="3311"/>
                </a:cxn>
                <a:cxn ang="0">
                  <a:pos x="12032" y="6047"/>
                </a:cxn>
                <a:cxn ang="0">
                  <a:pos x="12418" y="5615"/>
                </a:cxn>
                <a:cxn ang="0">
                  <a:pos x="13965" y="1151"/>
                </a:cxn>
                <a:cxn ang="0">
                  <a:pos x="14737" y="0"/>
                </a:cxn>
              </a:cxnLst>
              <a:rect l="0" t="0" r="r" b="b"/>
              <a:pathLst>
                <a:path w="21600" h="21600">
                  <a:moveTo>
                    <a:pt x="14834" y="0"/>
                  </a:moveTo>
                  <a:lnTo>
                    <a:pt x="14448" y="575"/>
                  </a:lnTo>
                  <a:lnTo>
                    <a:pt x="14109" y="1295"/>
                  </a:lnTo>
                  <a:lnTo>
                    <a:pt x="13820" y="2159"/>
                  </a:lnTo>
                  <a:lnTo>
                    <a:pt x="13481" y="3167"/>
                  </a:lnTo>
                  <a:lnTo>
                    <a:pt x="13191" y="4031"/>
                  </a:lnTo>
                  <a:lnTo>
                    <a:pt x="12901" y="4895"/>
                  </a:lnTo>
                  <a:lnTo>
                    <a:pt x="12611" y="5759"/>
                  </a:lnTo>
                  <a:lnTo>
                    <a:pt x="12225" y="6623"/>
                  </a:lnTo>
                  <a:lnTo>
                    <a:pt x="12660" y="6479"/>
                  </a:lnTo>
                  <a:lnTo>
                    <a:pt x="13143" y="6335"/>
                  </a:lnTo>
                  <a:lnTo>
                    <a:pt x="13529" y="6047"/>
                  </a:lnTo>
                  <a:lnTo>
                    <a:pt x="14013" y="5903"/>
                  </a:lnTo>
                  <a:lnTo>
                    <a:pt x="14399" y="5615"/>
                  </a:lnTo>
                  <a:lnTo>
                    <a:pt x="14834" y="5327"/>
                  </a:lnTo>
                  <a:lnTo>
                    <a:pt x="15221" y="5039"/>
                  </a:lnTo>
                  <a:lnTo>
                    <a:pt x="15656" y="4751"/>
                  </a:lnTo>
                  <a:lnTo>
                    <a:pt x="15897" y="4607"/>
                  </a:lnTo>
                  <a:lnTo>
                    <a:pt x="16042" y="4463"/>
                  </a:lnTo>
                  <a:lnTo>
                    <a:pt x="16235" y="4319"/>
                  </a:lnTo>
                  <a:lnTo>
                    <a:pt x="16429" y="4031"/>
                  </a:lnTo>
                  <a:lnTo>
                    <a:pt x="16622" y="4031"/>
                  </a:lnTo>
                  <a:lnTo>
                    <a:pt x="16767" y="3887"/>
                  </a:lnTo>
                  <a:lnTo>
                    <a:pt x="17009" y="3743"/>
                  </a:lnTo>
                  <a:lnTo>
                    <a:pt x="17202" y="3743"/>
                  </a:lnTo>
                  <a:lnTo>
                    <a:pt x="16670" y="4175"/>
                  </a:lnTo>
                  <a:lnTo>
                    <a:pt x="16091" y="4751"/>
                  </a:lnTo>
                  <a:lnTo>
                    <a:pt x="15559" y="5327"/>
                  </a:lnTo>
                  <a:lnTo>
                    <a:pt x="14979" y="5615"/>
                  </a:lnTo>
                  <a:lnTo>
                    <a:pt x="14399" y="5903"/>
                  </a:lnTo>
                  <a:lnTo>
                    <a:pt x="13820" y="6335"/>
                  </a:lnTo>
                  <a:lnTo>
                    <a:pt x="13239" y="6767"/>
                  </a:lnTo>
                  <a:lnTo>
                    <a:pt x="12660" y="7199"/>
                  </a:lnTo>
                  <a:lnTo>
                    <a:pt x="12708" y="7343"/>
                  </a:lnTo>
                  <a:lnTo>
                    <a:pt x="12805" y="7631"/>
                  </a:lnTo>
                  <a:lnTo>
                    <a:pt x="12901" y="7919"/>
                  </a:lnTo>
                  <a:lnTo>
                    <a:pt x="12950" y="7919"/>
                  </a:lnTo>
                  <a:lnTo>
                    <a:pt x="12998" y="8207"/>
                  </a:lnTo>
                  <a:lnTo>
                    <a:pt x="13046" y="8495"/>
                  </a:lnTo>
                  <a:lnTo>
                    <a:pt x="13095" y="8783"/>
                  </a:lnTo>
                  <a:lnTo>
                    <a:pt x="13143" y="9071"/>
                  </a:lnTo>
                  <a:lnTo>
                    <a:pt x="14109" y="9071"/>
                  </a:lnTo>
                  <a:lnTo>
                    <a:pt x="15027" y="9071"/>
                  </a:lnTo>
                  <a:lnTo>
                    <a:pt x="15994" y="9215"/>
                  </a:lnTo>
                  <a:lnTo>
                    <a:pt x="17009" y="9359"/>
                  </a:lnTo>
                  <a:lnTo>
                    <a:pt x="18023" y="9647"/>
                  </a:lnTo>
                  <a:lnTo>
                    <a:pt x="19038" y="10079"/>
                  </a:lnTo>
                  <a:lnTo>
                    <a:pt x="19956" y="10223"/>
                  </a:lnTo>
                  <a:lnTo>
                    <a:pt x="20923" y="10511"/>
                  </a:lnTo>
                  <a:lnTo>
                    <a:pt x="21019" y="10511"/>
                  </a:lnTo>
                  <a:lnTo>
                    <a:pt x="21068" y="10367"/>
                  </a:lnTo>
                  <a:lnTo>
                    <a:pt x="21164" y="10367"/>
                  </a:lnTo>
                  <a:lnTo>
                    <a:pt x="21261" y="10367"/>
                  </a:lnTo>
                  <a:lnTo>
                    <a:pt x="21309" y="10367"/>
                  </a:lnTo>
                  <a:lnTo>
                    <a:pt x="21406" y="10367"/>
                  </a:lnTo>
                  <a:lnTo>
                    <a:pt x="21503" y="10367"/>
                  </a:lnTo>
                  <a:lnTo>
                    <a:pt x="21600" y="10367"/>
                  </a:lnTo>
                  <a:lnTo>
                    <a:pt x="21358" y="10367"/>
                  </a:lnTo>
                  <a:lnTo>
                    <a:pt x="21213" y="10511"/>
                  </a:lnTo>
                  <a:lnTo>
                    <a:pt x="21068" y="10655"/>
                  </a:lnTo>
                  <a:lnTo>
                    <a:pt x="20874" y="10655"/>
                  </a:lnTo>
                  <a:lnTo>
                    <a:pt x="20729" y="10655"/>
                  </a:lnTo>
                  <a:lnTo>
                    <a:pt x="20536" y="10655"/>
                  </a:lnTo>
                  <a:lnTo>
                    <a:pt x="20391" y="10655"/>
                  </a:lnTo>
                  <a:lnTo>
                    <a:pt x="20150" y="10655"/>
                  </a:lnTo>
                  <a:lnTo>
                    <a:pt x="19425" y="10511"/>
                  </a:lnTo>
                  <a:lnTo>
                    <a:pt x="18652" y="10367"/>
                  </a:lnTo>
                  <a:lnTo>
                    <a:pt x="17878" y="10079"/>
                  </a:lnTo>
                  <a:lnTo>
                    <a:pt x="17057" y="10079"/>
                  </a:lnTo>
                  <a:lnTo>
                    <a:pt x="16284" y="9791"/>
                  </a:lnTo>
                  <a:lnTo>
                    <a:pt x="15463" y="9647"/>
                  </a:lnTo>
                  <a:lnTo>
                    <a:pt x="14689" y="9647"/>
                  </a:lnTo>
                  <a:lnTo>
                    <a:pt x="13868" y="9647"/>
                  </a:lnTo>
                  <a:lnTo>
                    <a:pt x="13771" y="9647"/>
                  </a:lnTo>
                  <a:lnTo>
                    <a:pt x="13626" y="9503"/>
                  </a:lnTo>
                  <a:lnTo>
                    <a:pt x="13529" y="9503"/>
                  </a:lnTo>
                  <a:lnTo>
                    <a:pt x="13433" y="9359"/>
                  </a:lnTo>
                  <a:lnTo>
                    <a:pt x="13336" y="9359"/>
                  </a:lnTo>
                  <a:lnTo>
                    <a:pt x="13191" y="9359"/>
                  </a:lnTo>
                  <a:lnTo>
                    <a:pt x="13143" y="9359"/>
                  </a:lnTo>
                  <a:lnTo>
                    <a:pt x="12998" y="9503"/>
                  </a:lnTo>
                  <a:lnTo>
                    <a:pt x="12998" y="9791"/>
                  </a:lnTo>
                  <a:lnTo>
                    <a:pt x="12950" y="10079"/>
                  </a:lnTo>
                  <a:lnTo>
                    <a:pt x="12950" y="10223"/>
                  </a:lnTo>
                  <a:lnTo>
                    <a:pt x="12901" y="10367"/>
                  </a:lnTo>
                  <a:lnTo>
                    <a:pt x="12805" y="10511"/>
                  </a:lnTo>
                  <a:lnTo>
                    <a:pt x="12708" y="10655"/>
                  </a:lnTo>
                  <a:lnTo>
                    <a:pt x="12660" y="10800"/>
                  </a:lnTo>
                  <a:lnTo>
                    <a:pt x="12660" y="10943"/>
                  </a:lnTo>
                  <a:lnTo>
                    <a:pt x="13191" y="11807"/>
                  </a:lnTo>
                  <a:lnTo>
                    <a:pt x="13771" y="12671"/>
                  </a:lnTo>
                  <a:lnTo>
                    <a:pt x="14351" y="13247"/>
                  </a:lnTo>
                  <a:lnTo>
                    <a:pt x="14979" y="13823"/>
                  </a:lnTo>
                  <a:lnTo>
                    <a:pt x="15607" y="14543"/>
                  </a:lnTo>
                  <a:lnTo>
                    <a:pt x="16235" y="15119"/>
                  </a:lnTo>
                  <a:lnTo>
                    <a:pt x="16816" y="15551"/>
                  </a:lnTo>
                  <a:lnTo>
                    <a:pt x="17492" y="16127"/>
                  </a:lnTo>
                  <a:lnTo>
                    <a:pt x="17589" y="16271"/>
                  </a:lnTo>
                  <a:lnTo>
                    <a:pt x="17733" y="16415"/>
                  </a:lnTo>
                  <a:lnTo>
                    <a:pt x="17878" y="16559"/>
                  </a:lnTo>
                  <a:lnTo>
                    <a:pt x="17975" y="16559"/>
                  </a:lnTo>
                  <a:lnTo>
                    <a:pt x="18120" y="16703"/>
                  </a:lnTo>
                  <a:lnTo>
                    <a:pt x="18265" y="16847"/>
                  </a:lnTo>
                  <a:lnTo>
                    <a:pt x="18362" y="16991"/>
                  </a:lnTo>
                  <a:lnTo>
                    <a:pt x="18507" y="17279"/>
                  </a:lnTo>
                  <a:lnTo>
                    <a:pt x="18748" y="17279"/>
                  </a:lnTo>
                  <a:lnTo>
                    <a:pt x="18120" y="16847"/>
                  </a:lnTo>
                  <a:lnTo>
                    <a:pt x="17492" y="16415"/>
                  </a:lnTo>
                  <a:lnTo>
                    <a:pt x="16816" y="15983"/>
                  </a:lnTo>
                  <a:lnTo>
                    <a:pt x="16187" y="15407"/>
                  </a:lnTo>
                  <a:lnTo>
                    <a:pt x="15607" y="14975"/>
                  </a:lnTo>
                  <a:lnTo>
                    <a:pt x="14979" y="14399"/>
                  </a:lnTo>
                  <a:lnTo>
                    <a:pt x="14303" y="13679"/>
                  </a:lnTo>
                  <a:lnTo>
                    <a:pt x="13675" y="12959"/>
                  </a:lnTo>
                  <a:lnTo>
                    <a:pt x="13529" y="12815"/>
                  </a:lnTo>
                  <a:lnTo>
                    <a:pt x="13384" y="12527"/>
                  </a:lnTo>
                  <a:lnTo>
                    <a:pt x="13143" y="12239"/>
                  </a:lnTo>
                  <a:lnTo>
                    <a:pt x="12998" y="12095"/>
                  </a:lnTo>
                  <a:lnTo>
                    <a:pt x="12805" y="11807"/>
                  </a:lnTo>
                  <a:lnTo>
                    <a:pt x="12660" y="11663"/>
                  </a:lnTo>
                  <a:lnTo>
                    <a:pt x="12418" y="11375"/>
                  </a:lnTo>
                  <a:lnTo>
                    <a:pt x="12225" y="11231"/>
                  </a:lnTo>
                  <a:lnTo>
                    <a:pt x="12273" y="12095"/>
                  </a:lnTo>
                  <a:lnTo>
                    <a:pt x="12370" y="12959"/>
                  </a:lnTo>
                  <a:lnTo>
                    <a:pt x="12515" y="13823"/>
                  </a:lnTo>
                  <a:lnTo>
                    <a:pt x="12660" y="14687"/>
                  </a:lnTo>
                  <a:lnTo>
                    <a:pt x="12805" y="15407"/>
                  </a:lnTo>
                  <a:lnTo>
                    <a:pt x="12998" y="16271"/>
                  </a:lnTo>
                  <a:lnTo>
                    <a:pt x="13143" y="17135"/>
                  </a:lnTo>
                  <a:lnTo>
                    <a:pt x="13336" y="17855"/>
                  </a:lnTo>
                  <a:lnTo>
                    <a:pt x="13384" y="18143"/>
                  </a:lnTo>
                  <a:lnTo>
                    <a:pt x="13433" y="18143"/>
                  </a:lnTo>
                  <a:lnTo>
                    <a:pt x="13481" y="18431"/>
                  </a:lnTo>
                  <a:lnTo>
                    <a:pt x="13481" y="18575"/>
                  </a:lnTo>
                  <a:lnTo>
                    <a:pt x="13578" y="18719"/>
                  </a:lnTo>
                  <a:lnTo>
                    <a:pt x="13578" y="18863"/>
                  </a:lnTo>
                  <a:lnTo>
                    <a:pt x="13626" y="19007"/>
                  </a:lnTo>
                  <a:lnTo>
                    <a:pt x="13675" y="19295"/>
                  </a:lnTo>
                  <a:lnTo>
                    <a:pt x="13433" y="18431"/>
                  </a:lnTo>
                  <a:lnTo>
                    <a:pt x="13143" y="17567"/>
                  </a:lnTo>
                  <a:lnTo>
                    <a:pt x="12901" y="16703"/>
                  </a:lnTo>
                  <a:lnTo>
                    <a:pt x="12660" y="15695"/>
                  </a:lnTo>
                  <a:lnTo>
                    <a:pt x="12418" y="14687"/>
                  </a:lnTo>
                  <a:lnTo>
                    <a:pt x="12273" y="13679"/>
                  </a:lnTo>
                  <a:lnTo>
                    <a:pt x="12128" y="12815"/>
                  </a:lnTo>
                  <a:lnTo>
                    <a:pt x="12032" y="11519"/>
                  </a:lnTo>
                  <a:lnTo>
                    <a:pt x="11983" y="11375"/>
                  </a:lnTo>
                  <a:lnTo>
                    <a:pt x="11935" y="11375"/>
                  </a:lnTo>
                  <a:lnTo>
                    <a:pt x="11935" y="11375"/>
                  </a:lnTo>
                  <a:lnTo>
                    <a:pt x="11935" y="11375"/>
                  </a:lnTo>
                  <a:lnTo>
                    <a:pt x="11886" y="11375"/>
                  </a:lnTo>
                  <a:lnTo>
                    <a:pt x="11886" y="11519"/>
                  </a:lnTo>
                  <a:lnTo>
                    <a:pt x="11886" y="11519"/>
                  </a:lnTo>
                  <a:lnTo>
                    <a:pt x="11886" y="11663"/>
                  </a:lnTo>
                  <a:lnTo>
                    <a:pt x="11886" y="11663"/>
                  </a:lnTo>
                  <a:lnTo>
                    <a:pt x="11790" y="11375"/>
                  </a:lnTo>
                  <a:lnTo>
                    <a:pt x="11741" y="11663"/>
                  </a:lnTo>
                  <a:lnTo>
                    <a:pt x="11645" y="12095"/>
                  </a:lnTo>
                  <a:lnTo>
                    <a:pt x="11597" y="12527"/>
                  </a:lnTo>
                  <a:lnTo>
                    <a:pt x="11597" y="12815"/>
                  </a:lnTo>
                  <a:lnTo>
                    <a:pt x="11548" y="13247"/>
                  </a:lnTo>
                  <a:lnTo>
                    <a:pt x="11500" y="13679"/>
                  </a:lnTo>
                  <a:lnTo>
                    <a:pt x="11452" y="14111"/>
                  </a:lnTo>
                  <a:lnTo>
                    <a:pt x="11355" y="14543"/>
                  </a:lnTo>
                  <a:lnTo>
                    <a:pt x="11258" y="15407"/>
                  </a:lnTo>
                  <a:lnTo>
                    <a:pt x="11162" y="16271"/>
                  </a:lnTo>
                  <a:lnTo>
                    <a:pt x="11065" y="17279"/>
                  </a:lnTo>
                  <a:lnTo>
                    <a:pt x="10969" y="17999"/>
                  </a:lnTo>
                  <a:lnTo>
                    <a:pt x="10872" y="18863"/>
                  </a:lnTo>
                  <a:lnTo>
                    <a:pt x="10727" y="19871"/>
                  </a:lnTo>
                  <a:lnTo>
                    <a:pt x="10582" y="20735"/>
                  </a:lnTo>
                  <a:lnTo>
                    <a:pt x="10389" y="21600"/>
                  </a:lnTo>
                  <a:lnTo>
                    <a:pt x="10437" y="20879"/>
                  </a:lnTo>
                  <a:lnTo>
                    <a:pt x="10534" y="20303"/>
                  </a:lnTo>
                  <a:lnTo>
                    <a:pt x="10582" y="19871"/>
                  </a:lnTo>
                  <a:lnTo>
                    <a:pt x="10630" y="19295"/>
                  </a:lnTo>
                  <a:lnTo>
                    <a:pt x="10727" y="18719"/>
                  </a:lnTo>
                  <a:lnTo>
                    <a:pt x="10824" y="18143"/>
                  </a:lnTo>
                  <a:lnTo>
                    <a:pt x="10872" y="17567"/>
                  </a:lnTo>
                  <a:lnTo>
                    <a:pt x="10920" y="16991"/>
                  </a:lnTo>
                  <a:lnTo>
                    <a:pt x="11017" y="16271"/>
                  </a:lnTo>
                  <a:lnTo>
                    <a:pt x="11065" y="15695"/>
                  </a:lnTo>
                  <a:lnTo>
                    <a:pt x="11113" y="15119"/>
                  </a:lnTo>
                  <a:lnTo>
                    <a:pt x="11210" y="14543"/>
                  </a:lnTo>
                  <a:lnTo>
                    <a:pt x="11307" y="13823"/>
                  </a:lnTo>
                  <a:lnTo>
                    <a:pt x="11307" y="13247"/>
                  </a:lnTo>
                  <a:lnTo>
                    <a:pt x="11403" y="12671"/>
                  </a:lnTo>
                  <a:lnTo>
                    <a:pt x="11403" y="12095"/>
                  </a:lnTo>
                  <a:lnTo>
                    <a:pt x="11113" y="12815"/>
                  </a:lnTo>
                  <a:lnTo>
                    <a:pt x="10872" y="13679"/>
                  </a:lnTo>
                  <a:lnTo>
                    <a:pt x="10582" y="14687"/>
                  </a:lnTo>
                  <a:lnTo>
                    <a:pt x="10292" y="15551"/>
                  </a:lnTo>
                  <a:lnTo>
                    <a:pt x="10050" y="16559"/>
                  </a:lnTo>
                  <a:lnTo>
                    <a:pt x="9712" y="17423"/>
                  </a:lnTo>
                  <a:lnTo>
                    <a:pt x="9422" y="18143"/>
                  </a:lnTo>
                  <a:lnTo>
                    <a:pt x="9036" y="18719"/>
                  </a:lnTo>
                  <a:lnTo>
                    <a:pt x="9036" y="18863"/>
                  </a:lnTo>
                  <a:lnTo>
                    <a:pt x="8939" y="19007"/>
                  </a:lnTo>
                  <a:lnTo>
                    <a:pt x="8891" y="19151"/>
                  </a:lnTo>
                  <a:lnTo>
                    <a:pt x="8842" y="19439"/>
                  </a:lnTo>
                  <a:lnTo>
                    <a:pt x="8745" y="19439"/>
                  </a:lnTo>
                  <a:lnTo>
                    <a:pt x="8649" y="19583"/>
                  </a:lnTo>
                  <a:lnTo>
                    <a:pt x="8601" y="19727"/>
                  </a:lnTo>
                  <a:lnTo>
                    <a:pt x="8552" y="20015"/>
                  </a:lnTo>
                  <a:lnTo>
                    <a:pt x="8552" y="19583"/>
                  </a:lnTo>
                  <a:lnTo>
                    <a:pt x="8987" y="18863"/>
                  </a:lnTo>
                  <a:lnTo>
                    <a:pt x="9374" y="17855"/>
                  </a:lnTo>
                  <a:lnTo>
                    <a:pt x="9712" y="16847"/>
                  </a:lnTo>
                  <a:lnTo>
                    <a:pt x="10099" y="15695"/>
                  </a:lnTo>
                  <a:lnTo>
                    <a:pt x="10389" y="14687"/>
                  </a:lnTo>
                  <a:lnTo>
                    <a:pt x="10727" y="13391"/>
                  </a:lnTo>
                  <a:lnTo>
                    <a:pt x="11065" y="12383"/>
                  </a:lnTo>
                  <a:lnTo>
                    <a:pt x="11403" y="11375"/>
                  </a:lnTo>
                  <a:lnTo>
                    <a:pt x="11307" y="11087"/>
                  </a:lnTo>
                  <a:lnTo>
                    <a:pt x="11065" y="11519"/>
                  </a:lnTo>
                  <a:lnTo>
                    <a:pt x="10775" y="12095"/>
                  </a:lnTo>
                  <a:lnTo>
                    <a:pt x="10389" y="12527"/>
                  </a:lnTo>
                  <a:lnTo>
                    <a:pt x="10147" y="12815"/>
                  </a:lnTo>
                  <a:lnTo>
                    <a:pt x="9809" y="13247"/>
                  </a:lnTo>
                  <a:lnTo>
                    <a:pt x="9471" y="13535"/>
                  </a:lnTo>
                  <a:lnTo>
                    <a:pt x="9132" y="13967"/>
                  </a:lnTo>
                  <a:lnTo>
                    <a:pt x="8842" y="14111"/>
                  </a:lnTo>
                  <a:lnTo>
                    <a:pt x="8456" y="14687"/>
                  </a:lnTo>
                  <a:lnTo>
                    <a:pt x="8117" y="15119"/>
                  </a:lnTo>
                  <a:lnTo>
                    <a:pt x="7731" y="15407"/>
                  </a:lnTo>
                  <a:lnTo>
                    <a:pt x="7344" y="15695"/>
                  </a:lnTo>
                  <a:lnTo>
                    <a:pt x="7006" y="15983"/>
                  </a:lnTo>
                  <a:lnTo>
                    <a:pt x="6619" y="16415"/>
                  </a:lnTo>
                  <a:lnTo>
                    <a:pt x="6233" y="16703"/>
                  </a:lnTo>
                  <a:lnTo>
                    <a:pt x="5895" y="16847"/>
                  </a:lnTo>
                  <a:lnTo>
                    <a:pt x="5653" y="17135"/>
                  </a:lnTo>
                  <a:lnTo>
                    <a:pt x="5460" y="17279"/>
                  </a:lnTo>
                  <a:lnTo>
                    <a:pt x="5315" y="17423"/>
                  </a:lnTo>
                  <a:lnTo>
                    <a:pt x="5121" y="17567"/>
                  </a:lnTo>
                  <a:lnTo>
                    <a:pt x="4928" y="17567"/>
                  </a:lnTo>
                  <a:lnTo>
                    <a:pt x="4735" y="17711"/>
                  </a:lnTo>
                  <a:lnTo>
                    <a:pt x="4542" y="17999"/>
                  </a:lnTo>
                  <a:lnTo>
                    <a:pt x="4348" y="18143"/>
                  </a:lnTo>
                  <a:lnTo>
                    <a:pt x="4348" y="18143"/>
                  </a:lnTo>
                  <a:lnTo>
                    <a:pt x="4880" y="17567"/>
                  </a:lnTo>
                  <a:lnTo>
                    <a:pt x="5363" y="17279"/>
                  </a:lnTo>
                  <a:lnTo>
                    <a:pt x="5895" y="16847"/>
                  </a:lnTo>
                  <a:lnTo>
                    <a:pt x="6426" y="16271"/>
                  </a:lnTo>
                  <a:lnTo>
                    <a:pt x="6958" y="15695"/>
                  </a:lnTo>
                  <a:lnTo>
                    <a:pt x="7489" y="15263"/>
                  </a:lnTo>
                  <a:lnTo>
                    <a:pt x="7973" y="14687"/>
                  </a:lnTo>
                  <a:lnTo>
                    <a:pt x="8504" y="14111"/>
                  </a:lnTo>
                  <a:lnTo>
                    <a:pt x="8842" y="13679"/>
                  </a:lnTo>
                  <a:lnTo>
                    <a:pt x="9181" y="13247"/>
                  </a:lnTo>
                  <a:lnTo>
                    <a:pt x="9471" y="12959"/>
                  </a:lnTo>
                  <a:lnTo>
                    <a:pt x="9809" y="12815"/>
                  </a:lnTo>
                  <a:lnTo>
                    <a:pt x="10195" y="12383"/>
                  </a:lnTo>
                  <a:lnTo>
                    <a:pt x="10485" y="11951"/>
                  </a:lnTo>
                  <a:lnTo>
                    <a:pt x="10824" y="11375"/>
                  </a:lnTo>
                  <a:lnTo>
                    <a:pt x="11065" y="10943"/>
                  </a:lnTo>
                  <a:lnTo>
                    <a:pt x="11065" y="10800"/>
                  </a:lnTo>
                  <a:lnTo>
                    <a:pt x="11017" y="10655"/>
                  </a:lnTo>
                  <a:lnTo>
                    <a:pt x="11017" y="10511"/>
                  </a:lnTo>
                  <a:lnTo>
                    <a:pt x="10969" y="10367"/>
                  </a:lnTo>
                  <a:lnTo>
                    <a:pt x="10920" y="10223"/>
                  </a:lnTo>
                  <a:lnTo>
                    <a:pt x="10872" y="10079"/>
                  </a:lnTo>
                  <a:lnTo>
                    <a:pt x="10872" y="9935"/>
                  </a:lnTo>
                  <a:lnTo>
                    <a:pt x="10824" y="9791"/>
                  </a:lnTo>
                  <a:lnTo>
                    <a:pt x="9471" y="10079"/>
                  </a:lnTo>
                  <a:lnTo>
                    <a:pt x="8117" y="10367"/>
                  </a:lnTo>
                  <a:lnTo>
                    <a:pt x="6813" y="10655"/>
                  </a:lnTo>
                  <a:lnTo>
                    <a:pt x="5411" y="11087"/>
                  </a:lnTo>
                  <a:lnTo>
                    <a:pt x="4107" y="11375"/>
                  </a:lnTo>
                  <a:lnTo>
                    <a:pt x="2802" y="11375"/>
                  </a:lnTo>
                  <a:lnTo>
                    <a:pt x="2077" y="11375"/>
                  </a:lnTo>
                  <a:lnTo>
                    <a:pt x="1352" y="11375"/>
                  </a:lnTo>
                  <a:lnTo>
                    <a:pt x="676" y="11087"/>
                  </a:lnTo>
                  <a:lnTo>
                    <a:pt x="0" y="10655"/>
                  </a:lnTo>
                  <a:lnTo>
                    <a:pt x="627" y="10655"/>
                  </a:lnTo>
                  <a:lnTo>
                    <a:pt x="1304" y="10800"/>
                  </a:lnTo>
                  <a:lnTo>
                    <a:pt x="1981" y="10800"/>
                  </a:lnTo>
                  <a:lnTo>
                    <a:pt x="2657" y="10943"/>
                  </a:lnTo>
                  <a:lnTo>
                    <a:pt x="3334" y="11087"/>
                  </a:lnTo>
                  <a:lnTo>
                    <a:pt x="3962" y="11087"/>
                  </a:lnTo>
                  <a:lnTo>
                    <a:pt x="4590" y="10943"/>
                  </a:lnTo>
                  <a:lnTo>
                    <a:pt x="5266" y="10655"/>
                  </a:lnTo>
                  <a:lnTo>
                    <a:pt x="5508" y="10655"/>
                  </a:lnTo>
                  <a:lnTo>
                    <a:pt x="5750" y="10655"/>
                  </a:lnTo>
                  <a:lnTo>
                    <a:pt x="6040" y="10655"/>
                  </a:lnTo>
                  <a:lnTo>
                    <a:pt x="6233" y="10655"/>
                  </a:lnTo>
                  <a:lnTo>
                    <a:pt x="6475" y="10511"/>
                  </a:lnTo>
                  <a:lnTo>
                    <a:pt x="6764" y="10367"/>
                  </a:lnTo>
                  <a:lnTo>
                    <a:pt x="6958" y="10367"/>
                  </a:lnTo>
                  <a:lnTo>
                    <a:pt x="7199" y="10367"/>
                  </a:lnTo>
                  <a:lnTo>
                    <a:pt x="7489" y="10223"/>
                  </a:lnTo>
                  <a:lnTo>
                    <a:pt x="7779" y="10079"/>
                  </a:lnTo>
                  <a:lnTo>
                    <a:pt x="8021" y="10079"/>
                  </a:lnTo>
                  <a:lnTo>
                    <a:pt x="8359" y="10079"/>
                  </a:lnTo>
                  <a:lnTo>
                    <a:pt x="8601" y="9935"/>
                  </a:lnTo>
                  <a:lnTo>
                    <a:pt x="8939" y="9791"/>
                  </a:lnTo>
                  <a:lnTo>
                    <a:pt x="9277" y="9791"/>
                  </a:lnTo>
                  <a:lnTo>
                    <a:pt x="9471" y="9647"/>
                  </a:lnTo>
                  <a:lnTo>
                    <a:pt x="9712" y="9503"/>
                  </a:lnTo>
                  <a:lnTo>
                    <a:pt x="9954" y="9503"/>
                  </a:lnTo>
                  <a:lnTo>
                    <a:pt x="10147" y="9503"/>
                  </a:lnTo>
                  <a:lnTo>
                    <a:pt x="10340" y="9503"/>
                  </a:lnTo>
                  <a:lnTo>
                    <a:pt x="10534" y="9359"/>
                  </a:lnTo>
                  <a:lnTo>
                    <a:pt x="10727" y="9215"/>
                  </a:lnTo>
                  <a:lnTo>
                    <a:pt x="10872" y="8783"/>
                  </a:lnTo>
                  <a:lnTo>
                    <a:pt x="10969" y="8207"/>
                  </a:lnTo>
                  <a:lnTo>
                    <a:pt x="10679" y="8063"/>
                  </a:lnTo>
                  <a:lnTo>
                    <a:pt x="10389" y="7919"/>
                  </a:lnTo>
                  <a:lnTo>
                    <a:pt x="10195" y="7919"/>
                  </a:lnTo>
                  <a:lnTo>
                    <a:pt x="9905" y="7919"/>
                  </a:lnTo>
                  <a:lnTo>
                    <a:pt x="9567" y="7775"/>
                  </a:lnTo>
                  <a:lnTo>
                    <a:pt x="9326" y="7631"/>
                  </a:lnTo>
                  <a:lnTo>
                    <a:pt x="9036" y="7487"/>
                  </a:lnTo>
                  <a:lnTo>
                    <a:pt x="8745" y="7343"/>
                  </a:lnTo>
                  <a:lnTo>
                    <a:pt x="8649" y="7199"/>
                  </a:lnTo>
                  <a:lnTo>
                    <a:pt x="8407" y="7199"/>
                  </a:lnTo>
                  <a:lnTo>
                    <a:pt x="8117" y="7055"/>
                  </a:lnTo>
                  <a:lnTo>
                    <a:pt x="7876" y="7055"/>
                  </a:lnTo>
                  <a:lnTo>
                    <a:pt x="7586" y="6911"/>
                  </a:lnTo>
                  <a:lnTo>
                    <a:pt x="7296" y="6623"/>
                  </a:lnTo>
                  <a:lnTo>
                    <a:pt x="7006" y="6623"/>
                  </a:lnTo>
                  <a:lnTo>
                    <a:pt x="6813" y="6335"/>
                  </a:lnTo>
                  <a:lnTo>
                    <a:pt x="6523" y="6047"/>
                  </a:lnTo>
                  <a:lnTo>
                    <a:pt x="6136" y="5903"/>
                  </a:lnTo>
                  <a:lnTo>
                    <a:pt x="5798" y="5615"/>
                  </a:lnTo>
                  <a:lnTo>
                    <a:pt x="5411" y="5471"/>
                  </a:lnTo>
                  <a:lnTo>
                    <a:pt x="4977" y="5327"/>
                  </a:lnTo>
                  <a:lnTo>
                    <a:pt x="4590" y="5039"/>
                  </a:lnTo>
                  <a:lnTo>
                    <a:pt x="4252" y="4607"/>
                  </a:lnTo>
                  <a:lnTo>
                    <a:pt x="3817" y="4319"/>
                  </a:lnTo>
                  <a:lnTo>
                    <a:pt x="3479" y="4031"/>
                  </a:lnTo>
                  <a:lnTo>
                    <a:pt x="3720" y="4031"/>
                  </a:lnTo>
                  <a:lnTo>
                    <a:pt x="3913" y="4175"/>
                  </a:lnTo>
                  <a:lnTo>
                    <a:pt x="4155" y="4319"/>
                  </a:lnTo>
                  <a:lnTo>
                    <a:pt x="4397" y="4607"/>
                  </a:lnTo>
                  <a:lnTo>
                    <a:pt x="4590" y="4607"/>
                  </a:lnTo>
                  <a:lnTo>
                    <a:pt x="4832" y="4895"/>
                  </a:lnTo>
                  <a:lnTo>
                    <a:pt x="5121" y="5039"/>
                  </a:lnTo>
                  <a:lnTo>
                    <a:pt x="5363" y="5183"/>
                  </a:lnTo>
                  <a:lnTo>
                    <a:pt x="5798" y="5327"/>
                  </a:lnTo>
                  <a:lnTo>
                    <a:pt x="6233" y="5615"/>
                  </a:lnTo>
                  <a:lnTo>
                    <a:pt x="6716" y="5903"/>
                  </a:lnTo>
                  <a:lnTo>
                    <a:pt x="7151" y="6191"/>
                  </a:lnTo>
                  <a:lnTo>
                    <a:pt x="7634" y="6623"/>
                  </a:lnTo>
                  <a:lnTo>
                    <a:pt x="8069" y="6767"/>
                  </a:lnTo>
                  <a:lnTo>
                    <a:pt x="8552" y="7055"/>
                  </a:lnTo>
                  <a:lnTo>
                    <a:pt x="9036" y="7055"/>
                  </a:lnTo>
                  <a:lnTo>
                    <a:pt x="9277" y="7343"/>
                  </a:lnTo>
                  <a:lnTo>
                    <a:pt x="9471" y="7343"/>
                  </a:lnTo>
                  <a:lnTo>
                    <a:pt x="9760" y="7487"/>
                  </a:lnTo>
                  <a:lnTo>
                    <a:pt x="10050" y="7631"/>
                  </a:lnTo>
                  <a:lnTo>
                    <a:pt x="10292" y="7775"/>
                  </a:lnTo>
                  <a:lnTo>
                    <a:pt x="10582" y="7775"/>
                  </a:lnTo>
                  <a:lnTo>
                    <a:pt x="10872" y="7775"/>
                  </a:lnTo>
                  <a:lnTo>
                    <a:pt x="11065" y="7775"/>
                  </a:lnTo>
                  <a:lnTo>
                    <a:pt x="11113" y="7775"/>
                  </a:lnTo>
                  <a:lnTo>
                    <a:pt x="11162" y="7631"/>
                  </a:lnTo>
                  <a:lnTo>
                    <a:pt x="11210" y="7631"/>
                  </a:lnTo>
                  <a:lnTo>
                    <a:pt x="11258" y="7487"/>
                  </a:lnTo>
                  <a:lnTo>
                    <a:pt x="11258" y="7487"/>
                  </a:lnTo>
                  <a:lnTo>
                    <a:pt x="11307" y="7343"/>
                  </a:lnTo>
                  <a:lnTo>
                    <a:pt x="11307" y="7343"/>
                  </a:lnTo>
                  <a:lnTo>
                    <a:pt x="11307" y="7343"/>
                  </a:lnTo>
                  <a:lnTo>
                    <a:pt x="10920" y="6623"/>
                  </a:lnTo>
                  <a:lnTo>
                    <a:pt x="10485" y="5903"/>
                  </a:lnTo>
                  <a:lnTo>
                    <a:pt x="10099" y="5471"/>
                  </a:lnTo>
                  <a:lnTo>
                    <a:pt x="9664" y="4751"/>
                  </a:lnTo>
                  <a:lnTo>
                    <a:pt x="9277" y="4031"/>
                  </a:lnTo>
                  <a:lnTo>
                    <a:pt x="8842" y="3167"/>
                  </a:lnTo>
                  <a:lnTo>
                    <a:pt x="8552" y="2447"/>
                  </a:lnTo>
                  <a:lnTo>
                    <a:pt x="8166" y="1151"/>
                  </a:lnTo>
                  <a:lnTo>
                    <a:pt x="7779" y="287"/>
                  </a:lnTo>
                  <a:lnTo>
                    <a:pt x="7876" y="287"/>
                  </a:lnTo>
                  <a:lnTo>
                    <a:pt x="8262" y="1295"/>
                  </a:lnTo>
                  <a:lnTo>
                    <a:pt x="8649" y="2447"/>
                  </a:lnTo>
                  <a:lnTo>
                    <a:pt x="9084" y="3167"/>
                  </a:lnTo>
                  <a:lnTo>
                    <a:pt x="9519" y="4175"/>
                  </a:lnTo>
                  <a:lnTo>
                    <a:pt x="10050" y="4895"/>
                  </a:lnTo>
                  <a:lnTo>
                    <a:pt x="10485" y="5615"/>
                  </a:lnTo>
                  <a:lnTo>
                    <a:pt x="11017" y="6191"/>
                  </a:lnTo>
                  <a:lnTo>
                    <a:pt x="11500" y="6767"/>
                  </a:lnTo>
                  <a:lnTo>
                    <a:pt x="11548" y="6767"/>
                  </a:lnTo>
                  <a:lnTo>
                    <a:pt x="11597" y="6767"/>
                  </a:lnTo>
                  <a:lnTo>
                    <a:pt x="11693" y="6911"/>
                  </a:lnTo>
                  <a:lnTo>
                    <a:pt x="11741" y="6911"/>
                  </a:lnTo>
                  <a:lnTo>
                    <a:pt x="11790" y="6911"/>
                  </a:lnTo>
                  <a:lnTo>
                    <a:pt x="11838" y="6911"/>
                  </a:lnTo>
                  <a:lnTo>
                    <a:pt x="11886" y="6767"/>
                  </a:lnTo>
                  <a:lnTo>
                    <a:pt x="11983" y="6623"/>
                  </a:lnTo>
                  <a:lnTo>
                    <a:pt x="11886" y="6047"/>
                  </a:lnTo>
                  <a:lnTo>
                    <a:pt x="11838" y="5471"/>
                  </a:lnTo>
                  <a:lnTo>
                    <a:pt x="11790" y="4895"/>
                  </a:lnTo>
                  <a:lnTo>
                    <a:pt x="11693" y="4319"/>
                  </a:lnTo>
                  <a:lnTo>
                    <a:pt x="11645" y="3599"/>
                  </a:lnTo>
                  <a:lnTo>
                    <a:pt x="11597" y="3167"/>
                  </a:lnTo>
                  <a:lnTo>
                    <a:pt x="11548" y="2447"/>
                  </a:lnTo>
                  <a:lnTo>
                    <a:pt x="11500" y="1871"/>
                  </a:lnTo>
                  <a:lnTo>
                    <a:pt x="11597" y="2303"/>
                  </a:lnTo>
                  <a:lnTo>
                    <a:pt x="11645" y="2879"/>
                  </a:lnTo>
                  <a:lnTo>
                    <a:pt x="11741" y="3311"/>
                  </a:lnTo>
                  <a:lnTo>
                    <a:pt x="11790" y="3887"/>
                  </a:lnTo>
                  <a:lnTo>
                    <a:pt x="11838" y="4463"/>
                  </a:lnTo>
                  <a:lnTo>
                    <a:pt x="11886" y="5039"/>
                  </a:lnTo>
                  <a:lnTo>
                    <a:pt x="11935" y="5471"/>
                  </a:lnTo>
                  <a:lnTo>
                    <a:pt x="12032" y="5903"/>
                  </a:lnTo>
                  <a:lnTo>
                    <a:pt x="12032" y="5903"/>
                  </a:lnTo>
                  <a:lnTo>
                    <a:pt x="12032" y="6047"/>
                  </a:lnTo>
                  <a:lnTo>
                    <a:pt x="12080" y="6047"/>
                  </a:lnTo>
                  <a:lnTo>
                    <a:pt x="12080" y="6047"/>
                  </a:lnTo>
                  <a:lnTo>
                    <a:pt x="12128" y="6191"/>
                  </a:lnTo>
                  <a:lnTo>
                    <a:pt x="12128" y="6191"/>
                  </a:lnTo>
                  <a:lnTo>
                    <a:pt x="12177" y="6191"/>
                  </a:lnTo>
                  <a:lnTo>
                    <a:pt x="12177" y="6191"/>
                  </a:lnTo>
                  <a:lnTo>
                    <a:pt x="12418" y="5615"/>
                  </a:lnTo>
                  <a:lnTo>
                    <a:pt x="12660" y="5039"/>
                  </a:lnTo>
                  <a:lnTo>
                    <a:pt x="12853" y="4319"/>
                  </a:lnTo>
                  <a:lnTo>
                    <a:pt x="13095" y="3743"/>
                  </a:lnTo>
                  <a:lnTo>
                    <a:pt x="13336" y="3167"/>
                  </a:lnTo>
                  <a:lnTo>
                    <a:pt x="13481" y="2591"/>
                  </a:lnTo>
                  <a:lnTo>
                    <a:pt x="13723" y="1871"/>
                  </a:lnTo>
                  <a:lnTo>
                    <a:pt x="13965" y="1151"/>
                  </a:lnTo>
                  <a:lnTo>
                    <a:pt x="14061" y="1007"/>
                  </a:lnTo>
                  <a:lnTo>
                    <a:pt x="14158" y="719"/>
                  </a:lnTo>
                  <a:lnTo>
                    <a:pt x="14254" y="719"/>
                  </a:lnTo>
                  <a:lnTo>
                    <a:pt x="14351" y="575"/>
                  </a:lnTo>
                  <a:lnTo>
                    <a:pt x="14496" y="287"/>
                  </a:lnTo>
                  <a:lnTo>
                    <a:pt x="14593" y="143"/>
                  </a:lnTo>
                  <a:lnTo>
                    <a:pt x="14737" y="0"/>
                  </a:lnTo>
                  <a:lnTo>
                    <a:pt x="14834" y="0"/>
                  </a:lnTo>
                  <a:lnTo>
                    <a:pt x="14834"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 name="未知"/>
            <p:cNvSpPr>
              <a:spLocks noChangeAspect="1"/>
            </p:cNvSpPr>
            <p:nvPr/>
          </p:nvSpPr>
          <p:spPr bwMode="auto">
            <a:xfrm>
              <a:off x="875" y="2773"/>
              <a:ext cx="1014" cy="341"/>
            </a:xfrm>
            <a:custGeom>
              <a:avLst/>
              <a:gdLst/>
              <a:ahLst/>
              <a:cxnLst>
                <a:cxn ang="0">
                  <a:pos x="12901" y="4895"/>
                </a:cxn>
                <a:cxn ang="0">
                  <a:pos x="14399" y="5615"/>
                </a:cxn>
                <a:cxn ang="0">
                  <a:pos x="16429" y="4031"/>
                </a:cxn>
                <a:cxn ang="0">
                  <a:pos x="15559" y="5327"/>
                </a:cxn>
                <a:cxn ang="0">
                  <a:pos x="12805" y="7631"/>
                </a:cxn>
                <a:cxn ang="0">
                  <a:pos x="14109" y="9071"/>
                </a:cxn>
                <a:cxn ang="0">
                  <a:pos x="20923" y="10511"/>
                </a:cxn>
                <a:cxn ang="0">
                  <a:pos x="21503" y="10367"/>
                </a:cxn>
                <a:cxn ang="0">
                  <a:pos x="20536" y="10655"/>
                </a:cxn>
                <a:cxn ang="0">
                  <a:pos x="16284" y="9791"/>
                </a:cxn>
                <a:cxn ang="0">
                  <a:pos x="13433" y="9359"/>
                </a:cxn>
                <a:cxn ang="0">
                  <a:pos x="12950" y="10223"/>
                </a:cxn>
                <a:cxn ang="0">
                  <a:pos x="13771" y="12671"/>
                </a:cxn>
                <a:cxn ang="0">
                  <a:pos x="17589" y="16271"/>
                </a:cxn>
                <a:cxn ang="0">
                  <a:pos x="18507" y="17279"/>
                </a:cxn>
                <a:cxn ang="0">
                  <a:pos x="14979" y="14399"/>
                </a:cxn>
                <a:cxn ang="0">
                  <a:pos x="12805" y="11807"/>
                </a:cxn>
                <a:cxn ang="0">
                  <a:pos x="12660" y="14687"/>
                </a:cxn>
                <a:cxn ang="0">
                  <a:pos x="13481" y="18431"/>
                </a:cxn>
                <a:cxn ang="0">
                  <a:pos x="13143" y="17567"/>
                </a:cxn>
                <a:cxn ang="0">
                  <a:pos x="11983" y="11375"/>
                </a:cxn>
                <a:cxn ang="0">
                  <a:pos x="11741" y="11663"/>
                </a:cxn>
                <a:cxn ang="0">
                  <a:pos x="11355" y="14543"/>
                </a:cxn>
                <a:cxn ang="0">
                  <a:pos x="10582" y="20735"/>
                </a:cxn>
                <a:cxn ang="0">
                  <a:pos x="10824" y="18143"/>
                </a:cxn>
                <a:cxn ang="0">
                  <a:pos x="11307" y="13823"/>
                </a:cxn>
                <a:cxn ang="0">
                  <a:pos x="10292" y="15551"/>
                </a:cxn>
                <a:cxn ang="0">
                  <a:pos x="8891" y="19151"/>
                </a:cxn>
                <a:cxn ang="0">
                  <a:pos x="8987" y="18863"/>
                </a:cxn>
                <a:cxn ang="0">
                  <a:pos x="11403" y="11375"/>
                </a:cxn>
                <a:cxn ang="0">
                  <a:pos x="9471" y="13535"/>
                </a:cxn>
                <a:cxn ang="0">
                  <a:pos x="7006" y="15983"/>
                </a:cxn>
                <a:cxn ang="0">
                  <a:pos x="5121" y="17567"/>
                </a:cxn>
                <a:cxn ang="0">
                  <a:pos x="5363" y="17279"/>
                </a:cxn>
                <a:cxn ang="0">
                  <a:pos x="8842" y="13679"/>
                </a:cxn>
                <a:cxn ang="0">
                  <a:pos x="11065" y="10943"/>
                </a:cxn>
                <a:cxn ang="0">
                  <a:pos x="10872" y="9935"/>
                </a:cxn>
                <a:cxn ang="0">
                  <a:pos x="2802" y="11375"/>
                </a:cxn>
                <a:cxn ang="0">
                  <a:pos x="1981" y="10800"/>
                </a:cxn>
                <a:cxn ang="0">
                  <a:pos x="5750" y="10655"/>
                </a:cxn>
                <a:cxn ang="0">
                  <a:pos x="7489" y="10223"/>
                </a:cxn>
                <a:cxn ang="0">
                  <a:pos x="9471" y="9647"/>
                </a:cxn>
                <a:cxn ang="0">
                  <a:pos x="10872" y="8783"/>
                </a:cxn>
                <a:cxn ang="0">
                  <a:pos x="9326" y="7631"/>
                </a:cxn>
                <a:cxn ang="0">
                  <a:pos x="7586" y="6911"/>
                </a:cxn>
                <a:cxn ang="0">
                  <a:pos x="5411" y="5471"/>
                </a:cxn>
                <a:cxn ang="0">
                  <a:pos x="3913" y="4175"/>
                </a:cxn>
                <a:cxn ang="0">
                  <a:pos x="5798" y="5327"/>
                </a:cxn>
                <a:cxn ang="0">
                  <a:pos x="9036" y="7055"/>
                </a:cxn>
                <a:cxn ang="0">
                  <a:pos x="10872" y="7775"/>
                </a:cxn>
                <a:cxn ang="0">
                  <a:pos x="11307" y="7343"/>
                </a:cxn>
                <a:cxn ang="0">
                  <a:pos x="8842" y="3167"/>
                </a:cxn>
                <a:cxn ang="0">
                  <a:pos x="9084" y="3167"/>
                </a:cxn>
                <a:cxn ang="0">
                  <a:pos x="11597" y="6767"/>
                </a:cxn>
                <a:cxn ang="0">
                  <a:pos x="11886" y="6047"/>
                </a:cxn>
                <a:cxn ang="0">
                  <a:pos x="11500" y="1871"/>
                </a:cxn>
                <a:cxn ang="0">
                  <a:pos x="11935" y="5471"/>
                </a:cxn>
                <a:cxn ang="0">
                  <a:pos x="12660" y="5039"/>
                </a:cxn>
                <a:cxn ang="0">
                  <a:pos x="14061" y="1007"/>
                </a:cxn>
                <a:cxn ang="0">
                  <a:pos x="14834" y="0"/>
                </a:cxn>
              </a:cxnLst>
              <a:rect l="0" t="0" r="r" b="b"/>
              <a:pathLst>
                <a:path w="21600" h="21600">
                  <a:moveTo>
                    <a:pt x="14834" y="0"/>
                  </a:moveTo>
                  <a:lnTo>
                    <a:pt x="14448" y="575"/>
                  </a:lnTo>
                  <a:lnTo>
                    <a:pt x="14109" y="1295"/>
                  </a:lnTo>
                  <a:lnTo>
                    <a:pt x="13820" y="2159"/>
                  </a:lnTo>
                  <a:lnTo>
                    <a:pt x="13481" y="3167"/>
                  </a:lnTo>
                  <a:lnTo>
                    <a:pt x="13191" y="4031"/>
                  </a:lnTo>
                  <a:lnTo>
                    <a:pt x="12901" y="4895"/>
                  </a:lnTo>
                  <a:lnTo>
                    <a:pt x="12611" y="5759"/>
                  </a:lnTo>
                  <a:lnTo>
                    <a:pt x="12225" y="6623"/>
                  </a:lnTo>
                  <a:lnTo>
                    <a:pt x="12660" y="6479"/>
                  </a:lnTo>
                  <a:lnTo>
                    <a:pt x="13143" y="6335"/>
                  </a:lnTo>
                  <a:lnTo>
                    <a:pt x="13529" y="6047"/>
                  </a:lnTo>
                  <a:lnTo>
                    <a:pt x="14013" y="5903"/>
                  </a:lnTo>
                  <a:lnTo>
                    <a:pt x="14399" y="5615"/>
                  </a:lnTo>
                  <a:lnTo>
                    <a:pt x="14834" y="5327"/>
                  </a:lnTo>
                  <a:lnTo>
                    <a:pt x="15221" y="5039"/>
                  </a:lnTo>
                  <a:lnTo>
                    <a:pt x="15656" y="4751"/>
                  </a:lnTo>
                  <a:lnTo>
                    <a:pt x="15897" y="4607"/>
                  </a:lnTo>
                  <a:lnTo>
                    <a:pt x="16042" y="4463"/>
                  </a:lnTo>
                  <a:lnTo>
                    <a:pt x="16235" y="4319"/>
                  </a:lnTo>
                  <a:lnTo>
                    <a:pt x="16429" y="4031"/>
                  </a:lnTo>
                  <a:lnTo>
                    <a:pt x="16622" y="4031"/>
                  </a:lnTo>
                  <a:lnTo>
                    <a:pt x="16767" y="3887"/>
                  </a:lnTo>
                  <a:lnTo>
                    <a:pt x="17009" y="3743"/>
                  </a:lnTo>
                  <a:lnTo>
                    <a:pt x="17202" y="3743"/>
                  </a:lnTo>
                  <a:lnTo>
                    <a:pt x="16670" y="4175"/>
                  </a:lnTo>
                  <a:lnTo>
                    <a:pt x="16091" y="4751"/>
                  </a:lnTo>
                  <a:lnTo>
                    <a:pt x="15559" y="5327"/>
                  </a:lnTo>
                  <a:lnTo>
                    <a:pt x="14979" y="5615"/>
                  </a:lnTo>
                  <a:lnTo>
                    <a:pt x="14399" y="5903"/>
                  </a:lnTo>
                  <a:lnTo>
                    <a:pt x="13820" y="6335"/>
                  </a:lnTo>
                  <a:lnTo>
                    <a:pt x="13239" y="6767"/>
                  </a:lnTo>
                  <a:lnTo>
                    <a:pt x="12660" y="7199"/>
                  </a:lnTo>
                  <a:lnTo>
                    <a:pt x="12708" y="7343"/>
                  </a:lnTo>
                  <a:lnTo>
                    <a:pt x="12805" y="7631"/>
                  </a:lnTo>
                  <a:lnTo>
                    <a:pt x="12901" y="7919"/>
                  </a:lnTo>
                  <a:lnTo>
                    <a:pt x="12950" y="7919"/>
                  </a:lnTo>
                  <a:lnTo>
                    <a:pt x="12998" y="8207"/>
                  </a:lnTo>
                  <a:lnTo>
                    <a:pt x="13046" y="8495"/>
                  </a:lnTo>
                  <a:lnTo>
                    <a:pt x="13095" y="8783"/>
                  </a:lnTo>
                  <a:lnTo>
                    <a:pt x="13143" y="9071"/>
                  </a:lnTo>
                  <a:lnTo>
                    <a:pt x="14109" y="9071"/>
                  </a:lnTo>
                  <a:lnTo>
                    <a:pt x="15027" y="9071"/>
                  </a:lnTo>
                  <a:lnTo>
                    <a:pt x="15994" y="9215"/>
                  </a:lnTo>
                  <a:lnTo>
                    <a:pt x="17009" y="9359"/>
                  </a:lnTo>
                  <a:lnTo>
                    <a:pt x="18023" y="9647"/>
                  </a:lnTo>
                  <a:lnTo>
                    <a:pt x="19038" y="10079"/>
                  </a:lnTo>
                  <a:lnTo>
                    <a:pt x="19956" y="10223"/>
                  </a:lnTo>
                  <a:lnTo>
                    <a:pt x="20923" y="10511"/>
                  </a:lnTo>
                  <a:lnTo>
                    <a:pt x="21019" y="10511"/>
                  </a:lnTo>
                  <a:lnTo>
                    <a:pt x="21068" y="10367"/>
                  </a:lnTo>
                  <a:lnTo>
                    <a:pt x="21164" y="10367"/>
                  </a:lnTo>
                  <a:lnTo>
                    <a:pt x="21261" y="10367"/>
                  </a:lnTo>
                  <a:lnTo>
                    <a:pt x="21309" y="10367"/>
                  </a:lnTo>
                  <a:lnTo>
                    <a:pt x="21406" y="10367"/>
                  </a:lnTo>
                  <a:lnTo>
                    <a:pt x="21503" y="10367"/>
                  </a:lnTo>
                  <a:lnTo>
                    <a:pt x="21600" y="10367"/>
                  </a:lnTo>
                  <a:lnTo>
                    <a:pt x="21358" y="10367"/>
                  </a:lnTo>
                  <a:lnTo>
                    <a:pt x="21213" y="10511"/>
                  </a:lnTo>
                  <a:lnTo>
                    <a:pt x="21068" y="10655"/>
                  </a:lnTo>
                  <a:lnTo>
                    <a:pt x="20874" y="10655"/>
                  </a:lnTo>
                  <a:lnTo>
                    <a:pt x="20729" y="10655"/>
                  </a:lnTo>
                  <a:lnTo>
                    <a:pt x="20536" y="10655"/>
                  </a:lnTo>
                  <a:lnTo>
                    <a:pt x="20391" y="10655"/>
                  </a:lnTo>
                  <a:lnTo>
                    <a:pt x="20150" y="10655"/>
                  </a:lnTo>
                  <a:lnTo>
                    <a:pt x="19425" y="10511"/>
                  </a:lnTo>
                  <a:lnTo>
                    <a:pt x="18652" y="10367"/>
                  </a:lnTo>
                  <a:lnTo>
                    <a:pt x="17878" y="10079"/>
                  </a:lnTo>
                  <a:lnTo>
                    <a:pt x="17057" y="10079"/>
                  </a:lnTo>
                  <a:lnTo>
                    <a:pt x="16284" y="9791"/>
                  </a:lnTo>
                  <a:lnTo>
                    <a:pt x="15463" y="9647"/>
                  </a:lnTo>
                  <a:lnTo>
                    <a:pt x="14689" y="9647"/>
                  </a:lnTo>
                  <a:lnTo>
                    <a:pt x="13868" y="9647"/>
                  </a:lnTo>
                  <a:lnTo>
                    <a:pt x="13771" y="9647"/>
                  </a:lnTo>
                  <a:lnTo>
                    <a:pt x="13626" y="9503"/>
                  </a:lnTo>
                  <a:lnTo>
                    <a:pt x="13529" y="9503"/>
                  </a:lnTo>
                  <a:lnTo>
                    <a:pt x="13433" y="9359"/>
                  </a:lnTo>
                  <a:lnTo>
                    <a:pt x="13336" y="9359"/>
                  </a:lnTo>
                  <a:lnTo>
                    <a:pt x="13191" y="9359"/>
                  </a:lnTo>
                  <a:lnTo>
                    <a:pt x="13143" y="9359"/>
                  </a:lnTo>
                  <a:lnTo>
                    <a:pt x="12998" y="9503"/>
                  </a:lnTo>
                  <a:lnTo>
                    <a:pt x="12998" y="9791"/>
                  </a:lnTo>
                  <a:lnTo>
                    <a:pt x="12950" y="10079"/>
                  </a:lnTo>
                  <a:lnTo>
                    <a:pt x="12950" y="10223"/>
                  </a:lnTo>
                  <a:lnTo>
                    <a:pt x="12901" y="10367"/>
                  </a:lnTo>
                  <a:lnTo>
                    <a:pt x="12805" y="10511"/>
                  </a:lnTo>
                  <a:lnTo>
                    <a:pt x="12708" y="10655"/>
                  </a:lnTo>
                  <a:lnTo>
                    <a:pt x="12660" y="10800"/>
                  </a:lnTo>
                  <a:lnTo>
                    <a:pt x="12660" y="10943"/>
                  </a:lnTo>
                  <a:lnTo>
                    <a:pt x="13191" y="11807"/>
                  </a:lnTo>
                  <a:lnTo>
                    <a:pt x="13771" y="12671"/>
                  </a:lnTo>
                  <a:lnTo>
                    <a:pt x="14351" y="13247"/>
                  </a:lnTo>
                  <a:lnTo>
                    <a:pt x="14979" y="13823"/>
                  </a:lnTo>
                  <a:lnTo>
                    <a:pt x="15607" y="14543"/>
                  </a:lnTo>
                  <a:lnTo>
                    <a:pt x="16235" y="15119"/>
                  </a:lnTo>
                  <a:lnTo>
                    <a:pt x="16816" y="15551"/>
                  </a:lnTo>
                  <a:lnTo>
                    <a:pt x="17492" y="16127"/>
                  </a:lnTo>
                  <a:lnTo>
                    <a:pt x="17589" y="16271"/>
                  </a:lnTo>
                  <a:lnTo>
                    <a:pt x="17733" y="16415"/>
                  </a:lnTo>
                  <a:lnTo>
                    <a:pt x="17878" y="16559"/>
                  </a:lnTo>
                  <a:lnTo>
                    <a:pt x="17975" y="16559"/>
                  </a:lnTo>
                  <a:lnTo>
                    <a:pt x="18120" y="16703"/>
                  </a:lnTo>
                  <a:lnTo>
                    <a:pt x="18265" y="16847"/>
                  </a:lnTo>
                  <a:lnTo>
                    <a:pt x="18362" y="16991"/>
                  </a:lnTo>
                  <a:lnTo>
                    <a:pt x="18507" y="17279"/>
                  </a:lnTo>
                  <a:lnTo>
                    <a:pt x="18748" y="17279"/>
                  </a:lnTo>
                  <a:lnTo>
                    <a:pt x="18120" y="16847"/>
                  </a:lnTo>
                  <a:lnTo>
                    <a:pt x="17492" y="16415"/>
                  </a:lnTo>
                  <a:lnTo>
                    <a:pt x="16816" y="15983"/>
                  </a:lnTo>
                  <a:lnTo>
                    <a:pt x="16187" y="15407"/>
                  </a:lnTo>
                  <a:lnTo>
                    <a:pt x="15607" y="14975"/>
                  </a:lnTo>
                  <a:lnTo>
                    <a:pt x="14979" y="14399"/>
                  </a:lnTo>
                  <a:lnTo>
                    <a:pt x="14303" y="13679"/>
                  </a:lnTo>
                  <a:lnTo>
                    <a:pt x="13675" y="12959"/>
                  </a:lnTo>
                  <a:lnTo>
                    <a:pt x="13529" y="12815"/>
                  </a:lnTo>
                  <a:lnTo>
                    <a:pt x="13384" y="12527"/>
                  </a:lnTo>
                  <a:lnTo>
                    <a:pt x="13143" y="12239"/>
                  </a:lnTo>
                  <a:lnTo>
                    <a:pt x="12998" y="12095"/>
                  </a:lnTo>
                  <a:lnTo>
                    <a:pt x="12805" y="11807"/>
                  </a:lnTo>
                  <a:lnTo>
                    <a:pt x="12660" y="11663"/>
                  </a:lnTo>
                  <a:lnTo>
                    <a:pt x="12418" y="11375"/>
                  </a:lnTo>
                  <a:lnTo>
                    <a:pt x="12225" y="11231"/>
                  </a:lnTo>
                  <a:lnTo>
                    <a:pt x="12273" y="12095"/>
                  </a:lnTo>
                  <a:lnTo>
                    <a:pt x="12370" y="12959"/>
                  </a:lnTo>
                  <a:lnTo>
                    <a:pt x="12515" y="13823"/>
                  </a:lnTo>
                  <a:lnTo>
                    <a:pt x="12660" y="14687"/>
                  </a:lnTo>
                  <a:lnTo>
                    <a:pt x="12805" y="15407"/>
                  </a:lnTo>
                  <a:lnTo>
                    <a:pt x="12998" y="16271"/>
                  </a:lnTo>
                  <a:lnTo>
                    <a:pt x="13143" y="17135"/>
                  </a:lnTo>
                  <a:lnTo>
                    <a:pt x="13336" y="17855"/>
                  </a:lnTo>
                  <a:lnTo>
                    <a:pt x="13384" y="18143"/>
                  </a:lnTo>
                  <a:lnTo>
                    <a:pt x="13433" y="18143"/>
                  </a:lnTo>
                  <a:lnTo>
                    <a:pt x="13481" y="18431"/>
                  </a:lnTo>
                  <a:lnTo>
                    <a:pt x="13481" y="18575"/>
                  </a:lnTo>
                  <a:lnTo>
                    <a:pt x="13578" y="18719"/>
                  </a:lnTo>
                  <a:lnTo>
                    <a:pt x="13578" y="18863"/>
                  </a:lnTo>
                  <a:lnTo>
                    <a:pt x="13626" y="19007"/>
                  </a:lnTo>
                  <a:lnTo>
                    <a:pt x="13675" y="19295"/>
                  </a:lnTo>
                  <a:lnTo>
                    <a:pt x="13433" y="18431"/>
                  </a:lnTo>
                  <a:lnTo>
                    <a:pt x="13143" y="17567"/>
                  </a:lnTo>
                  <a:lnTo>
                    <a:pt x="12901" y="16703"/>
                  </a:lnTo>
                  <a:lnTo>
                    <a:pt x="12660" y="15695"/>
                  </a:lnTo>
                  <a:lnTo>
                    <a:pt x="12418" y="14687"/>
                  </a:lnTo>
                  <a:lnTo>
                    <a:pt x="12273" y="13679"/>
                  </a:lnTo>
                  <a:lnTo>
                    <a:pt x="12128" y="12815"/>
                  </a:lnTo>
                  <a:lnTo>
                    <a:pt x="12032" y="11519"/>
                  </a:lnTo>
                  <a:lnTo>
                    <a:pt x="11983" y="11375"/>
                  </a:lnTo>
                  <a:lnTo>
                    <a:pt x="11935" y="11375"/>
                  </a:lnTo>
                  <a:lnTo>
                    <a:pt x="11935" y="11375"/>
                  </a:lnTo>
                  <a:lnTo>
                    <a:pt x="11886" y="11375"/>
                  </a:lnTo>
                  <a:lnTo>
                    <a:pt x="11886" y="11519"/>
                  </a:lnTo>
                  <a:lnTo>
                    <a:pt x="11886" y="11663"/>
                  </a:lnTo>
                  <a:lnTo>
                    <a:pt x="11790" y="11375"/>
                  </a:lnTo>
                  <a:lnTo>
                    <a:pt x="11741" y="11663"/>
                  </a:lnTo>
                  <a:lnTo>
                    <a:pt x="11645" y="12095"/>
                  </a:lnTo>
                  <a:lnTo>
                    <a:pt x="11597" y="12527"/>
                  </a:lnTo>
                  <a:lnTo>
                    <a:pt x="11597" y="12815"/>
                  </a:lnTo>
                  <a:lnTo>
                    <a:pt x="11548" y="13247"/>
                  </a:lnTo>
                  <a:lnTo>
                    <a:pt x="11500" y="13679"/>
                  </a:lnTo>
                  <a:lnTo>
                    <a:pt x="11452" y="14111"/>
                  </a:lnTo>
                  <a:lnTo>
                    <a:pt x="11355" y="14543"/>
                  </a:lnTo>
                  <a:lnTo>
                    <a:pt x="11258" y="15407"/>
                  </a:lnTo>
                  <a:lnTo>
                    <a:pt x="11162" y="16271"/>
                  </a:lnTo>
                  <a:lnTo>
                    <a:pt x="11065" y="17279"/>
                  </a:lnTo>
                  <a:lnTo>
                    <a:pt x="10969" y="17999"/>
                  </a:lnTo>
                  <a:lnTo>
                    <a:pt x="10872" y="18863"/>
                  </a:lnTo>
                  <a:lnTo>
                    <a:pt x="10727" y="19871"/>
                  </a:lnTo>
                  <a:lnTo>
                    <a:pt x="10582" y="20735"/>
                  </a:lnTo>
                  <a:lnTo>
                    <a:pt x="10389" y="21600"/>
                  </a:lnTo>
                  <a:lnTo>
                    <a:pt x="10437" y="20879"/>
                  </a:lnTo>
                  <a:lnTo>
                    <a:pt x="10534" y="20303"/>
                  </a:lnTo>
                  <a:lnTo>
                    <a:pt x="10582" y="19871"/>
                  </a:lnTo>
                  <a:lnTo>
                    <a:pt x="10630" y="19295"/>
                  </a:lnTo>
                  <a:lnTo>
                    <a:pt x="10727" y="18719"/>
                  </a:lnTo>
                  <a:lnTo>
                    <a:pt x="10824" y="18143"/>
                  </a:lnTo>
                  <a:lnTo>
                    <a:pt x="10872" y="17567"/>
                  </a:lnTo>
                  <a:lnTo>
                    <a:pt x="10920" y="16991"/>
                  </a:lnTo>
                  <a:lnTo>
                    <a:pt x="11017" y="16271"/>
                  </a:lnTo>
                  <a:lnTo>
                    <a:pt x="11065" y="15695"/>
                  </a:lnTo>
                  <a:lnTo>
                    <a:pt x="11113" y="15119"/>
                  </a:lnTo>
                  <a:lnTo>
                    <a:pt x="11210" y="14543"/>
                  </a:lnTo>
                  <a:lnTo>
                    <a:pt x="11307" y="13823"/>
                  </a:lnTo>
                  <a:lnTo>
                    <a:pt x="11307" y="13247"/>
                  </a:lnTo>
                  <a:lnTo>
                    <a:pt x="11403" y="12671"/>
                  </a:lnTo>
                  <a:lnTo>
                    <a:pt x="11403" y="12095"/>
                  </a:lnTo>
                  <a:lnTo>
                    <a:pt x="11113" y="12815"/>
                  </a:lnTo>
                  <a:lnTo>
                    <a:pt x="10872" y="13679"/>
                  </a:lnTo>
                  <a:lnTo>
                    <a:pt x="10582" y="14687"/>
                  </a:lnTo>
                  <a:lnTo>
                    <a:pt x="10292" y="15551"/>
                  </a:lnTo>
                  <a:lnTo>
                    <a:pt x="10050" y="16559"/>
                  </a:lnTo>
                  <a:lnTo>
                    <a:pt x="9712" y="17423"/>
                  </a:lnTo>
                  <a:lnTo>
                    <a:pt x="9422" y="18143"/>
                  </a:lnTo>
                  <a:lnTo>
                    <a:pt x="9036" y="18719"/>
                  </a:lnTo>
                  <a:lnTo>
                    <a:pt x="9036" y="18863"/>
                  </a:lnTo>
                  <a:lnTo>
                    <a:pt x="8939" y="19007"/>
                  </a:lnTo>
                  <a:lnTo>
                    <a:pt x="8891" y="19151"/>
                  </a:lnTo>
                  <a:lnTo>
                    <a:pt x="8842" y="19439"/>
                  </a:lnTo>
                  <a:lnTo>
                    <a:pt x="8745" y="19439"/>
                  </a:lnTo>
                  <a:lnTo>
                    <a:pt x="8649" y="19583"/>
                  </a:lnTo>
                  <a:lnTo>
                    <a:pt x="8601" y="19727"/>
                  </a:lnTo>
                  <a:lnTo>
                    <a:pt x="8552" y="20015"/>
                  </a:lnTo>
                  <a:lnTo>
                    <a:pt x="8552" y="19583"/>
                  </a:lnTo>
                  <a:lnTo>
                    <a:pt x="8987" y="18863"/>
                  </a:lnTo>
                  <a:lnTo>
                    <a:pt x="9374" y="17855"/>
                  </a:lnTo>
                  <a:lnTo>
                    <a:pt x="9712" y="16847"/>
                  </a:lnTo>
                  <a:lnTo>
                    <a:pt x="10099" y="15695"/>
                  </a:lnTo>
                  <a:lnTo>
                    <a:pt x="10389" y="14687"/>
                  </a:lnTo>
                  <a:lnTo>
                    <a:pt x="10727" y="13391"/>
                  </a:lnTo>
                  <a:lnTo>
                    <a:pt x="11065" y="12383"/>
                  </a:lnTo>
                  <a:lnTo>
                    <a:pt x="11403" y="11375"/>
                  </a:lnTo>
                  <a:lnTo>
                    <a:pt x="11307" y="11087"/>
                  </a:lnTo>
                  <a:lnTo>
                    <a:pt x="11065" y="11519"/>
                  </a:lnTo>
                  <a:lnTo>
                    <a:pt x="10775" y="12095"/>
                  </a:lnTo>
                  <a:lnTo>
                    <a:pt x="10389" y="12527"/>
                  </a:lnTo>
                  <a:lnTo>
                    <a:pt x="10147" y="12815"/>
                  </a:lnTo>
                  <a:lnTo>
                    <a:pt x="9809" y="13247"/>
                  </a:lnTo>
                  <a:lnTo>
                    <a:pt x="9471" y="13535"/>
                  </a:lnTo>
                  <a:lnTo>
                    <a:pt x="9132" y="13967"/>
                  </a:lnTo>
                  <a:lnTo>
                    <a:pt x="8842" y="14111"/>
                  </a:lnTo>
                  <a:lnTo>
                    <a:pt x="8456" y="14687"/>
                  </a:lnTo>
                  <a:lnTo>
                    <a:pt x="8117" y="15119"/>
                  </a:lnTo>
                  <a:lnTo>
                    <a:pt x="7731" y="15407"/>
                  </a:lnTo>
                  <a:lnTo>
                    <a:pt x="7344" y="15695"/>
                  </a:lnTo>
                  <a:lnTo>
                    <a:pt x="7006" y="15983"/>
                  </a:lnTo>
                  <a:lnTo>
                    <a:pt x="6619" y="16415"/>
                  </a:lnTo>
                  <a:lnTo>
                    <a:pt x="6233" y="16703"/>
                  </a:lnTo>
                  <a:lnTo>
                    <a:pt x="5895" y="16847"/>
                  </a:lnTo>
                  <a:lnTo>
                    <a:pt x="5653" y="17135"/>
                  </a:lnTo>
                  <a:lnTo>
                    <a:pt x="5460" y="17279"/>
                  </a:lnTo>
                  <a:lnTo>
                    <a:pt x="5315" y="17423"/>
                  </a:lnTo>
                  <a:lnTo>
                    <a:pt x="5121" y="17567"/>
                  </a:lnTo>
                  <a:lnTo>
                    <a:pt x="4928" y="17567"/>
                  </a:lnTo>
                  <a:lnTo>
                    <a:pt x="4735" y="17711"/>
                  </a:lnTo>
                  <a:lnTo>
                    <a:pt x="4542" y="17999"/>
                  </a:lnTo>
                  <a:lnTo>
                    <a:pt x="4348" y="18143"/>
                  </a:lnTo>
                  <a:lnTo>
                    <a:pt x="4348" y="18143"/>
                  </a:lnTo>
                  <a:lnTo>
                    <a:pt x="4880" y="17567"/>
                  </a:lnTo>
                  <a:lnTo>
                    <a:pt x="5363" y="17279"/>
                  </a:lnTo>
                  <a:lnTo>
                    <a:pt x="5895" y="16847"/>
                  </a:lnTo>
                  <a:lnTo>
                    <a:pt x="6426" y="16271"/>
                  </a:lnTo>
                  <a:lnTo>
                    <a:pt x="6958" y="15695"/>
                  </a:lnTo>
                  <a:lnTo>
                    <a:pt x="7489" y="15263"/>
                  </a:lnTo>
                  <a:lnTo>
                    <a:pt x="7973" y="14687"/>
                  </a:lnTo>
                  <a:lnTo>
                    <a:pt x="8504" y="14111"/>
                  </a:lnTo>
                  <a:lnTo>
                    <a:pt x="8842" y="13679"/>
                  </a:lnTo>
                  <a:lnTo>
                    <a:pt x="9181" y="13247"/>
                  </a:lnTo>
                  <a:lnTo>
                    <a:pt x="9471" y="12959"/>
                  </a:lnTo>
                  <a:lnTo>
                    <a:pt x="9809" y="12815"/>
                  </a:lnTo>
                  <a:lnTo>
                    <a:pt x="10195" y="12383"/>
                  </a:lnTo>
                  <a:lnTo>
                    <a:pt x="10485" y="11951"/>
                  </a:lnTo>
                  <a:lnTo>
                    <a:pt x="10824" y="11375"/>
                  </a:lnTo>
                  <a:lnTo>
                    <a:pt x="11065" y="10943"/>
                  </a:lnTo>
                  <a:lnTo>
                    <a:pt x="11065" y="10800"/>
                  </a:lnTo>
                  <a:lnTo>
                    <a:pt x="11017" y="10655"/>
                  </a:lnTo>
                  <a:lnTo>
                    <a:pt x="11017" y="10511"/>
                  </a:lnTo>
                  <a:lnTo>
                    <a:pt x="10969" y="10367"/>
                  </a:lnTo>
                  <a:lnTo>
                    <a:pt x="10920" y="10223"/>
                  </a:lnTo>
                  <a:lnTo>
                    <a:pt x="10872" y="10079"/>
                  </a:lnTo>
                  <a:lnTo>
                    <a:pt x="10872" y="9935"/>
                  </a:lnTo>
                  <a:lnTo>
                    <a:pt x="10824" y="9791"/>
                  </a:lnTo>
                  <a:lnTo>
                    <a:pt x="9471" y="10079"/>
                  </a:lnTo>
                  <a:lnTo>
                    <a:pt x="8117" y="10367"/>
                  </a:lnTo>
                  <a:lnTo>
                    <a:pt x="6813" y="10655"/>
                  </a:lnTo>
                  <a:lnTo>
                    <a:pt x="5411" y="11087"/>
                  </a:lnTo>
                  <a:lnTo>
                    <a:pt x="4107" y="11375"/>
                  </a:lnTo>
                  <a:lnTo>
                    <a:pt x="2802" y="11375"/>
                  </a:lnTo>
                  <a:lnTo>
                    <a:pt x="2077" y="11375"/>
                  </a:lnTo>
                  <a:lnTo>
                    <a:pt x="1352" y="11375"/>
                  </a:lnTo>
                  <a:lnTo>
                    <a:pt x="676" y="11087"/>
                  </a:lnTo>
                  <a:lnTo>
                    <a:pt x="0" y="10655"/>
                  </a:lnTo>
                  <a:lnTo>
                    <a:pt x="627" y="10655"/>
                  </a:lnTo>
                  <a:lnTo>
                    <a:pt x="1304" y="10800"/>
                  </a:lnTo>
                  <a:lnTo>
                    <a:pt x="1981" y="10800"/>
                  </a:lnTo>
                  <a:lnTo>
                    <a:pt x="2657" y="10943"/>
                  </a:lnTo>
                  <a:lnTo>
                    <a:pt x="3334" y="11087"/>
                  </a:lnTo>
                  <a:lnTo>
                    <a:pt x="3962" y="11087"/>
                  </a:lnTo>
                  <a:lnTo>
                    <a:pt x="4590" y="10943"/>
                  </a:lnTo>
                  <a:lnTo>
                    <a:pt x="5266" y="10655"/>
                  </a:lnTo>
                  <a:lnTo>
                    <a:pt x="5508" y="10655"/>
                  </a:lnTo>
                  <a:lnTo>
                    <a:pt x="5750" y="10655"/>
                  </a:lnTo>
                  <a:lnTo>
                    <a:pt x="6040" y="10655"/>
                  </a:lnTo>
                  <a:lnTo>
                    <a:pt x="6233" y="10655"/>
                  </a:lnTo>
                  <a:lnTo>
                    <a:pt x="6475" y="10511"/>
                  </a:lnTo>
                  <a:lnTo>
                    <a:pt x="6764" y="10367"/>
                  </a:lnTo>
                  <a:lnTo>
                    <a:pt x="6958" y="10367"/>
                  </a:lnTo>
                  <a:lnTo>
                    <a:pt x="7199" y="10367"/>
                  </a:lnTo>
                  <a:lnTo>
                    <a:pt x="7489" y="10223"/>
                  </a:lnTo>
                  <a:lnTo>
                    <a:pt x="7779" y="10079"/>
                  </a:lnTo>
                  <a:lnTo>
                    <a:pt x="8021" y="10079"/>
                  </a:lnTo>
                  <a:lnTo>
                    <a:pt x="8359" y="10079"/>
                  </a:lnTo>
                  <a:lnTo>
                    <a:pt x="8601" y="9935"/>
                  </a:lnTo>
                  <a:lnTo>
                    <a:pt x="8939" y="9791"/>
                  </a:lnTo>
                  <a:lnTo>
                    <a:pt x="9277" y="9791"/>
                  </a:lnTo>
                  <a:lnTo>
                    <a:pt x="9471" y="9647"/>
                  </a:lnTo>
                  <a:lnTo>
                    <a:pt x="9712" y="9503"/>
                  </a:lnTo>
                  <a:lnTo>
                    <a:pt x="9954" y="9503"/>
                  </a:lnTo>
                  <a:lnTo>
                    <a:pt x="10147" y="9503"/>
                  </a:lnTo>
                  <a:lnTo>
                    <a:pt x="10340" y="9503"/>
                  </a:lnTo>
                  <a:lnTo>
                    <a:pt x="10534" y="9359"/>
                  </a:lnTo>
                  <a:lnTo>
                    <a:pt x="10727" y="9215"/>
                  </a:lnTo>
                  <a:lnTo>
                    <a:pt x="10872" y="8783"/>
                  </a:lnTo>
                  <a:lnTo>
                    <a:pt x="10969" y="8207"/>
                  </a:lnTo>
                  <a:lnTo>
                    <a:pt x="10679" y="8063"/>
                  </a:lnTo>
                  <a:lnTo>
                    <a:pt x="10389" y="7919"/>
                  </a:lnTo>
                  <a:lnTo>
                    <a:pt x="10195" y="7919"/>
                  </a:lnTo>
                  <a:lnTo>
                    <a:pt x="9905" y="7919"/>
                  </a:lnTo>
                  <a:lnTo>
                    <a:pt x="9567" y="7775"/>
                  </a:lnTo>
                  <a:lnTo>
                    <a:pt x="9326" y="7631"/>
                  </a:lnTo>
                  <a:lnTo>
                    <a:pt x="9036" y="7487"/>
                  </a:lnTo>
                  <a:lnTo>
                    <a:pt x="8745" y="7343"/>
                  </a:lnTo>
                  <a:lnTo>
                    <a:pt x="8649" y="7199"/>
                  </a:lnTo>
                  <a:lnTo>
                    <a:pt x="8407" y="7199"/>
                  </a:lnTo>
                  <a:lnTo>
                    <a:pt x="8117" y="7055"/>
                  </a:lnTo>
                  <a:lnTo>
                    <a:pt x="7876" y="7055"/>
                  </a:lnTo>
                  <a:lnTo>
                    <a:pt x="7586" y="6911"/>
                  </a:lnTo>
                  <a:lnTo>
                    <a:pt x="7296" y="6623"/>
                  </a:lnTo>
                  <a:lnTo>
                    <a:pt x="7006" y="6623"/>
                  </a:lnTo>
                  <a:lnTo>
                    <a:pt x="6813" y="6335"/>
                  </a:lnTo>
                  <a:lnTo>
                    <a:pt x="6523" y="6047"/>
                  </a:lnTo>
                  <a:lnTo>
                    <a:pt x="6136" y="5903"/>
                  </a:lnTo>
                  <a:lnTo>
                    <a:pt x="5798" y="5615"/>
                  </a:lnTo>
                  <a:lnTo>
                    <a:pt x="5411" y="5471"/>
                  </a:lnTo>
                  <a:lnTo>
                    <a:pt x="4977" y="5327"/>
                  </a:lnTo>
                  <a:lnTo>
                    <a:pt x="4590" y="5039"/>
                  </a:lnTo>
                  <a:lnTo>
                    <a:pt x="4252" y="4607"/>
                  </a:lnTo>
                  <a:lnTo>
                    <a:pt x="3817" y="4319"/>
                  </a:lnTo>
                  <a:lnTo>
                    <a:pt x="3479" y="4031"/>
                  </a:lnTo>
                  <a:lnTo>
                    <a:pt x="3720" y="4031"/>
                  </a:lnTo>
                  <a:lnTo>
                    <a:pt x="3913" y="4175"/>
                  </a:lnTo>
                  <a:lnTo>
                    <a:pt x="4155" y="4319"/>
                  </a:lnTo>
                  <a:lnTo>
                    <a:pt x="4397" y="4607"/>
                  </a:lnTo>
                  <a:lnTo>
                    <a:pt x="4590" y="4607"/>
                  </a:lnTo>
                  <a:lnTo>
                    <a:pt x="4832" y="4895"/>
                  </a:lnTo>
                  <a:lnTo>
                    <a:pt x="5121" y="5039"/>
                  </a:lnTo>
                  <a:lnTo>
                    <a:pt x="5363" y="5183"/>
                  </a:lnTo>
                  <a:lnTo>
                    <a:pt x="5798" y="5327"/>
                  </a:lnTo>
                  <a:lnTo>
                    <a:pt x="6233" y="5615"/>
                  </a:lnTo>
                  <a:lnTo>
                    <a:pt x="6716" y="5903"/>
                  </a:lnTo>
                  <a:lnTo>
                    <a:pt x="7151" y="6191"/>
                  </a:lnTo>
                  <a:lnTo>
                    <a:pt x="7634" y="6623"/>
                  </a:lnTo>
                  <a:lnTo>
                    <a:pt x="8069" y="6767"/>
                  </a:lnTo>
                  <a:lnTo>
                    <a:pt x="8552" y="7055"/>
                  </a:lnTo>
                  <a:lnTo>
                    <a:pt x="9036" y="7055"/>
                  </a:lnTo>
                  <a:lnTo>
                    <a:pt x="9277" y="7343"/>
                  </a:lnTo>
                  <a:lnTo>
                    <a:pt x="9471" y="7343"/>
                  </a:lnTo>
                  <a:lnTo>
                    <a:pt x="9760" y="7487"/>
                  </a:lnTo>
                  <a:lnTo>
                    <a:pt x="10050" y="7631"/>
                  </a:lnTo>
                  <a:lnTo>
                    <a:pt x="10292" y="7775"/>
                  </a:lnTo>
                  <a:lnTo>
                    <a:pt x="10582" y="7775"/>
                  </a:lnTo>
                  <a:lnTo>
                    <a:pt x="10872" y="7775"/>
                  </a:lnTo>
                  <a:lnTo>
                    <a:pt x="11065" y="7775"/>
                  </a:lnTo>
                  <a:lnTo>
                    <a:pt x="11113" y="7775"/>
                  </a:lnTo>
                  <a:lnTo>
                    <a:pt x="11162" y="7631"/>
                  </a:lnTo>
                  <a:lnTo>
                    <a:pt x="11210" y="7631"/>
                  </a:lnTo>
                  <a:lnTo>
                    <a:pt x="11258" y="7487"/>
                  </a:lnTo>
                  <a:lnTo>
                    <a:pt x="11307" y="7343"/>
                  </a:lnTo>
                  <a:lnTo>
                    <a:pt x="11307" y="7343"/>
                  </a:lnTo>
                  <a:lnTo>
                    <a:pt x="11307" y="7343"/>
                  </a:lnTo>
                  <a:lnTo>
                    <a:pt x="10920" y="6623"/>
                  </a:lnTo>
                  <a:lnTo>
                    <a:pt x="10485" y="5903"/>
                  </a:lnTo>
                  <a:lnTo>
                    <a:pt x="10099" y="5471"/>
                  </a:lnTo>
                  <a:lnTo>
                    <a:pt x="9664" y="4751"/>
                  </a:lnTo>
                  <a:lnTo>
                    <a:pt x="9277" y="4031"/>
                  </a:lnTo>
                  <a:lnTo>
                    <a:pt x="8842" y="3167"/>
                  </a:lnTo>
                  <a:lnTo>
                    <a:pt x="8552" y="2447"/>
                  </a:lnTo>
                  <a:lnTo>
                    <a:pt x="8166" y="1151"/>
                  </a:lnTo>
                  <a:lnTo>
                    <a:pt x="7779" y="287"/>
                  </a:lnTo>
                  <a:lnTo>
                    <a:pt x="7876" y="287"/>
                  </a:lnTo>
                  <a:lnTo>
                    <a:pt x="8262" y="1295"/>
                  </a:lnTo>
                  <a:lnTo>
                    <a:pt x="8649" y="2447"/>
                  </a:lnTo>
                  <a:lnTo>
                    <a:pt x="9084" y="3167"/>
                  </a:lnTo>
                  <a:lnTo>
                    <a:pt x="9519" y="4175"/>
                  </a:lnTo>
                  <a:lnTo>
                    <a:pt x="10050" y="4895"/>
                  </a:lnTo>
                  <a:lnTo>
                    <a:pt x="10485" y="5615"/>
                  </a:lnTo>
                  <a:lnTo>
                    <a:pt x="11017" y="6191"/>
                  </a:lnTo>
                  <a:lnTo>
                    <a:pt x="11500" y="6767"/>
                  </a:lnTo>
                  <a:lnTo>
                    <a:pt x="11548" y="6767"/>
                  </a:lnTo>
                  <a:lnTo>
                    <a:pt x="11597" y="6767"/>
                  </a:lnTo>
                  <a:lnTo>
                    <a:pt x="11693" y="6911"/>
                  </a:lnTo>
                  <a:lnTo>
                    <a:pt x="11741" y="6911"/>
                  </a:lnTo>
                  <a:lnTo>
                    <a:pt x="11790" y="6911"/>
                  </a:lnTo>
                  <a:lnTo>
                    <a:pt x="11838" y="6911"/>
                  </a:lnTo>
                  <a:lnTo>
                    <a:pt x="11886" y="6767"/>
                  </a:lnTo>
                  <a:lnTo>
                    <a:pt x="11983" y="6623"/>
                  </a:lnTo>
                  <a:lnTo>
                    <a:pt x="11886" y="6047"/>
                  </a:lnTo>
                  <a:lnTo>
                    <a:pt x="11838" y="5471"/>
                  </a:lnTo>
                  <a:lnTo>
                    <a:pt x="11790" y="4895"/>
                  </a:lnTo>
                  <a:lnTo>
                    <a:pt x="11693" y="4319"/>
                  </a:lnTo>
                  <a:lnTo>
                    <a:pt x="11645" y="3599"/>
                  </a:lnTo>
                  <a:lnTo>
                    <a:pt x="11597" y="3167"/>
                  </a:lnTo>
                  <a:lnTo>
                    <a:pt x="11548" y="2447"/>
                  </a:lnTo>
                  <a:lnTo>
                    <a:pt x="11500" y="1871"/>
                  </a:lnTo>
                  <a:lnTo>
                    <a:pt x="11597" y="2303"/>
                  </a:lnTo>
                  <a:lnTo>
                    <a:pt x="11645" y="2879"/>
                  </a:lnTo>
                  <a:lnTo>
                    <a:pt x="11741" y="3311"/>
                  </a:lnTo>
                  <a:lnTo>
                    <a:pt x="11790" y="3887"/>
                  </a:lnTo>
                  <a:lnTo>
                    <a:pt x="11838" y="4463"/>
                  </a:lnTo>
                  <a:lnTo>
                    <a:pt x="11886" y="5039"/>
                  </a:lnTo>
                  <a:lnTo>
                    <a:pt x="11935" y="5471"/>
                  </a:lnTo>
                  <a:lnTo>
                    <a:pt x="12032" y="5903"/>
                  </a:lnTo>
                  <a:lnTo>
                    <a:pt x="12032" y="6047"/>
                  </a:lnTo>
                  <a:lnTo>
                    <a:pt x="12080" y="6047"/>
                  </a:lnTo>
                  <a:lnTo>
                    <a:pt x="12128" y="6191"/>
                  </a:lnTo>
                  <a:lnTo>
                    <a:pt x="12177" y="6191"/>
                  </a:lnTo>
                  <a:lnTo>
                    <a:pt x="12418" y="5615"/>
                  </a:lnTo>
                  <a:lnTo>
                    <a:pt x="12660" y="5039"/>
                  </a:lnTo>
                  <a:lnTo>
                    <a:pt x="12853" y="4319"/>
                  </a:lnTo>
                  <a:lnTo>
                    <a:pt x="13095" y="3743"/>
                  </a:lnTo>
                  <a:lnTo>
                    <a:pt x="13336" y="3167"/>
                  </a:lnTo>
                  <a:lnTo>
                    <a:pt x="13481" y="2591"/>
                  </a:lnTo>
                  <a:lnTo>
                    <a:pt x="13723" y="1871"/>
                  </a:lnTo>
                  <a:lnTo>
                    <a:pt x="13965" y="1151"/>
                  </a:lnTo>
                  <a:lnTo>
                    <a:pt x="14061" y="1007"/>
                  </a:lnTo>
                  <a:lnTo>
                    <a:pt x="14158" y="719"/>
                  </a:lnTo>
                  <a:lnTo>
                    <a:pt x="14254" y="719"/>
                  </a:lnTo>
                  <a:lnTo>
                    <a:pt x="14351" y="575"/>
                  </a:lnTo>
                  <a:lnTo>
                    <a:pt x="14496" y="287"/>
                  </a:lnTo>
                  <a:lnTo>
                    <a:pt x="14593" y="143"/>
                  </a:lnTo>
                  <a:lnTo>
                    <a:pt x="14737" y="0"/>
                  </a:lnTo>
                  <a:lnTo>
                    <a:pt x="14834" y="0"/>
                  </a:lnTo>
                  <a:lnTo>
                    <a:pt x="14834"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 name="未知"/>
            <p:cNvSpPr>
              <a:spLocks noChangeAspect="1"/>
            </p:cNvSpPr>
            <p:nvPr/>
          </p:nvSpPr>
          <p:spPr bwMode="auto">
            <a:xfrm>
              <a:off x="1392" y="2891"/>
              <a:ext cx="87" cy="50"/>
            </a:xfrm>
            <a:custGeom>
              <a:avLst/>
              <a:gdLst/>
              <a:ahLst/>
              <a:cxnLst>
                <a:cxn ang="0">
                  <a:pos x="21600" y="7854"/>
                </a:cxn>
                <a:cxn ang="0">
                  <a:pos x="21600" y="8836"/>
                </a:cxn>
                <a:cxn ang="0">
                  <a:pos x="21600" y="8836"/>
                </a:cxn>
                <a:cxn ang="0">
                  <a:pos x="21031" y="8836"/>
                </a:cxn>
                <a:cxn ang="0">
                  <a:pos x="21031" y="8836"/>
                </a:cxn>
                <a:cxn ang="0">
                  <a:pos x="20462" y="8836"/>
                </a:cxn>
                <a:cxn ang="0">
                  <a:pos x="20462" y="9818"/>
                </a:cxn>
                <a:cxn ang="0">
                  <a:pos x="19894" y="9818"/>
                </a:cxn>
                <a:cxn ang="0">
                  <a:pos x="19894" y="10800"/>
                </a:cxn>
                <a:cxn ang="0">
                  <a:pos x="19894" y="10800"/>
                </a:cxn>
                <a:cxn ang="0">
                  <a:pos x="19326" y="11781"/>
                </a:cxn>
                <a:cxn ang="0">
                  <a:pos x="19326" y="12763"/>
                </a:cxn>
                <a:cxn ang="0">
                  <a:pos x="19894" y="12763"/>
                </a:cxn>
                <a:cxn ang="0">
                  <a:pos x="20462" y="13745"/>
                </a:cxn>
                <a:cxn ang="0">
                  <a:pos x="20462" y="14727"/>
                </a:cxn>
                <a:cxn ang="0">
                  <a:pos x="21031" y="15708"/>
                </a:cxn>
                <a:cxn ang="0">
                  <a:pos x="20462" y="16690"/>
                </a:cxn>
                <a:cxn ang="0">
                  <a:pos x="19894" y="17672"/>
                </a:cxn>
                <a:cxn ang="0">
                  <a:pos x="18757" y="19636"/>
                </a:cxn>
                <a:cxn ang="0">
                  <a:pos x="15915" y="19636"/>
                </a:cxn>
                <a:cxn ang="0">
                  <a:pos x="14210" y="20618"/>
                </a:cxn>
                <a:cxn ang="0">
                  <a:pos x="11936" y="21600"/>
                </a:cxn>
                <a:cxn ang="0">
                  <a:pos x="9662" y="21600"/>
                </a:cxn>
                <a:cxn ang="0">
                  <a:pos x="7957" y="20618"/>
                </a:cxn>
                <a:cxn ang="0">
                  <a:pos x="5115" y="20618"/>
                </a:cxn>
                <a:cxn ang="0">
                  <a:pos x="2842" y="19636"/>
                </a:cxn>
                <a:cxn ang="0">
                  <a:pos x="2273" y="19636"/>
                </a:cxn>
                <a:cxn ang="0">
                  <a:pos x="1704" y="18654"/>
                </a:cxn>
                <a:cxn ang="0">
                  <a:pos x="568" y="17672"/>
                </a:cxn>
                <a:cxn ang="0">
                  <a:pos x="0" y="16690"/>
                </a:cxn>
                <a:cxn ang="0">
                  <a:pos x="0" y="15708"/>
                </a:cxn>
                <a:cxn ang="0">
                  <a:pos x="0" y="13745"/>
                </a:cxn>
                <a:cxn ang="0">
                  <a:pos x="0" y="12763"/>
                </a:cxn>
                <a:cxn ang="0">
                  <a:pos x="0" y="11781"/>
                </a:cxn>
                <a:cxn ang="0">
                  <a:pos x="0" y="8836"/>
                </a:cxn>
                <a:cxn ang="0">
                  <a:pos x="1136" y="7854"/>
                </a:cxn>
                <a:cxn ang="0">
                  <a:pos x="2273" y="5890"/>
                </a:cxn>
                <a:cxn ang="0">
                  <a:pos x="2842" y="3927"/>
                </a:cxn>
                <a:cxn ang="0">
                  <a:pos x="4547" y="2945"/>
                </a:cxn>
                <a:cxn ang="0">
                  <a:pos x="5684" y="2945"/>
                </a:cxn>
                <a:cxn ang="0">
                  <a:pos x="7389" y="981"/>
                </a:cxn>
                <a:cxn ang="0">
                  <a:pos x="8526" y="981"/>
                </a:cxn>
                <a:cxn ang="0">
                  <a:pos x="8526" y="1963"/>
                </a:cxn>
                <a:cxn ang="0">
                  <a:pos x="9094" y="1963"/>
                </a:cxn>
                <a:cxn ang="0">
                  <a:pos x="9662" y="1963"/>
                </a:cxn>
                <a:cxn ang="0">
                  <a:pos x="10231" y="981"/>
                </a:cxn>
                <a:cxn ang="0">
                  <a:pos x="10231" y="0"/>
                </a:cxn>
                <a:cxn ang="0">
                  <a:pos x="10800" y="0"/>
                </a:cxn>
                <a:cxn ang="0">
                  <a:pos x="11368" y="0"/>
                </a:cxn>
                <a:cxn ang="0">
                  <a:pos x="11936" y="0"/>
                </a:cxn>
                <a:cxn ang="0">
                  <a:pos x="13642" y="0"/>
                </a:cxn>
                <a:cxn ang="0">
                  <a:pos x="15347" y="0"/>
                </a:cxn>
                <a:cxn ang="0">
                  <a:pos x="16484" y="0"/>
                </a:cxn>
                <a:cxn ang="0">
                  <a:pos x="17620" y="981"/>
                </a:cxn>
                <a:cxn ang="0">
                  <a:pos x="19326" y="2945"/>
                </a:cxn>
                <a:cxn ang="0">
                  <a:pos x="19326" y="2945"/>
                </a:cxn>
                <a:cxn ang="0">
                  <a:pos x="21031" y="4908"/>
                </a:cxn>
                <a:cxn ang="0">
                  <a:pos x="21600" y="7854"/>
                </a:cxn>
              </a:cxnLst>
              <a:rect l="0" t="0" r="r" b="b"/>
              <a:pathLst>
                <a:path w="21600" h="21600">
                  <a:moveTo>
                    <a:pt x="21600" y="7854"/>
                  </a:moveTo>
                  <a:lnTo>
                    <a:pt x="21600" y="8836"/>
                  </a:lnTo>
                  <a:lnTo>
                    <a:pt x="21600" y="8836"/>
                  </a:lnTo>
                  <a:lnTo>
                    <a:pt x="21031" y="8836"/>
                  </a:lnTo>
                  <a:lnTo>
                    <a:pt x="21031" y="8836"/>
                  </a:lnTo>
                  <a:lnTo>
                    <a:pt x="20462" y="8836"/>
                  </a:lnTo>
                  <a:lnTo>
                    <a:pt x="20462" y="9818"/>
                  </a:lnTo>
                  <a:lnTo>
                    <a:pt x="19894" y="9818"/>
                  </a:lnTo>
                  <a:lnTo>
                    <a:pt x="19894" y="10800"/>
                  </a:lnTo>
                  <a:lnTo>
                    <a:pt x="19894" y="10800"/>
                  </a:lnTo>
                  <a:lnTo>
                    <a:pt x="19326" y="11781"/>
                  </a:lnTo>
                  <a:lnTo>
                    <a:pt x="19326" y="12763"/>
                  </a:lnTo>
                  <a:lnTo>
                    <a:pt x="19894" y="12763"/>
                  </a:lnTo>
                  <a:lnTo>
                    <a:pt x="20462" y="13745"/>
                  </a:lnTo>
                  <a:lnTo>
                    <a:pt x="20462" y="14727"/>
                  </a:lnTo>
                  <a:lnTo>
                    <a:pt x="21031" y="15708"/>
                  </a:lnTo>
                  <a:lnTo>
                    <a:pt x="20462" y="16690"/>
                  </a:lnTo>
                  <a:lnTo>
                    <a:pt x="19894" y="17672"/>
                  </a:lnTo>
                  <a:lnTo>
                    <a:pt x="18757" y="19636"/>
                  </a:lnTo>
                  <a:lnTo>
                    <a:pt x="15915" y="19636"/>
                  </a:lnTo>
                  <a:lnTo>
                    <a:pt x="14210" y="20618"/>
                  </a:lnTo>
                  <a:lnTo>
                    <a:pt x="11936" y="21600"/>
                  </a:lnTo>
                  <a:lnTo>
                    <a:pt x="9662" y="21600"/>
                  </a:lnTo>
                  <a:lnTo>
                    <a:pt x="7957" y="20618"/>
                  </a:lnTo>
                  <a:lnTo>
                    <a:pt x="5115" y="20618"/>
                  </a:lnTo>
                  <a:lnTo>
                    <a:pt x="2842" y="19636"/>
                  </a:lnTo>
                  <a:lnTo>
                    <a:pt x="2273" y="19636"/>
                  </a:lnTo>
                  <a:lnTo>
                    <a:pt x="1704" y="18654"/>
                  </a:lnTo>
                  <a:lnTo>
                    <a:pt x="568" y="17672"/>
                  </a:lnTo>
                  <a:lnTo>
                    <a:pt x="0" y="16690"/>
                  </a:lnTo>
                  <a:lnTo>
                    <a:pt x="0" y="15708"/>
                  </a:lnTo>
                  <a:lnTo>
                    <a:pt x="0" y="13745"/>
                  </a:lnTo>
                  <a:lnTo>
                    <a:pt x="0" y="12763"/>
                  </a:lnTo>
                  <a:lnTo>
                    <a:pt x="0" y="11781"/>
                  </a:lnTo>
                  <a:lnTo>
                    <a:pt x="0" y="8836"/>
                  </a:lnTo>
                  <a:lnTo>
                    <a:pt x="1136" y="7854"/>
                  </a:lnTo>
                  <a:lnTo>
                    <a:pt x="2273" y="5890"/>
                  </a:lnTo>
                  <a:lnTo>
                    <a:pt x="2842" y="3927"/>
                  </a:lnTo>
                  <a:lnTo>
                    <a:pt x="4547" y="2945"/>
                  </a:lnTo>
                  <a:lnTo>
                    <a:pt x="5684" y="2945"/>
                  </a:lnTo>
                  <a:lnTo>
                    <a:pt x="7389" y="981"/>
                  </a:lnTo>
                  <a:lnTo>
                    <a:pt x="8526" y="981"/>
                  </a:lnTo>
                  <a:lnTo>
                    <a:pt x="8526" y="1963"/>
                  </a:lnTo>
                  <a:lnTo>
                    <a:pt x="9094" y="1963"/>
                  </a:lnTo>
                  <a:lnTo>
                    <a:pt x="9662" y="1963"/>
                  </a:lnTo>
                  <a:lnTo>
                    <a:pt x="10231" y="981"/>
                  </a:lnTo>
                  <a:lnTo>
                    <a:pt x="10231" y="0"/>
                  </a:lnTo>
                  <a:lnTo>
                    <a:pt x="10800" y="0"/>
                  </a:lnTo>
                  <a:lnTo>
                    <a:pt x="11368" y="0"/>
                  </a:lnTo>
                  <a:lnTo>
                    <a:pt x="11936" y="0"/>
                  </a:lnTo>
                  <a:lnTo>
                    <a:pt x="13642" y="0"/>
                  </a:lnTo>
                  <a:lnTo>
                    <a:pt x="15347" y="0"/>
                  </a:lnTo>
                  <a:lnTo>
                    <a:pt x="16484" y="0"/>
                  </a:lnTo>
                  <a:lnTo>
                    <a:pt x="17620" y="981"/>
                  </a:lnTo>
                  <a:lnTo>
                    <a:pt x="19326" y="2945"/>
                  </a:lnTo>
                  <a:lnTo>
                    <a:pt x="19326" y="2945"/>
                  </a:lnTo>
                  <a:lnTo>
                    <a:pt x="21031" y="4908"/>
                  </a:lnTo>
                  <a:lnTo>
                    <a:pt x="21600" y="7854"/>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1" name="未知"/>
            <p:cNvSpPr>
              <a:spLocks noChangeAspect="1"/>
            </p:cNvSpPr>
            <p:nvPr/>
          </p:nvSpPr>
          <p:spPr bwMode="auto">
            <a:xfrm>
              <a:off x="1392" y="2891"/>
              <a:ext cx="87" cy="50"/>
            </a:xfrm>
            <a:custGeom>
              <a:avLst/>
              <a:gdLst/>
              <a:ahLst/>
              <a:cxnLst>
                <a:cxn ang="0">
                  <a:pos x="21600" y="7854"/>
                </a:cxn>
                <a:cxn ang="0">
                  <a:pos x="21600" y="8836"/>
                </a:cxn>
                <a:cxn ang="0">
                  <a:pos x="21031" y="8836"/>
                </a:cxn>
                <a:cxn ang="0">
                  <a:pos x="20462" y="8836"/>
                </a:cxn>
                <a:cxn ang="0">
                  <a:pos x="20462" y="9818"/>
                </a:cxn>
                <a:cxn ang="0">
                  <a:pos x="19894" y="9818"/>
                </a:cxn>
                <a:cxn ang="0">
                  <a:pos x="19894" y="10800"/>
                </a:cxn>
                <a:cxn ang="0">
                  <a:pos x="19326" y="11781"/>
                </a:cxn>
                <a:cxn ang="0">
                  <a:pos x="19326" y="12763"/>
                </a:cxn>
                <a:cxn ang="0">
                  <a:pos x="19894" y="12763"/>
                </a:cxn>
                <a:cxn ang="0">
                  <a:pos x="20462" y="13745"/>
                </a:cxn>
                <a:cxn ang="0">
                  <a:pos x="20462" y="14727"/>
                </a:cxn>
                <a:cxn ang="0">
                  <a:pos x="21031" y="15708"/>
                </a:cxn>
                <a:cxn ang="0">
                  <a:pos x="20462" y="16690"/>
                </a:cxn>
                <a:cxn ang="0">
                  <a:pos x="19894" y="17672"/>
                </a:cxn>
                <a:cxn ang="0">
                  <a:pos x="18757" y="19636"/>
                </a:cxn>
                <a:cxn ang="0">
                  <a:pos x="15915" y="19636"/>
                </a:cxn>
                <a:cxn ang="0">
                  <a:pos x="14210" y="20618"/>
                </a:cxn>
                <a:cxn ang="0">
                  <a:pos x="11936" y="21600"/>
                </a:cxn>
                <a:cxn ang="0">
                  <a:pos x="9662" y="21600"/>
                </a:cxn>
                <a:cxn ang="0">
                  <a:pos x="7957" y="20618"/>
                </a:cxn>
                <a:cxn ang="0">
                  <a:pos x="5115" y="20618"/>
                </a:cxn>
                <a:cxn ang="0">
                  <a:pos x="2842" y="19636"/>
                </a:cxn>
                <a:cxn ang="0">
                  <a:pos x="2273" y="19636"/>
                </a:cxn>
                <a:cxn ang="0">
                  <a:pos x="1704" y="18654"/>
                </a:cxn>
                <a:cxn ang="0">
                  <a:pos x="568" y="17672"/>
                </a:cxn>
                <a:cxn ang="0">
                  <a:pos x="0" y="16690"/>
                </a:cxn>
                <a:cxn ang="0">
                  <a:pos x="0" y="15708"/>
                </a:cxn>
                <a:cxn ang="0">
                  <a:pos x="0" y="13745"/>
                </a:cxn>
                <a:cxn ang="0">
                  <a:pos x="0" y="12763"/>
                </a:cxn>
                <a:cxn ang="0">
                  <a:pos x="0" y="11781"/>
                </a:cxn>
                <a:cxn ang="0">
                  <a:pos x="0" y="8836"/>
                </a:cxn>
                <a:cxn ang="0">
                  <a:pos x="1136" y="7854"/>
                </a:cxn>
                <a:cxn ang="0">
                  <a:pos x="2273" y="5890"/>
                </a:cxn>
                <a:cxn ang="0">
                  <a:pos x="2842" y="3927"/>
                </a:cxn>
                <a:cxn ang="0">
                  <a:pos x="4547" y="2945"/>
                </a:cxn>
                <a:cxn ang="0">
                  <a:pos x="5684" y="2945"/>
                </a:cxn>
                <a:cxn ang="0">
                  <a:pos x="7389" y="981"/>
                </a:cxn>
                <a:cxn ang="0">
                  <a:pos x="8526" y="981"/>
                </a:cxn>
                <a:cxn ang="0">
                  <a:pos x="8526" y="1963"/>
                </a:cxn>
                <a:cxn ang="0">
                  <a:pos x="9094" y="1963"/>
                </a:cxn>
                <a:cxn ang="0">
                  <a:pos x="9662" y="1963"/>
                </a:cxn>
                <a:cxn ang="0">
                  <a:pos x="10231" y="981"/>
                </a:cxn>
                <a:cxn ang="0">
                  <a:pos x="10231" y="0"/>
                </a:cxn>
                <a:cxn ang="0">
                  <a:pos x="10800" y="0"/>
                </a:cxn>
                <a:cxn ang="0">
                  <a:pos x="11368" y="0"/>
                </a:cxn>
                <a:cxn ang="0">
                  <a:pos x="11936" y="0"/>
                </a:cxn>
                <a:cxn ang="0">
                  <a:pos x="13642" y="0"/>
                </a:cxn>
                <a:cxn ang="0">
                  <a:pos x="15347" y="0"/>
                </a:cxn>
                <a:cxn ang="0">
                  <a:pos x="16484" y="0"/>
                </a:cxn>
                <a:cxn ang="0">
                  <a:pos x="17620" y="981"/>
                </a:cxn>
                <a:cxn ang="0">
                  <a:pos x="19326" y="2945"/>
                </a:cxn>
                <a:cxn ang="0">
                  <a:pos x="19326" y="2945"/>
                </a:cxn>
                <a:cxn ang="0">
                  <a:pos x="21031" y="4908"/>
                </a:cxn>
                <a:cxn ang="0">
                  <a:pos x="21600" y="7854"/>
                </a:cxn>
              </a:cxnLst>
              <a:rect l="0" t="0" r="r" b="b"/>
              <a:pathLst>
                <a:path w="21600" h="21600">
                  <a:moveTo>
                    <a:pt x="21600" y="7854"/>
                  </a:moveTo>
                  <a:lnTo>
                    <a:pt x="21600" y="8836"/>
                  </a:lnTo>
                  <a:lnTo>
                    <a:pt x="21031" y="8836"/>
                  </a:lnTo>
                  <a:lnTo>
                    <a:pt x="20462" y="8836"/>
                  </a:lnTo>
                  <a:lnTo>
                    <a:pt x="20462" y="9818"/>
                  </a:lnTo>
                  <a:lnTo>
                    <a:pt x="19894" y="9818"/>
                  </a:lnTo>
                  <a:lnTo>
                    <a:pt x="19894" y="10800"/>
                  </a:lnTo>
                  <a:lnTo>
                    <a:pt x="19326" y="11781"/>
                  </a:lnTo>
                  <a:lnTo>
                    <a:pt x="19326" y="12763"/>
                  </a:lnTo>
                  <a:lnTo>
                    <a:pt x="19894" y="12763"/>
                  </a:lnTo>
                  <a:lnTo>
                    <a:pt x="20462" y="13745"/>
                  </a:lnTo>
                  <a:lnTo>
                    <a:pt x="20462" y="14727"/>
                  </a:lnTo>
                  <a:lnTo>
                    <a:pt x="21031" y="15708"/>
                  </a:lnTo>
                  <a:lnTo>
                    <a:pt x="20462" y="16690"/>
                  </a:lnTo>
                  <a:lnTo>
                    <a:pt x="19894" y="17672"/>
                  </a:lnTo>
                  <a:lnTo>
                    <a:pt x="18757" y="19636"/>
                  </a:lnTo>
                  <a:lnTo>
                    <a:pt x="15915" y="19636"/>
                  </a:lnTo>
                  <a:lnTo>
                    <a:pt x="14210" y="20618"/>
                  </a:lnTo>
                  <a:lnTo>
                    <a:pt x="11936" y="21600"/>
                  </a:lnTo>
                  <a:lnTo>
                    <a:pt x="9662" y="21600"/>
                  </a:lnTo>
                  <a:lnTo>
                    <a:pt x="7957" y="20618"/>
                  </a:lnTo>
                  <a:lnTo>
                    <a:pt x="5115" y="20618"/>
                  </a:lnTo>
                  <a:lnTo>
                    <a:pt x="2842" y="19636"/>
                  </a:lnTo>
                  <a:lnTo>
                    <a:pt x="2273" y="19636"/>
                  </a:lnTo>
                  <a:lnTo>
                    <a:pt x="1704" y="18654"/>
                  </a:lnTo>
                  <a:lnTo>
                    <a:pt x="568" y="17672"/>
                  </a:lnTo>
                  <a:lnTo>
                    <a:pt x="0" y="16690"/>
                  </a:lnTo>
                  <a:lnTo>
                    <a:pt x="0" y="15708"/>
                  </a:lnTo>
                  <a:lnTo>
                    <a:pt x="0" y="13745"/>
                  </a:lnTo>
                  <a:lnTo>
                    <a:pt x="0" y="12763"/>
                  </a:lnTo>
                  <a:lnTo>
                    <a:pt x="0" y="11781"/>
                  </a:lnTo>
                  <a:lnTo>
                    <a:pt x="0" y="8836"/>
                  </a:lnTo>
                  <a:lnTo>
                    <a:pt x="1136" y="7854"/>
                  </a:lnTo>
                  <a:lnTo>
                    <a:pt x="2273" y="5890"/>
                  </a:lnTo>
                  <a:lnTo>
                    <a:pt x="2842" y="3927"/>
                  </a:lnTo>
                  <a:lnTo>
                    <a:pt x="4547" y="2945"/>
                  </a:lnTo>
                  <a:lnTo>
                    <a:pt x="5684" y="2945"/>
                  </a:lnTo>
                  <a:lnTo>
                    <a:pt x="7389" y="981"/>
                  </a:lnTo>
                  <a:lnTo>
                    <a:pt x="8526" y="981"/>
                  </a:lnTo>
                  <a:lnTo>
                    <a:pt x="8526" y="1963"/>
                  </a:lnTo>
                  <a:lnTo>
                    <a:pt x="9094" y="1963"/>
                  </a:lnTo>
                  <a:lnTo>
                    <a:pt x="9662" y="1963"/>
                  </a:lnTo>
                  <a:lnTo>
                    <a:pt x="10231" y="981"/>
                  </a:lnTo>
                  <a:lnTo>
                    <a:pt x="10231" y="0"/>
                  </a:lnTo>
                  <a:lnTo>
                    <a:pt x="10800" y="0"/>
                  </a:lnTo>
                  <a:lnTo>
                    <a:pt x="11368" y="0"/>
                  </a:lnTo>
                  <a:lnTo>
                    <a:pt x="11936" y="0"/>
                  </a:lnTo>
                  <a:lnTo>
                    <a:pt x="13642" y="0"/>
                  </a:lnTo>
                  <a:lnTo>
                    <a:pt x="15347" y="0"/>
                  </a:lnTo>
                  <a:lnTo>
                    <a:pt x="16484" y="0"/>
                  </a:lnTo>
                  <a:lnTo>
                    <a:pt x="17620" y="981"/>
                  </a:lnTo>
                  <a:lnTo>
                    <a:pt x="19326" y="2945"/>
                  </a:lnTo>
                  <a:lnTo>
                    <a:pt x="19326" y="2945"/>
                  </a:lnTo>
                  <a:lnTo>
                    <a:pt x="21031" y="4908"/>
                  </a:lnTo>
                  <a:lnTo>
                    <a:pt x="21600" y="7854"/>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2" name="未知"/>
            <p:cNvSpPr>
              <a:spLocks noChangeAspect="1"/>
            </p:cNvSpPr>
            <p:nvPr/>
          </p:nvSpPr>
          <p:spPr bwMode="auto">
            <a:xfrm>
              <a:off x="2231" y="2959"/>
              <a:ext cx="229" cy="107"/>
            </a:xfrm>
            <a:custGeom>
              <a:avLst/>
              <a:gdLst/>
              <a:ahLst/>
              <a:cxnLst>
                <a:cxn ang="0">
                  <a:pos x="18605" y="5514"/>
                </a:cxn>
                <a:cxn ang="0">
                  <a:pos x="19033" y="5974"/>
                </a:cxn>
                <a:cxn ang="0">
                  <a:pos x="19461" y="7353"/>
                </a:cxn>
                <a:cxn ang="0">
                  <a:pos x="19889" y="8272"/>
                </a:cxn>
                <a:cxn ang="0">
                  <a:pos x="20530" y="9191"/>
                </a:cxn>
                <a:cxn ang="0">
                  <a:pos x="20744" y="10569"/>
                </a:cxn>
                <a:cxn ang="0">
                  <a:pos x="21172" y="11029"/>
                </a:cxn>
                <a:cxn ang="0">
                  <a:pos x="21386" y="11948"/>
                </a:cxn>
                <a:cxn ang="0">
                  <a:pos x="21600" y="13327"/>
                </a:cxn>
                <a:cxn ang="0">
                  <a:pos x="21600" y="14706"/>
                </a:cxn>
                <a:cxn ang="0">
                  <a:pos x="21600" y="16084"/>
                </a:cxn>
                <a:cxn ang="0">
                  <a:pos x="21172" y="17463"/>
                </a:cxn>
                <a:cxn ang="0">
                  <a:pos x="20744" y="17923"/>
                </a:cxn>
                <a:cxn ang="0">
                  <a:pos x="20102" y="18382"/>
                </a:cxn>
                <a:cxn ang="0">
                  <a:pos x="19461" y="18842"/>
                </a:cxn>
                <a:cxn ang="0">
                  <a:pos x="18819" y="19302"/>
                </a:cxn>
                <a:cxn ang="0">
                  <a:pos x="18605" y="20220"/>
                </a:cxn>
                <a:cxn ang="0">
                  <a:pos x="17108" y="21140"/>
                </a:cxn>
                <a:cxn ang="0">
                  <a:pos x="15397" y="21600"/>
                </a:cxn>
                <a:cxn ang="0">
                  <a:pos x="14114" y="21600"/>
                </a:cxn>
                <a:cxn ang="0">
                  <a:pos x="12617" y="21140"/>
                </a:cxn>
                <a:cxn ang="0">
                  <a:pos x="11120" y="20680"/>
                </a:cxn>
                <a:cxn ang="0">
                  <a:pos x="9623" y="20220"/>
                </a:cxn>
                <a:cxn ang="0">
                  <a:pos x="8126" y="19302"/>
                </a:cxn>
                <a:cxn ang="0">
                  <a:pos x="6843" y="18842"/>
                </a:cxn>
                <a:cxn ang="0">
                  <a:pos x="5987" y="18842"/>
                </a:cxn>
                <a:cxn ang="0">
                  <a:pos x="5346" y="18382"/>
                </a:cxn>
                <a:cxn ang="0">
                  <a:pos x="4704" y="17923"/>
                </a:cxn>
                <a:cxn ang="0">
                  <a:pos x="3849" y="17463"/>
                </a:cxn>
                <a:cxn ang="0">
                  <a:pos x="3421" y="16544"/>
                </a:cxn>
                <a:cxn ang="0">
                  <a:pos x="2566" y="15625"/>
                </a:cxn>
                <a:cxn ang="0">
                  <a:pos x="1924" y="14706"/>
                </a:cxn>
                <a:cxn ang="0">
                  <a:pos x="1069" y="14706"/>
                </a:cxn>
                <a:cxn ang="0">
                  <a:pos x="855" y="13787"/>
                </a:cxn>
                <a:cxn ang="0">
                  <a:pos x="427" y="12867"/>
                </a:cxn>
                <a:cxn ang="0">
                  <a:pos x="213" y="12408"/>
                </a:cxn>
                <a:cxn ang="0">
                  <a:pos x="0" y="11029"/>
                </a:cxn>
                <a:cxn ang="0">
                  <a:pos x="0" y="10569"/>
                </a:cxn>
                <a:cxn ang="0">
                  <a:pos x="0" y="9651"/>
                </a:cxn>
                <a:cxn ang="0">
                  <a:pos x="0" y="8731"/>
                </a:cxn>
                <a:cxn ang="0">
                  <a:pos x="0" y="7812"/>
                </a:cxn>
                <a:cxn ang="0">
                  <a:pos x="641" y="5974"/>
                </a:cxn>
                <a:cxn ang="0">
                  <a:pos x="1283" y="4595"/>
                </a:cxn>
                <a:cxn ang="0">
                  <a:pos x="1924" y="3676"/>
                </a:cxn>
                <a:cxn ang="0">
                  <a:pos x="2780" y="2297"/>
                </a:cxn>
                <a:cxn ang="0">
                  <a:pos x="3421" y="1378"/>
                </a:cxn>
                <a:cxn ang="0">
                  <a:pos x="4063" y="459"/>
                </a:cxn>
                <a:cxn ang="0">
                  <a:pos x="5132" y="0"/>
                </a:cxn>
                <a:cxn ang="0">
                  <a:pos x="5987" y="0"/>
                </a:cxn>
                <a:cxn ang="0">
                  <a:pos x="7698" y="0"/>
                </a:cxn>
                <a:cxn ang="0">
                  <a:pos x="9409" y="0"/>
                </a:cxn>
                <a:cxn ang="0">
                  <a:pos x="11120" y="459"/>
                </a:cxn>
                <a:cxn ang="0">
                  <a:pos x="12831" y="918"/>
                </a:cxn>
                <a:cxn ang="0">
                  <a:pos x="14328" y="1378"/>
                </a:cxn>
                <a:cxn ang="0">
                  <a:pos x="15825" y="2297"/>
                </a:cxn>
                <a:cxn ang="0">
                  <a:pos x="17536" y="3676"/>
                </a:cxn>
                <a:cxn ang="0">
                  <a:pos x="18605" y="5514"/>
                </a:cxn>
              </a:cxnLst>
              <a:rect l="0" t="0" r="r" b="b"/>
              <a:pathLst>
                <a:path w="21600" h="21600">
                  <a:moveTo>
                    <a:pt x="18605" y="5514"/>
                  </a:moveTo>
                  <a:lnTo>
                    <a:pt x="19033" y="5974"/>
                  </a:lnTo>
                  <a:lnTo>
                    <a:pt x="19461" y="7353"/>
                  </a:lnTo>
                  <a:lnTo>
                    <a:pt x="19889" y="8272"/>
                  </a:lnTo>
                  <a:lnTo>
                    <a:pt x="20530" y="9191"/>
                  </a:lnTo>
                  <a:lnTo>
                    <a:pt x="20744" y="10569"/>
                  </a:lnTo>
                  <a:lnTo>
                    <a:pt x="21172" y="11029"/>
                  </a:lnTo>
                  <a:lnTo>
                    <a:pt x="21386" y="11948"/>
                  </a:lnTo>
                  <a:lnTo>
                    <a:pt x="21600" y="13327"/>
                  </a:lnTo>
                  <a:lnTo>
                    <a:pt x="21600" y="14706"/>
                  </a:lnTo>
                  <a:lnTo>
                    <a:pt x="21600" y="16084"/>
                  </a:lnTo>
                  <a:lnTo>
                    <a:pt x="21172" y="17463"/>
                  </a:lnTo>
                  <a:lnTo>
                    <a:pt x="20744" y="17923"/>
                  </a:lnTo>
                  <a:lnTo>
                    <a:pt x="20102" y="18382"/>
                  </a:lnTo>
                  <a:lnTo>
                    <a:pt x="19461" y="18842"/>
                  </a:lnTo>
                  <a:lnTo>
                    <a:pt x="18819" y="19302"/>
                  </a:lnTo>
                  <a:lnTo>
                    <a:pt x="18605" y="20220"/>
                  </a:lnTo>
                  <a:lnTo>
                    <a:pt x="17108" y="21140"/>
                  </a:lnTo>
                  <a:lnTo>
                    <a:pt x="15397" y="21600"/>
                  </a:lnTo>
                  <a:lnTo>
                    <a:pt x="14114" y="21600"/>
                  </a:lnTo>
                  <a:lnTo>
                    <a:pt x="12617" y="21140"/>
                  </a:lnTo>
                  <a:lnTo>
                    <a:pt x="11120" y="20680"/>
                  </a:lnTo>
                  <a:lnTo>
                    <a:pt x="9623" y="20220"/>
                  </a:lnTo>
                  <a:lnTo>
                    <a:pt x="8126" y="19302"/>
                  </a:lnTo>
                  <a:lnTo>
                    <a:pt x="6843" y="18842"/>
                  </a:lnTo>
                  <a:lnTo>
                    <a:pt x="5987" y="18842"/>
                  </a:lnTo>
                  <a:lnTo>
                    <a:pt x="5346" y="18382"/>
                  </a:lnTo>
                  <a:lnTo>
                    <a:pt x="4704" y="17923"/>
                  </a:lnTo>
                  <a:lnTo>
                    <a:pt x="3849" y="17463"/>
                  </a:lnTo>
                  <a:lnTo>
                    <a:pt x="3421" y="16544"/>
                  </a:lnTo>
                  <a:lnTo>
                    <a:pt x="2566" y="15625"/>
                  </a:lnTo>
                  <a:lnTo>
                    <a:pt x="1924" y="14706"/>
                  </a:lnTo>
                  <a:lnTo>
                    <a:pt x="1069" y="14706"/>
                  </a:lnTo>
                  <a:lnTo>
                    <a:pt x="855" y="13787"/>
                  </a:lnTo>
                  <a:lnTo>
                    <a:pt x="427" y="12867"/>
                  </a:lnTo>
                  <a:lnTo>
                    <a:pt x="213" y="12408"/>
                  </a:lnTo>
                  <a:lnTo>
                    <a:pt x="0" y="11029"/>
                  </a:lnTo>
                  <a:lnTo>
                    <a:pt x="0" y="10569"/>
                  </a:lnTo>
                  <a:lnTo>
                    <a:pt x="0" y="9651"/>
                  </a:lnTo>
                  <a:lnTo>
                    <a:pt x="0" y="8731"/>
                  </a:lnTo>
                  <a:lnTo>
                    <a:pt x="0" y="7812"/>
                  </a:lnTo>
                  <a:lnTo>
                    <a:pt x="641" y="5974"/>
                  </a:lnTo>
                  <a:lnTo>
                    <a:pt x="1283" y="4595"/>
                  </a:lnTo>
                  <a:lnTo>
                    <a:pt x="1924" y="3676"/>
                  </a:lnTo>
                  <a:lnTo>
                    <a:pt x="2780" y="2297"/>
                  </a:lnTo>
                  <a:lnTo>
                    <a:pt x="3421" y="1378"/>
                  </a:lnTo>
                  <a:lnTo>
                    <a:pt x="4063" y="459"/>
                  </a:lnTo>
                  <a:lnTo>
                    <a:pt x="5132" y="0"/>
                  </a:lnTo>
                  <a:lnTo>
                    <a:pt x="5987" y="0"/>
                  </a:lnTo>
                  <a:lnTo>
                    <a:pt x="7698" y="0"/>
                  </a:lnTo>
                  <a:lnTo>
                    <a:pt x="9409" y="0"/>
                  </a:lnTo>
                  <a:lnTo>
                    <a:pt x="11120" y="459"/>
                  </a:lnTo>
                  <a:lnTo>
                    <a:pt x="12831" y="918"/>
                  </a:lnTo>
                  <a:lnTo>
                    <a:pt x="14328" y="1378"/>
                  </a:lnTo>
                  <a:lnTo>
                    <a:pt x="15825" y="2297"/>
                  </a:lnTo>
                  <a:lnTo>
                    <a:pt x="17536" y="3676"/>
                  </a:lnTo>
                  <a:lnTo>
                    <a:pt x="18605" y="5514"/>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 name="未知"/>
            <p:cNvSpPr>
              <a:spLocks noChangeAspect="1"/>
            </p:cNvSpPr>
            <p:nvPr/>
          </p:nvSpPr>
          <p:spPr bwMode="auto">
            <a:xfrm>
              <a:off x="2231" y="2959"/>
              <a:ext cx="229" cy="107"/>
            </a:xfrm>
            <a:custGeom>
              <a:avLst/>
              <a:gdLst/>
              <a:ahLst/>
              <a:cxnLst>
                <a:cxn ang="0">
                  <a:pos x="18605" y="5514"/>
                </a:cxn>
                <a:cxn ang="0">
                  <a:pos x="19033" y="5974"/>
                </a:cxn>
                <a:cxn ang="0">
                  <a:pos x="19461" y="7353"/>
                </a:cxn>
                <a:cxn ang="0">
                  <a:pos x="19889" y="8272"/>
                </a:cxn>
                <a:cxn ang="0">
                  <a:pos x="20530" y="9191"/>
                </a:cxn>
                <a:cxn ang="0">
                  <a:pos x="20744" y="10569"/>
                </a:cxn>
                <a:cxn ang="0">
                  <a:pos x="21172" y="11029"/>
                </a:cxn>
                <a:cxn ang="0">
                  <a:pos x="21386" y="11948"/>
                </a:cxn>
                <a:cxn ang="0">
                  <a:pos x="21600" y="13327"/>
                </a:cxn>
                <a:cxn ang="0">
                  <a:pos x="21600" y="14706"/>
                </a:cxn>
                <a:cxn ang="0">
                  <a:pos x="21600" y="16084"/>
                </a:cxn>
                <a:cxn ang="0">
                  <a:pos x="21172" y="17463"/>
                </a:cxn>
                <a:cxn ang="0">
                  <a:pos x="20744" y="17923"/>
                </a:cxn>
                <a:cxn ang="0">
                  <a:pos x="20102" y="18382"/>
                </a:cxn>
                <a:cxn ang="0">
                  <a:pos x="19461" y="18842"/>
                </a:cxn>
                <a:cxn ang="0">
                  <a:pos x="18819" y="19302"/>
                </a:cxn>
                <a:cxn ang="0">
                  <a:pos x="18605" y="20220"/>
                </a:cxn>
                <a:cxn ang="0">
                  <a:pos x="17108" y="21140"/>
                </a:cxn>
                <a:cxn ang="0">
                  <a:pos x="15397" y="21600"/>
                </a:cxn>
                <a:cxn ang="0">
                  <a:pos x="14114" y="21600"/>
                </a:cxn>
                <a:cxn ang="0">
                  <a:pos x="12617" y="21140"/>
                </a:cxn>
                <a:cxn ang="0">
                  <a:pos x="11120" y="20680"/>
                </a:cxn>
                <a:cxn ang="0">
                  <a:pos x="9623" y="20220"/>
                </a:cxn>
                <a:cxn ang="0">
                  <a:pos x="8126" y="19302"/>
                </a:cxn>
                <a:cxn ang="0">
                  <a:pos x="6843" y="18842"/>
                </a:cxn>
                <a:cxn ang="0">
                  <a:pos x="5987" y="18842"/>
                </a:cxn>
                <a:cxn ang="0">
                  <a:pos x="5346" y="18382"/>
                </a:cxn>
                <a:cxn ang="0">
                  <a:pos x="4704" y="17923"/>
                </a:cxn>
                <a:cxn ang="0">
                  <a:pos x="3849" y="17463"/>
                </a:cxn>
                <a:cxn ang="0">
                  <a:pos x="3421" y="16544"/>
                </a:cxn>
                <a:cxn ang="0">
                  <a:pos x="2566" y="15625"/>
                </a:cxn>
                <a:cxn ang="0">
                  <a:pos x="1924" y="14706"/>
                </a:cxn>
                <a:cxn ang="0">
                  <a:pos x="1069" y="14706"/>
                </a:cxn>
                <a:cxn ang="0">
                  <a:pos x="855" y="13787"/>
                </a:cxn>
                <a:cxn ang="0">
                  <a:pos x="427" y="12867"/>
                </a:cxn>
                <a:cxn ang="0">
                  <a:pos x="213" y="12408"/>
                </a:cxn>
                <a:cxn ang="0">
                  <a:pos x="0" y="11029"/>
                </a:cxn>
                <a:cxn ang="0">
                  <a:pos x="0" y="10569"/>
                </a:cxn>
                <a:cxn ang="0">
                  <a:pos x="0" y="9651"/>
                </a:cxn>
                <a:cxn ang="0">
                  <a:pos x="0" y="8731"/>
                </a:cxn>
                <a:cxn ang="0">
                  <a:pos x="0" y="7812"/>
                </a:cxn>
                <a:cxn ang="0">
                  <a:pos x="641" y="5974"/>
                </a:cxn>
                <a:cxn ang="0">
                  <a:pos x="1283" y="4595"/>
                </a:cxn>
                <a:cxn ang="0">
                  <a:pos x="1924" y="3676"/>
                </a:cxn>
                <a:cxn ang="0">
                  <a:pos x="2780" y="2297"/>
                </a:cxn>
                <a:cxn ang="0">
                  <a:pos x="3421" y="1378"/>
                </a:cxn>
                <a:cxn ang="0">
                  <a:pos x="4063" y="459"/>
                </a:cxn>
                <a:cxn ang="0">
                  <a:pos x="5132" y="0"/>
                </a:cxn>
                <a:cxn ang="0">
                  <a:pos x="5987" y="0"/>
                </a:cxn>
                <a:cxn ang="0">
                  <a:pos x="7698" y="0"/>
                </a:cxn>
                <a:cxn ang="0">
                  <a:pos x="9409" y="0"/>
                </a:cxn>
                <a:cxn ang="0">
                  <a:pos x="11120" y="459"/>
                </a:cxn>
                <a:cxn ang="0">
                  <a:pos x="12831" y="918"/>
                </a:cxn>
                <a:cxn ang="0">
                  <a:pos x="14328" y="1378"/>
                </a:cxn>
                <a:cxn ang="0">
                  <a:pos x="15825" y="2297"/>
                </a:cxn>
                <a:cxn ang="0">
                  <a:pos x="17536" y="3676"/>
                </a:cxn>
                <a:cxn ang="0">
                  <a:pos x="18605" y="5514"/>
                </a:cxn>
              </a:cxnLst>
              <a:rect l="0" t="0" r="r" b="b"/>
              <a:pathLst>
                <a:path w="21600" h="21600">
                  <a:moveTo>
                    <a:pt x="18605" y="5514"/>
                  </a:moveTo>
                  <a:lnTo>
                    <a:pt x="19033" y="5974"/>
                  </a:lnTo>
                  <a:lnTo>
                    <a:pt x="19461" y="7353"/>
                  </a:lnTo>
                  <a:lnTo>
                    <a:pt x="19889" y="8272"/>
                  </a:lnTo>
                  <a:lnTo>
                    <a:pt x="20530" y="9191"/>
                  </a:lnTo>
                  <a:lnTo>
                    <a:pt x="20744" y="10569"/>
                  </a:lnTo>
                  <a:lnTo>
                    <a:pt x="21172" y="11029"/>
                  </a:lnTo>
                  <a:lnTo>
                    <a:pt x="21386" y="11948"/>
                  </a:lnTo>
                  <a:lnTo>
                    <a:pt x="21600" y="13327"/>
                  </a:lnTo>
                  <a:lnTo>
                    <a:pt x="21600" y="14706"/>
                  </a:lnTo>
                  <a:lnTo>
                    <a:pt x="21600" y="16084"/>
                  </a:lnTo>
                  <a:lnTo>
                    <a:pt x="21172" y="17463"/>
                  </a:lnTo>
                  <a:lnTo>
                    <a:pt x="20744" y="17923"/>
                  </a:lnTo>
                  <a:lnTo>
                    <a:pt x="20102" y="18382"/>
                  </a:lnTo>
                  <a:lnTo>
                    <a:pt x="19461" y="18842"/>
                  </a:lnTo>
                  <a:lnTo>
                    <a:pt x="18819" y="19302"/>
                  </a:lnTo>
                  <a:lnTo>
                    <a:pt x="18605" y="20220"/>
                  </a:lnTo>
                  <a:lnTo>
                    <a:pt x="17108" y="21140"/>
                  </a:lnTo>
                  <a:lnTo>
                    <a:pt x="15397" y="21600"/>
                  </a:lnTo>
                  <a:lnTo>
                    <a:pt x="14114" y="21600"/>
                  </a:lnTo>
                  <a:lnTo>
                    <a:pt x="12617" y="21140"/>
                  </a:lnTo>
                  <a:lnTo>
                    <a:pt x="11120" y="20680"/>
                  </a:lnTo>
                  <a:lnTo>
                    <a:pt x="9623" y="20220"/>
                  </a:lnTo>
                  <a:lnTo>
                    <a:pt x="8126" y="19302"/>
                  </a:lnTo>
                  <a:lnTo>
                    <a:pt x="6843" y="18842"/>
                  </a:lnTo>
                  <a:lnTo>
                    <a:pt x="5987" y="18842"/>
                  </a:lnTo>
                  <a:lnTo>
                    <a:pt x="5346" y="18382"/>
                  </a:lnTo>
                  <a:lnTo>
                    <a:pt x="4704" y="17923"/>
                  </a:lnTo>
                  <a:lnTo>
                    <a:pt x="3849" y="17463"/>
                  </a:lnTo>
                  <a:lnTo>
                    <a:pt x="3421" y="16544"/>
                  </a:lnTo>
                  <a:lnTo>
                    <a:pt x="2566" y="15625"/>
                  </a:lnTo>
                  <a:lnTo>
                    <a:pt x="1924" y="14706"/>
                  </a:lnTo>
                  <a:lnTo>
                    <a:pt x="1069" y="14706"/>
                  </a:lnTo>
                  <a:lnTo>
                    <a:pt x="855" y="13787"/>
                  </a:lnTo>
                  <a:lnTo>
                    <a:pt x="427" y="12867"/>
                  </a:lnTo>
                  <a:lnTo>
                    <a:pt x="213" y="12408"/>
                  </a:lnTo>
                  <a:lnTo>
                    <a:pt x="0" y="11029"/>
                  </a:lnTo>
                  <a:lnTo>
                    <a:pt x="0" y="10569"/>
                  </a:lnTo>
                  <a:lnTo>
                    <a:pt x="0" y="9651"/>
                  </a:lnTo>
                  <a:lnTo>
                    <a:pt x="0" y="8731"/>
                  </a:lnTo>
                  <a:lnTo>
                    <a:pt x="0" y="7812"/>
                  </a:lnTo>
                  <a:lnTo>
                    <a:pt x="641" y="5974"/>
                  </a:lnTo>
                  <a:lnTo>
                    <a:pt x="1283" y="4595"/>
                  </a:lnTo>
                  <a:lnTo>
                    <a:pt x="1924" y="3676"/>
                  </a:lnTo>
                  <a:lnTo>
                    <a:pt x="2780" y="2297"/>
                  </a:lnTo>
                  <a:lnTo>
                    <a:pt x="3421" y="1378"/>
                  </a:lnTo>
                  <a:lnTo>
                    <a:pt x="4063" y="459"/>
                  </a:lnTo>
                  <a:lnTo>
                    <a:pt x="5132" y="0"/>
                  </a:lnTo>
                  <a:lnTo>
                    <a:pt x="5987" y="0"/>
                  </a:lnTo>
                  <a:lnTo>
                    <a:pt x="7698" y="0"/>
                  </a:lnTo>
                  <a:lnTo>
                    <a:pt x="9409" y="0"/>
                  </a:lnTo>
                  <a:lnTo>
                    <a:pt x="11120" y="459"/>
                  </a:lnTo>
                  <a:lnTo>
                    <a:pt x="12831" y="918"/>
                  </a:lnTo>
                  <a:lnTo>
                    <a:pt x="14328" y="1378"/>
                  </a:lnTo>
                  <a:lnTo>
                    <a:pt x="15825" y="2297"/>
                  </a:lnTo>
                  <a:lnTo>
                    <a:pt x="17536" y="3676"/>
                  </a:lnTo>
                  <a:lnTo>
                    <a:pt x="18605" y="5514"/>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4" name="未知"/>
            <p:cNvSpPr>
              <a:spLocks noChangeAspect="1"/>
            </p:cNvSpPr>
            <p:nvPr/>
          </p:nvSpPr>
          <p:spPr bwMode="auto">
            <a:xfrm>
              <a:off x="2241" y="2966"/>
              <a:ext cx="208" cy="91"/>
            </a:xfrm>
            <a:custGeom>
              <a:avLst/>
              <a:gdLst/>
              <a:ahLst/>
              <a:cxnLst>
                <a:cxn ang="0">
                  <a:pos x="19277" y="8100"/>
                </a:cxn>
                <a:cxn ang="0">
                  <a:pos x="19509" y="8639"/>
                </a:cxn>
                <a:cxn ang="0">
                  <a:pos x="19974" y="9179"/>
                </a:cxn>
                <a:cxn ang="0">
                  <a:pos x="20206" y="9719"/>
                </a:cxn>
                <a:cxn ang="0">
                  <a:pos x="20438" y="10800"/>
                </a:cxn>
                <a:cxn ang="0">
                  <a:pos x="20670" y="10800"/>
                </a:cxn>
                <a:cxn ang="0">
                  <a:pos x="21135" y="11339"/>
                </a:cxn>
                <a:cxn ang="0">
                  <a:pos x="21367" y="12419"/>
                </a:cxn>
                <a:cxn ang="0">
                  <a:pos x="21600" y="13500"/>
                </a:cxn>
                <a:cxn ang="0">
                  <a:pos x="21367" y="14039"/>
                </a:cxn>
                <a:cxn ang="0">
                  <a:pos x="21367" y="14039"/>
                </a:cxn>
                <a:cxn ang="0">
                  <a:pos x="21367" y="14039"/>
                </a:cxn>
                <a:cxn ang="0">
                  <a:pos x="21135" y="14039"/>
                </a:cxn>
                <a:cxn ang="0">
                  <a:pos x="21135" y="14579"/>
                </a:cxn>
                <a:cxn ang="0">
                  <a:pos x="21135" y="14579"/>
                </a:cxn>
                <a:cxn ang="0">
                  <a:pos x="21135" y="14579"/>
                </a:cxn>
                <a:cxn ang="0">
                  <a:pos x="21367" y="15119"/>
                </a:cxn>
                <a:cxn ang="0">
                  <a:pos x="20438" y="16739"/>
                </a:cxn>
                <a:cxn ang="0">
                  <a:pos x="19509" y="18900"/>
                </a:cxn>
                <a:cxn ang="0">
                  <a:pos x="18580" y="19979"/>
                </a:cxn>
                <a:cxn ang="0">
                  <a:pos x="17883" y="20519"/>
                </a:cxn>
                <a:cxn ang="0">
                  <a:pos x="16025" y="21600"/>
                </a:cxn>
                <a:cxn ang="0">
                  <a:pos x="14167" y="21600"/>
                </a:cxn>
                <a:cxn ang="0">
                  <a:pos x="11845" y="21600"/>
                </a:cxn>
                <a:cxn ang="0">
                  <a:pos x="9986" y="20519"/>
                </a:cxn>
                <a:cxn ang="0">
                  <a:pos x="7896" y="19979"/>
                </a:cxn>
                <a:cxn ang="0">
                  <a:pos x="6038" y="19439"/>
                </a:cxn>
                <a:cxn ang="0">
                  <a:pos x="5109" y="18900"/>
                </a:cxn>
                <a:cxn ang="0">
                  <a:pos x="4644" y="18359"/>
                </a:cxn>
                <a:cxn ang="0">
                  <a:pos x="4180" y="17279"/>
                </a:cxn>
                <a:cxn ang="0">
                  <a:pos x="3483" y="16739"/>
                </a:cxn>
                <a:cxn ang="0">
                  <a:pos x="3019" y="15659"/>
                </a:cxn>
                <a:cxn ang="0">
                  <a:pos x="2554" y="14579"/>
                </a:cxn>
                <a:cxn ang="0">
                  <a:pos x="2090" y="14039"/>
                </a:cxn>
                <a:cxn ang="0">
                  <a:pos x="1161" y="14039"/>
                </a:cxn>
                <a:cxn ang="0">
                  <a:pos x="1161" y="12959"/>
                </a:cxn>
                <a:cxn ang="0">
                  <a:pos x="928" y="12419"/>
                </a:cxn>
                <a:cxn ang="0">
                  <a:pos x="696" y="11879"/>
                </a:cxn>
                <a:cxn ang="0">
                  <a:pos x="464" y="11339"/>
                </a:cxn>
                <a:cxn ang="0">
                  <a:pos x="232" y="10800"/>
                </a:cxn>
                <a:cxn ang="0">
                  <a:pos x="232" y="10800"/>
                </a:cxn>
                <a:cxn ang="0">
                  <a:pos x="232" y="10259"/>
                </a:cxn>
                <a:cxn ang="0">
                  <a:pos x="0" y="9179"/>
                </a:cxn>
                <a:cxn ang="0">
                  <a:pos x="232" y="7559"/>
                </a:cxn>
                <a:cxn ang="0">
                  <a:pos x="928" y="5939"/>
                </a:cxn>
                <a:cxn ang="0">
                  <a:pos x="1625" y="3779"/>
                </a:cxn>
                <a:cxn ang="0">
                  <a:pos x="2090" y="2159"/>
                </a:cxn>
                <a:cxn ang="0">
                  <a:pos x="3019" y="1619"/>
                </a:cxn>
                <a:cxn ang="0">
                  <a:pos x="3716" y="539"/>
                </a:cxn>
                <a:cxn ang="0">
                  <a:pos x="4644" y="0"/>
                </a:cxn>
                <a:cxn ang="0">
                  <a:pos x="5574" y="0"/>
                </a:cxn>
                <a:cxn ang="0">
                  <a:pos x="7199" y="0"/>
                </a:cxn>
                <a:cxn ang="0">
                  <a:pos x="9290" y="0"/>
                </a:cxn>
                <a:cxn ang="0">
                  <a:pos x="11148" y="539"/>
                </a:cxn>
                <a:cxn ang="0">
                  <a:pos x="13006" y="1079"/>
                </a:cxn>
                <a:cxn ang="0">
                  <a:pos x="14632" y="2159"/>
                </a:cxn>
                <a:cxn ang="0">
                  <a:pos x="16258" y="3239"/>
                </a:cxn>
                <a:cxn ang="0">
                  <a:pos x="17883" y="4859"/>
                </a:cxn>
                <a:cxn ang="0">
                  <a:pos x="19277" y="8100"/>
                </a:cxn>
              </a:cxnLst>
              <a:rect l="0" t="0" r="r" b="b"/>
              <a:pathLst>
                <a:path w="21600" h="21600">
                  <a:moveTo>
                    <a:pt x="19277" y="8100"/>
                  </a:moveTo>
                  <a:lnTo>
                    <a:pt x="19509" y="8639"/>
                  </a:lnTo>
                  <a:lnTo>
                    <a:pt x="19974" y="9179"/>
                  </a:lnTo>
                  <a:lnTo>
                    <a:pt x="20206" y="9719"/>
                  </a:lnTo>
                  <a:lnTo>
                    <a:pt x="20438" y="10800"/>
                  </a:lnTo>
                  <a:lnTo>
                    <a:pt x="20670" y="10800"/>
                  </a:lnTo>
                  <a:lnTo>
                    <a:pt x="21135" y="11339"/>
                  </a:lnTo>
                  <a:lnTo>
                    <a:pt x="21367" y="12419"/>
                  </a:lnTo>
                  <a:lnTo>
                    <a:pt x="21600" y="13500"/>
                  </a:lnTo>
                  <a:lnTo>
                    <a:pt x="21367" y="14039"/>
                  </a:lnTo>
                  <a:lnTo>
                    <a:pt x="21367" y="14039"/>
                  </a:lnTo>
                  <a:lnTo>
                    <a:pt x="21367" y="14039"/>
                  </a:lnTo>
                  <a:lnTo>
                    <a:pt x="21135" y="14039"/>
                  </a:lnTo>
                  <a:lnTo>
                    <a:pt x="21135" y="14579"/>
                  </a:lnTo>
                  <a:lnTo>
                    <a:pt x="21135" y="14579"/>
                  </a:lnTo>
                  <a:lnTo>
                    <a:pt x="21135" y="14579"/>
                  </a:lnTo>
                  <a:lnTo>
                    <a:pt x="21367" y="15119"/>
                  </a:lnTo>
                  <a:lnTo>
                    <a:pt x="20438" y="16739"/>
                  </a:lnTo>
                  <a:lnTo>
                    <a:pt x="19509" y="18900"/>
                  </a:lnTo>
                  <a:lnTo>
                    <a:pt x="18580" y="19979"/>
                  </a:lnTo>
                  <a:lnTo>
                    <a:pt x="17883" y="20519"/>
                  </a:lnTo>
                  <a:lnTo>
                    <a:pt x="16025" y="21600"/>
                  </a:lnTo>
                  <a:lnTo>
                    <a:pt x="14167" y="21600"/>
                  </a:lnTo>
                  <a:lnTo>
                    <a:pt x="11845" y="21600"/>
                  </a:lnTo>
                  <a:lnTo>
                    <a:pt x="9986" y="20519"/>
                  </a:lnTo>
                  <a:lnTo>
                    <a:pt x="7896" y="19979"/>
                  </a:lnTo>
                  <a:lnTo>
                    <a:pt x="6038" y="19439"/>
                  </a:lnTo>
                  <a:lnTo>
                    <a:pt x="5109" y="18900"/>
                  </a:lnTo>
                  <a:lnTo>
                    <a:pt x="4644" y="18359"/>
                  </a:lnTo>
                  <a:lnTo>
                    <a:pt x="4180" y="17279"/>
                  </a:lnTo>
                  <a:lnTo>
                    <a:pt x="3483" y="16739"/>
                  </a:lnTo>
                  <a:lnTo>
                    <a:pt x="3019" y="15659"/>
                  </a:lnTo>
                  <a:lnTo>
                    <a:pt x="2554" y="14579"/>
                  </a:lnTo>
                  <a:lnTo>
                    <a:pt x="2090" y="14039"/>
                  </a:lnTo>
                  <a:lnTo>
                    <a:pt x="1161" y="14039"/>
                  </a:lnTo>
                  <a:lnTo>
                    <a:pt x="1161" y="12959"/>
                  </a:lnTo>
                  <a:lnTo>
                    <a:pt x="928" y="12419"/>
                  </a:lnTo>
                  <a:lnTo>
                    <a:pt x="696" y="11879"/>
                  </a:lnTo>
                  <a:lnTo>
                    <a:pt x="464" y="11339"/>
                  </a:lnTo>
                  <a:lnTo>
                    <a:pt x="232" y="10800"/>
                  </a:lnTo>
                  <a:lnTo>
                    <a:pt x="232" y="10800"/>
                  </a:lnTo>
                  <a:lnTo>
                    <a:pt x="232" y="10259"/>
                  </a:lnTo>
                  <a:lnTo>
                    <a:pt x="0" y="9179"/>
                  </a:lnTo>
                  <a:lnTo>
                    <a:pt x="232" y="7559"/>
                  </a:lnTo>
                  <a:lnTo>
                    <a:pt x="928" y="5939"/>
                  </a:lnTo>
                  <a:lnTo>
                    <a:pt x="1625" y="3779"/>
                  </a:lnTo>
                  <a:lnTo>
                    <a:pt x="2090" y="2159"/>
                  </a:lnTo>
                  <a:lnTo>
                    <a:pt x="3019" y="1619"/>
                  </a:lnTo>
                  <a:lnTo>
                    <a:pt x="3716" y="539"/>
                  </a:lnTo>
                  <a:lnTo>
                    <a:pt x="4644" y="0"/>
                  </a:lnTo>
                  <a:lnTo>
                    <a:pt x="5574" y="0"/>
                  </a:lnTo>
                  <a:lnTo>
                    <a:pt x="7199" y="0"/>
                  </a:lnTo>
                  <a:lnTo>
                    <a:pt x="9290" y="0"/>
                  </a:lnTo>
                  <a:lnTo>
                    <a:pt x="11148" y="539"/>
                  </a:lnTo>
                  <a:lnTo>
                    <a:pt x="13006" y="1079"/>
                  </a:lnTo>
                  <a:lnTo>
                    <a:pt x="14632" y="2159"/>
                  </a:lnTo>
                  <a:lnTo>
                    <a:pt x="16258" y="3239"/>
                  </a:lnTo>
                  <a:lnTo>
                    <a:pt x="17883" y="4859"/>
                  </a:lnTo>
                  <a:lnTo>
                    <a:pt x="19277" y="810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 name="未知"/>
            <p:cNvSpPr>
              <a:spLocks noChangeAspect="1"/>
            </p:cNvSpPr>
            <p:nvPr/>
          </p:nvSpPr>
          <p:spPr bwMode="auto">
            <a:xfrm>
              <a:off x="2241" y="2966"/>
              <a:ext cx="208" cy="91"/>
            </a:xfrm>
            <a:custGeom>
              <a:avLst/>
              <a:gdLst/>
              <a:ahLst/>
              <a:cxnLst>
                <a:cxn ang="0">
                  <a:pos x="19277" y="8100"/>
                </a:cxn>
                <a:cxn ang="0">
                  <a:pos x="19509" y="8639"/>
                </a:cxn>
                <a:cxn ang="0">
                  <a:pos x="19974" y="9179"/>
                </a:cxn>
                <a:cxn ang="0">
                  <a:pos x="20206" y="9719"/>
                </a:cxn>
                <a:cxn ang="0">
                  <a:pos x="20438" y="10800"/>
                </a:cxn>
                <a:cxn ang="0">
                  <a:pos x="20670" y="10800"/>
                </a:cxn>
                <a:cxn ang="0">
                  <a:pos x="21135" y="11339"/>
                </a:cxn>
                <a:cxn ang="0">
                  <a:pos x="21367" y="12419"/>
                </a:cxn>
                <a:cxn ang="0">
                  <a:pos x="21600" y="13500"/>
                </a:cxn>
                <a:cxn ang="0">
                  <a:pos x="21367" y="14039"/>
                </a:cxn>
                <a:cxn ang="0">
                  <a:pos x="21367" y="14039"/>
                </a:cxn>
                <a:cxn ang="0">
                  <a:pos x="21135" y="14039"/>
                </a:cxn>
                <a:cxn ang="0">
                  <a:pos x="21135" y="14579"/>
                </a:cxn>
                <a:cxn ang="0">
                  <a:pos x="21367" y="15119"/>
                </a:cxn>
                <a:cxn ang="0">
                  <a:pos x="20438" y="16739"/>
                </a:cxn>
                <a:cxn ang="0">
                  <a:pos x="19509" y="18900"/>
                </a:cxn>
                <a:cxn ang="0">
                  <a:pos x="18580" y="19979"/>
                </a:cxn>
                <a:cxn ang="0">
                  <a:pos x="17883" y="20519"/>
                </a:cxn>
                <a:cxn ang="0">
                  <a:pos x="16025" y="21600"/>
                </a:cxn>
                <a:cxn ang="0">
                  <a:pos x="14167" y="21600"/>
                </a:cxn>
                <a:cxn ang="0">
                  <a:pos x="11845" y="21600"/>
                </a:cxn>
                <a:cxn ang="0">
                  <a:pos x="9986" y="20519"/>
                </a:cxn>
                <a:cxn ang="0">
                  <a:pos x="7896" y="19979"/>
                </a:cxn>
                <a:cxn ang="0">
                  <a:pos x="6038" y="19439"/>
                </a:cxn>
                <a:cxn ang="0">
                  <a:pos x="5109" y="18900"/>
                </a:cxn>
                <a:cxn ang="0">
                  <a:pos x="4644" y="18359"/>
                </a:cxn>
                <a:cxn ang="0">
                  <a:pos x="4180" y="17279"/>
                </a:cxn>
                <a:cxn ang="0">
                  <a:pos x="3483" y="16739"/>
                </a:cxn>
                <a:cxn ang="0">
                  <a:pos x="3019" y="15659"/>
                </a:cxn>
                <a:cxn ang="0">
                  <a:pos x="2554" y="14579"/>
                </a:cxn>
                <a:cxn ang="0">
                  <a:pos x="2090" y="14039"/>
                </a:cxn>
                <a:cxn ang="0">
                  <a:pos x="1161" y="14039"/>
                </a:cxn>
                <a:cxn ang="0">
                  <a:pos x="1161" y="12959"/>
                </a:cxn>
                <a:cxn ang="0">
                  <a:pos x="928" y="12419"/>
                </a:cxn>
                <a:cxn ang="0">
                  <a:pos x="696" y="11879"/>
                </a:cxn>
                <a:cxn ang="0">
                  <a:pos x="464" y="11339"/>
                </a:cxn>
                <a:cxn ang="0">
                  <a:pos x="232" y="10800"/>
                </a:cxn>
                <a:cxn ang="0">
                  <a:pos x="232" y="10800"/>
                </a:cxn>
                <a:cxn ang="0">
                  <a:pos x="232" y="10259"/>
                </a:cxn>
                <a:cxn ang="0">
                  <a:pos x="0" y="9179"/>
                </a:cxn>
                <a:cxn ang="0">
                  <a:pos x="232" y="7559"/>
                </a:cxn>
                <a:cxn ang="0">
                  <a:pos x="928" y="5939"/>
                </a:cxn>
                <a:cxn ang="0">
                  <a:pos x="1625" y="3779"/>
                </a:cxn>
                <a:cxn ang="0">
                  <a:pos x="2090" y="2159"/>
                </a:cxn>
                <a:cxn ang="0">
                  <a:pos x="3019" y="1619"/>
                </a:cxn>
                <a:cxn ang="0">
                  <a:pos x="3716" y="539"/>
                </a:cxn>
                <a:cxn ang="0">
                  <a:pos x="4644" y="0"/>
                </a:cxn>
                <a:cxn ang="0">
                  <a:pos x="5574" y="0"/>
                </a:cxn>
                <a:cxn ang="0">
                  <a:pos x="7199" y="0"/>
                </a:cxn>
                <a:cxn ang="0">
                  <a:pos x="9290" y="0"/>
                </a:cxn>
                <a:cxn ang="0">
                  <a:pos x="11148" y="539"/>
                </a:cxn>
                <a:cxn ang="0">
                  <a:pos x="13006" y="1079"/>
                </a:cxn>
                <a:cxn ang="0">
                  <a:pos x="14632" y="2159"/>
                </a:cxn>
                <a:cxn ang="0">
                  <a:pos x="16258" y="3239"/>
                </a:cxn>
                <a:cxn ang="0">
                  <a:pos x="17883" y="4859"/>
                </a:cxn>
                <a:cxn ang="0">
                  <a:pos x="19277" y="8100"/>
                </a:cxn>
              </a:cxnLst>
              <a:rect l="0" t="0" r="r" b="b"/>
              <a:pathLst>
                <a:path w="21600" h="21600">
                  <a:moveTo>
                    <a:pt x="19277" y="8100"/>
                  </a:moveTo>
                  <a:lnTo>
                    <a:pt x="19509" y="8639"/>
                  </a:lnTo>
                  <a:lnTo>
                    <a:pt x="19974" y="9179"/>
                  </a:lnTo>
                  <a:lnTo>
                    <a:pt x="20206" y="9719"/>
                  </a:lnTo>
                  <a:lnTo>
                    <a:pt x="20438" y="10800"/>
                  </a:lnTo>
                  <a:lnTo>
                    <a:pt x="20670" y="10800"/>
                  </a:lnTo>
                  <a:lnTo>
                    <a:pt x="21135" y="11339"/>
                  </a:lnTo>
                  <a:lnTo>
                    <a:pt x="21367" y="12419"/>
                  </a:lnTo>
                  <a:lnTo>
                    <a:pt x="21600" y="13500"/>
                  </a:lnTo>
                  <a:lnTo>
                    <a:pt x="21367" y="14039"/>
                  </a:lnTo>
                  <a:lnTo>
                    <a:pt x="21367" y="14039"/>
                  </a:lnTo>
                  <a:lnTo>
                    <a:pt x="21135" y="14039"/>
                  </a:lnTo>
                  <a:lnTo>
                    <a:pt x="21135" y="14579"/>
                  </a:lnTo>
                  <a:lnTo>
                    <a:pt x="21367" y="15119"/>
                  </a:lnTo>
                  <a:lnTo>
                    <a:pt x="20438" y="16739"/>
                  </a:lnTo>
                  <a:lnTo>
                    <a:pt x="19509" y="18900"/>
                  </a:lnTo>
                  <a:lnTo>
                    <a:pt x="18580" y="19979"/>
                  </a:lnTo>
                  <a:lnTo>
                    <a:pt x="17883" y="20519"/>
                  </a:lnTo>
                  <a:lnTo>
                    <a:pt x="16025" y="21600"/>
                  </a:lnTo>
                  <a:lnTo>
                    <a:pt x="14167" y="21600"/>
                  </a:lnTo>
                  <a:lnTo>
                    <a:pt x="11845" y="21600"/>
                  </a:lnTo>
                  <a:lnTo>
                    <a:pt x="9986" y="20519"/>
                  </a:lnTo>
                  <a:lnTo>
                    <a:pt x="7896" y="19979"/>
                  </a:lnTo>
                  <a:lnTo>
                    <a:pt x="6038" y="19439"/>
                  </a:lnTo>
                  <a:lnTo>
                    <a:pt x="5109" y="18900"/>
                  </a:lnTo>
                  <a:lnTo>
                    <a:pt x="4644" y="18359"/>
                  </a:lnTo>
                  <a:lnTo>
                    <a:pt x="4180" y="17279"/>
                  </a:lnTo>
                  <a:lnTo>
                    <a:pt x="3483" y="16739"/>
                  </a:lnTo>
                  <a:lnTo>
                    <a:pt x="3019" y="15659"/>
                  </a:lnTo>
                  <a:lnTo>
                    <a:pt x="2554" y="14579"/>
                  </a:lnTo>
                  <a:lnTo>
                    <a:pt x="2090" y="14039"/>
                  </a:lnTo>
                  <a:lnTo>
                    <a:pt x="1161" y="14039"/>
                  </a:lnTo>
                  <a:lnTo>
                    <a:pt x="1161" y="12959"/>
                  </a:lnTo>
                  <a:lnTo>
                    <a:pt x="928" y="12419"/>
                  </a:lnTo>
                  <a:lnTo>
                    <a:pt x="696" y="11879"/>
                  </a:lnTo>
                  <a:lnTo>
                    <a:pt x="464" y="11339"/>
                  </a:lnTo>
                  <a:lnTo>
                    <a:pt x="232" y="10800"/>
                  </a:lnTo>
                  <a:lnTo>
                    <a:pt x="232" y="10800"/>
                  </a:lnTo>
                  <a:lnTo>
                    <a:pt x="232" y="10259"/>
                  </a:lnTo>
                  <a:lnTo>
                    <a:pt x="0" y="9179"/>
                  </a:lnTo>
                  <a:lnTo>
                    <a:pt x="232" y="7559"/>
                  </a:lnTo>
                  <a:lnTo>
                    <a:pt x="928" y="5939"/>
                  </a:lnTo>
                  <a:lnTo>
                    <a:pt x="1625" y="3779"/>
                  </a:lnTo>
                  <a:lnTo>
                    <a:pt x="2090" y="2159"/>
                  </a:lnTo>
                  <a:lnTo>
                    <a:pt x="3019" y="1619"/>
                  </a:lnTo>
                  <a:lnTo>
                    <a:pt x="3716" y="539"/>
                  </a:lnTo>
                  <a:lnTo>
                    <a:pt x="4644" y="0"/>
                  </a:lnTo>
                  <a:lnTo>
                    <a:pt x="5574" y="0"/>
                  </a:lnTo>
                  <a:lnTo>
                    <a:pt x="7199" y="0"/>
                  </a:lnTo>
                  <a:lnTo>
                    <a:pt x="9290" y="0"/>
                  </a:lnTo>
                  <a:lnTo>
                    <a:pt x="11148" y="539"/>
                  </a:lnTo>
                  <a:lnTo>
                    <a:pt x="13006" y="1079"/>
                  </a:lnTo>
                  <a:lnTo>
                    <a:pt x="14632" y="2159"/>
                  </a:lnTo>
                  <a:lnTo>
                    <a:pt x="16258" y="3239"/>
                  </a:lnTo>
                  <a:lnTo>
                    <a:pt x="17883" y="4859"/>
                  </a:lnTo>
                  <a:lnTo>
                    <a:pt x="19277" y="810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6" name="未知"/>
            <p:cNvSpPr>
              <a:spLocks noChangeAspect="1"/>
            </p:cNvSpPr>
            <p:nvPr/>
          </p:nvSpPr>
          <p:spPr bwMode="auto">
            <a:xfrm>
              <a:off x="1946" y="3111"/>
              <a:ext cx="1485" cy="73"/>
            </a:xfrm>
            <a:custGeom>
              <a:avLst/>
              <a:gdLst/>
              <a:ahLst/>
              <a:cxnLst>
                <a:cxn ang="0">
                  <a:pos x="20412" y="15525"/>
                </a:cxn>
                <a:cxn ang="0">
                  <a:pos x="20313" y="16200"/>
                </a:cxn>
                <a:cxn ang="0">
                  <a:pos x="20214" y="16200"/>
                </a:cxn>
                <a:cxn ang="0">
                  <a:pos x="19423" y="15525"/>
                </a:cxn>
                <a:cxn ang="0">
                  <a:pos x="18565" y="15525"/>
                </a:cxn>
                <a:cxn ang="0">
                  <a:pos x="17345" y="18225"/>
                </a:cxn>
                <a:cxn ang="0">
                  <a:pos x="15334" y="21600"/>
                </a:cxn>
                <a:cxn ang="0">
                  <a:pos x="13289" y="18900"/>
                </a:cxn>
                <a:cxn ang="0">
                  <a:pos x="12135" y="13500"/>
                </a:cxn>
                <a:cxn ang="0">
                  <a:pos x="11113" y="11475"/>
                </a:cxn>
                <a:cxn ang="0">
                  <a:pos x="10123" y="8775"/>
                </a:cxn>
                <a:cxn ang="0">
                  <a:pos x="9068" y="10800"/>
                </a:cxn>
                <a:cxn ang="0">
                  <a:pos x="7980" y="14175"/>
                </a:cxn>
                <a:cxn ang="0">
                  <a:pos x="7287" y="15525"/>
                </a:cxn>
                <a:cxn ang="0">
                  <a:pos x="7155" y="15525"/>
                </a:cxn>
                <a:cxn ang="0">
                  <a:pos x="7056" y="17550"/>
                </a:cxn>
                <a:cxn ang="0">
                  <a:pos x="5045" y="15525"/>
                </a:cxn>
                <a:cxn ang="0">
                  <a:pos x="4748" y="15525"/>
                </a:cxn>
                <a:cxn ang="0">
                  <a:pos x="4418" y="14850"/>
                </a:cxn>
                <a:cxn ang="0">
                  <a:pos x="3198" y="12150"/>
                </a:cxn>
                <a:cxn ang="0">
                  <a:pos x="1582" y="8775"/>
                </a:cxn>
                <a:cxn ang="0">
                  <a:pos x="0" y="8775"/>
                </a:cxn>
                <a:cxn ang="0">
                  <a:pos x="1648" y="4725"/>
                </a:cxn>
                <a:cxn ang="0">
                  <a:pos x="3495" y="4725"/>
                </a:cxn>
                <a:cxn ang="0">
                  <a:pos x="5012" y="7425"/>
                </a:cxn>
                <a:cxn ang="0">
                  <a:pos x="5935" y="9450"/>
                </a:cxn>
                <a:cxn ang="0">
                  <a:pos x="6859" y="11475"/>
                </a:cxn>
                <a:cxn ang="0">
                  <a:pos x="7617" y="10125"/>
                </a:cxn>
                <a:cxn ang="0">
                  <a:pos x="8375" y="9450"/>
                </a:cxn>
                <a:cxn ang="0">
                  <a:pos x="9068" y="6750"/>
                </a:cxn>
                <a:cxn ang="0">
                  <a:pos x="9827" y="2700"/>
                </a:cxn>
                <a:cxn ang="0">
                  <a:pos x="11244" y="0"/>
                </a:cxn>
                <a:cxn ang="0">
                  <a:pos x="13025" y="2700"/>
                </a:cxn>
                <a:cxn ang="0">
                  <a:pos x="14608" y="8100"/>
                </a:cxn>
                <a:cxn ang="0">
                  <a:pos x="16389" y="8775"/>
                </a:cxn>
                <a:cxn ang="0">
                  <a:pos x="18005" y="4725"/>
                </a:cxn>
                <a:cxn ang="0">
                  <a:pos x="19126" y="2700"/>
                </a:cxn>
                <a:cxn ang="0">
                  <a:pos x="20115" y="5400"/>
                </a:cxn>
                <a:cxn ang="0">
                  <a:pos x="20841" y="8775"/>
                </a:cxn>
                <a:cxn ang="0">
                  <a:pos x="21105" y="11475"/>
                </a:cxn>
                <a:cxn ang="0">
                  <a:pos x="21303" y="14850"/>
                </a:cxn>
                <a:cxn ang="0">
                  <a:pos x="21467" y="16200"/>
                </a:cxn>
                <a:cxn ang="0">
                  <a:pos x="21533" y="17550"/>
                </a:cxn>
                <a:cxn ang="0">
                  <a:pos x="21434" y="18225"/>
                </a:cxn>
                <a:cxn ang="0">
                  <a:pos x="21006" y="17550"/>
                </a:cxn>
                <a:cxn ang="0">
                  <a:pos x="20577" y="16875"/>
                </a:cxn>
              </a:cxnLst>
              <a:rect l="0" t="0" r="r" b="b"/>
              <a:pathLst>
                <a:path w="21600" h="21600">
                  <a:moveTo>
                    <a:pt x="20412" y="16875"/>
                  </a:moveTo>
                  <a:lnTo>
                    <a:pt x="20412" y="16200"/>
                  </a:lnTo>
                  <a:lnTo>
                    <a:pt x="20412" y="15525"/>
                  </a:lnTo>
                  <a:lnTo>
                    <a:pt x="20346" y="15525"/>
                  </a:lnTo>
                  <a:lnTo>
                    <a:pt x="20313" y="15525"/>
                  </a:lnTo>
                  <a:lnTo>
                    <a:pt x="20313" y="16200"/>
                  </a:lnTo>
                  <a:lnTo>
                    <a:pt x="20313" y="16875"/>
                  </a:lnTo>
                  <a:lnTo>
                    <a:pt x="20214" y="16875"/>
                  </a:lnTo>
                  <a:lnTo>
                    <a:pt x="20214" y="16200"/>
                  </a:lnTo>
                  <a:lnTo>
                    <a:pt x="19984" y="15525"/>
                  </a:lnTo>
                  <a:lnTo>
                    <a:pt x="19720" y="15525"/>
                  </a:lnTo>
                  <a:lnTo>
                    <a:pt x="19423" y="15525"/>
                  </a:lnTo>
                  <a:lnTo>
                    <a:pt x="19192" y="15525"/>
                  </a:lnTo>
                  <a:lnTo>
                    <a:pt x="18895" y="15525"/>
                  </a:lnTo>
                  <a:lnTo>
                    <a:pt x="18565" y="15525"/>
                  </a:lnTo>
                  <a:lnTo>
                    <a:pt x="18269" y="15525"/>
                  </a:lnTo>
                  <a:lnTo>
                    <a:pt x="17972" y="16200"/>
                  </a:lnTo>
                  <a:lnTo>
                    <a:pt x="17345" y="18225"/>
                  </a:lnTo>
                  <a:lnTo>
                    <a:pt x="16719" y="19575"/>
                  </a:lnTo>
                  <a:lnTo>
                    <a:pt x="16026" y="20925"/>
                  </a:lnTo>
                  <a:lnTo>
                    <a:pt x="15334" y="21600"/>
                  </a:lnTo>
                  <a:lnTo>
                    <a:pt x="14674" y="21600"/>
                  </a:lnTo>
                  <a:lnTo>
                    <a:pt x="13982" y="20925"/>
                  </a:lnTo>
                  <a:lnTo>
                    <a:pt x="13289" y="18900"/>
                  </a:lnTo>
                  <a:lnTo>
                    <a:pt x="12663" y="16875"/>
                  </a:lnTo>
                  <a:lnTo>
                    <a:pt x="12432" y="15525"/>
                  </a:lnTo>
                  <a:lnTo>
                    <a:pt x="12135" y="13500"/>
                  </a:lnTo>
                  <a:lnTo>
                    <a:pt x="11805" y="12825"/>
                  </a:lnTo>
                  <a:lnTo>
                    <a:pt x="11410" y="12150"/>
                  </a:lnTo>
                  <a:lnTo>
                    <a:pt x="11113" y="11475"/>
                  </a:lnTo>
                  <a:lnTo>
                    <a:pt x="10783" y="10800"/>
                  </a:lnTo>
                  <a:lnTo>
                    <a:pt x="10420" y="10125"/>
                  </a:lnTo>
                  <a:lnTo>
                    <a:pt x="10123" y="8775"/>
                  </a:lnTo>
                  <a:lnTo>
                    <a:pt x="9761" y="8775"/>
                  </a:lnTo>
                  <a:lnTo>
                    <a:pt x="9398" y="9450"/>
                  </a:lnTo>
                  <a:lnTo>
                    <a:pt x="9068" y="10800"/>
                  </a:lnTo>
                  <a:lnTo>
                    <a:pt x="8705" y="12150"/>
                  </a:lnTo>
                  <a:lnTo>
                    <a:pt x="8309" y="12825"/>
                  </a:lnTo>
                  <a:lnTo>
                    <a:pt x="7980" y="14175"/>
                  </a:lnTo>
                  <a:lnTo>
                    <a:pt x="7617" y="15525"/>
                  </a:lnTo>
                  <a:lnTo>
                    <a:pt x="7287" y="16200"/>
                  </a:lnTo>
                  <a:lnTo>
                    <a:pt x="7287" y="15525"/>
                  </a:lnTo>
                  <a:lnTo>
                    <a:pt x="7254" y="15525"/>
                  </a:lnTo>
                  <a:lnTo>
                    <a:pt x="7188" y="15525"/>
                  </a:lnTo>
                  <a:lnTo>
                    <a:pt x="7155" y="15525"/>
                  </a:lnTo>
                  <a:lnTo>
                    <a:pt x="7089" y="16200"/>
                  </a:lnTo>
                  <a:lnTo>
                    <a:pt x="7056" y="16875"/>
                  </a:lnTo>
                  <a:lnTo>
                    <a:pt x="7056" y="17550"/>
                  </a:lnTo>
                  <a:lnTo>
                    <a:pt x="6990" y="17550"/>
                  </a:lnTo>
                  <a:lnTo>
                    <a:pt x="5177" y="16875"/>
                  </a:lnTo>
                  <a:lnTo>
                    <a:pt x="5045" y="15525"/>
                  </a:lnTo>
                  <a:lnTo>
                    <a:pt x="5012" y="15525"/>
                  </a:lnTo>
                  <a:lnTo>
                    <a:pt x="4847" y="15525"/>
                  </a:lnTo>
                  <a:lnTo>
                    <a:pt x="4748" y="15525"/>
                  </a:lnTo>
                  <a:lnTo>
                    <a:pt x="4682" y="15525"/>
                  </a:lnTo>
                  <a:lnTo>
                    <a:pt x="4517" y="14850"/>
                  </a:lnTo>
                  <a:lnTo>
                    <a:pt x="4418" y="14850"/>
                  </a:lnTo>
                  <a:lnTo>
                    <a:pt x="4319" y="14175"/>
                  </a:lnTo>
                  <a:lnTo>
                    <a:pt x="3726" y="12825"/>
                  </a:lnTo>
                  <a:lnTo>
                    <a:pt x="3198" y="12150"/>
                  </a:lnTo>
                  <a:lnTo>
                    <a:pt x="2670" y="10800"/>
                  </a:lnTo>
                  <a:lnTo>
                    <a:pt x="2110" y="9450"/>
                  </a:lnTo>
                  <a:lnTo>
                    <a:pt x="1582" y="8775"/>
                  </a:lnTo>
                  <a:lnTo>
                    <a:pt x="1055" y="8775"/>
                  </a:lnTo>
                  <a:lnTo>
                    <a:pt x="527" y="8775"/>
                  </a:lnTo>
                  <a:lnTo>
                    <a:pt x="0" y="8775"/>
                  </a:lnTo>
                  <a:lnTo>
                    <a:pt x="527" y="8100"/>
                  </a:lnTo>
                  <a:lnTo>
                    <a:pt x="1055" y="6750"/>
                  </a:lnTo>
                  <a:lnTo>
                    <a:pt x="1648" y="4725"/>
                  </a:lnTo>
                  <a:lnTo>
                    <a:pt x="2275" y="4725"/>
                  </a:lnTo>
                  <a:lnTo>
                    <a:pt x="2868" y="4725"/>
                  </a:lnTo>
                  <a:lnTo>
                    <a:pt x="3495" y="4725"/>
                  </a:lnTo>
                  <a:lnTo>
                    <a:pt x="4088" y="4725"/>
                  </a:lnTo>
                  <a:lnTo>
                    <a:pt x="4715" y="6750"/>
                  </a:lnTo>
                  <a:lnTo>
                    <a:pt x="5012" y="7425"/>
                  </a:lnTo>
                  <a:lnTo>
                    <a:pt x="5276" y="8100"/>
                  </a:lnTo>
                  <a:lnTo>
                    <a:pt x="5638" y="8775"/>
                  </a:lnTo>
                  <a:lnTo>
                    <a:pt x="5935" y="9450"/>
                  </a:lnTo>
                  <a:lnTo>
                    <a:pt x="6232" y="10125"/>
                  </a:lnTo>
                  <a:lnTo>
                    <a:pt x="6562" y="10800"/>
                  </a:lnTo>
                  <a:lnTo>
                    <a:pt x="6859" y="11475"/>
                  </a:lnTo>
                  <a:lnTo>
                    <a:pt x="7188" y="12150"/>
                  </a:lnTo>
                  <a:lnTo>
                    <a:pt x="7419" y="10800"/>
                  </a:lnTo>
                  <a:lnTo>
                    <a:pt x="7617" y="10125"/>
                  </a:lnTo>
                  <a:lnTo>
                    <a:pt x="7881" y="10125"/>
                  </a:lnTo>
                  <a:lnTo>
                    <a:pt x="8112" y="9450"/>
                  </a:lnTo>
                  <a:lnTo>
                    <a:pt x="8375" y="9450"/>
                  </a:lnTo>
                  <a:lnTo>
                    <a:pt x="8606" y="8775"/>
                  </a:lnTo>
                  <a:lnTo>
                    <a:pt x="8837" y="8100"/>
                  </a:lnTo>
                  <a:lnTo>
                    <a:pt x="9068" y="6750"/>
                  </a:lnTo>
                  <a:lnTo>
                    <a:pt x="9299" y="4725"/>
                  </a:lnTo>
                  <a:lnTo>
                    <a:pt x="9530" y="4050"/>
                  </a:lnTo>
                  <a:lnTo>
                    <a:pt x="9827" y="2700"/>
                  </a:lnTo>
                  <a:lnTo>
                    <a:pt x="10090" y="1350"/>
                  </a:lnTo>
                  <a:lnTo>
                    <a:pt x="10684" y="0"/>
                  </a:lnTo>
                  <a:lnTo>
                    <a:pt x="11244" y="0"/>
                  </a:lnTo>
                  <a:lnTo>
                    <a:pt x="11904" y="0"/>
                  </a:lnTo>
                  <a:lnTo>
                    <a:pt x="12465" y="1350"/>
                  </a:lnTo>
                  <a:lnTo>
                    <a:pt x="13025" y="2700"/>
                  </a:lnTo>
                  <a:lnTo>
                    <a:pt x="13553" y="4725"/>
                  </a:lnTo>
                  <a:lnTo>
                    <a:pt x="14081" y="6750"/>
                  </a:lnTo>
                  <a:lnTo>
                    <a:pt x="14608" y="8100"/>
                  </a:lnTo>
                  <a:lnTo>
                    <a:pt x="15202" y="8775"/>
                  </a:lnTo>
                  <a:lnTo>
                    <a:pt x="15828" y="9450"/>
                  </a:lnTo>
                  <a:lnTo>
                    <a:pt x="16389" y="8775"/>
                  </a:lnTo>
                  <a:lnTo>
                    <a:pt x="16983" y="8100"/>
                  </a:lnTo>
                  <a:lnTo>
                    <a:pt x="17510" y="6075"/>
                  </a:lnTo>
                  <a:lnTo>
                    <a:pt x="18005" y="4725"/>
                  </a:lnTo>
                  <a:lnTo>
                    <a:pt x="18433" y="2700"/>
                  </a:lnTo>
                  <a:lnTo>
                    <a:pt x="18763" y="2700"/>
                  </a:lnTo>
                  <a:lnTo>
                    <a:pt x="19126" y="2700"/>
                  </a:lnTo>
                  <a:lnTo>
                    <a:pt x="19489" y="4050"/>
                  </a:lnTo>
                  <a:lnTo>
                    <a:pt x="19752" y="4725"/>
                  </a:lnTo>
                  <a:lnTo>
                    <a:pt x="20115" y="5400"/>
                  </a:lnTo>
                  <a:lnTo>
                    <a:pt x="20445" y="7425"/>
                  </a:lnTo>
                  <a:lnTo>
                    <a:pt x="20775" y="8775"/>
                  </a:lnTo>
                  <a:lnTo>
                    <a:pt x="20841" y="8775"/>
                  </a:lnTo>
                  <a:lnTo>
                    <a:pt x="20940" y="8775"/>
                  </a:lnTo>
                  <a:lnTo>
                    <a:pt x="21039" y="10125"/>
                  </a:lnTo>
                  <a:lnTo>
                    <a:pt x="21105" y="11475"/>
                  </a:lnTo>
                  <a:lnTo>
                    <a:pt x="21204" y="12150"/>
                  </a:lnTo>
                  <a:lnTo>
                    <a:pt x="21237" y="13500"/>
                  </a:lnTo>
                  <a:lnTo>
                    <a:pt x="21303" y="14850"/>
                  </a:lnTo>
                  <a:lnTo>
                    <a:pt x="21368" y="15525"/>
                  </a:lnTo>
                  <a:lnTo>
                    <a:pt x="21467" y="15525"/>
                  </a:lnTo>
                  <a:lnTo>
                    <a:pt x="21467" y="16200"/>
                  </a:lnTo>
                  <a:lnTo>
                    <a:pt x="21467" y="16875"/>
                  </a:lnTo>
                  <a:lnTo>
                    <a:pt x="21533" y="16875"/>
                  </a:lnTo>
                  <a:lnTo>
                    <a:pt x="21533" y="17550"/>
                  </a:lnTo>
                  <a:lnTo>
                    <a:pt x="21600" y="17550"/>
                  </a:lnTo>
                  <a:lnTo>
                    <a:pt x="21600" y="18225"/>
                  </a:lnTo>
                  <a:lnTo>
                    <a:pt x="21434" y="18225"/>
                  </a:lnTo>
                  <a:lnTo>
                    <a:pt x="21335" y="18225"/>
                  </a:lnTo>
                  <a:lnTo>
                    <a:pt x="21204" y="17550"/>
                  </a:lnTo>
                  <a:lnTo>
                    <a:pt x="21006" y="17550"/>
                  </a:lnTo>
                  <a:lnTo>
                    <a:pt x="20841" y="16875"/>
                  </a:lnTo>
                  <a:lnTo>
                    <a:pt x="20709" y="16875"/>
                  </a:lnTo>
                  <a:lnTo>
                    <a:pt x="20577" y="16875"/>
                  </a:lnTo>
                  <a:lnTo>
                    <a:pt x="20412" y="16875"/>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7" name="未知"/>
            <p:cNvSpPr>
              <a:spLocks noChangeAspect="1"/>
            </p:cNvSpPr>
            <p:nvPr/>
          </p:nvSpPr>
          <p:spPr bwMode="auto">
            <a:xfrm>
              <a:off x="2218" y="2880"/>
              <a:ext cx="868" cy="70"/>
            </a:xfrm>
            <a:custGeom>
              <a:avLst/>
              <a:gdLst/>
              <a:ahLst/>
              <a:cxnLst>
                <a:cxn ang="0">
                  <a:pos x="20471" y="16025"/>
                </a:cxn>
                <a:cxn ang="0">
                  <a:pos x="20359" y="16722"/>
                </a:cxn>
                <a:cxn ang="0">
                  <a:pos x="20246" y="16722"/>
                </a:cxn>
                <a:cxn ang="0">
                  <a:pos x="19456" y="16025"/>
                </a:cxn>
                <a:cxn ang="0">
                  <a:pos x="18554" y="16025"/>
                </a:cxn>
                <a:cxn ang="0">
                  <a:pos x="17370" y="18115"/>
                </a:cxn>
                <a:cxn ang="0">
                  <a:pos x="15396" y="21600"/>
                </a:cxn>
                <a:cxn ang="0">
                  <a:pos x="13309" y="18812"/>
                </a:cxn>
                <a:cxn ang="0">
                  <a:pos x="12125" y="13238"/>
                </a:cxn>
                <a:cxn ang="0">
                  <a:pos x="11110" y="11148"/>
                </a:cxn>
                <a:cxn ang="0">
                  <a:pos x="10151" y="9057"/>
                </a:cxn>
                <a:cxn ang="0">
                  <a:pos x="9023" y="10451"/>
                </a:cxn>
                <a:cxn ang="0">
                  <a:pos x="7951" y="13935"/>
                </a:cxn>
                <a:cxn ang="0">
                  <a:pos x="7275" y="16025"/>
                </a:cxn>
                <a:cxn ang="0">
                  <a:pos x="7162" y="16025"/>
                </a:cxn>
                <a:cxn ang="0">
                  <a:pos x="7049" y="17419"/>
                </a:cxn>
                <a:cxn ang="0">
                  <a:pos x="5075" y="16025"/>
                </a:cxn>
                <a:cxn ang="0">
                  <a:pos x="4793" y="15328"/>
                </a:cxn>
                <a:cxn ang="0">
                  <a:pos x="4398" y="14632"/>
                </a:cxn>
                <a:cxn ang="0">
                  <a:pos x="3158" y="11845"/>
                </a:cxn>
                <a:cxn ang="0">
                  <a:pos x="1579" y="9057"/>
                </a:cxn>
                <a:cxn ang="0">
                  <a:pos x="0" y="9057"/>
                </a:cxn>
                <a:cxn ang="0">
                  <a:pos x="1635" y="5574"/>
                </a:cxn>
                <a:cxn ang="0">
                  <a:pos x="3496" y="4877"/>
                </a:cxn>
                <a:cxn ang="0">
                  <a:pos x="5018" y="7664"/>
                </a:cxn>
                <a:cxn ang="0">
                  <a:pos x="5977" y="9754"/>
                </a:cxn>
                <a:cxn ang="0">
                  <a:pos x="6880" y="11148"/>
                </a:cxn>
                <a:cxn ang="0">
                  <a:pos x="7669" y="10451"/>
                </a:cxn>
                <a:cxn ang="0">
                  <a:pos x="8346" y="9754"/>
                </a:cxn>
                <a:cxn ang="0">
                  <a:pos x="9023" y="6967"/>
                </a:cxn>
                <a:cxn ang="0">
                  <a:pos x="9812" y="2090"/>
                </a:cxn>
                <a:cxn ang="0">
                  <a:pos x="11279" y="0"/>
                </a:cxn>
                <a:cxn ang="0">
                  <a:pos x="13027" y="2787"/>
                </a:cxn>
                <a:cxn ang="0">
                  <a:pos x="14606" y="7664"/>
                </a:cxn>
                <a:cxn ang="0">
                  <a:pos x="16411" y="9057"/>
                </a:cxn>
                <a:cxn ang="0">
                  <a:pos x="18046" y="4877"/>
                </a:cxn>
                <a:cxn ang="0">
                  <a:pos x="19231" y="2787"/>
                </a:cxn>
                <a:cxn ang="0">
                  <a:pos x="20190" y="5574"/>
                </a:cxn>
                <a:cxn ang="0">
                  <a:pos x="20923" y="8361"/>
                </a:cxn>
                <a:cxn ang="0">
                  <a:pos x="21148" y="11148"/>
                </a:cxn>
                <a:cxn ang="0">
                  <a:pos x="21317" y="14632"/>
                </a:cxn>
                <a:cxn ang="0">
                  <a:pos x="21543" y="16722"/>
                </a:cxn>
                <a:cxn ang="0">
                  <a:pos x="21600" y="17419"/>
                </a:cxn>
                <a:cxn ang="0">
                  <a:pos x="21486" y="18115"/>
                </a:cxn>
                <a:cxn ang="0">
                  <a:pos x="21092" y="17419"/>
                </a:cxn>
                <a:cxn ang="0">
                  <a:pos x="20584" y="17419"/>
                </a:cxn>
              </a:cxnLst>
              <a:rect l="0" t="0" r="r" b="b"/>
              <a:pathLst>
                <a:path w="21600" h="21600">
                  <a:moveTo>
                    <a:pt x="20471" y="17419"/>
                  </a:moveTo>
                  <a:lnTo>
                    <a:pt x="20471" y="16722"/>
                  </a:lnTo>
                  <a:lnTo>
                    <a:pt x="20471" y="16025"/>
                  </a:lnTo>
                  <a:lnTo>
                    <a:pt x="20415" y="16025"/>
                  </a:lnTo>
                  <a:lnTo>
                    <a:pt x="20359" y="16025"/>
                  </a:lnTo>
                  <a:lnTo>
                    <a:pt x="20359" y="16722"/>
                  </a:lnTo>
                  <a:lnTo>
                    <a:pt x="20359" y="17419"/>
                  </a:lnTo>
                  <a:lnTo>
                    <a:pt x="20246" y="17419"/>
                  </a:lnTo>
                  <a:lnTo>
                    <a:pt x="20246" y="16722"/>
                  </a:lnTo>
                  <a:lnTo>
                    <a:pt x="20020" y="16025"/>
                  </a:lnTo>
                  <a:lnTo>
                    <a:pt x="19795" y="16025"/>
                  </a:lnTo>
                  <a:lnTo>
                    <a:pt x="19456" y="16025"/>
                  </a:lnTo>
                  <a:lnTo>
                    <a:pt x="19231" y="16025"/>
                  </a:lnTo>
                  <a:lnTo>
                    <a:pt x="18949" y="16025"/>
                  </a:lnTo>
                  <a:lnTo>
                    <a:pt x="18554" y="16025"/>
                  </a:lnTo>
                  <a:lnTo>
                    <a:pt x="18328" y="16025"/>
                  </a:lnTo>
                  <a:lnTo>
                    <a:pt x="18046" y="16722"/>
                  </a:lnTo>
                  <a:lnTo>
                    <a:pt x="17370" y="18115"/>
                  </a:lnTo>
                  <a:lnTo>
                    <a:pt x="16749" y="19509"/>
                  </a:lnTo>
                  <a:lnTo>
                    <a:pt x="16072" y="20902"/>
                  </a:lnTo>
                  <a:lnTo>
                    <a:pt x="15396" y="21600"/>
                  </a:lnTo>
                  <a:lnTo>
                    <a:pt x="14663" y="21600"/>
                  </a:lnTo>
                  <a:lnTo>
                    <a:pt x="13986" y="20902"/>
                  </a:lnTo>
                  <a:lnTo>
                    <a:pt x="13309" y="18812"/>
                  </a:lnTo>
                  <a:lnTo>
                    <a:pt x="12632" y="17419"/>
                  </a:lnTo>
                  <a:lnTo>
                    <a:pt x="12463" y="15328"/>
                  </a:lnTo>
                  <a:lnTo>
                    <a:pt x="12125" y="13238"/>
                  </a:lnTo>
                  <a:lnTo>
                    <a:pt x="11786" y="13238"/>
                  </a:lnTo>
                  <a:lnTo>
                    <a:pt x="11448" y="11845"/>
                  </a:lnTo>
                  <a:lnTo>
                    <a:pt x="11110" y="11148"/>
                  </a:lnTo>
                  <a:lnTo>
                    <a:pt x="10771" y="10451"/>
                  </a:lnTo>
                  <a:lnTo>
                    <a:pt x="10433" y="10451"/>
                  </a:lnTo>
                  <a:lnTo>
                    <a:pt x="10151" y="9057"/>
                  </a:lnTo>
                  <a:lnTo>
                    <a:pt x="9812" y="9057"/>
                  </a:lnTo>
                  <a:lnTo>
                    <a:pt x="9418" y="9754"/>
                  </a:lnTo>
                  <a:lnTo>
                    <a:pt x="9023" y="10451"/>
                  </a:lnTo>
                  <a:lnTo>
                    <a:pt x="8741" y="11845"/>
                  </a:lnTo>
                  <a:lnTo>
                    <a:pt x="8346" y="13238"/>
                  </a:lnTo>
                  <a:lnTo>
                    <a:pt x="7951" y="13935"/>
                  </a:lnTo>
                  <a:lnTo>
                    <a:pt x="7669" y="15328"/>
                  </a:lnTo>
                  <a:lnTo>
                    <a:pt x="7275" y="16722"/>
                  </a:lnTo>
                  <a:lnTo>
                    <a:pt x="7275" y="16025"/>
                  </a:lnTo>
                  <a:lnTo>
                    <a:pt x="7218" y="16025"/>
                  </a:lnTo>
                  <a:lnTo>
                    <a:pt x="7162" y="16025"/>
                  </a:lnTo>
                  <a:lnTo>
                    <a:pt x="7162" y="16025"/>
                  </a:lnTo>
                  <a:lnTo>
                    <a:pt x="7105" y="16722"/>
                  </a:lnTo>
                  <a:lnTo>
                    <a:pt x="7049" y="17419"/>
                  </a:lnTo>
                  <a:lnTo>
                    <a:pt x="7049" y="17419"/>
                  </a:lnTo>
                  <a:lnTo>
                    <a:pt x="6992" y="17419"/>
                  </a:lnTo>
                  <a:lnTo>
                    <a:pt x="5132" y="17419"/>
                  </a:lnTo>
                  <a:lnTo>
                    <a:pt x="5075" y="16025"/>
                  </a:lnTo>
                  <a:lnTo>
                    <a:pt x="5018" y="16025"/>
                  </a:lnTo>
                  <a:lnTo>
                    <a:pt x="4849" y="15328"/>
                  </a:lnTo>
                  <a:lnTo>
                    <a:pt x="4793" y="15328"/>
                  </a:lnTo>
                  <a:lnTo>
                    <a:pt x="4680" y="15328"/>
                  </a:lnTo>
                  <a:lnTo>
                    <a:pt x="4511" y="14632"/>
                  </a:lnTo>
                  <a:lnTo>
                    <a:pt x="4398" y="14632"/>
                  </a:lnTo>
                  <a:lnTo>
                    <a:pt x="4285" y="13935"/>
                  </a:lnTo>
                  <a:lnTo>
                    <a:pt x="3722" y="13238"/>
                  </a:lnTo>
                  <a:lnTo>
                    <a:pt x="3158" y="11845"/>
                  </a:lnTo>
                  <a:lnTo>
                    <a:pt x="2650" y="10451"/>
                  </a:lnTo>
                  <a:lnTo>
                    <a:pt x="2142" y="9754"/>
                  </a:lnTo>
                  <a:lnTo>
                    <a:pt x="1579" y="9057"/>
                  </a:lnTo>
                  <a:lnTo>
                    <a:pt x="1071" y="8361"/>
                  </a:lnTo>
                  <a:lnTo>
                    <a:pt x="507" y="8361"/>
                  </a:lnTo>
                  <a:lnTo>
                    <a:pt x="0" y="9057"/>
                  </a:lnTo>
                  <a:lnTo>
                    <a:pt x="507" y="7664"/>
                  </a:lnTo>
                  <a:lnTo>
                    <a:pt x="1071" y="6967"/>
                  </a:lnTo>
                  <a:lnTo>
                    <a:pt x="1635" y="5574"/>
                  </a:lnTo>
                  <a:lnTo>
                    <a:pt x="2255" y="5574"/>
                  </a:lnTo>
                  <a:lnTo>
                    <a:pt x="2876" y="4877"/>
                  </a:lnTo>
                  <a:lnTo>
                    <a:pt x="3496" y="4877"/>
                  </a:lnTo>
                  <a:lnTo>
                    <a:pt x="4116" y="5574"/>
                  </a:lnTo>
                  <a:lnTo>
                    <a:pt x="4737" y="6967"/>
                  </a:lnTo>
                  <a:lnTo>
                    <a:pt x="5018" y="7664"/>
                  </a:lnTo>
                  <a:lnTo>
                    <a:pt x="5301" y="7664"/>
                  </a:lnTo>
                  <a:lnTo>
                    <a:pt x="5639" y="9057"/>
                  </a:lnTo>
                  <a:lnTo>
                    <a:pt x="5977" y="9754"/>
                  </a:lnTo>
                  <a:lnTo>
                    <a:pt x="6203" y="10451"/>
                  </a:lnTo>
                  <a:lnTo>
                    <a:pt x="6598" y="10451"/>
                  </a:lnTo>
                  <a:lnTo>
                    <a:pt x="6880" y="11148"/>
                  </a:lnTo>
                  <a:lnTo>
                    <a:pt x="7162" y="11845"/>
                  </a:lnTo>
                  <a:lnTo>
                    <a:pt x="7387" y="10451"/>
                  </a:lnTo>
                  <a:lnTo>
                    <a:pt x="7669" y="10451"/>
                  </a:lnTo>
                  <a:lnTo>
                    <a:pt x="7895" y="10451"/>
                  </a:lnTo>
                  <a:lnTo>
                    <a:pt x="8121" y="9754"/>
                  </a:lnTo>
                  <a:lnTo>
                    <a:pt x="8346" y="9754"/>
                  </a:lnTo>
                  <a:lnTo>
                    <a:pt x="8628" y="9057"/>
                  </a:lnTo>
                  <a:lnTo>
                    <a:pt x="8854" y="7664"/>
                  </a:lnTo>
                  <a:lnTo>
                    <a:pt x="9023" y="6967"/>
                  </a:lnTo>
                  <a:lnTo>
                    <a:pt x="9305" y="5574"/>
                  </a:lnTo>
                  <a:lnTo>
                    <a:pt x="9587" y="4180"/>
                  </a:lnTo>
                  <a:lnTo>
                    <a:pt x="9812" y="2090"/>
                  </a:lnTo>
                  <a:lnTo>
                    <a:pt x="10095" y="1393"/>
                  </a:lnTo>
                  <a:lnTo>
                    <a:pt x="10715" y="0"/>
                  </a:lnTo>
                  <a:lnTo>
                    <a:pt x="11279" y="0"/>
                  </a:lnTo>
                  <a:lnTo>
                    <a:pt x="11899" y="0"/>
                  </a:lnTo>
                  <a:lnTo>
                    <a:pt x="12519" y="1393"/>
                  </a:lnTo>
                  <a:lnTo>
                    <a:pt x="13027" y="2787"/>
                  </a:lnTo>
                  <a:lnTo>
                    <a:pt x="13591" y="5574"/>
                  </a:lnTo>
                  <a:lnTo>
                    <a:pt x="14099" y="6967"/>
                  </a:lnTo>
                  <a:lnTo>
                    <a:pt x="14606" y="7664"/>
                  </a:lnTo>
                  <a:lnTo>
                    <a:pt x="15227" y="9057"/>
                  </a:lnTo>
                  <a:lnTo>
                    <a:pt x="15847" y="9754"/>
                  </a:lnTo>
                  <a:lnTo>
                    <a:pt x="16411" y="9057"/>
                  </a:lnTo>
                  <a:lnTo>
                    <a:pt x="17031" y="7664"/>
                  </a:lnTo>
                  <a:lnTo>
                    <a:pt x="17539" y="6270"/>
                  </a:lnTo>
                  <a:lnTo>
                    <a:pt x="18046" y="4877"/>
                  </a:lnTo>
                  <a:lnTo>
                    <a:pt x="18441" y="2787"/>
                  </a:lnTo>
                  <a:lnTo>
                    <a:pt x="18780" y="2090"/>
                  </a:lnTo>
                  <a:lnTo>
                    <a:pt x="19231" y="2787"/>
                  </a:lnTo>
                  <a:lnTo>
                    <a:pt x="19513" y="4180"/>
                  </a:lnTo>
                  <a:lnTo>
                    <a:pt x="19851" y="5574"/>
                  </a:lnTo>
                  <a:lnTo>
                    <a:pt x="20190" y="5574"/>
                  </a:lnTo>
                  <a:lnTo>
                    <a:pt x="20528" y="7664"/>
                  </a:lnTo>
                  <a:lnTo>
                    <a:pt x="20866" y="9057"/>
                  </a:lnTo>
                  <a:lnTo>
                    <a:pt x="20923" y="8361"/>
                  </a:lnTo>
                  <a:lnTo>
                    <a:pt x="21035" y="9057"/>
                  </a:lnTo>
                  <a:lnTo>
                    <a:pt x="21148" y="10451"/>
                  </a:lnTo>
                  <a:lnTo>
                    <a:pt x="21148" y="11148"/>
                  </a:lnTo>
                  <a:lnTo>
                    <a:pt x="21205" y="12541"/>
                  </a:lnTo>
                  <a:lnTo>
                    <a:pt x="21261" y="13238"/>
                  </a:lnTo>
                  <a:lnTo>
                    <a:pt x="21317" y="14632"/>
                  </a:lnTo>
                  <a:lnTo>
                    <a:pt x="21430" y="16025"/>
                  </a:lnTo>
                  <a:lnTo>
                    <a:pt x="21543" y="16025"/>
                  </a:lnTo>
                  <a:lnTo>
                    <a:pt x="21543" y="16722"/>
                  </a:lnTo>
                  <a:lnTo>
                    <a:pt x="21543" y="17419"/>
                  </a:lnTo>
                  <a:lnTo>
                    <a:pt x="21600" y="17419"/>
                  </a:lnTo>
                  <a:lnTo>
                    <a:pt x="21600" y="17419"/>
                  </a:lnTo>
                  <a:lnTo>
                    <a:pt x="21600" y="17419"/>
                  </a:lnTo>
                  <a:lnTo>
                    <a:pt x="21600" y="18115"/>
                  </a:lnTo>
                  <a:lnTo>
                    <a:pt x="21486" y="18115"/>
                  </a:lnTo>
                  <a:lnTo>
                    <a:pt x="21374" y="18115"/>
                  </a:lnTo>
                  <a:lnTo>
                    <a:pt x="21205" y="17419"/>
                  </a:lnTo>
                  <a:lnTo>
                    <a:pt x="21092" y="17419"/>
                  </a:lnTo>
                  <a:lnTo>
                    <a:pt x="20923" y="17419"/>
                  </a:lnTo>
                  <a:lnTo>
                    <a:pt x="20753" y="17419"/>
                  </a:lnTo>
                  <a:lnTo>
                    <a:pt x="20584" y="17419"/>
                  </a:lnTo>
                  <a:lnTo>
                    <a:pt x="20471" y="1741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 name="未知"/>
            <p:cNvSpPr>
              <a:spLocks noChangeAspect="1"/>
            </p:cNvSpPr>
            <p:nvPr/>
          </p:nvSpPr>
          <p:spPr bwMode="auto">
            <a:xfrm>
              <a:off x="2" y="460"/>
              <a:ext cx="1477" cy="869"/>
            </a:xfrm>
            <a:custGeom>
              <a:avLst/>
              <a:gdLst/>
              <a:ahLst/>
              <a:cxnLst>
                <a:cxn ang="0">
                  <a:pos x="13006" y="112"/>
                </a:cxn>
                <a:cxn ang="0">
                  <a:pos x="14399" y="1522"/>
                </a:cxn>
                <a:cxn ang="0">
                  <a:pos x="17253" y="1748"/>
                </a:cxn>
                <a:cxn ang="0">
                  <a:pos x="18282" y="1691"/>
                </a:cxn>
                <a:cxn ang="0">
                  <a:pos x="20338" y="2876"/>
                </a:cxn>
                <a:cxn ang="0">
                  <a:pos x="21500" y="3947"/>
                </a:cxn>
                <a:cxn ang="0">
                  <a:pos x="21268" y="6090"/>
                </a:cxn>
                <a:cxn ang="0">
                  <a:pos x="21002" y="7444"/>
                </a:cxn>
                <a:cxn ang="0">
                  <a:pos x="20272" y="9136"/>
                </a:cxn>
                <a:cxn ang="0">
                  <a:pos x="15959" y="7895"/>
                </a:cxn>
                <a:cxn ang="0">
                  <a:pos x="18348" y="7049"/>
                </a:cxn>
                <a:cxn ang="0">
                  <a:pos x="20703" y="6259"/>
                </a:cxn>
                <a:cxn ang="0">
                  <a:pos x="19177" y="6598"/>
                </a:cxn>
                <a:cxn ang="0">
                  <a:pos x="15727" y="7275"/>
                </a:cxn>
                <a:cxn ang="0">
                  <a:pos x="17584" y="5244"/>
                </a:cxn>
                <a:cxn ang="0">
                  <a:pos x="19177" y="3383"/>
                </a:cxn>
                <a:cxn ang="0">
                  <a:pos x="15461" y="7162"/>
                </a:cxn>
                <a:cxn ang="0">
                  <a:pos x="15229" y="5808"/>
                </a:cxn>
                <a:cxn ang="0">
                  <a:pos x="15959" y="3101"/>
                </a:cxn>
                <a:cxn ang="0">
                  <a:pos x="15229" y="4962"/>
                </a:cxn>
                <a:cxn ang="0">
                  <a:pos x="14764" y="6654"/>
                </a:cxn>
                <a:cxn ang="0">
                  <a:pos x="13172" y="3552"/>
                </a:cxn>
                <a:cxn ang="0">
                  <a:pos x="13570" y="4398"/>
                </a:cxn>
                <a:cxn ang="0">
                  <a:pos x="14565" y="6767"/>
                </a:cxn>
                <a:cxn ang="0">
                  <a:pos x="12342" y="5752"/>
                </a:cxn>
                <a:cxn ang="0">
                  <a:pos x="9422" y="4285"/>
                </a:cxn>
                <a:cxn ang="0">
                  <a:pos x="13802" y="6767"/>
                </a:cxn>
                <a:cxn ang="0">
                  <a:pos x="11314" y="7669"/>
                </a:cxn>
                <a:cxn ang="0">
                  <a:pos x="5242" y="8121"/>
                </a:cxn>
                <a:cxn ang="0">
                  <a:pos x="10418" y="7951"/>
                </a:cxn>
                <a:cxn ang="0">
                  <a:pos x="13802" y="7895"/>
                </a:cxn>
                <a:cxn ang="0">
                  <a:pos x="7332" y="12407"/>
                </a:cxn>
                <a:cxn ang="0">
                  <a:pos x="630" y="16072"/>
                </a:cxn>
                <a:cxn ang="0">
                  <a:pos x="8692" y="11730"/>
                </a:cxn>
                <a:cxn ang="0">
                  <a:pos x="13470" y="8628"/>
                </a:cxn>
                <a:cxn ang="0">
                  <a:pos x="12475" y="10433"/>
                </a:cxn>
                <a:cxn ang="0">
                  <a:pos x="9323" y="13422"/>
                </a:cxn>
                <a:cxn ang="0">
                  <a:pos x="11944" y="11279"/>
                </a:cxn>
                <a:cxn ang="0">
                  <a:pos x="14101" y="8741"/>
                </a:cxn>
                <a:cxn ang="0">
                  <a:pos x="13669" y="10658"/>
                </a:cxn>
                <a:cxn ang="0">
                  <a:pos x="12873" y="13140"/>
                </a:cxn>
                <a:cxn ang="0">
                  <a:pos x="14366" y="8966"/>
                </a:cxn>
                <a:cxn ang="0">
                  <a:pos x="14964" y="11786"/>
                </a:cxn>
                <a:cxn ang="0">
                  <a:pos x="15129" y="11786"/>
                </a:cxn>
                <a:cxn ang="0">
                  <a:pos x="14797" y="9192"/>
                </a:cxn>
                <a:cxn ang="0">
                  <a:pos x="17518" y="13027"/>
                </a:cxn>
                <a:cxn ang="0">
                  <a:pos x="18547" y="14663"/>
                </a:cxn>
                <a:cxn ang="0">
                  <a:pos x="15693" y="10038"/>
                </a:cxn>
                <a:cxn ang="0">
                  <a:pos x="16025" y="9361"/>
                </a:cxn>
                <a:cxn ang="0">
                  <a:pos x="19277" y="12519"/>
                </a:cxn>
                <a:cxn ang="0">
                  <a:pos x="20007" y="13253"/>
                </a:cxn>
                <a:cxn ang="0">
                  <a:pos x="19608" y="16693"/>
                </a:cxn>
                <a:cxn ang="0">
                  <a:pos x="17983" y="16637"/>
                </a:cxn>
                <a:cxn ang="0">
                  <a:pos x="16987" y="15508"/>
                </a:cxn>
                <a:cxn ang="0">
                  <a:pos x="14764" y="14324"/>
                </a:cxn>
                <a:cxn ang="0">
                  <a:pos x="12940" y="15790"/>
                </a:cxn>
                <a:cxn ang="0">
                  <a:pos x="10053" y="17144"/>
                </a:cxn>
                <a:cxn ang="0">
                  <a:pos x="8792" y="17088"/>
                </a:cxn>
                <a:cxn ang="0">
                  <a:pos x="7199" y="18667"/>
                </a:cxn>
                <a:cxn ang="0">
                  <a:pos x="6071" y="19851"/>
                </a:cxn>
                <a:cxn ang="0">
                  <a:pos x="5242" y="20923"/>
                </a:cxn>
                <a:cxn ang="0">
                  <a:pos x="1426" y="21261"/>
                </a:cxn>
              </a:cxnLst>
              <a:rect l="0" t="0" r="r" b="b"/>
              <a:pathLst>
                <a:path w="21600" h="21600">
                  <a:moveTo>
                    <a:pt x="12276" y="0"/>
                  </a:moveTo>
                  <a:lnTo>
                    <a:pt x="12342" y="0"/>
                  </a:lnTo>
                  <a:lnTo>
                    <a:pt x="12409" y="56"/>
                  </a:lnTo>
                  <a:lnTo>
                    <a:pt x="12475" y="56"/>
                  </a:lnTo>
                  <a:lnTo>
                    <a:pt x="12541" y="56"/>
                  </a:lnTo>
                  <a:lnTo>
                    <a:pt x="12574" y="112"/>
                  </a:lnTo>
                  <a:lnTo>
                    <a:pt x="12641" y="112"/>
                  </a:lnTo>
                  <a:lnTo>
                    <a:pt x="12707" y="112"/>
                  </a:lnTo>
                  <a:lnTo>
                    <a:pt x="12807" y="169"/>
                  </a:lnTo>
                  <a:lnTo>
                    <a:pt x="12906" y="112"/>
                  </a:lnTo>
                  <a:lnTo>
                    <a:pt x="13006" y="112"/>
                  </a:lnTo>
                  <a:lnTo>
                    <a:pt x="13105" y="112"/>
                  </a:lnTo>
                  <a:lnTo>
                    <a:pt x="13238" y="112"/>
                  </a:lnTo>
                  <a:lnTo>
                    <a:pt x="13338" y="169"/>
                  </a:lnTo>
                  <a:lnTo>
                    <a:pt x="13437" y="281"/>
                  </a:lnTo>
                  <a:lnTo>
                    <a:pt x="13503" y="394"/>
                  </a:lnTo>
                  <a:lnTo>
                    <a:pt x="13570" y="620"/>
                  </a:lnTo>
                  <a:lnTo>
                    <a:pt x="13703" y="902"/>
                  </a:lnTo>
                  <a:lnTo>
                    <a:pt x="13868" y="1071"/>
                  </a:lnTo>
                  <a:lnTo>
                    <a:pt x="14067" y="1240"/>
                  </a:lnTo>
                  <a:lnTo>
                    <a:pt x="14200" y="1409"/>
                  </a:lnTo>
                  <a:lnTo>
                    <a:pt x="14399" y="1522"/>
                  </a:lnTo>
                  <a:lnTo>
                    <a:pt x="14632" y="1691"/>
                  </a:lnTo>
                  <a:lnTo>
                    <a:pt x="14797" y="1748"/>
                  </a:lnTo>
                  <a:lnTo>
                    <a:pt x="15030" y="1860"/>
                  </a:lnTo>
                  <a:lnTo>
                    <a:pt x="15428" y="1973"/>
                  </a:lnTo>
                  <a:lnTo>
                    <a:pt x="15892" y="1973"/>
                  </a:lnTo>
                  <a:lnTo>
                    <a:pt x="16324" y="1973"/>
                  </a:lnTo>
                  <a:lnTo>
                    <a:pt x="16755" y="1917"/>
                  </a:lnTo>
                  <a:lnTo>
                    <a:pt x="16855" y="1860"/>
                  </a:lnTo>
                  <a:lnTo>
                    <a:pt x="16987" y="1748"/>
                  </a:lnTo>
                  <a:lnTo>
                    <a:pt x="17120" y="1748"/>
                  </a:lnTo>
                  <a:lnTo>
                    <a:pt x="17253" y="1748"/>
                  </a:lnTo>
                  <a:lnTo>
                    <a:pt x="17419" y="1691"/>
                  </a:lnTo>
                  <a:lnTo>
                    <a:pt x="17551" y="1635"/>
                  </a:lnTo>
                  <a:lnTo>
                    <a:pt x="17651" y="1635"/>
                  </a:lnTo>
                  <a:lnTo>
                    <a:pt x="17784" y="1579"/>
                  </a:lnTo>
                  <a:lnTo>
                    <a:pt x="17850" y="1635"/>
                  </a:lnTo>
                  <a:lnTo>
                    <a:pt x="17916" y="1691"/>
                  </a:lnTo>
                  <a:lnTo>
                    <a:pt x="17983" y="1691"/>
                  </a:lnTo>
                  <a:lnTo>
                    <a:pt x="18082" y="1691"/>
                  </a:lnTo>
                  <a:lnTo>
                    <a:pt x="18115" y="1691"/>
                  </a:lnTo>
                  <a:lnTo>
                    <a:pt x="18215" y="1691"/>
                  </a:lnTo>
                  <a:lnTo>
                    <a:pt x="18282" y="1691"/>
                  </a:lnTo>
                  <a:lnTo>
                    <a:pt x="18348" y="1748"/>
                  </a:lnTo>
                  <a:lnTo>
                    <a:pt x="18580" y="1804"/>
                  </a:lnTo>
                  <a:lnTo>
                    <a:pt x="18779" y="1973"/>
                  </a:lnTo>
                  <a:lnTo>
                    <a:pt x="18978" y="2030"/>
                  </a:lnTo>
                  <a:lnTo>
                    <a:pt x="19177" y="2142"/>
                  </a:lnTo>
                  <a:lnTo>
                    <a:pt x="19376" y="2255"/>
                  </a:lnTo>
                  <a:lnTo>
                    <a:pt x="19575" y="2424"/>
                  </a:lnTo>
                  <a:lnTo>
                    <a:pt x="19775" y="2594"/>
                  </a:lnTo>
                  <a:lnTo>
                    <a:pt x="19974" y="2763"/>
                  </a:lnTo>
                  <a:lnTo>
                    <a:pt x="20173" y="2819"/>
                  </a:lnTo>
                  <a:lnTo>
                    <a:pt x="20338" y="2876"/>
                  </a:lnTo>
                  <a:lnTo>
                    <a:pt x="20571" y="3045"/>
                  </a:lnTo>
                  <a:lnTo>
                    <a:pt x="20703" y="3158"/>
                  </a:lnTo>
                  <a:lnTo>
                    <a:pt x="20902" y="3327"/>
                  </a:lnTo>
                  <a:lnTo>
                    <a:pt x="21069" y="3496"/>
                  </a:lnTo>
                  <a:lnTo>
                    <a:pt x="21268" y="3665"/>
                  </a:lnTo>
                  <a:lnTo>
                    <a:pt x="21467" y="3778"/>
                  </a:lnTo>
                  <a:lnTo>
                    <a:pt x="21467" y="3834"/>
                  </a:lnTo>
                  <a:lnTo>
                    <a:pt x="21467" y="3891"/>
                  </a:lnTo>
                  <a:lnTo>
                    <a:pt x="21500" y="3891"/>
                  </a:lnTo>
                  <a:lnTo>
                    <a:pt x="21500" y="3891"/>
                  </a:lnTo>
                  <a:lnTo>
                    <a:pt x="21500" y="3947"/>
                  </a:lnTo>
                  <a:lnTo>
                    <a:pt x="21533" y="3947"/>
                  </a:lnTo>
                  <a:lnTo>
                    <a:pt x="21566" y="3947"/>
                  </a:lnTo>
                  <a:lnTo>
                    <a:pt x="21600" y="3891"/>
                  </a:lnTo>
                  <a:lnTo>
                    <a:pt x="21600" y="4116"/>
                  </a:lnTo>
                  <a:lnTo>
                    <a:pt x="21533" y="4398"/>
                  </a:lnTo>
                  <a:lnTo>
                    <a:pt x="21467" y="4680"/>
                  </a:lnTo>
                  <a:lnTo>
                    <a:pt x="21467" y="4962"/>
                  </a:lnTo>
                  <a:lnTo>
                    <a:pt x="21400" y="5244"/>
                  </a:lnTo>
                  <a:lnTo>
                    <a:pt x="21334" y="5526"/>
                  </a:lnTo>
                  <a:lnTo>
                    <a:pt x="21334" y="5808"/>
                  </a:lnTo>
                  <a:lnTo>
                    <a:pt x="21268" y="6090"/>
                  </a:lnTo>
                  <a:lnTo>
                    <a:pt x="21234" y="6147"/>
                  </a:lnTo>
                  <a:lnTo>
                    <a:pt x="21201" y="6147"/>
                  </a:lnTo>
                  <a:lnTo>
                    <a:pt x="21168" y="6147"/>
                  </a:lnTo>
                  <a:lnTo>
                    <a:pt x="21168" y="6147"/>
                  </a:lnTo>
                  <a:lnTo>
                    <a:pt x="21135" y="6147"/>
                  </a:lnTo>
                  <a:lnTo>
                    <a:pt x="21101" y="6203"/>
                  </a:lnTo>
                  <a:lnTo>
                    <a:pt x="21101" y="6259"/>
                  </a:lnTo>
                  <a:lnTo>
                    <a:pt x="21201" y="6259"/>
                  </a:lnTo>
                  <a:lnTo>
                    <a:pt x="21135" y="6654"/>
                  </a:lnTo>
                  <a:lnTo>
                    <a:pt x="21069" y="7049"/>
                  </a:lnTo>
                  <a:lnTo>
                    <a:pt x="21002" y="7444"/>
                  </a:lnTo>
                  <a:lnTo>
                    <a:pt x="20936" y="7838"/>
                  </a:lnTo>
                  <a:lnTo>
                    <a:pt x="20902" y="8177"/>
                  </a:lnTo>
                  <a:lnTo>
                    <a:pt x="20836" y="8628"/>
                  </a:lnTo>
                  <a:lnTo>
                    <a:pt x="20737" y="8910"/>
                  </a:lnTo>
                  <a:lnTo>
                    <a:pt x="20703" y="9305"/>
                  </a:lnTo>
                  <a:lnTo>
                    <a:pt x="20604" y="9248"/>
                  </a:lnTo>
                  <a:lnTo>
                    <a:pt x="20571" y="9192"/>
                  </a:lnTo>
                  <a:lnTo>
                    <a:pt x="20471" y="9192"/>
                  </a:lnTo>
                  <a:lnTo>
                    <a:pt x="20405" y="9136"/>
                  </a:lnTo>
                  <a:lnTo>
                    <a:pt x="20338" y="9136"/>
                  </a:lnTo>
                  <a:lnTo>
                    <a:pt x="20272" y="9136"/>
                  </a:lnTo>
                  <a:lnTo>
                    <a:pt x="20239" y="9136"/>
                  </a:lnTo>
                  <a:lnTo>
                    <a:pt x="20173" y="9136"/>
                  </a:lnTo>
                  <a:lnTo>
                    <a:pt x="19642" y="8910"/>
                  </a:lnTo>
                  <a:lnTo>
                    <a:pt x="19177" y="8741"/>
                  </a:lnTo>
                  <a:lnTo>
                    <a:pt x="18646" y="8515"/>
                  </a:lnTo>
                  <a:lnTo>
                    <a:pt x="18115" y="8346"/>
                  </a:lnTo>
                  <a:lnTo>
                    <a:pt x="17584" y="8121"/>
                  </a:lnTo>
                  <a:lnTo>
                    <a:pt x="17054" y="8008"/>
                  </a:lnTo>
                  <a:lnTo>
                    <a:pt x="16523" y="7895"/>
                  </a:lnTo>
                  <a:lnTo>
                    <a:pt x="16025" y="7838"/>
                  </a:lnTo>
                  <a:lnTo>
                    <a:pt x="15959" y="7895"/>
                  </a:lnTo>
                  <a:lnTo>
                    <a:pt x="15892" y="7838"/>
                  </a:lnTo>
                  <a:lnTo>
                    <a:pt x="15892" y="7838"/>
                  </a:lnTo>
                  <a:lnTo>
                    <a:pt x="15892" y="7838"/>
                  </a:lnTo>
                  <a:lnTo>
                    <a:pt x="15892" y="7726"/>
                  </a:lnTo>
                  <a:lnTo>
                    <a:pt x="15859" y="7669"/>
                  </a:lnTo>
                  <a:lnTo>
                    <a:pt x="15826" y="7613"/>
                  </a:lnTo>
                  <a:lnTo>
                    <a:pt x="15793" y="7557"/>
                  </a:lnTo>
                  <a:lnTo>
                    <a:pt x="16457" y="7557"/>
                  </a:lnTo>
                  <a:lnTo>
                    <a:pt x="17054" y="7444"/>
                  </a:lnTo>
                  <a:lnTo>
                    <a:pt x="17717" y="7275"/>
                  </a:lnTo>
                  <a:lnTo>
                    <a:pt x="18348" y="7049"/>
                  </a:lnTo>
                  <a:lnTo>
                    <a:pt x="19011" y="6880"/>
                  </a:lnTo>
                  <a:lnTo>
                    <a:pt x="19675" y="6711"/>
                  </a:lnTo>
                  <a:lnTo>
                    <a:pt x="20305" y="6542"/>
                  </a:lnTo>
                  <a:lnTo>
                    <a:pt x="20936" y="6316"/>
                  </a:lnTo>
                  <a:lnTo>
                    <a:pt x="21002" y="6259"/>
                  </a:lnTo>
                  <a:lnTo>
                    <a:pt x="21002" y="6259"/>
                  </a:lnTo>
                  <a:lnTo>
                    <a:pt x="21002" y="6259"/>
                  </a:lnTo>
                  <a:lnTo>
                    <a:pt x="21035" y="6259"/>
                  </a:lnTo>
                  <a:lnTo>
                    <a:pt x="21035" y="6203"/>
                  </a:lnTo>
                  <a:lnTo>
                    <a:pt x="20869" y="6203"/>
                  </a:lnTo>
                  <a:lnTo>
                    <a:pt x="20703" y="6259"/>
                  </a:lnTo>
                  <a:lnTo>
                    <a:pt x="20538" y="6259"/>
                  </a:lnTo>
                  <a:lnTo>
                    <a:pt x="20338" y="6259"/>
                  </a:lnTo>
                  <a:lnTo>
                    <a:pt x="20173" y="6316"/>
                  </a:lnTo>
                  <a:lnTo>
                    <a:pt x="19974" y="6372"/>
                  </a:lnTo>
                  <a:lnTo>
                    <a:pt x="19808" y="6372"/>
                  </a:lnTo>
                  <a:lnTo>
                    <a:pt x="19675" y="6428"/>
                  </a:lnTo>
                  <a:lnTo>
                    <a:pt x="19575" y="6485"/>
                  </a:lnTo>
                  <a:lnTo>
                    <a:pt x="19476" y="6542"/>
                  </a:lnTo>
                  <a:lnTo>
                    <a:pt x="19376" y="6542"/>
                  </a:lnTo>
                  <a:lnTo>
                    <a:pt x="19244" y="6542"/>
                  </a:lnTo>
                  <a:lnTo>
                    <a:pt x="19177" y="6598"/>
                  </a:lnTo>
                  <a:lnTo>
                    <a:pt x="19045" y="6598"/>
                  </a:lnTo>
                  <a:lnTo>
                    <a:pt x="18945" y="6654"/>
                  </a:lnTo>
                  <a:lnTo>
                    <a:pt x="18845" y="6711"/>
                  </a:lnTo>
                  <a:lnTo>
                    <a:pt x="18447" y="6823"/>
                  </a:lnTo>
                  <a:lnTo>
                    <a:pt x="18115" y="6880"/>
                  </a:lnTo>
                  <a:lnTo>
                    <a:pt x="17684" y="7049"/>
                  </a:lnTo>
                  <a:lnTo>
                    <a:pt x="17319" y="7105"/>
                  </a:lnTo>
                  <a:lnTo>
                    <a:pt x="16921" y="7218"/>
                  </a:lnTo>
                  <a:lnTo>
                    <a:pt x="16490" y="7275"/>
                  </a:lnTo>
                  <a:lnTo>
                    <a:pt x="16125" y="7275"/>
                  </a:lnTo>
                  <a:lnTo>
                    <a:pt x="15727" y="7275"/>
                  </a:lnTo>
                  <a:lnTo>
                    <a:pt x="15859" y="7105"/>
                  </a:lnTo>
                  <a:lnTo>
                    <a:pt x="15992" y="6936"/>
                  </a:lnTo>
                  <a:lnTo>
                    <a:pt x="16125" y="6823"/>
                  </a:lnTo>
                  <a:lnTo>
                    <a:pt x="16290" y="6654"/>
                  </a:lnTo>
                  <a:lnTo>
                    <a:pt x="16423" y="6542"/>
                  </a:lnTo>
                  <a:lnTo>
                    <a:pt x="16556" y="6316"/>
                  </a:lnTo>
                  <a:lnTo>
                    <a:pt x="16689" y="6147"/>
                  </a:lnTo>
                  <a:lnTo>
                    <a:pt x="16855" y="5921"/>
                  </a:lnTo>
                  <a:lnTo>
                    <a:pt x="16954" y="5921"/>
                  </a:lnTo>
                  <a:lnTo>
                    <a:pt x="17253" y="5583"/>
                  </a:lnTo>
                  <a:lnTo>
                    <a:pt x="17584" y="5244"/>
                  </a:lnTo>
                  <a:lnTo>
                    <a:pt x="17916" y="4962"/>
                  </a:lnTo>
                  <a:lnTo>
                    <a:pt x="18215" y="4624"/>
                  </a:lnTo>
                  <a:lnTo>
                    <a:pt x="18547" y="4229"/>
                  </a:lnTo>
                  <a:lnTo>
                    <a:pt x="18879" y="3947"/>
                  </a:lnTo>
                  <a:lnTo>
                    <a:pt x="19210" y="3609"/>
                  </a:lnTo>
                  <a:lnTo>
                    <a:pt x="19542" y="3270"/>
                  </a:lnTo>
                  <a:lnTo>
                    <a:pt x="19476" y="3214"/>
                  </a:lnTo>
                  <a:lnTo>
                    <a:pt x="19376" y="3214"/>
                  </a:lnTo>
                  <a:lnTo>
                    <a:pt x="19277" y="3270"/>
                  </a:lnTo>
                  <a:lnTo>
                    <a:pt x="19244" y="3327"/>
                  </a:lnTo>
                  <a:lnTo>
                    <a:pt x="19177" y="3383"/>
                  </a:lnTo>
                  <a:lnTo>
                    <a:pt x="19144" y="3496"/>
                  </a:lnTo>
                  <a:lnTo>
                    <a:pt x="19045" y="3609"/>
                  </a:lnTo>
                  <a:lnTo>
                    <a:pt x="18978" y="3609"/>
                  </a:lnTo>
                  <a:lnTo>
                    <a:pt x="18547" y="4060"/>
                  </a:lnTo>
                  <a:lnTo>
                    <a:pt x="18115" y="4455"/>
                  </a:lnTo>
                  <a:lnTo>
                    <a:pt x="17618" y="4962"/>
                  </a:lnTo>
                  <a:lnTo>
                    <a:pt x="17186" y="5357"/>
                  </a:lnTo>
                  <a:lnTo>
                    <a:pt x="16788" y="5808"/>
                  </a:lnTo>
                  <a:lnTo>
                    <a:pt x="16357" y="6259"/>
                  </a:lnTo>
                  <a:lnTo>
                    <a:pt x="15892" y="6767"/>
                  </a:lnTo>
                  <a:lnTo>
                    <a:pt x="15461" y="7162"/>
                  </a:lnTo>
                  <a:lnTo>
                    <a:pt x="15395" y="7162"/>
                  </a:lnTo>
                  <a:lnTo>
                    <a:pt x="15328" y="7105"/>
                  </a:lnTo>
                  <a:lnTo>
                    <a:pt x="15295" y="7105"/>
                  </a:lnTo>
                  <a:lnTo>
                    <a:pt x="15229" y="7049"/>
                  </a:lnTo>
                  <a:lnTo>
                    <a:pt x="15163" y="7049"/>
                  </a:lnTo>
                  <a:lnTo>
                    <a:pt x="15129" y="6992"/>
                  </a:lnTo>
                  <a:lnTo>
                    <a:pt x="15063" y="6992"/>
                  </a:lnTo>
                  <a:lnTo>
                    <a:pt x="14996" y="6936"/>
                  </a:lnTo>
                  <a:lnTo>
                    <a:pt x="15063" y="6598"/>
                  </a:lnTo>
                  <a:lnTo>
                    <a:pt x="15129" y="6203"/>
                  </a:lnTo>
                  <a:lnTo>
                    <a:pt x="15229" y="5808"/>
                  </a:lnTo>
                  <a:lnTo>
                    <a:pt x="15295" y="5413"/>
                  </a:lnTo>
                  <a:lnTo>
                    <a:pt x="15362" y="5018"/>
                  </a:lnTo>
                  <a:lnTo>
                    <a:pt x="15461" y="4680"/>
                  </a:lnTo>
                  <a:lnTo>
                    <a:pt x="15594" y="4229"/>
                  </a:lnTo>
                  <a:lnTo>
                    <a:pt x="15660" y="3891"/>
                  </a:lnTo>
                  <a:lnTo>
                    <a:pt x="15760" y="3778"/>
                  </a:lnTo>
                  <a:lnTo>
                    <a:pt x="15793" y="3609"/>
                  </a:lnTo>
                  <a:lnTo>
                    <a:pt x="15859" y="3496"/>
                  </a:lnTo>
                  <a:lnTo>
                    <a:pt x="15892" y="3327"/>
                  </a:lnTo>
                  <a:lnTo>
                    <a:pt x="15892" y="3214"/>
                  </a:lnTo>
                  <a:lnTo>
                    <a:pt x="15959" y="3101"/>
                  </a:lnTo>
                  <a:lnTo>
                    <a:pt x="15992" y="2988"/>
                  </a:lnTo>
                  <a:lnTo>
                    <a:pt x="16058" y="2819"/>
                  </a:lnTo>
                  <a:lnTo>
                    <a:pt x="16025" y="2763"/>
                  </a:lnTo>
                  <a:lnTo>
                    <a:pt x="15892" y="2988"/>
                  </a:lnTo>
                  <a:lnTo>
                    <a:pt x="15760" y="3214"/>
                  </a:lnTo>
                  <a:lnTo>
                    <a:pt x="15660" y="3496"/>
                  </a:lnTo>
                  <a:lnTo>
                    <a:pt x="15594" y="3834"/>
                  </a:lnTo>
                  <a:lnTo>
                    <a:pt x="15461" y="4060"/>
                  </a:lnTo>
                  <a:lnTo>
                    <a:pt x="15395" y="4398"/>
                  </a:lnTo>
                  <a:lnTo>
                    <a:pt x="15295" y="4680"/>
                  </a:lnTo>
                  <a:lnTo>
                    <a:pt x="15229" y="4962"/>
                  </a:lnTo>
                  <a:lnTo>
                    <a:pt x="15129" y="5188"/>
                  </a:lnTo>
                  <a:lnTo>
                    <a:pt x="15096" y="5413"/>
                  </a:lnTo>
                  <a:lnTo>
                    <a:pt x="15063" y="5639"/>
                  </a:lnTo>
                  <a:lnTo>
                    <a:pt x="14996" y="5865"/>
                  </a:lnTo>
                  <a:lnTo>
                    <a:pt x="14964" y="6090"/>
                  </a:lnTo>
                  <a:lnTo>
                    <a:pt x="14897" y="6316"/>
                  </a:lnTo>
                  <a:lnTo>
                    <a:pt x="14864" y="6542"/>
                  </a:lnTo>
                  <a:lnTo>
                    <a:pt x="14797" y="6767"/>
                  </a:lnTo>
                  <a:lnTo>
                    <a:pt x="14797" y="6767"/>
                  </a:lnTo>
                  <a:lnTo>
                    <a:pt x="14764" y="6711"/>
                  </a:lnTo>
                  <a:lnTo>
                    <a:pt x="14764" y="6654"/>
                  </a:lnTo>
                  <a:lnTo>
                    <a:pt x="14731" y="6598"/>
                  </a:lnTo>
                  <a:lnTo>
                    <a:pt x="14698" y="6542"/>
                  </a:lnTo>
                  <a:lnTo>
                    <a:pt x="14665" y="6485"/>
                  </a:lnTo>
                  <a:lnTo>
                    <a:pt x="14665" y="6428"/>
                  </a:lnTo>
                  <a:lnTo>
                    <a:pt x="14632" y="6372"/>
                  </a:lnTo>
                  <a:lnTo>
                    <a:pt x="14399" y="5921"/>
                  </a:lnTo>
                  <a:lnTo>
                    <a:pt x="14200" y="5413"/>
                  </a:lnTo>
                  <a:lnTo>
                    <a:pt x="13935" y="4962"/>
                  </a:lnTo>
                  <a:lnTo>
                    <a:pt x="13669" y="4398"/>
                  </a:lnTo>
                  <a:lnTo>
                    <a:pt x="13437" y="4003"/>
                  </a:lnTo>
                  <a:lnTo>
                    <a:pt x="13172" y="3552"/>
                  </a:lnTo>
                  <a:lnTo>
                    <a:pt x="12940" y="3101"/>
                  </a:lnTo>
                  <a:lnTo>
                    <a:pt x="12641" y="2650"/>
                  </a:lnTo>
                  <a:lnTo>
                    <a:pt x="12641" y="2706"/>
                  </a:lnTo>
                  <a:lnTo>
                    <a:pt x="12641" y="2763"/>
                  </a:lnTo>
                  <a:lnTo>
                    <a:pt x="12641" y="2819"/>
                  </a:lnTo>
                  <a:lnTo>
                    <a:pt x="12641" y="2819"/>
                  </a:lnTo>
                  <a:lnTo>
                    <a:pt x="12641" y="2876"/>
                  </a:lnTo>
                  <a:lnTo>
                    <a:pt x="12906" y="3214"/>
                  </a:lnTo>
                  <a:lnTo>
                    <a:pt x="13105" y="3609"/>
                  </a:lnTo>
                  <a:lnTo>
                    <a:pt x="13338" y="4003"/>
                  </a:lnTo>
                  <a:lnTo>
                    <a:pt x="13570" y="4398"/>
                  </a:lnTo>
                  <a:lnTo>
                    <a:pt x="13736" y="4793"/>
                  </a:lnTo>
                  <a:lnTo>
                    <a:pt x="13935" y="5188"/>
                  </a:lnTo>
                  <a:lnTo>
                    <a:pt x="14134" y="5583"/>
                  </a:lnTo>
                  <a:lnTo>
                    <a:pt x="14266" y="5977"/>
                  </a:lnTo>
                  <a:lnTo>
                    <a:pt x="14300" y="6090"/>
                  </a:lnTo>
                  <a:lnTo>
                    <a:pt x="14366" y="6259"/>
                  </a:lnTo>
                  <a:lnTo>
                    <a:pt x="14366" y="6316"/>
                  </a:lnTo>
                  <a:lnTo>
                    <a:pt x="14433" y="6428"/>
                  </a:lnTo>
                  <a:lnTo>
                    <a:pt x="14499" y="6542"/>
                  </a:lnTo>
                  <a:lnTo>
                    <a:pt x="14532" y="6598"/>
                  </a:lnTo>
                  <a:lnTo>
                    <a:pt x="14565" y="6767"/>
                  </a:lnTo>
                  <a:lnTo>
                    <a:pt x="14598" y="6823"/>
                  </a:lnTo>
                  <a:lnTo>
                    <a:pt x="14433" y="6823"/>
                  </a:lnTo>
                  <a:lnTo>
                    <a:pt x="14300" y="6767"/>
                  </a:lnTo>
                  <a:lnTo>
                    <a:pt x="14200" y="6711"/>
                  </a:lnTo>
                  <a:lnTo>
                    <a:pt x="14067" y="6598"/>
                  </a:lnTo>
                  <a:lnTo>
                    <a:pt x="13902" y="6542"/>
                  </a:lnTo>
                  <a:lnTo>
                    <a:pt x="13769" y="6428"/>
                  </a:lnTo>
                  <a:lnTo>
                    <a:pt x="13669" y="6316"/>
                  </a:lnTo>
                  <a:lnTo>
                    <a:pt x="13503" y="6316"/>
                  </a:lnTo>
                  <a:lnTo>
                    <a:pt x="12940" y="5977"/>
                  </a:lnTo>
                  <a:lnTo>
                    <a:pt x="12342" y="5752"/>
                  </a:lnTo>
                  <a:lnTo>
                    <a:pt x="11712" y="5470"/>
                  </a:lnTo>
                  <a:lnTo>
                    <a:pt x="11148" y="5132"/>
                  </a:lnTo>
                  <a:lnTo>
                    <a:pt x="10517" y="4793"/>
                  </a:lnTo>
                  <a:lnTo>
                    <a:pt x="9953" y="4398"/>
                  </a:lnTo>
                  <a:lnTo>
                    <a:pt x="9389" y="4060"/>
                  </a:lnTo>
                  <a:lnTo>
                    <a:pt x="8792" y="3609"/>
                  </a:lnTo>
                  <a:lnTo>
                    <a:pt x="8759" y="3722"/>
                  </a:lnTo>
                  <a:lnTo>
                    <a:pt x="8958" y="3891"/>
                  </a:lnTo>
                  <a:lnTo>
                    <a:pt x="9124" y="4060"/>
                  </a:lnTo>
                  <a:lnTo>
                    <a:pt x="9256" y="4116"/>
                  </a:lnTo>
                  <a:lnTo>
                    <a:pt x="9422" y="4285"/>
                  </a:lnTo>
                  <a:lnTo>
                    <a:pt x="9588" y="4398"/>
                  </a:lnTo>
                  <a:lnTo>
                    <a:pt x="9754" y="4511"/>
                  </a:lnTo>
                  <a:lnTo>
                    <a:pt x="9920" y="4680"/>
                  </a:lnTo>
                  <a:lnTo>
                    <a:pt x="10119" y="4793"/>
                  </a:lnTo>
                  <a:lnTo>
                    <a:pt x="10650" y="5075"/>
                  </a:lnTo>
                  <a:lnTo>
                    <a:pt x="11148" y="5357"/>
                  </a:lnTo>
                  <a:lnTo>
                    <a:pt x="11712" y="5639"/>
                  </a:lnTo>
                  <a:lnTo>
                    <a:pt x="12209" y="5921"/>
                  </a:lnTo>
                  <a:lnTo>
                    <a:pt x="12773" y="6147"/>
                  </a:lnTo>
                  <a:lnTo>
                    <a:pt x="13304" y="6428"/>
                  </a:lnTo>
                  <a:lnTo>
                    <a:pt x="13802" y="6767"/>
                  </a:lnTo>
                  <a:lnTo>
                    <a:pt x="14333" y="7105"/>
                  </a:lnTo>
                  <a:lnTo>
                    <a:pt x="14134" y="7275"/>
                  </a:lnTo>
                  <a:lnTo>
                    <a:pt x="13935" y="7331"/>
                  </a:lnTo>
                  <a:lnTo>
                    <a:pt x="13736" y="7387"/>
                  </a:lnTo>
                  <a:lnTo>
                    <a:pt x="13570" y="7387"/>
                  </a:lnTo>
                  <a:lnTo>
                    <a:pt x="13371" y="7387"/>
                  </a:lnTo>
                  <a:lnTo>
                    <a:pt x="13139" y="7387"/>
                  </a:lnTo>
                  <a:lnTo>
                    <a:pt x="13006" y="7387"/>
                  </a:lnTo>
                  <a:lnTo>
                    <a:pt x="12773" y="7387"/>
                  </a:lnTo>
                  <a:lnTo>
                    <a:pt x="12010" y="7557"/>
                  </a:lnTo>
                  <a:lnTo>
                    <a:pt x="11314" y="7669"/>
                  </a:lnTo>
                  <a:lnTo>
                    <a:pt x="10550" y="7782"/>
                  </a:lnTo>
                  <a:lnTo>
                    <a:pt x="9754" y="7838"/>
                  </a:lnTo>
                  <a:lnTo>
                    <a:pt x="9024" y="7838"/>
                  </a:lnTo>
                  <a:lnTo>
                    <a:pt x="8228" y="7895"/>
                  </a:lnTo>
                  <a:lnTo>
                    <a:pt x="7465" y="8008"/>
                  </a:lnTo>
                  <a:lnTo>
                    <a:pt x="6702" y="8121"/>
                  </a:lnTo>
                  <a:lnTo>
                    <a:pt x="6403" y="8121"/>
                  </a:lnTo>
                  <a:lnTo>
                    <a:pt x="6104" y="8121"/>
                  </a:lnTo>
                  <a:lnTo>
                    <a:pt x="5806" y="8121"/>
                  </a:lnTo>
                  <a:lnTo>
                    <a:pt x="5507" y="8121"/>
                  </a:lnTo>
                  <a:lnTo>
                    <a:pt x="5242" y="8121"/>
                  </a:lnTo>
                  <a:lnTo>
                    <a:pt x="4910" y="8177"/>
                  </a:lnTo>
                  <a:lnTo>
                    <a:pt x="4644" y="8290"/>
                  </a:lnTo>
                  <a:lnTo>
                    <a:pt x="4313" y="8402"/>
                  </a:lnTo>
                  <a:lnTo>
                    <a:pt x="5076" y="8402"/>
                  </a:lnTo>
                  <a:lnTo>
                    <a:pt x="5839" y="8402"/>
                  </a:lnTo>
                  <a:lnTo>
                    <a:pt x="6668" y="8346"/>
                  </a:lnTo>
                  <a:lnTo>
                    <a:pt x="7432" y="8233"/>
                  </a:lnTo>
                  <a:lnTo>
                    <a:pt x="8161" y="8121"/>
                  </a:lnTo>
                  <a:lnTo>
                    <a:pt x="8958" y="8064"/>
                  </a:lnTo>
                  <a:lnTo>
                    <a:pt x="9721" y="8008"/>
                  </a:lnTo>
                  <a:lnTo>
                    <a:pt x="10418" y="7951"/>
                  </a:lnTo>
                  <a:lnTo>
                    <a:pt x="10882" y="7838"/>
                  </a:lnTo>
                  <a:lnTo>
                    <a:pt x="11314" y="7838"/>
                  </a:lnTo>
                  <a:lnTo>
                    <a:pt x="11745" y="7838"/>
                  </a:lnTo>
                  <a:lnTo>
                    <a:pt x="12176" y="7726"/>
                  </a:lnTo>
                  <a:lnTo>
                    <a:pt x="12608" y="7669"/>
                  </a:lnTo>
                  <a:lnTo>
                    <a:pt x="13072" y="7669"/>
                  </a:lnTo>
                  <a:lnTo>
                    <a:pt x="13503" y="7613"/>
                  </a:lnTo>
                  <a:lnTo>
                    <a:pt x="13968" y="7613"/>
                  </a:lnTo>
                  <a:lnTo>
                    <a:pt x="13902" y="7726"/>
                  </a:lnTo>
                  <a:lnTo>
                    <a:pt x="13868" y="7838"/>
                  </a:lnTo>
                  <a:lnTo>
                    <a:pt x="13802" y="7895"/>
                  </a:lnTo>
                  <a:lnTo>
                    <a:pt x="13736" y="8008"/>
                  </a:lnTo>
                  <a:lnTo>
                    <a:pt x="13703" y="8121"/>
                  </a:lnTo>
                  <a:lnTo>
                    <a:pt x="13636" y="8177"/>
                  </a:lnTo>
                  <a:lnTo>
                    <a:pt x="13570" y="8233"/>
                  </a:lnTo>
                  <a:lnTo>
                    <a:pt x="13437" y="8233"/>
                  </a:lnTo>
                  <a:lnTo>
                    <a:pt x="12442" y="8910"/>
                  </a:lnTo>
                  <a:lnTo>
                    <a:pt x="11413" y="9643"/>
                  </a:lnTo>
                  <a:lnTo>
                    <a:pt x="10385" y="10320"/>
                  </a:lnTo>
                  <a:lnTo>
                    <a:pt x="9389" y="10997"/>
                  </a:lnTo>
                  <a:lnTo>
                    <a:pt x="8361" y="11730"/>
                  </a:lnTo>
                  <a:lnTo>
                    <a:pt x="7332" y="12407"/>
                  </a:lnTo>
                  <a:lnTo>
                    <a:pt x="6337" y="13140"/>
                  </a:lnTo>
                  <a:lnTo>
                    <a:pt x="5308" y="13817"/>
                  </a:lnTo>
                  <a:lnTo>
                    <a:pt x="4744" y="14155"/>
                  </a:lnTo>
                  <a:lnTo>
                    <a:pt x="4180" y="14437"/>
                  </a:lnTo>
                  <a:lnTo>
                    <a:pt x="3583" y="14663"/>
                  </a:lnTo>
                  <a:lnTo>
                    <a:pt x="3019" y="14944"/>
                  </a:lnTo>
                  <a:lnTo>
                    <a:pt x="2455" y="15227"/>
                  </a:lnTo>
                  <a:lnTo>
                    <a:pt x="1891" y="15452"/>
                  </a:lnTo>
                  <a:lnTo>
                    <a:pt x="1260" y="15678"/>
                  </a:lnTo>
                  <a:lnTo>
                    <a:pt x="696" y="15960"/>
                  </a:lnTo>
                  <a:lnTo>
                    <a:pt x="630" y="16072"/>
                  </a:lnTo>
                  <a:lnTo>
                    <a:pt x="1393" y="15790"/>
                  </a:lnTo>
                  <a:lnTo>
                    <a:pt x="2123" y="15508"/>
                  </a:lnTo>
                  <a:lnTo>
                    <a:pt x="2886" y="15283"/>
                  </a:lnTo>
                  <a:lnTo>
                    <a:pt x="3616" y="14944"/>
                  </a:lnTo>
                  <a:lnTo>
                    <a:pt x="4346" y="14606"/>
                  </a:lnTo>
                  <a:lnTo>
                    <a:pt x="5076" y="14211"/>
                  </a:lnTo>
                  <a:lnTo>
                    <a:pt x="5806" y="13760"/>
                  </a:lnTo>
                  <a:lnTo>
                    <a:pt x="6469" y="13253"/>
                  </a:lnTo>
                  <a:lnTo>
                    <a:pt x="7233" y="12745"/>
                  </a:lnTo>
                  <a:lnTo>
                    <a:pt x="7962" y="12294"/>
                  </a:lnTo>
                  <a:lnTo>
                    <a:pt x="8692" y="11730"/>
                  </a:lnTo>
                  <a:lnTo>
                    <a:pt x="9422" y="11279"/>
                  </a:lnTo>
                  <a:lnTo>
                    <a:pt x="10219" y="10715"/>
                  </a:lnTo>
                  <a:lnTo>
                    <a:pt x="10916" y="10207"/>
                  </a:lnTo>
                  <a:lnTo>
                    <a:pt x="11646" y="9700"/>
                  </a:lnTo>
                  <a:lnTo>
                    <a:pt x="12409" y="9192"/>
                  </a:lnTo>
                  <a:lnTo>
                    <a:pt x="12541" y="9079"/>
                  </a:lnTo>
                  <a:lnTo>
                    <a:pt x="12740" y="8966"/>
                  </a:lnTo>
                  <a:lnTo>
                    <a:pt x="12940" y="8854"/>
                  </a:lnTo>
                  <a:lnTo>
                    <a:pt x="13105" y="8741"/>
                  </a:lnTo>
                  <a:lnTo>
                    <a:pt x="13304" y="8685"/>
                  </a:lnTo>
                  <a:lnTo>
                    <a:pt x="13470" y="8628"/>
                  </a:lnTo>
                  <a:lnTo>
                    <a:pt x="13669" y="8459"/>
                  </a:lnTo>
                  <a:lnTo>
                    <a:pt x="13835" y="8402"/>
                  </a:lnTo>
                  <a:lnTo>
                    <a:pt x="13935" y="8628"/>
                  </a:lnTo>
                  <a:lnTo>
                    <a:pt x="13736" y="8797"/>
                  </a:lnTo>
                  <a:lnTo>
                    <a:pt x="13603" y="9079"/>
                  </a:lnTo>
                  <a:lnTo>
                    <a:pt x="13404" y="9305"/>
                  </a:lnTo>
                  <a:lnTo>
                    <a:pt x="13205" y="9530"/>
                  </a:lnTo>
                  <a:lnTo>
                    <a:pt x="13039" y="9700"/>
                  </a:lnTo>
                  <a:lnTo>
                    <a:pt x="12840" y="9981"/>
                  </a:lnTo>
                  <a:lnTo>
                    <a:pt x="12641" y="10207"/>
                  </a:lnTo>
                  <a:lnTo>
                    <a:pt x="12475" y="10433"/>
                  </a:lnTo>
                  <a:lnTo>
                    <a:pt x="12044" y="10771"/>
                  </a:lnTo>
                  <a:lnTo>
                    <a:pt x="11646" y="11222"/>
                  </a:lnTo>
                  <a:lnTo>
                    <a:pt x="11280" y="11617"/>
                  </a:lnTo>
                  <a:lnTo>
                    <a:pt x="10849" y="12012"/>
                  </a:lnTo>
                  <a:lnTo>
                    <a:pt x="10418" y="12350"/>
                  </a:lnTo>
                  <a:lnTo>
                    <a:pt x="10020" y="12689"/>
                  </a:lnTo>
                  <a:lnTo>
                    <a:pt x="9588" y="13027"/>
                  </a:lnTo>
                  <a:lnTo>
                    <a:pt x="9157" y="13365"/>
                  </a:lnTo>
                  <a:lnTo>
                    <a:pt x="8991" y="13534"/>
                  </a:lnTo>
                  <a:lnTo>
                    <a:pt x="9157" y="13478"/>
                  </a:lnTo>
                  <a:lnTo>
                    <a:pt x="9323" y="13422"/>
                  </a:lnTo>
                  <a:lnTo>
                    <a:pt x="9555" y="13309"/>
                  </a:lnTo>
                  <a:lnTo>
                    <a:pt x="9754" y="13196"/>
                  </a:lnTo>
                  <a:lnTo>
                    <a:pt x="9887" y="13084"/>
                  </a:lnTo>
                  <a:lnTo>
                    <a:pt x="10086" y="12914"/>
                  </a:lnTo>
                  <a:lnTo>
                    <a:pt x="10285" y="12801"/>
                  </a:lnTo>
                  <a:lnTo>
                    <a:pt x="10418" y="12576"/>
                  </a:lnTo>
                  <a:lnTo>
                    <a:pt x="10749" y="12350"/>
                  </a:lnTo>
                  <a:lnTo>
                    <a:pt x="11015" y="12125"/>
                  </a:lnTo>
                  <a:lnTo>
                    <a:pt x="11347" y="11786"/>
                  </a:lnTo>
                  <a:lnTo>
                    <a:pt x="11612" y="11561"/>
                  </a:lnTo>
                  <a:lnTo>
                    <a:pt x="11944" y="11279"/>
                  </a:lnTo>
                  <a:lnTo>
                    <a:pt x="12209" y="10940"/>
                  </a:lnTo>
                  <a:lnTo>
                    <a:pt x="12541" y="10658"/>
                  </a:lnTo>
                  <a:lnTo>
                    <a:pt x="12807" y="10320"/>
                  </a:lnTo>
                  <a:lnTo>
                    <a:pt x="13006" y="10095"/>
                  </a:lnTo>
                  <a:lnTo>
                    <a:pt x="13105" y="9925"/>
                  </a:lnTo>
                  <a:lnTo>
                    <a:pt x="13304" y="9700"/>
                  </a:lnTo>
                  <a:lnTo>
                    <a:pt x="13470" y="9530"/>
                  </a:lnTo>
                  <a:lnTo>
                    <a:pt x="13636" y="9361"/>
                  </a:lnTo>
                  <a:lnTo>
                    <a:pt x="13769" y="9136"/>
                  </a:lnTo>
                  <a:lnTo>
                    <a:pt x="13935" y="8910"/>
                  </a:lnTo>
                  <a:lnTo>
                    <a:pt x="14101" y="8741"/>
                  </a:lnTo>
                  <a:lnTo>
                    <a:pt x="14134" y="8741"/>
                  </a:lnTo>
                  <a:lnTo>
                    <a:pt x="14167" y="8741"/>
                  </a:lnTo>
                  <a:lnTo>
                    <a:pt x="14167" y="8797"/>
                  </a:lnTo>
                  <a:lnTo>
                    <a:pt x="14200" y="8854"/>
                  </a:lnTo>
                  <a:lnTo>
                    <a:pt x="14200" y="8910"/>
                  </a:lnTo>
                  <a:lnTo>
                    <a:pt x="14200" y="8966"/>
                  </a:lnTo>
                  <a:lnTo>
                    <a:pt x="14200" y="9023"/>
                  </a:lnTo>
                  <a:lnTo>
                    <a:pt x="14167" y="9079"/>
                  </a:lnTo>
                  <a:lnTo>
                    <a:pt x="14034" y="9643"/>
                  </a:lnTo>
                  <a:lnTo>
                    <a:pt x="13868" y="10151"/>
                  </a:lnTo>
                  <a:lnTo>
                    <a:pt x="13669" y="10658"/>
                  </a:lnTo>
                  <a:lnTo>
                    <a:pt x="13503" y="11222"/>
                  </a:lnTo>
                  <a:lnTo>
                    <a:pt x="13304" y="11730"/>
                  </a:lnTo>
                  <a:lnTo>
                    <a:pt x="13105" y="12238"/>
                  </a:lnTo>
                  <a:lnTo>
                    <a:pt x="12940" y="12689"/>
                  </a:lnTo>
                  <a:lnTo>
                    <a:pt x="12707" y="13196"/>
                  </a:lnTo>
                  <a:lnTo>
                    <a:pt x="12740" y="13253"/>
                  </a:lnTo>
                  <a:lnTo>
                    <a:pt x="12773" y="13253"/>
                  </a:lnTo>
                  <a:lnTo>
                    <a:pt x="12807" y="13196"/>
                  </a:lnTo>
                  <a:lnTo>
                    <a:pt x="12807" y="13196"/>
                  </a:lnTo>
                  <a:lnTo>
                    <a:pt x="12840" y="13140"/>
                  </a:lnTo>
                  <a:lnTo>
                    <a:pt x="12873" y="13140"/>
                  </a:lnTo>
                  <a:lnTo>
                    <a:pt x="12906" y="13140"/>
                  </a:lnTo>
                  <a:lnTo>
                    <a:pt x="13105" y="12576"/>
                  </a:lnTo>
                  <a:lnTo>
                    <a:pt x="13304" y="12181"/>
                  </a:lnTo>
                  <a:lnTo>
                    <a:pt x="13537" y="11617"/>
                  </a:lnTo>
                  <a:lnTo>
                    <a:pt x="13703" y="11166"/>
                  </a:lnTo>
                  <a:lnTo>
                    <a:pt x="13902" y="10658"/>
                  </a:lnTo>
                  <a:lnTo>
                    <a:pt x="14067" y="10151"/>
                  </a:lnTo>
                  <a:lnTo>
                    <a:pt x="14200" y="9587"/>
                  </a:lnTo>
                  <a:lnTo>
                    <a:pt x="14366" y="9023"/>
                  </a:lnTo>
                  <a:lnTo>
                    <a:pt x="14366" y="8966"/>
                  </a:lnTo>
                  <a:lnTo>
                    <a:pt x="14366" y="8966"/>
                  </a:lnTo>
                  <a:lnTo>
                    <a:pt x="14399" y="8966"/>
                  </a:lnTo>
                  <a:lnTo>
                    <a:pt x="14433" y="8966"/>
                  </a:lnTo>
                  <a:lnTo>
                    <a:pt x="14466" y="8966"/>
                  </a:lnTo>
                  <a:lnTo>
                    <a:pt x="14499" y="8966"/>
                  </a:lnTo>
                  <a:lnTo>
                    <a:pt x="14499" y="9305"/>
                  </a:lnTo>
                  <a:lnTo>
                    <a:pt x="14499" y="9643"/>
                  </a:lnTo>
                  <a:lnTo>
                    <a:pt x="14499" y="9925"/>
                  </a:lnTo>
                  <a:lnTo>
                    <a:pt x="14565" y="10207"/>
                  </a:lnTo>
                  <a:lnTo>
                    <a:pt x="14665" y="10715"/>
                  </a:lnTo>
                  <a:lnTo>
                    <a:pt x="14797" y="11279"/>
                  </a:lnTo>
                  <a:lnTo>
                    <a:pt x="14964" y="11786"/>
                  </a:lnTo>
                  <a:lnTo>
                    <a:pt x="15196" y="12350"/>
                  </a:lnTo>
                  <a:lnTo>
                    <a:pt x="15395" y="12858"/>
                  </a:lnTo>
                  <a:lnTo>
                    <a:pt x="15594" y="13365"/>
                  </a:lnTo>
                  <a:lnTo>
                    <a:pt x="15594" y="13140"/>
                  </a:lnTo>
                  <a:lnTo>
                    <a:pt x="15527" y="12914"/>
                  </a:lnTo>
                  <a:lnTo>
                    <a:pt x="15461" y="12745"/>
                  </a:lnTo>
                  <a:lnTo>
                    <a:pt x="15395" y="12519"/>
                  </a:lnTo>
                  <a:lnTo>
                    <a:pt x="15328" y="12350"/>
                  </a:lnTo>
                  <a:lnTo>
                    <a:pt x="15295" y="12181"/>
                  </a:lnTo>
                  <a:lnTo>
                    <a:pt x="15196" y="11955"/>
                  </a:lnTo>
                  <a:lnTo>
                    <a:pt x="15129" y="11786"/>
                  </a:lnTo>
                  <a:lnTo>
                    <a:pt x="14996" y="11504"/>
                  </a:lnTo>
                  <a:lnTo>
                    <a:pt x="14930" y="11222"/>
                  </a:lnTo>
                  <a:lnTo>
                    <a:pt x="14797" y="10828"/>
                  </a:lnTo>
                  <a:lnTo>
                    <a:pt x="14764" y="10545"/>
                  </a:lnTo>
                  <a:lnTo>
                    <a:pt x="14731" y="10207"/>
                  </a:lnTo>
                  <a:lnTo>
                    <a:pt x="14698" y="9812"/>
                  </a:lnTo>
                  <a:lnTo>
                    <a:pt x="14665" y="9474"/>
                  </a:lnTo>
                  <a:lnTo>
                    <a:pt x="14665" y="9079"/>
                  </a:lnTo>
                  <a:lnTo>
                    <a:pt x="14731" y="9136"/>
                  </a:lnTo>
                  <a:lnTo>
                    <a:pt x="14764" y="9136"/>
                  </a:lnTo>
                  <a:lnTo>
                    <a:pt x="14797" y="9192"/>
                  </a:lnTo>
                  <a:lnTo>
                    <a:pt x="14897" y="9305"/>
                  </a:lnTo>
                  <a:lnTo>
                    <a:pt x="14964" y="9418"/>
                  </a:lnTo>
                  <a:lnTo>
                    <a:pt x="14996" y="9474"/>
                  </a:lnTo>
                  <a:lnTo>
                    <a:pt x="15096" y="9587"/>
                  </a:lnTo>
                  <a:lnTo>
                    <a:pt x="15129" y="9643"/>
                  </a:lnTo>
                  <a:lnTo>
                    <a:pt x="15561" y="10151"/>
                  </a:lnTo>
                  <a:lnTo>
                    <a:pt x="15959" y="10658"/>
                  </a:lnTo>
                  <a:lnTo>
                    <a:pt x="16390" y="11279"/>
                  </a:lnTo>
                  <a:lnTo>
                    <a:pt x="16755" y="11786"/>
                  </a:lnTo>
                  <a:lnTo>
                    <a:pt x="17153" y="12407"/>
                  </a:lnTo>
                  <a:lnTo>
                    <a:pt x="17518" y="13027"/>
                  </a:lnTo>
                  <a:lnTo>
                    <a:pt x="17916" y="13647"/>
                  </a:lnTo>
                  <a:lnTo>
                    <a:pt x="18248" y="14380"/>
                  </a:lnTo>
                  <a:lnTo>
                    <a:pt x="18282" y="14437"/>
                  </a:lnTo>
                  <a:lnTo>
                    <a:pt x="18314" y="14437"/>
                  </a:lnTo>
                  <a:lnTo>
                    <a:pt x="18348" y="14493"/>
                  </a:lnTo>
                  <a:lnTo>
                    <a:pt x="18348" y="14606"/>
                  </a:lnTo>
                  <a:lnTo>
                    <a:pt x="18414" y="14719"/>
                  </a:lnTo>
                  <a:lnTo>
                    <a:pt x="18447" y="14719"/>
                  </a:lnTo>
                  <a:lnTo>
                    <a:pt x="18514" y="14775"/>
                  </a:lnTo>
                  <a:lnTo>
                    <a:pt x="18547" y="14775"/>
                  </a:lnTo>
                  <a:lnTo>
                    <a:pt x="18547" y="14663"/>
                  </a:lnTo>
                  <a:lnTo>
                    <a:pt x="18248" y="14155"/>
                  </a:lnTo>
                  <a:lnTo>
                    <a:pt x="18016" y="13534"/>
                  </a:lnTo>
                  <a:lnTo>
                    <a:pt x="17717" y="13027"/>
                  </a:lnTo>
                  <a:lnTo>
                    <a:pt x="17452" y="12519"/>
                  </a:lnTo>
                  <a:lnTo>
                    <a:pt x="17153" y="12012"/>
                  </a:lnTo>
                  <a:lnTo>
                    <a:pt x="16855" y="11561"/>
                  </a:lnTo>
                  <a:lnTo>
                    <a:pt x="16490" y="11053"/>
                  </a:lnTo>
                  <a:lnTo>
                    <a:pt x="16158" y="10658"/>
                  </a:lnTo>
                  <a:lnTo>
                    <a:pt x="15992" y="10489"/>
                  </a:lnTo>
                  <a:lnTo>
                    <a:pt x="15859" y="10207"/>
                  </a:lnTo>
                  <a:lnTo>
                    <a:pt x="15693" y="10038"/>
                  </a:lnTo>
                  <a:lnTo>
                    <a:pt x="15527" y="9869"/>
                  </a:lnTo>
                  <a:lnTo>
                    <a:pt x="15362" y="9700"/>
                  </a:lnTo>
                  <a:lnTo>
                    <a:pt x="15262" y="9474"/>
                  </a:lnTo>
                  <a:lnTo>
                    <a:pt x="15096" y="9305"/>
                  </a:lnTo>
                  <a:lnTo>
                    <a:pt x="14930" y="9079"/>
                  </a:lnTo>
                  <a:lnTo>
                    <a:pt x="15129" y="8966"/>
                  </a:lnTo>
                  <a:lnTo>
                    <a:pt x="15328" y="8966"/>
                  </a:lnTo>
                  <a:lnTo>
                    <a:pt x="15494" y="8966"/>
                  </a:lnTo>
                  <a:lnTo>
                    <a:pt x="15693" y="9079"/>
                  </a:lnTo>
                  <a:lnTo>
                    <a:pt x="15892" y="9192"/>
                  </a:lnTo>
                  <a:lnTo>
                    <a:pt x="16025" y="9361"/>
                  </a:lnTo>
                  <a:lnTo>
                    <a:pt x="16224" y="9474"/>
                  </a:lnTo>
                  <a:lnTo>
                    <a:pt x="16390" y="9643"/>
                  </a:lnTo>
                  <a:lnTo>
                    <a:pt x="16722" y="9981"/>
                  </a:lnTo>
                  <a:lnTo>
                    <a:pt x="17087" y="10320"/>
                  </a:lnTo>
                  <a:lnTo>
                    <a:pt x="17485" y="10658"/>
                  </a:lnTo>
                  <a:lnTo>
                    <a:pt x="17784" y="10997"/>
                  </a:lnTo>
                  <a:lnTo>
                    <a:pt x="18149" y="11391"/>
                  </a:lnTo>
                  <a:lnTo>
                    <a:pt x="18514" y="11730"/>
                  </a:lnTo>
                  <a:lnTo>
                    <a:pt x="18845" y="12068"/>
                  </a:lnTo>
                  <a:lnTo>
                    <a:pt x="19244" y="12463"/>
                  </a:lnTo>
                  <a:lnTo>
                    <a:pt x="19277" y="12519"/>
                  </a:lnTo>
                  <a:lnTo>
                    <a:pt x="19409" y="12576"/>
                  </a:lnTo>
                  <a:lnTo>
                    <a:pt x="19509" y="12632"/>
                  </a:lnTo>
                  <a:lnTo>
                    <a:pt x="19608" y="12745"/>
                  </a:lnTo>
                  <a:lnTo>
                    <a:pt x="19708" y="12801"/>
                  </a:lnTo>
                  <a:lnTo>
                    <a:pt x="19775" y="12858"/>
                  </a:lnTo>
                  <a:lnTo>
                    <a:pt x="19907" y="12914"/>
                  </a:lnTo>
                  <a:lnTo>
                    <a:pt x="20007" y="12971"/>
                  </a:lnTo>
                  <a:lnTo>
                    <a:pt x="20040" y="13084"/>
                  </a:lnTo>
                  <a:lnTo>
                    <a:pt x="20040" y="13140"/>
                  </a:lnTo>
                  <a:lnTo>
                    <a:pt x="20040" y="13140"/>
                  </a:lnTo>
                  <a:lnTo>
                    <a:pt x="20007" y="13253"/>
                  </a:lnTo>
                  <a:lnTo>
                    <a:pt x="20007" y="13309"/>
                  </a:lnTo>
                  <a:lnTo>
                    <a:pt x="19974" y="13365"/>
                  </a:lnTo>
                  <a:lnTo>
                    <a:pt x="19940" y="13422"/>
                  </a:lnTo>
                  <a:lnTo>
                    <a:pt x="19940" y="13478"/>
                  </a:lnTo>
                  <a:lnTo>
                    <a:pt x="19907" y="13929"/>
                  </a:lnTo>
                  <a:lnTo>
                    <a:pt x="19874" y="14437"/>
                  </a:lnTo>
                  <a:lnTo>
                    <a:pt x="19808" y="14832"/>
                  </a:lnTo>
                  <a:lnTo>
                    <a:pt x="19775" y="15283"/>
                  </a:lnTo>
                  <a:lnTo>
                    <a:pt x="19708" y="15790"/>
                  </a:lnTo>
                  <a:lnTo>
                    <a:pt x="19642" y="16242"/>
                  </a:lnTo>
                  <a:lnTo>
                    <a:pt x="19608" y="16693"/>
                  </a:lnTo>
                  <a:lnTo>
                    <a:pt x="19575" y="17144"/>
                  </a:lnTo>
                  <a:lnTo>
                    <a:pt x="19376" y="17257"/>
                  </a:lnTo>
                  <a:lnTo>
                    <a:pt x="19177" y="17257"/>
                  </a:lnTo>
                  <a:lnTo>
                    <a:pt x="18978" y="17257"/>
                  </a:lnTo>
                  <a:lnTo>
                    <a:pt x="18779" y="17200"/>
                  </a:lnTo>
                  <a:lnTo>
                    <a:pt x="18580" y="17088"/>
                  </a:lnTo>
                  <a:lnTo>
                    <a:pt x="18381" y="16975"/>
                  </a:lnTo>
                  <a:lnTo>
                    <a:pt x="18182" y="16862"/>
                  </a:lnTo>
                  <a:lnTo>
                    <a:pt x="18049" y="16749"/>
                  </a:lnTo>
                  <a:lnTo>
                    <a:pt x="18016" y="16693"/>
                  </a:lnTo>
                  <a:lnTo>
                    <a:pt x="17983" y="16637"/>
                  </a:lnTo>
                  <a:lnTo>
                    <a:pt x="17950" y="16580"/>
                  </a:lnTo>
                  <a:lnTo>
                    <a:pt x="17916" y="16523"/>
                  </a:lnTo>
                  <a:lnTo>
                    <a:pt x="17883" y="16523"/>
                  </a:lnTo>
                  <a:lnTo>
                    <a:pt x="17817" y="16523"/>
                  </a:lnTo>
                  <a:lnTo>
                    <a:pt x="17784" y="16467"/>
                  </a:lnTo>
                  <a:lnTo>
                    <a:pt x="17784" y="16411"/>
                  </a:lnTo>
                  <a:lnTo>
                    <a:pt x="17584" y="16242"/>
                  </a:lnTo>
                  <a:lnTo>
                    <a:pt x="17485" y="16072"/>
                  </a:lnTo>
                  <a:lnTo>
                    <a:pt x="17286" y="15847"/>
                  </a:lnTo>
                  <a:lnTo>
                    <a:pt x="17120" y="15678"/>
                  </a:lnTo>
                  <a:lnTo>
                    <a:pt x="16987" y="15508"/>
                  </a:lnTo>
                  <a:lnTo>
                    <a:pt x="16821" y="15339"/>
                  </a:lnTo>
                  <a:lnTo>
                    <a:pt x="16656" y="15114"/>
                  </a:lnTo>
                  <a:lnTo>
                    <a:pt x="16490" y="14832"/>
                  </a:lnTo>
                  <a:lnTo>
                    <a:pt x="16324" y="14719"/>
                  </a:lnTo>
                  <a:lnTo>
                    <a:pt x="16058" y="14550"/>
                  </a:lnTo>
                  <a:lnTo>
                    <a:pt x="15892" y="14437"/>
                  </a:lnTo>
                  <a:lnTo>
                    <a:pt x="15660" y="14437"/>
                  </a:lnTo>
                  <a:lnTo>
                    <a:pt x="15428" y="14324"/>
                  </a:lnTo>
                  <a:lnTo>
                    <a:pt x="15196" y="14324"/>
                  </a:lnTo>
                  <a:lnTo>
                    <a:pt x="14964" y="14324"/>
                  </a:lnTo>
                  <a:lnTo>
                    <a:pt x="14764" y="14324"/>
                  </a:lnTo>
                  <a:lnTo>
                    <a:pt x="14698" y="14380"/>
                  </a:lnTo>
                  <a:lnTo>
                    <a:pt x="14665" y="14437"/>
                  </a:lnTo>
                  <a:lnTo>
                    <a:pt x="14598" y="14437"/>
                  </a:lnTo>
                  <a:lnTo>
                    <a:pt x="14532" y="14437"/>
                  </a:lnTo>
                  <a:lnTo>
                    <a:pt x="14466" y="14437"/>
                  </a:lnTo>
                  <a:lnTo>
                    <a:pt x="14399" y="14437"/>
                  </a:lnTo>
                  <a:lnTo>
                    <a:pt x="14366" y="14437"/>
                  </a:lnTo>
                  <a:lnTo>
                    <a:pt x="14266" y="14380"/>
                  </a:lnTo>
                  <a:lnTo>
                    <a:pt x="13835" y="14775"/>
                  </a:lnTo>
                  <a:lnTo>
                    <a:pt x="13371" y="15339"/>
                  </a:lnTo>
                  <a:lnTo>
                    <a:pt x="12940" y="15790"/>
                  </a:lnTo>
                  <a:lnTo>
                    <a:pt x="12475" y="16298"/>
                  </a:lnTo>
                  <a:lnTo>
                    <a:pt x="12243" y="16467"/>
                  </a:lnTo>
                  <a:lnTo>
                    <a:pt x="11977" y="16693"/>
                  </a:lnTo>
                  <a:lnTo>
                    <a:pt x="11745" y="16862"/>
                  </a:lnTo>
                  <a:lnTo>
                    <a:pt x="11513" y="17031"/>
                  </a:lnTo>
                  <a:lnTo>
                    <a:pt x="11280" y="17088"/>
                  </a:lnTo>
                  <a:lnTo>
                    <a:pt x="10949" y="17200"/>
                  </a:lnTo>
                  <a:lnTo>
                    <a:pt x="10716" y="17257"/>
                  </a:lnTo>
                  <a:lnTo>
                    <a:pt x="10418" y="17200"/>
                  </a:lnTo>
                  <a:lnTo>
                    <a:pt x="10252" y="17200"/>
                  </a:lnTo>
                  <a:lnTo>
                    <a:pt x="10053" y="17144"/>
                  </a:lnTo>
                  <a:lnTo>
                    <a:pt x="9854" y="17144"/>
                  </a:lnTo>
                  <a:lnTo>
                    <a:pt x="9688" y="17144"/>
                  </a:lnTo>
                  <a:lnTo>
                    <a:pt x="9489" y="17088"/>
                  </a:lnTo>
                  <a:lnTo>
                    <a:pt x="9290" y="17088"/>
                  </a:lnTo>
                  <a:lnTo>
                    <a:pt x="9124" y="17088"/>
                  </a:lnTo>
                  <a:lnTo>
                    <a:pt x="8958" y="17031"/>
                  </a:lnTo>
                  <a:lnTo>
                    <a:pt x="8925" y="17031"/>
                  </a:lnTo>
                  <a:lnTo>
                    <a:pt x="8892" y="17088"/>
                  </a:lnTo>
                  <a:lnTo>
                    <a:pt x="8858" y="17088"/>
                  </a:lnTo>
                  <a:lnTo>
                    <a:pt x="8792" y="17088"/>
                  </a:lnTo>
                  <a:lnTo>
                    <a:pt x="8792" y="17088"/>
                  </a:lnTo>
                  <a:lnTo>
                    <a:pt x="8759" y="17088"/>
                  </a:lnTo>
                  <a:lnTo>
                    <a:pt x="8726" y="17088"/>
                  </a:lnTo>
                  <a:lnTo>
                    <a:pt x="8726" y="16975"/>
                  </a:lnTo>
                  <a:lnTo>
                    <a:pt x="8527" y="17144"/>
                  </a:lnTo>
                  <a:lnTo>
                    <a:pt x="8328" y="17370"/>
                  </a:lnTo>
                  <a:lnTo>
                    <a:pt x="8129" y="17539"/>
                  </a:lnTo>
                  <a:lnTo>
                    <a:pt x="7996" y="17764"/>
                  </a:lnTo>
                  <a:lnTo>
                    <a:pt x="7797" y="18046"/>
                  </a:lnTo>
                  <a:lnTo>
                    <a:pt x="7564" y="18216"/>
                  </a:lnTo>
                  <a:lnTo>
                    <a:pt x="7432" y="18385"/>
                  </a:lnTo>
                  <a:lnTo>
                    <a:pt x="7199" y="18667"/>
                  </a:lnTo>
                  <a:lnTo>
                    <a:pt x="7067" y="18836"/>
                  </a:lnTo>
                  <a:lnTo>
                    <a:pt x="6967" y="19005"/>
                  </a:lnTo>
                  <a:lnTo>
                    <a:pt x="6801" y="19118"/>
                  </a:lnTo>
                  <a:lnTo>
                    <a:pt x="6635" y="19231"/>
                  </a:lnTo>
                  <a:lnTo>
                    <a:pt x="6469" y="19400"/>
                  </a:lnTo>
                  <a:lnTo>
                    <a:pt x="6337" y="19513"/>
                  </a:lnTo>
                  <a:lnTo>
                    <a:pt x="6171" y="19682"/>
                  </a:lnTo>
                  <a:lnTo>
                    <a:pt x="6005" y="19795"/>
                  </a:lnTo>
                  <a:lnTo>
                    <a:pt x="6038" y="19851"/>
                  </a:lnTo>
                  <a:lnTo>
                    <a:pt x="6038" y="19851"/>
                  </a:lnTo>
                  <a:lnTo>
                    <a:pt x="6071" y="19851"/>
                  </a:lnTo>
                  <a:lnTo>
                    <a:pt x="6104" y="19851"/>
                  </a:lnTo>
                  <a:lnTo>
                    <a:pt x="6137" y="19795"/>
                  </a:lnTo>
                  <a:lnTo>
                    <a:pt x="6171" y="19795"/>
                  </a:lnTo>
                  <a:lnTo>
                    <a:pt x="6171" y="19795"/>
                  </a:lnTo>
                  <a:lnTo>
                    <a:pt x="6204" y="19795"/>
                  </a:lnTo>
                  <a:lnTo>
                    <a:pt x="6038" y="19964"/>
                  </a:lnTo>
                  <a:lnTo>
                    <a:pt x="5872" y="20133"/>
                  </a:lnTo>
                  <a:lnTo>
                    <a:pt x="5739" y="20359"/>
                  </a:lnTo>
                  <a:lnTo>
                    <a:pt x="5574" y="20528"/>
                  </a:lnTo>
                  <a:lnTo>
                    <a:pt x="5408" y="20753"/>
                  </a:lnTo>
                  <a:lnTo>
                    <a:pt x="5242" y="20923"/>
                  </a:lnTo>
                  <a:lnTo>
                    <a:pt x="5043" y="21035"/>
                  </a:lnTo>
                  <a:lnTo>
                    <a:pt x="4843" y="21035"/>
                  </a:lnTo>
                  <a:lnTo>
                    <a:pt x="4280" y="21317"/>
                  </a:lnTo>
                  <a:lnTo>
                    <a:pt x="3649" y="21486"/>
                  </a:lnTo>
                  <a:lnTo>
                    <a:pt x="3350" y="21600"/>
                  </a:lnTo>
                  <a:lnTo>
                    <a:pt x="3019" y="21600"/>
                  </a:lnTo>
                  <a:lnTo>
                    <a:pt x="2687" y="21600"/>
                  </a:lnTo>
                  <a:lnTo>
                    <a:pt x="2388" y="21600"/>
                  </a:lnTo>
                  <a:lnTo>
                    <a:pt x="2023" y="21543"/>
                  </a:lnTo>
                  <a:lnTo>
                    <a:pt x="1725" y="21430"/>
                  </a:lnTo>
                  <a:lnTo>
                    <a:pt x="1426" y="21261"/>
                  </a:lnTo>
                  <a:lnTo>
                    <a:pt x="1127" y="21148"/>
                  </a:lnTo>
                  <a:lnTo>
                    <a:pt x="829" y="21035"/>
                  </a:lnTo>
                  <a:lnTo>
                    <a:pt x="597" y="20753"/>
                  </a:lnTo>
                  <a:lnTo>
                    <a:pt x="298" y="20528"/>
                  </a:lnTo>
                  <a:lnTo>
                    <a:pt x="66" y="20190"/>
                  </a:lnTo>
                  <a:lnTo>
                    <a:pt x="0" y="2013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9" name="未知"/>
            <p:cNvSpPr>
              <a:spLocks noChangeAspect="1"/>
            </p:cNvSpPr>
            <p:nvPr/>
          </p:nvSpPr>
          <p:spPr bwMode="auto">
            <a:xfrm>
              <a:off x="2" y="458"/>
              <a:ext cx="843" cy="381"/>
            </a:xfrm>
            <a:custGeom>
              <a:avLst/>
              <a:gdLst/>
              <a:ahLst/>
              <a:cxnLst>
                <a:cxn ang="0">
                  <a:pos x="0" y="21600"/>
                </a:cxn>
                <a:cxn ang="0">
                  <a:pos x="349" y="21088"/>
                </a:cxn>
                <a:cxn ang="0">
                  <a:pos x="931" y="20449"/>
                </a:cxn>
                <a:cxn ang="0">
                  <a:pos x="1455" y="19938"/>
                </a:cxn>
                <a:cxn ang="0">
                  <a:pos x="2037" y="19299"/>
                </a:cxn>
                <a:cxn ang="0">
                  <a:pos x="2561" y="18532"/>
                </a:cxn>
                <a:cxn ang="0">
                  <a:pos x="2736" y="18276"/>
                </a:cxn>
                <a:cxn ang="0">
                  <a:pos x="2852" y="17893"/>
                </a:cxn>
                <a:cxn ang="0">
                  <a:pos x="3027" y="17382"/>
                </a:cxn>
                <a:cxn ang="0">
                  <a:pos x="3143" y="16998"/>
                </a:cxn>
                <a:cxn ang="0">
                  <a:pos x="3260" y="16615"/>
                </a:cxn>
                <a:cxn ang="0">
                  <a:pos x="3376" y="16231"/>
                </a:cxn>
                <a:cxn ang="0">
                  <a:pos x="3492" y="15976"/>
                </a:cxn>
                <a:cxn ang="0">
                  <a:pos x="3667" y="15720"/>
                </a:cxn>
                <a:cxn ang="0">
                  <a:pos x="3958" y="14825"/>
                </a:cxn>
                <a:cxn ang="0">
                  <a:pos x="4250" y="14058"/>
                </a:cxn>
                <a:cxn ang="0">
                  <a:pos x="4482" y="13292"/>
                </a:cxn>
                <a:cxn ang="0">
                  <a:pos x="4774" y="12397"/>
                </a:cxn>
                <a:cxn ang="0">
                  <a:pos x="5123" y="11630"/>
                </a:cxn>
                <a:cxn ang="0">
                  <a:pos x="5414" y="10863"/>
                </a:cxn>
                <a:cxn ang="0">
                  <a:pos x="5763" y="10096"/>
                </a:cxn>
                <a:cxn ang="0">
                  <a:pos x="6112" y="9457"/>
                </a:cxn>
                <a:cxn ang="0">
                  <a:pos x="6054" y="9330"/>
                </a:cxn>
                <a:cxn ang="0">
                  <a:pos x="6229" y="9330"/>
                </a:cxn>
                <a:cxn ang="0">
                  <a:pos x="6287" y="9202"/>
                </a:cxn>
                <a:cxn ang="0">
                  <a:pos x="6345" y="8946"/>
                </a:cxn>
                <a:cxn ang="0">
                  <a:pos x="6462" y="8946"/>
                </a:cxn>
                <a:cxn ang="0">
                  <a:pos x="6578" y="8690"/>
                </a:cxn>
                <a:cxn ang="0">
                  <a:pos x="6636" y="8435"/>
                </a:cxn>
                <a:cxn ang="0">
                  <a:pos x="6753" y="8307"/>
                </a:cxn>
                <a:cxn ang="0">
                  <a:pos x="6811" y="8179"/>
                </a:cxn>
                <a:cxn ang="0">
                  <a:pos x="7685" y="7157"/>
                </a:cxn>
                <a:cxn ang="0">
                  <a:pos x="8500" y="6006"/>
                </a:cxn>
                <a:cxn ang="0">
                  <a:pos x="9315" y="4984"/>
                </a:cxn>
                <a:cxn ang="0">
                  <a:pos x="10246" y="4089"/>
                </a:cxn>
                <a:cxn ang="0">
                  <a:pos x="11120" y="3067"/>
                </a:cxn>
                <a:cxn ang="0">
                  <a:pos x="12051" y="2428"/>
                </a:cxn>
                <a:cxn ang="0">
                  <a:pos x="12924" y="1789"/>
                </a:cxn>
                <a:cxn ang="0">
                  <a:pos x="13856" y="1150"/>
                </a:cxn>
                <a:cxn ang="0">
                  <a:pos x="14497" y="1022"/>
                </a:cxn>
                <a:cxn ang="0">
                  <a:pos x="15195" y="766"/>
                </a:cxn>
                <a:cxn ang="0">
                  <a:pos x="15835" y="638"/>
                </a:cxn>
                <a:cxn ang="0">
                  <a:pos x="16476" y="511"/>
                </a:cxn>
                <a:cxn ang="0">
                  <a:pos x="17174" y="127"/>
                </a:cxn>
                <a:cxn ang="0">
                  <a:pos x="17815" y="127"/>
                </a:cxn>
                <a:cxn ang="0">
                  <a:pos x="18514" y="0"/>
                </a:cxn>
                <a:cxn ang="0">
                  <a:pos x="19154" y="127"/>
                </a:cxn>
                <a:cxn ang="0">
                  <a:pos x="19387" y="127"/>
                </a:cxn>
                <a:cxn ang="0">
                  <a:pos x="19736" y="127"/>
                </a:cxn>
                <a:cxn ang="0">
                  <a:pos x="20027" y="255"/>
                </a:cxn>
                <a:cxn ang="0">
                  <a:pos x="20377" y="383"/>
                </a:cxn>
                <a:cxn ang="0">
                  <a:pos x="20726" y="383"/>
                </a:cxn>
                <a:cxn ang="0">
                  <a:pos x="21017" y="383"/>
                </a:cxn>
                <a:cxn ang="0">
                  <a:pos x="21308" y="255"/>
                </a:cxn>
                <a:cxn ang="0">
                  <a:pos x="21600" y="127"/>
                </a:cxn>
              </a:cxnLst>
              <a:rect l="0" t="0" r="r" b="b"/>
              <a:pathLst>
                <a:path w="21600" h="21600">
                  <a:moveTo>
                    <a:pt x="0" y="21600"/>
                  </a:moveTo>
                  <a:lnTo>
                    <a:pt x="349" y="21088"/>
                  </a:lnTo>
                  <a:lnTo>
                    <a:pt x="931" y="20449"/>
                  </a:lnTo>
                  <a:lnTo>
                    <a:pt x="1455" y="19938"/>
                  </a:lnTo>
                  <a:lnTo>
                    <a:pt x="2037" y="19299"/>
                  </a:lnTo>
                  <a:lnTo>
                    <a:pt x="2561" y="18532"/>
                  </a:lnTo>
                  <a:lnTo>
                    <a:pt x="2736" y="18276"/>
                  </a:lnTo>
                  <a:lnTo>
                    <a:pt x="2852" y="17893"/>
                  </a:lnTo>
                  <a:lnTo>
                    <a:pt x="3027" y="17382"/>
                  </a:lnTo>
                  <a:lnTo>
                    <a:pt x="3143" y="16998"/>
                  </a:lnTo>
                  <a:lnTo>
                    <a:pt x="3260" y="16615"/>
                  </a:lnTo>
                  <a:lnTo>
                    <a:pt x="3376" y="16231"/>
                  </a:lnTo>
                  <a:lnTo>
                    <a:pt x="3492" y="15976"/>
                  </a:lnTo>
                  <a:lnTo>
                    <a:pt x="3667" y="15720"/>
                  </a:lnTo>
                  <a:lnTo>
                    <a:pt x="3958" y="14825"/>
                  </a:lnTo>
                  <a:lnTo>
                    <a:pt x="4250" y="14058"/>
                  </a:lnTo>
                  <a:lnTo>
                    <a:pt x="4482" y="13292"/>
                  </a:lnTo>
                  <a:lnTo>
                    <a:pt x="4774" y="12397"/>
                  </a:lnTo>
                  <a:lnTo>
                    <a:pt x="5123" y="11630"/>
                  </a:lnTo>
                  <a:lnTo>
                    <a:pt x="5414" y="10863"/>
                  </a:lnTo>
                  <a:lnTo>
                    <a:pt x="5763" y="10096"/>
                  </a:lnTo>
                  <a:lnTo>
                    <a:pt x="6112" y="9457"/>
                  </a:lnTo>
                  <a:lnTo>
                    <a:pt x="6054" y="9330"/>
                  </a:lnTo>
                  <a:lnTo>
                    <a:pt x="6229" y="9330"/>
                  </a:lnTo>
                  <a:lnTo>
                    <a:pt x="6287" y="9202"/>
                  </a:lnTo>
                  <a:lnTo>
                    <a:pt x="6345" y="8946"/>
                  </a:lnTo>
                  <a:lnTo>
                    <a:pt x="6462" y="8946"/>
                  </a:lnTo>
                  <a:lnTo>
                    <a:pt x="6578" y="8690"/>
                  </a:lnTo>
                  <a:lnTo>
                    <a:pt x="6636" y="8435"/>
                  </a:lnTo>
                  <a:lnTo>
                    <a:pt x="6753" y="8307"/>
                  </a:lnTo>
                  <a:lnTo>
                    <a:pt x="6811" y="8179"/>
                  </a:lnTo>
                  <a:lnTo>
                    <a:pt x="7685" y="7157"/>
                  </a:lnTo>
                  <a:lnTo>
                    <a:pt x="8500" y="6006"/>
                  </a:lnTo>
                  <a:lnTo>
                    <a:pt x="9315" y="4984"/>
                  </a:lnTo>
                  <a:lnTo>
                    <a:pt x="10246" y="4089"/>
                  </a:lnTo>
                  <a:lnTo>
                    <a:pt x="11120" y="3067"/>
                  </a:lnTo>
                  <a:lnTo>
                    <a:pt x="12051" y="2428"/>
                  </a:lnTo>
                  <a:lnTo>
                    <a:pt x="12924" y="1789"/>
                  </a:lnTo>
                  <a:lnTo>
                    <a:pt x="13856" y="1150"/>
                  </a:lnTo>
                  <a:lnTo>
                    <a:pt x="14497" y="1022"/>
                  </a:lnTo>
                  <a:lnTo>
                    <a:pt x="15195" y="766"/>
                  </a:lnTo>
                  <a:lnTo>
                    <a:pt x="15835" y="638"/>
                  </a:lnTo>
                  <a:lnTo>
                    <a:pt x="16476" y="511"/>
                  </a:lnTo>
                  <a:lnTo>
                    <a:pt x="17174" y="127"/>
                  </a:lnTo>
                  <a:lnTo>
                    <a:pt x="17815" y="127"/>
                  </a:lnTo>
                  <a:lnTo>
                    <a:pt x="18514" y="0"/>
                  </a:lnTo>
                  <a:lnTo>
                    <a:pt x="19154" y="127"/>
                  </a:lnTo>
                  <a:lnTo>
                    <a:pt x="19387" y="127"/>
                  </a:lnTo>
                  <a:lnTo>
                    <a:pt x="19736" y="127"/>
                  </a:lnTo>
                  <a:lnTo>
                    <a:pt x="20027" y="255"/>
                  </a:lnTo>
                  <a:lnTo>
                    <a:pt x="20377" y="383"/>
                  </a:lnTo>
                  <a:lnTo>
                    <a:pt x="20726" y="383"/>
                  </a:lnTo>
                  <a:lnTo>
                    <a:pt x="21017" y="383"/>
                  </a:lnTo>
                  <a:lnTo>
                    <a:pt x="21308" y="255"/>
                  </a:lnTo>
                  <a:lnTo>
                    <a:pt x="21600" y="127"/>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201" name="Group 81"/>
          <p:cNvGrpSpPr/>
          <p:nvPr/>
        </p:nvGrpSpPr>
        <p:grpSpPr>
          <a:xfrm>
            <a:off x="250825" y="0"/>
            <a:ext cx="287338" cy="6837363"/>
            <a:chOff x="0" y="0"/>
            <a:chExt cx="154" cy="4082"/>
          </a:xfrm>
        </p:grpSpPr>
        <p:sp>
          <p:nvSpPr>
            <p:cNvPr id="171" name="Text Box 82"/>
            <p:cNvSpPr txBox="1">
              <a:spLocks noChangeArrowheads="1"/>
            </p:cNvSpPr>
            <p:nvPr/>
          </p:nvSpPr>
          <p:spPr bwMode="auto">
            <a:xfrm>
              <a:off x="5" y="5"/>
              <a:ext cx="149" cy="4077"/>
            </a:xfrm>
            <a:prstGeom prst="rect">
              <a:avLst/>
            </a:prstGeom>
            <a:solidFill>
              <a:schemeClr val="accent1"/>
            </a:solidFill>
            <a:ln w="9525">
              <a:noFill/>
              <a:miter lim="800000"/>
            </a:ln>
          </p:spPr>
          <p:txBody>
            <a:bodyPr lIns="36000" tIns="36000" rIns="36000" bIns="3600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 name="Text Box 83"/>
            <p:cNvSpPr txBox="1">
              <a:spLocks noChangeArrowheads="1"/>
            </p:cNvSpPr>
            <p:nvPr/>
          </p:nvSpPr>
          <p:spPr bwMode="auto">
            <a:xfrm>
              <a:off x="5" y="1544"/>
              <a:ext cx="149" cy="898"/>
            </a:xfrm>
            <a:prstGeom prst="rect">
              <a:avLst/>
            </a:prstGeom>
            <a:solidFill>
              <a:schemeClr val="hlink"/>
            </a:solidFill>
            <a:ln w="9525">
              <a:noFill/>
              <a:miter lim="800000"/>
            </a:ln>
          </p:spPr>
          <p:txBody>
            <a:bodyPr lIns="36000" tIns="36000" rIns="36000" bIns="3600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3" name="Text Box 84"/>
            <p:cNvSpPr txBox="1">
              <a:spLocks noChangeArrowheads="1"/>
            </p:cNvSpPr>
            <p:nvPr/>
          </p:nvSpPr>
          <p:spPr bwMode="auto">
            <a:xfrm>
              <a:off x="5" y="1531"/>
              <a:ext cx="149" cy="13"/>
            </a:xfrm>
            <a:prstGeom prst="rect">
              <a:avLst/>
            </a:prstGeom>
            <a:solidFill>
              <a:schemeClr val="folHlink"/>
            </a:solidFill>
            <a:ln w="9525">
              <a:noFill/>
              <a:miter lim="800000"/>
            </a:ln>
          </p:spPr>
          <p:txBody>
            <a:bodyPr lIns="36000" tIns="21600" rIns="36000" bIns="1800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 name="Text Box 85"/>
            <p:cNvSpPr txBox="1">
              <a:spLocks noChangeArrowheads="1"/>
            </p:cNvSpPr>
            <p:nvPr/>
          </p:nvSpPr>
          <p:spPr bwMode="auto">
            <a:xfrm>
              <a:off x="5" y="2442"/>
              <a:ext cx="149" cy="12"/>
            </a:xfrm>
            <a:prstGeom prst="rect">
              <a:avLst/>
            </a:prstGeom>
            <a:solidFill>
              <a:schemeClr val="folHlink"/>
            </a:solidFill>
            <a:ln w="9525">
              <a:noFill/>
              <a:miter lim="800000"/>
            </a:ln>
          </p:spPr>
          <p:txBody>
            <a:bodyPr lIns="36000" tIns="21600" rIns="36000" bIns="1800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158" name="Rectangle 86"/>
          <p:cNvSpPr>
            <a:spLocks noGrp="1" noChangeArrowheads="1"/>
          </p:cNvSpPr>
          <p:nvPr>
            <p:ph type="ctrTitle" sz="quarter"/>
          </p:nvPr>
        </p:nvSpPr>
        <p:spPr>
          <a:xfrm>
            <a:off x="611188" y="2130425"/>
            <a:ext cx="8458200" cy="1470025"/>
          </a:xfrm>
        </p:spPr>
        <p:txBody>
          <a:bodyPr/>
          <a:lstStyle>
            <a:lvl1pPr>
              <a:defRPr sz="5400">
                <a:effectLst>
                  <a:outerShdw blurRad="38100" dist="38100" dir="2700000" algn="tl">
                    <a:srgbClr val="C0C0C0"/>
                  </a:outerShdw>
                </a:effectLst>
              </a:defRPr>
            </a:lvl1pPr>
          </a:lstStyle>
          <a:p>
            <a:pPr fontAlgn="base"/>
            <a:r>
              <a:rPr lang="zh-CN" altLang="en-US" strike="noStrike" noProof="1"/>
              <a:t>单击此处编辑母版标题样式</a:t>
            </a:r>
            <a:endParaRPr lang="zh-CN" altLang="en-US" strike="noStrike" noProof="1"/>
          </a:p>
        </p:txBody>
      </p:sp>
      <p:sp>
        <p:nvSpPr>
          <p:cNvPr id="3159" name="Rectangle 87"/>
          <p:cNvSpPr>
            <a:spLocks noGrp="1" noChangeArrowheads="1"/>
          </p:cNvSpPr>
          <p:nvPr>
            <p:ph type="subTitle" sz="quarter" idx="1"/>
          </p:nvPr>
        </p:nvSpPr>
        <p:spPr>
          <a:xfrm>
            <a:off x="2843213" y="3886200"/>
            <a:ext cx="6192837" cy="1198563"/>
          </a:xfrm>
        </p:spPr>
        <p:txBody>
          <a:bodyPr anchor="ctr"/>
          <a:lstStyle>
            <a:lvl1pPr marL="0" indent="0" algn="ctr">
              <a:buFontTx/>
              <a:buNone/>
              <a:defRPr/>
            </a:lvl1pPr>
          </a:lstStyle>
          <a:p>
            <a:pPr fontAlgn="base"/>
            <a:r>
              <a:rPr lang="zh-CN" altLang="en-US" strike="noStrike" noProof="1"/>
              <a:t>单击此处编辑母版副标题样式</a:t>
            </a:r>
            <a:endParaRPr lang="zh-CN" altLang="en-US" strike="noStrike" noProof="1"/>
          </a:p>
        </p:txBody>
      </p:sp>
      <p:sp>
        <p:nvSpPr>
          <p:cNvPr id="175" name="Rectangle 88"/>
          <p:cNvSpPr>
            <a:spLocks noGrp="1" noChangeArrowheads="1"/>
          </p:cNvSpPr>
          <p:nvPr>
            <p:ph type="dt" sz="quarter" idx="2"/>
          </p:nvPr>
        </p:nvSpPr>
        <p:spPr bwMode="auto">
          <a:xfrm>
            <a:off x="566738"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6" name="Rectangle 89"/>
          <p:cNvSpPr>
            <a:spLocks noGrp="1" noChangeArrowheads="1"/>
          </p:cNvSpPr>
          <p:nvPr>
            <p:ph type="ftr" sz="quarter" idx="3"/>
          </p:nvPr>
        </p:nvSpPr>
        <p:spPr bwMode="auto">
          <a:xfrm>
            <a:off x="3260725"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7" name="Rectangle 90"/>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195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3975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42988" y="1341438"/>
            <a:ext cx="7124700" cy="1470025"/>
          </a:xfrm>
        </p:spPr>
        <p:txBody>
          <a:bodyPr/>
          <a:lstStyle>
            <a:lvl1pPr>
              <a:defRPr>
                <a:effectLst>
                  <a:outerShdw blurRad="38100" dist="38100" dir="2700000" algn="tl">
                    <a:srgbClr val="C0C0C0"/>
                  </a:outerShdw>
                </a:effectLst>
              </a:defRPr>
            </a:lvl1pPr>
          </a:lstStyle>
          <a:p>
            <a:pPr fontAlgn="base"/>
            <a:r>
              <a:rPr lang="zh-CN" altLang="en-US" strike="noStrike" noProof="1"/>
              <a:t>单击此处编辑母版标题样式</a:t>
            </a:r>
            <a:endParaRPr lang="zh-CN" altLang="en-US" strike="noStrike" noProof="1"/>
          </a:p>
        </p:txBody>
      </p:sp>
      <p:sp>
        <p:nvSpPr>
          <p:cNvPr id="5123" name="Rectangle 3"/>
          <p:cNvSpPr>
            <a:spLocks noGrp="1" noChangeArrowheads="1"/>
          </p:cNvSpPr>
          <p:nvPr>
            <p:ph type="subTitle" idx="1"/>
          </p:nvPr>
        </p:nvSpPr>
        <p:spPr>
          <a:xfrm>
            <a:off x="1404938" y="3068638"/>
            <a:ext cx="6400800" cy="1223962"/>
          </a:xfrm>
        </p:spPr>
        <p:txBody>
          <a:bodyPr anchor="ctr" anchorCtr="1"/>
          <a:lstStyle>
            <a:lvl1pPr marL="0" indent="0" algn="ctr">
              <a:buFontTx/>
              <a:buNone/>
              <a:defRPr/>
            </a:lvl1pPr>
          </a:lstStyle>
          <a:p>
            <a:pPr fontAlgn="base"/>
            <a:r>
              <a:rPr lang="zh-CN" altLang="en-US" strike="noStrike" noProof="1"/>
              <a:t>单击此处编辑母版副标题样式</a:t>
            </a:r>
            <a:endParaRPr lang="zh-CN" alt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74650" y="1485900"/>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16463" y="14859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75450" y="188913"/>
            <a:ext cx="2132013" cy="58229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74650" y="188913"/>
            <a:ext cx="6248400" cy="58229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514350" y="534990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ctrTitle"/>
          </p:nvPr>
        </p:nvSpPr>
        <p:spPr>
          <a:xfrm>
            <a:off x="381000" y="4853411"/>
            <a:ext cx="8458200" cy="1222375"/>
          </a:xfrm>
        </p:spPr>
        <p:txBody>
          <a:bodyPr anchor="t"/>
          <a:lstStyle/>
          <a:p>
            <a:pPr fontAlgn="base"/>
            <a:r>
              <a:rPr lang="zh-CN" altLang="en-US" strike="noStrike" noProof="1" smtClean="0"/>
              <a:t>单击此处编辑母版标题样式</a:t>
            </a:r>
            <a:endParaRPr lang="en-US" strike="noStrike" noProof="1"/>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4" name="日期占位符 15"/>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4"/>
          <p:cNvSpPr>
            <a:spLocks noGrp="1"/>
          </p:cNvSpPr>
          <p:nvPr>
            <p:ph type="sldNum" sz="quarter" idx="4"/>
          </p:nvPr>
        </p:nvSpPr>
        <p:spPr>
          <a:xfrm>
            <a:off x="8229600" y="6473825"/>
            <a:ext cx="758825" cy="247650"/>
          </a:xfrm>
          <a:prstGeom prst="rect">
            <a:avLst/>
          </a:prstGeom>
        </p:spPr>
        <p:txBody>
          <a:bodyPr vert="horz"/>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27" name="内容占位符 26"/>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日期占位符 24"/>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18"/>
          <p:cNvSpPr>
            <a:spLocks noGrp="1"/>
          </p:cNvSpPr>
          <p:nvPr>
            <p:ph type="ftr" sz="quarter" idx="3"/>
          </p:nvPr>
        </p:nvSpPr>
        <p:spPr>
          <a:xfrm>
            <a:off x="3581400" y="76200"/>
            <a:ext cx="28956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15"/>
          <p:cNvSpPr>
            <a:spLocks noGrp="1"/>
          </p:cNvSpPr>
          <p:nvPr>
            <p:ph type="sldNum" sz="quarter" idx="4"/>
          </p:nvPr>
        </p:nvSpPr>
        <p:spPr>
          <a:xfrm>
            <a:off x="8229600" y="6473825"/>
            <a:ext cx="758825" cy="247650"/>
          </a:xfrm>
          <a:prstGeom prst="rect">
            <a:avLst/>
          </a:prstGeom>
        </p:spPr>
        <p:txBody>
          <a:bodyPr vert="horz"/>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514350" y="344490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8" name="标题 7"/>
          <p:cNvSpPr>
            <a:spLocks noGrp="1"/>
          </p:cNvSpPr>
          <p:nvPr>
            <p:ph type="title"/>
          </p:nvPr>
        </p:nvSpPr>
        <p:spPr>
          <a:xfrm>
            <a:off x="180475" y="2947085"/>
            <a:ext cx="8686800" cy="1184825"/>
          </a:xfrm>
        </p:spPr>
        <p:txBody>
          <a:bodyPr rtlCol="0" anchor="t"/>
          <a:lstStyle>
            <a:lvl1pPr algn="r">
              <a:defRPr/>
            </a:lvl1pPr>
          </a:lstStyle>
          <a:p>
            <a:pPr fontAlgn="base"/>
            <a:r>
              <a:rPr lang="zh-CN" altLang="en-US" strike="noStrike" noProof="1" smtClean="0"/>
              <a:t>单击此处编辑母版标题样式</a:t>
            </a:r>
            <a:endParaRPr lang="en-US" strike="noStrike" noProof="1"/>
          </a:p>
        </p:txBody>
      </p:sp>
      <p:sp>
        <p:nvSpPr>
          <p:cNvPr id="14" name="日期占位符 18"/>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0"/>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5"/>
          <p:cNvSpPr>
            <a:spLocks noGrp="1"/>
          </p:cNvSpPr>
          <p:nvPr>
            <p:ph type="sldNum" sz="quarter" idx="4"/>
          </p:nvPr>
        </p:nvSpPr>
        <p:spPr>
          <a:xfrm>
            <a:off x="8229600" y="6477000"/>
            <a:ext cx="762000" cy="244475"/>
          </a:xfrm>
          <a:prstGeom prst="rect">
            <a:avLst/>
          </a:prstGeom>
        </p:spPr>
        <p:txBody>
          <a:bodyPr vert="horz"/>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pPr fontAlgn="base"/>
            <a:r>
              <a:rPr lang="zh-CN" altLang="en-US" strike="noStrike" noProof="1" smtClean="0"/>
              <a:t>单击此处编辑母版标题样式</a:t>
            </a:r>
            <a:endParaRPr lang="en-US" strike="noStrike" noProof="1"/>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直接连接符 12"/>
          <p:cNvSpPr>
            <a:spLocks noChangeShapeType="1"/>
          </p:cNvSpPr>
          <p:nvPr/>
        </p:nvSpPr>
        <p:spPr bwMode="auto">
          <a:xfrm>
            <a:off x="514350" y="60197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title"/>
          </p:nvPr>
        </p:nvSpPr>
        <p:spPr>
          <a:xfrm>
            <a:off x="304800" y="5410200"/>
            <a:ext cx="8610600" cy="88265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4" name="日期占位符 9"/>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5"/>
          <p:cNvSpPr>
            <a:spLocks noGrp="1"/>
          </p:cNvSpPr>
          <p:nvPr>
            <p:ph type="ftr" sz="quarter" idx="1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14"/>
          </p:nvPr>
        </p:nvSpPr>
        <p:spPr>
          <a:xfrm>
            <a:off x="8229600" y="6477000"/>
            <a:ext cx="762000" cy="247650"/>
          </a:xfrm>
          <a:prstGeom prst="rect">
            <a:avLst/>
          </a:prstGeom>
        </p:spPr>
        <p:txBody>
          <a:bodyPr vert="horz"/>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pPr fontAlgn="base"/>
            <a:r>
              <a:rPr lang="zh-CN" altLang="en-US" strike="noStrike" noProof="1" smtClean="0"/>
              <a:t>单击此处编辑母版标题样式</a:t>
            </a:r>
            <a:endParaRPr 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975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3075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3" name="日期占位符 2"/>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23"/>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6"/>
          <p:cNvSpPr>
            <a:spLocks noGrp="1"/>
          </p:cNvSpPr>
          <p:nvPr>
            <p:ph type="sldNum" sz="quarter" idx="4"/>
          </p:nvPr>
        </p:nvSpPr>
        <p:spPr>
          <a:xfrm>
            <a:off x="8229600" y="6477000"/>
            <a:ext cx="762000" cy="244475"/>
          </a:xfrm>
          <a:prstGeom prst="rect">
            <a:avLst/>
          </a:prstGeom>
        </p:spPr>
        <p:txBody>
          <a:bodyPr vert="horz"/>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标题 11"/>
          <p:cNvSpPr>
            <a:spLocks noGrp="1"/>
          </p:cNvSpPr>
          <p:nvPr>
            <p:ph type="title"/>
          </p:nvPr>
        </p:nvSpPr>
        <p:spPr>
          <a:xfrm>
            <a:off x="457200" y="5486400"/>
            <a:ext cx="8458200" cy="520700"/>
          </a:xfrm>
        </p:spPr>
        <p:txBody>
          <a:bodyPr/>
          <a:lstStyle>
            <a:lvl1pPr algn="l">
              <a:buNone/>
              <a:defRPr sz="2000" b="1"/>
            </a:lvl1pPr>
          </a:lstStyle>
          <a:p>
            <a:pPr fontAlgn="base"/>
            <a:r>
              <a:rPr lang="zh-CN" altLang="en-US" strike="noStrike" noProof="1" smtClean="0"/>
              <a:t>单击此处编辑母版标题样式</a:t>
            </a:r>
            <a:endParaRPr lang="en-US" strike="noStrike" noProof="1"/>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fontAlgn="base"/>
            <a:r>
              <a:rPr lang="zh-CN" altLang="en-US" strike="noStrike" noProof="1" smtClean="0"/>
              <a:t>单击此处编辑母版文本样式</a:t>
            </a:r>
            <a:endParaRPr lang="zh-CN" altLang="en-US" strike="noStrike" noProof="1" smtClean="0"/>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2" name="日期占位符 24"/>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28"/>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229600" y="6477000"/>
            <a:ext cx="762000" cy="244475"/>
          </a:xfrm>
          <a:prstGeom prst="rect">
            <a:avLst/>
          </a:prstGeom>
        </p:spPr>
        <p:txBody>
          <a:bodyPr vert="horz"/>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2"/>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17" name="标题 16"/>
          <p:cNvSpPr>
            <a:spLocks noGrp="1"/>
          </p:cNvSpPr>
          <p:nvPr>
            <p:ph type="title"/>
          </p:nvPr>
        </p:nvSpPr>
        <p:spPr>
          <a:xfrm>
            <a:off x="381000" y="4993760"/>
            <a:ext cx="5867400" cy="522288"/>
          </a:xfrm>
        </p:spPr>
        <p:txBody>
          <a:bodyPr/>
          <a:lstStyle>
            <a:lvl1pPr algn="l">
              <a:buNone/>
              <a:defRPr sz="2000" b="1"/>
            </a:lvl1pPr>
          </a:lstStyle>
          <a:p>
            <a:pPr fontAlgn="base"/>
            <a:r>
              <a:rPr lang="zh-CN" altLang="en-US" strike="noStrike" noProof="1" smtClean="0"/>
              <a:t>单击此处编辑母版标题样式</a:t>
            </a:r>
            <a:endParaRPr lang="en-US" strike="noStrike" noProof="1"/>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2" name="日期占位符 6"/>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4"/>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30"/>
          <p:cNvSpPr>
            <a:spLocks noGrp="1"/>
          </p:cNvSpPr>
          <p:nvPr>
            <p:ph type="sldNum" sz="quarter" idx="4"/>
          </p:nvPr>
        </p:nvSpPr>
        <p:spPr>
          <a:xfrm>
            <a:off x="8229600" y="6477000"/>
            <a:ext cx="762000" cy="244475"/>
          </a:xfrm>
          <a:prstGeom prst="rect">
            <a:avLst/>
          </a:prstGeom>
        </p:spPr>
        <p:txBody>
          <a:bodyPr vert="horz"/>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549276"/>
            <a:ext cx="6248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日期占位符 3"/>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4"/>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5"/>
          <p:cNvSpPr>
            <a:spLocks noGrp="1"/>
          </p:cNvSpPr>
          <p:nvPr>
            <p:ph type="sldNum" sz="quarter" idx="4"/>
          </p:nvPr>
        </p:nvSpPr>
        <p:spPr>
          <a:xfrm>
            <a:off x="8229600" y="6477000"/>
            <a:ext cx="762000" cy="244475"/>
          </a:xfrm>
          <a:prstGeom prst="rect">
            <a:avLst/>
          </a:prstGeom>
        </p:spPr>
        <p:txBody>
          <a:bodyPr vert="horz"/>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Pct val="130000"/>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p:grpSp>
        <p:nvGrpSpPr>
          <p:cNvPr id="1026" name="Group 2"/>
          <p:cNvGrpSpPr>
            <a:grpSpLocks noChangeAspect="1"/>
          </p:cNvGrpSpPr>
          <p:nvPr/>
        </p:nvGrpSpPr>
        <p:grpSpPr>
          <a:xfrm>
            <a:off x="28575" y="2749550"/>
            <a:ext cx="4572000" cy="4049713"/>
            <a:chOff x="0" y="0"/>
            <a:chExt cx="2549" cy="2370"/>
          </a:xfrm>
        </p:grpSpPr>
        <p:sp>
          <p:nvSpPr>
            <p:cNvPr id="2051" name="未知"/>
            <p:cNvSpPr>
              <a:spLocks noChangeAspect="1"/>
            </p:cNvSpPr>
            <p:nvPr/>
          </p:nvSpPr>
          <p:spPr bwMode="auto">
            <a:xfrm>
              <a:off x="43" y="1848"/>
              <a:ext cx="585" cy="55"/>
            </a:xfrm>
            <a:custGeom>
              <a:avLst/>
              <a:gdLst/>
              <a:ahLst/>
              <a:cxnLst>
                <a:cxn ang="0">
                  <a:pos x="20427" y="15299"/>
                </a:cxn>
                <a:cxn ang="0">
                  <a:pos x="20260" y="16200"/>
                </a:cxn>
                <a:cxn ang="0">
                  <a:pos x="20260" y="16200"/>
                </a:cxn>
                <a:cxn ang="0">
                  <a:pos x="19423" y="15299"/>
                </a:cxn>
                <a:cxn ang="0">
                  <a:pos x="18585" y="15299"/>
                </a:cxn>
                <a:cxn ang="0">
                  <a:pos x="17413" y="17999"/>
                </a:cxn>
                <a:cxn ang="0">
                  <a:pos x="15320" y="21600"/>
                </a:cxn>
                <a:cxn ang="0">
                  <a:pos x="13227" y="18900"/>
                </a:cxn>
                <a:cxn ang="0">
                  <a:pos x="12139" y="12599"/>
                </a:cxn>
                <a:cxn ang="0">
                  <a:pos x="11134" y="11699"/>
                </a:cxn>
                <a:cxn ang="0">
                  <a:pos x="10129" y="8999"/>
                </a:cxn>
                <a:cxn ang="0">
                  <a:pos x="9041" y="10800"/>
                </a:cxn>
                <a:cxn ang="0">
                  <a:pos x="7953" y="13500"/>
                </a:cxn>
                <a:cxn ang="0">
                  <a:pos x="7283" y="15299"/>
                </a:cxn>
                <a:cxn ang="0">
                  <a:pos x="7199" y="15299"/>
                </a:cxn>
                <a:cxn ang="0">
                  <a:pos x="7032" y="17099"/>
                </a:cxn>
                <a:cxn ang="0">
                  <a:pos x="5022" y="15299"/>
                </a:cxn>
                <a:cxn ang="0">
                  <a:pos x="4771" y="14399"/>
                </a:cxn>
                <a:cxn ang="0">
                  <a:pos x="4436" y="14399"/>
                </a:cxn>
                <a:cxn ang="0">
                  <a:pos x="3181" y="11699"/>
                </a:cxn>
                <a:cxn ang="0">
                  <a:pos x="1590" y="8999"/>
                </a:cxn>
                <a:cxn ang="0">
                  <a:pos x="0" y="8999"/>
                </a:cxn>
                <a:cxn ang="0">
                  <a:pos x="1674" y="5400"/>
                </a:cxn>
                <a:cxn ang="0">
                  <a:pos x="3432" y="4499"/>
                </a:cxn>
                <a:cxn ang="0">
                  <a:pos x="4939" y="8100"/>
                </a:cxn>
                <a:cxn ang="0">
                  <a:pos x="5944" y="9899"/>
                </a:cxn>
                <a:cxn ang="0">
                  <a:pos x="6865" y="11699"/>
                </a:cxn>
                <a:cxn ang="0">
                  <a:pos x="7618" y="10800"/>
                </a:cxn>
                <a:cxn ang="0">
                  <a:pos x="8371" y="9899"/>
                </a:cxn>
                <a:cxn ang="0">
                  <a:pos x="9041" y="7199"/>
                </a:cxn>
                <a:cxn ang="0">
                  <a:pos x="9878" y="2700"/>
                </a:cxn>
                <a:cxn ang="0">
                  <a:pos x="11218" y="0"/>
                </a:cxn>
                <a:cxn ang="0">
                  <a:pos x="13060" y="2700"/>
                </a:cxn>
                <a:cxn ang="0">
                  <a:pos x="14650" y="8100"/>
                </a:cxn>
                <a:cxn ang="0">
                  <a:pos x="16409" y="8999"/>
                </a:cxn>
                <a:cxn ang="0">
                  <a:pos x="17999" y="4499"/>
                </a:cxn>
                <a:cxn ang="0">
                  <a:pos x="19171" y="2700"/>
                </a:cxn>
                <a:cxn ang="0">
                  <a:pos x="20176" y="6299"/>
                </a:cxn>
                <a:cxn ang="0">
                  <a:pos x="20846" y="8999"/>
                </a:cxn>
                <a:cxn ang="0">
                  <a:pos x="21097" y="11699"/>
                </a:cxn>
                <a:cxn ang="0">
                  <a:pos x="21348" y="14399"/>
                </a:cxn>
                <a:cxn ang="0">
                  <a:pos x="21515" y="16200"/>
                </a:cxn>
                <a:cxn ang="0">
                  <a:pos x="21600" y="17099"/>
                </a:cxn>
                <a:cxn ang="0">
                  <a:pos x="21515" y="17999"/>
                </a:cxn>
                <a:cxn ang="0">
                  <a:pos x="21013" y="17099"/>
                </a:cxn>
                <a:cxn ang="0">
                  <a:pos x="20511" y="17099"/>
                </a:cxn>
              </a:cxnLst>
              <a:rect l="0" t="0" r="r" b="b"/>
              <a:pathLst>
                <a:path w="21600" h="21600">
                  <a:moveTo>
                    <a:pt x="20427" y="17099"/>
                  </a:moveTo>
                  <a:lnTo>
                    <a:pt x="20427" y="16200"/>
                  </a:lnTo>
                  <a:lnTo>
                    <a:pt x="20427" y="15299"/>
                  </a:lnTo>
                  <a:lnTo>
                    <a:pt x="20343" y="15299"/>
                  </a:lnTo>
                  <a:lnTo>
                    <a:pt x="20260" y="15299"/>
                  </a:lnTo>
                  <a:lnTo>
                    <a:pt x="20260" y="16200"/>
                  </a:lnTo>
                  <a:lnTo>
                    <a:pt x="20260" y="17099"/>
                  </a:lnTo>
                  <a:lnTo>
                    <a:pt x="20260" y="17099"/>
                  </a:lnTo>
                  <a:lnTo>
                    <a:pt x="20260" y="16200"/>
                  </a:lnTo>
                  <a:lnTo>
                    <a:pt x="20009" y="15299"/>
                  </a:lnTo>
                  <a:lnTo>
                    <a:pt x="19757" y="15299"/>
                  </a:lnTo>
                  <a:lnTo>
                    <a:pt x="19423" y="15299"/>
                  </a:lnTo>
                  <a:lnTo>
                    <a:pt x="19171" y="15299"/>
                  </a:lnTo>
                  <a:lnTo>
                    <a:pt x="18920" y="15299"/>
                  </a:lnTo>
                  <a:lnTo>
                    <a:pt x="18585" y="15299"/>
                  </a:lnTo>
                  <a:lnTo>
                    <a:pt x="18334" y="15299"/>
                  </a:lnTo>
                  <a:lnTo>
                    <a:pt x="17999" y="16200"/>
                  </a:lnTo>
                  <a:lnTo>
                    <a:pt x="17413" y="17999"/>
                  </a:lnTo>
                  <a:lnTo>
                    <a:pt x="16744" y="19799"/>
                  </a:lnTo>
                  <a:lnTo>
                    <a:pt x="16074" y="20699"/>
                  </a:lnTo>
                  <a:lnTo>
                    <a:pt x="15320" y="21600"/>
                  </a:lnTo>
                  <a:lnTo>
                    <a:pt x="14650" y="21600"/>
                  </a:lnTo>
                  <a:lnTo>
                    <a:pt x="13981" y="20699"/>
                  </a:lnTo>
                  <a:lnTo>
                    <a:pt x="13227" y="18900"/>
                  </a:lnTo>
                  <a:lnTo>
                    <a:pt x="12641" y="17099"/>
                  </a:lnTo>
                  <a:lnTo>
                    <a:pt x="12390" y="14399"/>
                  </a:lnTo>
                  <a:lnTo>
                    <a:pt x="12139" y="12599"/>
                  </a:lnTo>
                  <a:lnTo>
                    <a:pt x="11804" y="12599"/>
                  </a:lnTo>
                  <a:lnTo>
                    <a:pt x="11469" y="11699"/>
                  </a:lnTo>
                  <a:lnTo>
                    <a:pt x="11134" y="11699"/>
                  </a:lnTo>
                  <a:lnTo>
                    <a:pt x="10715" y="10800"/>
                  </a:lnTo>
                  <a:lnTo>
                    <a:pt x="10381" y="10800"/>
                  </a:lnTo>
                  <a:lnTo>
                    <a:pt x="10129" y="8999"/>
                  </a:lnTo>
                  <a:lnTo>
                    <a:pt x="9795" y="8999"/>
                  </a:lnTo>
                  <a:lnTo>
                    <a:pt x="9376" y="9899"/>
                  </a:lnTo>
                  <a:lnTo>
                    <a:pt x="9041" y="10800"/>
                  </a:lnTo>
                  <a:lnTo>
                    <a:pt x="8706" y="11699"/>
                  </a:lnTo>
                  <a:lnTo>
                    <a:pt x="8288" y="12599"/>
                  </a:lnTo>
                  <a:lnTo>
                    <a:pt x="7953" y="13500"/>
                  </a:lnTo>
                  <a:lnTo>
                    <a:pt x="7618" y="14399"/>
                  </a:lnTo>
                  <a:lnTo>
                    <a:pt x="7283" y="16200"/>
                  </a:lnTo>
                  <a:lnTo>
                    <a:pt x="7283" y="15299"/>
                  </a:lnTo>
                  <a:lnTo>
                    <a:pt x="7283" y="15299"/>
                  </a:lnTo>
                  <a:lnTo>
                    <a:pt x="7199" y="15299"/>
                  </a:lnTo>
                  <a:lnTo>
                    <a:pt x="7199" y="15299"/>
                  </a:lnTo>
                  <a:lnTo>
                    <a:pt x="7116" y="16200"/>
                  </a:lnTo>
                  <a:lnTo>
                    <a:pt x="7032" y="17099"/>
                  </a:lnTo>
                  <a:lnTo>
                    <a:pt x="7032" y="17099"/>
                  </a:lnTo>
                  <a:lnTo>
                    <a:pt x="7032" y="17099"/>
                  </a:lnTo>
                  <a:lnTo>
                    <a:pt x="5106" y="17099"/>
                  </a:lnTo>
                  <a:lnTo>
                    <a:pt x="5022" y="15299"/>
                  </a:lnTo>
                  <a:lnTo>
                    <a:pt x="4939" y="15299"/>
                  </a:lnTo>
                  <a:lnTo>
                    <a:pt x="4771" y="14399"/>
                  </a:lnTo>
                  <a:lnTo>
                    <a:pt x="4771" y="14399"/>
                  </a:lnTo>
                  <a:lnTo>
                    <a:pt x="4688" y="14399"/>
                  </a:lnTo>
                  <a:lnTo>
                    <a:pt x="4520" y="14399"/>
                  </a:lnTo>
                  <a:lnTo>
                    <a:pt x="4436" y="14399"/>
                  </a:lnTo>
                  <a:lnTo>
                    <a:pt x="4353" y="13500"/>
                  </a:lnTo>
                  <a:lnTo>
                    <a:pt x="3683" y="12599"/>
                  </a:lnTo>
                  <a:lnTo>
                    <a:pt x="3181" y="11699"/>
                  </a:lnTo>
                  <a:lnTo>
                    <a:pt x="2595" y="10800"/>
                  </a:lnTo>
                  <a:lnTo>
                    <a:pt x="2092" y="9899"/>
                  </a:lnTo>
                  <a:lnTo>
                    <a:pt x="1590" y="8999"/>
                  </a:lnTo>
                  <a:lnTo>
                    <a:pt x="1004" y="8999"/>
                  </a:lnTo>
                  <a:lnTo>
                    <a:pt x="502" y="8999"/>
                  </a:lnTo>
                  <a:lnTo>
                    <a:pt x="0" y="8999"/>
                  </a:lnTo>
                  <a:lnTo>
                    <a:pt x="502" y="8100"/>
                  </a:lnTo>
                  <a:lnTo>
                    <a:pt x="1004" y="7199"/>
                  </a:lnTo>
                  <a:lnTo>
                    <a:pt x="1674" y="5400"/>
                  </a:lnTo>
                  <a:lnTo>
                    <a:pt x="2260" y="5400"/>
                  </a:lnTo>
                  <a:lnTo>
                    <a:pt x="2846" y="4499"/>
                  </a:lnTo>
                  <a:lnTo>
                    <a:pt x="3432" y="4499"/>
                  </a:lnTo>
                  <a:lnTo>
                    <a:pt x="4102" y="5400"/>
                  </a:lnTo>
                  <a:lnTo>
                    <a:pt x="4771" y="7199"/>
                  </a:lnTo>
                  <a:lnTo>
                    <a:pt x="4939" y="8100"/>
                  </a:lnTo>
                  <a:lnTo>
                    <a:pt x="5274" y="8100"/>
                  </a:lnTo>
                  <a:lnTo>
                    <a:pt x="5609" y="8999"/>
                  </a:lnTo>
                  <a:lnTo>
                    <a:pt x="5944" y="9899"/>
                  </a:lnTo>
                  <a:lnTo>
                    <a:pt x="6195" y="10800"/>
                  </a:lnTo>
                  <a:lnTo>
                    <a:pt x="6530" y="10800"/>
                  </a:lnTo>
                  <a:lnTo>
                    <a:pt x="6865" y="11699"/>
                  </a:lnTo>
                  <a:lnTo>
                    <a:pt x="7199" y="11699"/>
                  </a:lnTo>
                  <a:lnTo>
                    <a:pt x="7451" y="10800"/>
                  </a:lnTo>
                  <a:lnTo>
                    <a:pt x="7618" y="10800"/>
                  </a:lnTo>
                  <a:lnTo>
                    <a:pt x="7869" y="10800"/>
                  </a:lnTo>
                  <a:lnTo>
                    <a:pt x="8120" y="9899"/>
                  </a:lnTo>
                  <a:lnTo>
                    <a:pt x="8371" y="9899"/>
                  </a:lnTo>
                  <a:lnTo>
                    <a:pt x="8623" y="8999"/>
                  </a:lnTo>
                  <a:lnTo>
                    <a:pt x="8874" y="8100"/>
                  </a:lnTo>
                  <a:lnTo>
                    <a:pt x="9041" y="7199"/>
                  </a:lnTo>
                  <a:lnTo>
                    <a:pt x="9292" y="5400"/>
                  </a:lnTo>
                  <a:lnTo>
                    <a:pt x="9543" y="3599"/>
                  </a:lnTo>
                  <a:lnTo>
                    <a:pt x="9878" y="2700"/>
                  </a:lnTo>
                  <a:lnTo>
                    <a:pt x="10129" y="899"/>
                  </a:lnTo>
                  <a:lnTo>
                    <a:pt x="10632" y="0"/>
                  </a:lnTo>
                  <a:lnTo>
                    <a:pt x="11218" y="0"/>
                  </a:lnTo>
                  <a:lnTo>
                    <a:pt x="11888" y="0"/>
                  </a:lnTo>
                  <a:lnTo>
                    <a:pt x="12474" y="899"/>
                  </a:lnTo>
                  <a:lnTo>
                    <a:pt x="13060" y="2700"/>
                  </a:lnTo>
                  <a:lnTo>
                    <a:pt x="13562" y="5400"/>
                  </a:lnTo>
                  <a:lnTo>
                    <a:pt x="14064" y="7199"/>
                  </a:lnTo>
                  <a:lnTo>
                    <a:pt x="14650" y="8100"/>
                  </a:lnTo>
                  <a:lnTo>
                    <a:pt x="15236" y="8999"/>
                  </a:lnTo>
                  <a:lnTo>
                    <a:pt x="15906" y="9899"/>
                  </a:lnTo>
                  <a:lnTo>
                    <a:pt x="16409" y="8999"/>
                  </a:lnTo>
                  <a:lnTo>
                    <a:pt x="16995" y="8100"/>
                  </a:lnTo>
                  <a:lnTo>
                    <a:pt x="17497" y="6299"/>
                  </a:lnTo>
                  <a:lnTo>
                    <a:pt x="17999" y="4499"/>
                  </a:lnTo>
                  <a:lnTo>
                    <a:pt x="18418" y="2700"/>
                  </a:lnTo>
                  <a:lnTo>
                    <a:pt x="18837" y="2700"/>
                  </a:lnTo>
                  <a:lnTo>
                    <a:pt x="19171" y="2700"/>
                  </a:lnTo>
                  <a:lnTo>
                    <a:pt x="19506" y="3599"/>
                  </a:lnTo>
                  <a:lnTo>
                    <a:pt x="19841" y="5400"/>
                  </a:lnTo>
                  <a:lnTo>
                    <a:pt x="20176" y="6299"/>
                  </a:lnTo>
                  <a:lnTo>
                    <a:pt x="20427" y="8100"/>
                  </a:lnTo>
                  <a:lnTo>
                    <a:pt x="20846" y="8999"/>
                  </a:lnTo>
                  <a:lnTo>
                    <a:pt x="20846" y="8999"/>
                  </a:lnTo>
                  <a:lnTo>
                    <a:pt x="21013" y="8999"/>
                  </a:lnTo>
                  <a:lnTo>
                    <a:pt x="21097" y="10800"/>
                  </a:lnTo>
                  <a:lnTo>
                    <a:pt x="21097" y="11699"/>
                  </a:lnTo>
                  <a:lnTo>
                    <a:pt x="21264" y="11699"/>
                  </a:lnTo>
                  <a:lnTo>
                    <a:pt x="21264" y="12599"/>
                  </a:lnTo>
                  <a:lnTo>
                    <a:pt x="21348" y="14399"/>
                  </a:lnTo>
                  <a:lnTo>
                    <a:pt x="21432" y="15299"/>
                  </a:lnTo>
                  <a:lnTo>
                    <a:pt x="21515" y="15299"/>
                  </a:lnTo>
                  <a:lnTo>
                    <a:pt x="21515" y="16200"/>
                  </a:lnTo>
                  <a:lnTo>
                    <a:pt x="21515" y="17099"/>
                  </a:lnTo>
                  <a:lnTo>
                    <a:pt x="21600" y="17099"/>
                  </a:lnTo>
                  <a:lnTo>
                    <a:pt x="21600" y="17099"/>
                  </a:lnTo>
                  <a:lnTo>
                    <a:pt x="21600" y="17099"/>
                  </a:lnTo>
                  <a:lnTo>
                    <a:pt x="21600" y="17999"/>
                  </a:lnTo>
                  <a:lnTo>
                    <a:pt x="21515" y="17999"/>
                  </a:lnTo>
                  <a:lnTo>
                    <a:pt x="21348" y="17999"/>
                  </a:lnTo>
                  <a:lnTo>
                    <a:pt x="21264" y="17099"/>
                  </a:lnTo>
                  <a:lnTo>
                    <a:pt x="21013" y="17099"/>
                  </a:lnTo>
                  <a:lnTo>
                    <a:pt x="20846" y="17099"/>
                  </a:lnTo>
                  <a:lnTo>
                    <a:pt x="20678" y="17099"/>
                  </a:lnTo>
                  <a:lnTo>
                    <a:pt x="20511" y="17099"/>
                  </a:lnTo>
                  <a:lnTo>
                    <a:pt x="20427" y="170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未知"/>
            <p:cNvSpPr>
              <a:spLocks noChangeAspect="1"/>
            </p:cNvSpPr>
            <p:nvPr/>
          </p:nvSpPr>
          <p:spPr bwMode="auto">
            <a:xfrm>
              <a:off x="386" y="1921"/>
              <a:ext cx="303" cy="32"/>
            </a:xfrm>
            <a:custGeom>
              <a:avLst/>
              <a:gdLst/>
              <a:ahLst/>
              <a:cxnLst>
                <a:cxn ang="0">
                  <a:pos x="14668" y="21600"/>
                </a:cxn>
                <a:cxn ang="0">
                  <a:pos x="13056" y="18514"/>
                </a:cxn>
                <a:cxn ang="0">
                  <a:pos x="11444" y="16971"/>
                </a:cxn>
                <a:cxn ang="0">
                  <a:pos x="9671" y="13885"/>
                </a:cxn>
                <a:cxn ang="0">
                  <a:pos x="8059" y="13885"/>
                </a:cxn>
                <a:cxn ang="0">
                  <a:pos x="6447" y="13885"/>
                </a:cxn>
                <a:cxn ang="0">
                  <a:pos x="4674" y="13885"/>
                </a:cxn>
                <a:cxn ang="0">
                  <a:pos x="3062" y="13885"/>
                </a:cxn>
                <a:cxn ang="0">
                  <a:pos x="1289" y="15428"/>
                </a:cxn>
                <a:cxn ang="0">
                  <a:pos x="1128" y="13885"/>
                </a:cxn>
                <a:cxn ang="0">
                  <a:pos x="967" y="13885"/>
                </a:cxn>
                <a:cxn ang="0">
                  <a:pos x="805" y="13885"/>
                </a:cxn>
                <a:cxn ang="0">
                  <a:pos x="644" y="13885"/>
                </a:cxn>
                <a:cxn ang="0">
                  <a:pos x="483" y="13885"/>
                </a:cxn>
                <a:cxn ang="0">
                  <a:pos x="322" y="13885"/>
                </a:cxn>
                <a:cxn ang="0">
                  <a:pos x="161" y="12342"/>
                </a:cxn>
                <a:cxn ang="0">
                  <a:pos x="0" y="12342"/>
                </a:cxn>
                <a:cxn ang="0">
                  <a:pos x="967" y="12342"/>
                </a:cxn>
                <a:cxn ang="0">
                  <a:pos x="1772" y="12342"/>
                </a:cxn>
                <a:cxn ang="0">
                  <a:pos x="2740" y="12342"/>
                </a:cxn>
                <a:cxn ang="0">
                  <a:pos x="3707" y="9256"/>
                </a:cxn>
                <a:cxn ang="0">
                  <a:pos x="4513" y="9256"/>
                </a:cxn>
                <a:cxn ang="0">
                  <a:pos x="5641" y="7714"/>
                </a:cxn>
                <a:cxn ang="0">
                  <a:pos x="6608" y="6171"/>
                </a:cxn>
                <a:cxn ang="0">
                  <a:pos x="7414" y="4628"/>
                </a:cxn>
                <a:cxn ang="0">
                  <a:pos x="8542" y="4628"/>
                </a:cxn>
                <a:cxn ang="0">
                  <a:pos x="9510" y="4628"/>
                </a:cxn>
                <a:cxn ang="0">
                  <a:pos x="10800" y="6171"/>
                </a:cxn>
                <a:cxn ang="0">
                  <a:pos x="11928" y="6171"/>
                </a:cxn>
                <a:cxn ang="0">
                  <a:pos x="13217" y="6171"/>
                </a:cxn>
                <a:cxn ang="0">
                  <a:pos x="14507" y="4628"/>
                </a:cxn>
                <a:cxn ang="0">
                  <a:pos x="15474" y="3085"/>
                </a:cxn>
                <a:cxn ang="0">
                  <a:pos x="16602" y="0"/>
                </a:cxn>
                <a:cxn ang="0">
                  <a:pos x="17247" y="0"/>
                </a:cxn>
                <a:cxn ang="0">
                  <a:pos x="17892" y="0"/>
                </a:cxn>
                <a:cxn ang="0">
                  <a:pos x="18537" y="0"/>
                </a:cxn>
                <a:cxn ang="0">
                  <a:pos x="19342" y="0"/>
                </a:cxn>
                <a:cxn ang="0">
                  <a:pos x="19826" y="1542"/>
                </a:cxn>
                <a:cxn ang="0">
                  <a:pos x="20471" y="4628"/>
                </a:cxn>
                <a:cxn ang="0">
                  <a:pos x="20954" y="7714"/>
                </a:cxn>
                <a:cxn ang="0">
                  <a:pos x="21600" y="12342"/>
                </a:cxn>
                <a:cxn ang="0">
                  <a:pos x="20632" y="12342"/>
                </a:cxn>
                <a:cxn ang="0">
                  <a:pos x="19826" y="12342"/>
                </a:cxn>
                <a:cxn ang="0">
                  <a:pos x="18859" y="12342"/>
                </a:cxn>
                <a:cxn ang="0">
                  <a:pos x="17892" y="13885"/>
                </a:cxn>
                <a:cxn ang="0">
                  <a:pos x="17086" y="15428"/>
                </a:cxn>
                <a:cxn ang="0">
                  <a:pos x="16280" y="16971"/>
                </a:cxn>
                <a:cxn ang="0">
                  <a:pos x="15313" y="18514"/>
                </a:cxn>
                <a:cxn ang="0">
                  <a:pos x="14668" y="21600"/>
                </a:cxn>
              </a:cxnLst>
              <a:rect l="0" t="0" r="r" b="b"/>
              <a:pathLst>
                <a:path w="21600" h="21600">
                  <a:moveTo>
                    <a:pt x="14668" y="21600"/>
                  </a:moveTo>
                  <a:lnTo>
                    <a:pt x="13056" y="18514"/>
                  </a:lnTo>
                  <a:lnTo>
                    <a:pt x="11444" y="16971"/>
                  </a:lnTo>
                  <a:lnTo>
                    <a:pt x="9671" y="13885"/>
                  </a:lnTo>
                  <a:lnTo>
                    <a:pt x="8059" y="13885"/>
                  </a:lnTo>
                  <a:lnTo>
                    <a:pt x="6447" y="13885"/>
                  </a:lnTo>
                  <a:lnTo>
                    <a:pt x="4674" y="13885"/>
                  </a:lnTo>
                  <a:lnTo>
                    <a:pt x="3062" y="13885"/>
                  </a:lnTo>
                  <a:lnTo>
                    <a:pt x="1289" y="15428"/>
                  </a:lnTo>
                  <a:lnTo>
                    <a:pt x="1128" y="13885"/>
                  </a:lnTo>
                  <a:lnTo>
                    <a:pt x="967" y="13885"/>
                  </a:lnTo>
                  <a:lnTo>
                    <a:pt x="805" y="13885"/>
                  </a:lnTo>
                  <a:lnTo>
                    <a:pt x="644" y="13885"/>
                  </a:lnTo>
                  <a:lnTo>
                    <a:pt x="483" y="13885"/>
                  </a:lnTo>
                  <a:lnTo>
                    <a:pt x="322" y="13885"/>
                  </a:lnTo>
                  <a:lnTo>
                    <a:pt x="161" y="12342"/>
                  </a:lnTo>
                  <a:lnTo>
                    <a:pt x="0" y="12342"/>
                  </a:lnTo>
                  <a:lnTo>
                    <a:pt x="967" y="12342"/>
                  </a:lnTo>
                  <a:lnTo>
                    <a:pt x="1772" y="12342"/>
                  </a:lnTo>
                  <a:lnTo>
                    <a:pt x="2740" y="12342"/>
                  </a:lnTo>
                  <a:lnTo>
                    <a:pt x="3707" y="9256"/>
                  </a:lnTo>
                  <a:lnTo>
                    <a:pt x="4513" y="9256"/>
                  </a:lnTo>
                  <a:lnTo>
                    <a:pt x="5641" y="7714"/>
                  </a:lnTo>
                  <a:lnTo>
                    <a:pt x="6608" y="6171"/>
                  </a:lnTo>
                  <a:lnTo>
                    <a:pt x="7414" y="4628"/>
                  </a:lnTo>
                  <a:lnTo>
                    <a:pt x="8542" y="4628"/>
                  </a:lnTo>
                  <a:lnTo>
                    <a:pt x="9510" y="4628"/>
                  </a:lnTo>
                  <a:lnTo>
                    <a:pt x="10800" y="6171"/>
                  </a:lnTo>
                  <a:lnTo>
                    <a:pt x="11928" y="6171"/>
                  </a:lnTo>
                  <a:lnTo>
                    <a:pt x="13217" y="6171"/>
                  </a:lnTo>
                  <a:lnTo>
                    <a:pt x="14507" y="4628"/>
                  </a:lnTo>
                  <a:lnTo>
                    <a:pt x="15474" y="3085"/>
                  </a:lnTo>
                  <a:lnTo>
                    <a:pt x="16602" y="0"/>
                  </a:lnTo>
                  <a:lnTo>
                    <a:pt x="17247" y="0"/>
                  </a:lnTo>
                  <a:lnTo>
                    <a:pt x="17892" y="0"/>
                  </a:lnTo>
                  <a:lnTo>
                    <a:pt x="18537" y="0"/>
                  </a:lnTo>
                  <a:lnTo>
                    <a:pt x="19342" y="0"/>
                  </a:lnTo>
                  <a:lnTo>
                    <a:pt x="19826" y="1542"/>
                  </a:lnTo>
                  <a:lnTo>
                    <a:pt x="20471" y="4628"/>
                  </a:lnTo>
                  <a:lnTo>
                    <a:pt x="20954" y="7714"/>
                  </a:lnTo>
                  <a:lnTo>
                    <a:pt x="21600" y="12342"/>
                  </a:lnTo>
                  <a:lnTo>
                    <a:pt x="20632" y="12342"/>
                  </a:lnTo>
                  <a:lnTo>
                    <a:pt x="19826" y="12342"/>
                  </a:lnTo>
                  <a:lnTo>
                    <a:pt x="18859" y="12342"/>
                  </a:lnTo>
                  <a:lnTo>
                    <a:pt x="17892" y="13885"/>
                  </a:lnTo>
                  <a:lnTo>
                    <a:pt x="17086" y="15428"/>
                  </a:lnTo>
                  <a:lnTo>
                    <a:pt x="16280" y="16971"/>
                  </a:lnTo>
                  <a:lnTo>
                    <a:pt x="15313" y="18514"/>
                  </a:lnTo>
                  <a:lnTo>
                    <a:pt x="14668" y="2160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未知"/>
            <p:cNvSpPr>
              <a:spLocks noChangeAspect="1"/>
            </p:cNvSpPr>
            <p:nvPr/>
          </p:nvSpPr>
          <p:spPr bwMode="auto">
            <a:xfrm>
              <a:off x="1311" y="1977"/>
              <a:ext cx="2" cy="3"/>
            </a:xfrm>
            <a:custGeom>
              <a:avLst/>
              <a:gdLst/>
              <a:ahLst/>
              <a:cxnLst>
                <a:cxn ang="0">
                  <a:pos x="0" y="0"/>
                </a:cxn>
                <a:cxn ang="0">
                  <a:pos x="0" y="0"/>
                </a:cxn>
                <a:cxn ang="0">
                  <a:pos x="0" y="0"/>
                </a:cxn>
                <a:cxn ang="0">
                  <a:pos x="0" y="0"/>
                </a:cxn>
                <a:cxn ang="0">
                  <a:pos x="21600" y="0"/>
                </a:cxn>
                <a:cxn ang="0">
                  <a:pos x="21600" y="0"/>
                </a:cxn>
                <a:cxn ang="0">
                  <a:pos x="21600" y="0"/>
                </a:cxn>
                <a:cxn ang="0">
                  <a:pos x="21600" y="0"/>
                </a:cxn>
                <a:cxn ang="0">
                  <a:pos x="21600" y="0"/>
                </a:cxn>
                <a:cxn ang="0">
                  <a:pos x="21600" y="0"/>
                </a:cxn>
                <a:cxn ang="0">
                  <a:pos x="21600" y="0"/>
                </a:cxn>
                <a:cxn ang="0">
                  <a:pos x="21600" y="0"/>
                </a:cxn>
                <a:cxn ang="0">
                  <a:pos x="0" y="0"/>
                </a:cxn>
                <a:cxn ang="0">
                  <a:pos x="0" y="0"/>
                </a:cxn>
                <a:cxn ang="0">
                  <a:pos x="0" y="0"/>
                </a:cxn>
                <a:cxn ang="0">
                  <a:pos x="0" y="0"/>
                </a:cxn>
                <a:cxn ang="0">
                  <a:pos x="0" y="0"/>
                </a:cxn>
              </a:cxnLst>
              <a:rect l="0" t="0" r="r" b="b"/>
              <a:pathLst>
                <a:path w="21600" h="21600">
                  <a:moveTo>
                    <a:pt x="0" y="0"/>
                  </a:moveTo>
                  <a:lnTo>
                    <a:pt x="0" y="0"/>
                  </a:lnTo>
                  <a:lnTo>
                    <a:pt x="0" y="0"/>
                  </a:lnTo>
                  <a:lnTo>
                    <a:pt x="0" y="0"/>
                  </a:lnTo>
                  <a:lnTo>
                    <a:pt x="21600" y="0"/>
                  </a:lnTo>
                  <a:lnTo>
                    <a:pt x="21600" y="0"/>
                  </a:lnTo>
                  <a:lnTo>
                    <a:pt x="21600" y="0"/>
                  </a:lnTo>
                  <a:lnTo>
                    <a:pt x="21600" y="0"/>
                  </a:lnTo>
                  <a:lnTo>
                    <a:pt x="21600" y="0"/>
                  </a:lnTo>
                  <a:lnTo>
                    <a:pt x="21600" y="0"/>
                  </a:lnTo>
                  <a:lnTo>
                    <a:pt x="21600" y="0"/>
                  </a:lnTo>
                  <a:lnTo>
                    <a:pt x="21600" y="0"/>
                  </a:lnTo>
                  <a:lnTo>
                    <a:pt x="0" y="0"/>
                  </a:lnTo>
                  <a:lnTo>
                    <a:pt x="0" y="0"/>
                  </a:lnTo>
                  <a:lnTo>
                    <a:pt x="0" y="0"/>
                  </a:lnTo>
                  <a:lnTo>
                    <a:pt x="0" y="0"/>
                  </a:lnTo>
                  <a:lnTo>
                    <a:pt x="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未知"/>
            <p:cNvSpPr>
              <a:spLocks noChangeAspect="1"/>
            </p:cNvSpPr>
            <p:nvPr/>
          </p:nvSpPr>
          <p:spPr bwMode="auto">
            <a:xfrm>
              <a:off x="757" y="1928"/>
              <a:ext cx="612" cy="65"/>
            </a:xfrm>
            <a:custGeom>
              <a:avLst/>
              <a:gdLst/>
              <a:ahLst/>
              <a:cxnLst>
                <a:cxn ang="0">
                  <a:pos x="3452" y="0"/>
                </a:cxn>
                <a:cxn ang="0">
                  <a:pos x="4657" y="4468"/>
                </a:cxn>
                <a:cxn ang="0">
                  <a:pos x="6022" y="8937"/>
                </a:cxn>
                <a:cxn ang="0">
                  <a:pos x="6584" y="9682"/>
                </a:cxn>
                <a:cxn ang="0">
                  <a:pos x="7387" y="8937"/>
                </a:cxn>
                <a:cxn ang="0">
                  <a:pos x="7788" y="8937"/>
                </a:cxn>
                <a:cxn ang="0">
                  <a:pos x="8832" y="8192"/>
                </a:cxn>
                <a:cxn ang="0">
                  <a:pos x="9876" y="5958"/>
                </a:cxn>
                <a:cxn ang="0">
                  <a:pos x="11000" y="4468"/>
                </a:cxn>
                <a:cxn ang="0">
                  <a:pos x="12445" y="8937"/>
                </a:cxn>
                <a:cxn ang="0">
                  <a:pos x="13811" y="12661"/>
                </a:cxn>
                <a:cxn ang="0">
                  <a:pos x="15336" y="13406"/>
                </a:cxn>
                <a:cxn ang="0">
                  <a:pos x="16701" y="9682"/>
                </a:cxn>
                <a:cxn ang="0">
                  <a:pos x="18146" y="8192"/>
                </a:cxn>
                <a:cxn ang="0">
                  <a:pos x="19110" y="7448"/>
                </a:cxn>
                <a:cxn ang="0">
                  <a:pos x="20074" y="8192"/>
                </a:cxn>
                <a:cxn ang="0">
                  <a:pos x="20796" y="8937"/>
                </a:cxn>
                <a:cxn ang="0">
                  <a:pos x="20796" y="9682"/>
                </a:cxn>
                <a:cxn ang="0">
                  <a:pos x="21037" y="9682"/>
                </a:cxn>
                <a:cxn ang="0">
                  <a:pos x="21359" y="10427"/>
                </a:cxn>
                <a:cxn ang="0">
                  <a:pos x="21037" y="11172"/>
                </a:cxn>
                <a:cxn ang="0">
                  <a:pos x="19672" y="11916"/>
                </a:cxn>
                <a:cxn ang="0">
                  <a:pos x="18146" y="13406"/>
                </a:cxn>
                <a:cxn ang="0">
                  <a:pos x="16701" y="17875"/>
                </a:cxn>
                <a:cxn ang="0">
                  <a:pos x="15175" y="20855"/>
                </a:cxn>
                <a:cxn ang="0">
                  <a:pos x="13489" y="21600"/>
                </a:cxn>
                <a:cxn ang="0">
                  <a:pos x="11803" y="17130"/>
                </a:cxn>
                <a:cxn ang="0">
                  <a:pos x="10197" y="13406"/>
                </a:cxn>
                <a:cxn ang="0">
                  <a:pos x="8430" y="13406"/>
                </a:cxn>
                <a:cxn ang="0">
                  <a:pos x="6744" y="16385"/>
                </a:cxn>
                <a:cxn ang="0">
                  <a:pos x="4978" y="14896"/>
                </a:cxn>
                <a:cxn ang="0">
                  <a:pos x="4335" y="12661"/>
                </a:cxn>
                <a:cxn ang="0">
                  <a:pos x="4175" y="11172"/>
                </a:cxn>
                <a:cxn ang="0">
                  <a:pos x="3854" y="11172"/>
                </a:cxn>
                <a:cxn ang="0">
                  <a:pos x="2810" y="8937"/>
                </a:cxn>
                <a:cxn ang="0">
                  <a:pos x="1766" y="9682"/>
                </a:cxn>
                <a:cxn ang="0">
                  <a:pos x="882" y="11172"/>
                </a:cxn>
                <a:cxn ang="0">
                  <a:pos x="561" y="12661"/>
                </a:cxn>
                <a:cxn ang="0">
                  <a:pos x="80" y="13406"/>
                </a:cxn>
                <a:cxn ang="0">
                  <a:pos x="80" y="9682"/>
                </a:cxn>
                <a:cxn ang="0">
                  <a:pos x="642" y="5958"/>
                </a:cxn>
                <a:cxn ang="0">
                  <a:pos x="1686" y="1489"/>
                </a:cxn>
              </a:cxnLst>
              <a:rect l="0" t="0" r="r" b="b"/>
              <a:pathLst>
                <a:path w="21600" h="21600">
                  <a:moveTo>
                    <a:pt x="2408" y="0"/>
                  </a:moveTo>
                  <a:lnTo>
                    <a:pt x="2890" y="0"/>
                  </a:lnTo>
                  <a:lnTo>
                    <a:pt x="3452" y="0"/>
                  </a:lnTo>
                  <a:lnTo>
                    <a:pt x="3773" y="744"/>
                  </a:lnTo>
                  <a:lnTo>
                    <a:pt x="4255" y="2234"/>
                  </a:lnTo>
                  <a:lnTo>
                    <a:pt x="4657" y="4468"/>
                  </a:lnTo>
                  <a:lnTo>
                    <a:pt x="5058" y="5958"/>
                  </a:lnTo>
                  <a:lnTo>
                    <a:pt x="5540" y="8192"/>
                  </a:lnTo>
                  <a:lnTo>
                    <a:pt x="6022" y="8937"/>
                  </a:lnTo>
                  <a:lnTo>
                    <a:pt x="6182" y="8937"/>
                  </a:lnTo>
                  <a:lnTo>
                    <a:pt x="6343" y="9682"/>
                  </a:lnTo>
                  <a:lnTo>
                    <a:pt x="6584" y="9682"/>
                  </a:lnTo>
                  <a:lnTo>
                    <a:pt x="6825" y="9682"/>
                  </a:lnTo>
                  <a:lnTo>
                    <a:pt x="7146" y="9682"/>
                  </a:lnTo>
                  <a:lnTo>
                    <a:pt x="7387" y="8937"/>
                  </a:lnTo>
                  <a:lnTo>
                    <a:pt x="7547" y="8937"/>
                  </a:lnTo>
                  <a:lnTo>
                    <a:pt x="7708" y="8937"/>
                  </a:lnTo>
                  <a:lnTo>
                    <a:pt x="7788" y="8937"/>
                  </a:lnTo>
                  <a:lnTo>
                    <a:pt x="8190" y="8937"/>
                  </a:lnTo>
                  <a:lnTo>
                    <a:pt x="8511" y="8192"/>
                  </a:lnTo>
                  <a:lnTo>
                    <a:pt x="8832" y="8192"/>
                  </a:lnTo>
                  <a:lnTo>
                    <a:pt x="9153" y="7448"/>
                  </a:lnTo>
                  <a:lnTo>
                    <a:pt x="9555" y="6703"/>
                  </a:lnTo>
                  <a:lnTo>
                    <a:pt x="9876" y="5958"/>
                  </a:lnTo>
                  <a:lnTo>
                    <a:pt x="10197" y="5213"/>
                  </a:lnTo>
                  <a:lnTo>
                    <a:pt x="10518" y="4468"/>
                  </a:lnTo>
                  <a:lnTo>
                    <a:pt x="11000" y="4468"/>
                  </a:lnTo>
                  <a:lnTo>
                    <a:pt x="11562" y="5958"/>
                  </a:lnTo>
                  <a:lnTo>
                    <a:pt x="11964" y="6703"/>
                  </a:lnTo>
                  <a:lnTo>
                    <a:pt x="12445" y="8937"/>
                  </a:lnTo>
                  <a:lnTo>
                    <a:pt x="12927" y="9682"/>
                  </a:lnTo>
                  <a:lnTo>
                    <a:pt x="13329" y="11172"/>
                  </a:lnTo>
                  <a:lnTo>
                    <a:pt x="13811" y="12661"/>
                  </a:lnTo>
                  <a:lnTo>
                    <a:pt x="14292" y="13406"/>
                  </a:lnTo>
                  <a:lnTo>
                    <a:pt x="14774" y="13406"/>
                  </a:lnTo>
                  <a:lnTo>
                    <a:pt x="15336" y="13406"/>
                  </a:lnTo>
                  <a:lnTo>
                    <a:pt x="15738" y="12661"/>
                  </a:lnTo>
                  <a:lnTo>
                    <a:pt x="16139" y="11172"/>
                  </a:lnTo>
                  <a:lnTo>
                    <a:pt x="16701" y="9682"/>
                  </a:lnTo>
                  <a:lnTo>
                    <a:pt x="17103" y="8937"/>
                  </a:lnTo>
                  <a:lnTo>
                    <a:pt x="17584" y="8192"/>
                  </a:lnTo>
                  <a:lnTo>
                    <a:pt x="18146" y="8192"/>
                  </a:lnTo>
                  <a:lnTo>
                    <a:pt x="18387" y="7448"/>
                  </a:lnTo>
                  <a:lnTo>
                    <a:pt x="18709" y="7448"/>
                  </a:lnTo>
                  <a:lnTo>
                    <a:pt x="19110" y="7448"/>
                  </a:lnTo>
                  <a:lnTo>
                    <a:pt x="19431" y="7448"/>
                  </a:lnTo>
                  <a:lnTo>
                    <a:pt x="19752" y="8192"/>
                  </a:lnTo>
                  <a:lnTo>
                    <a:pt x="20074" y="8192"/>
                  </a:lnTo>
                  <a:lnTo>
                    <a:pt x="20475" y="8192"/>
                  </a:lnTo>
                  <a:lnTo>
                    <a:pt x="20877" y="8937"/>
                  </a:lnTo>
                  <a:lnTo>
                    <a:pt x="20796" y="8937"/>
                  </a:lnTo>
                  <a:lnTo>
                    <a:pt x="20796" y="8937"/>
                  </a:lnTo>
                  <a:lnTo>
                    <a:pt x="20796" y="9682"/>
                  </a:lnTo>
                  <a:lnTo>
                    <a:pt x="20796" y="9682"/>
                  </a:lnTo>
                  <a:lnTo>
                    <a:pt x="20877" y="9682"/>
                  </a:lnTo>
                  <a:lnTo>
                    <a:pt x="21037" y="9682"/>
                  </a:lnTo>
                  <a:lnTo>
                    <a:pt x="21037" y="9682"/>
                  </a:lnTo>
                  <a:lnTo>
                    <a:pt x="21118" y="9682"/>
                  </a:lnTo>
                  <a:lnTo>
                    <a:pt x="21198" y="10427"/>
                  </a:lnTo>
                  <a:lnTo>
                    <a:pt x="21359" y="10427"/>
                  </a:lnTo>
                  <a:lnTo>
                    <a:pt x="21439" y="11172"/>
                  </a:lnTo>
                  <a:lnTo>
                    <a:pt x="21600" y="11172"/>
                  </a:lnTo>
                  <a:lnTo>
                    <a:pt x="21037" y="11172"/>
                  </a:lnTo>
                  <a:lnTo>
                    <a:pt x="20636" y="11916"/>
                  </a:lnTo>
                  <a:lnTo>
                    <a:pt x="20074" y="11916"/>
                  </a:lnTo>
                  <a:lnTo>
                    <a:pt x="19672" y="11916"/>
                  </a:lnTo>
                  <a:lnTo>
                    <a:pt x="19110" y="11916"/>
                  </a:lnTo>
                  <a:lnTo>
                    <a:pt x="18628" y="12661"/>
                  </a:lnTo>
                  <a:lnTo>
                    <a:pt x="18146" y="13406"/>
                  </a:lnTo>
                  <a:lnTo>
                    <a:pt x="17665" y="14896"/>
                  </a:lnTo>
                  <a:lnTo>
                    <a:pt x="17183" y="16385"/>
                  </a:lnTo>
                  <a:lnTo>
                    <a:pt x="16701" y="17875"/>
                  </a:lnTo>
                  <a:lnTo>
                    <a:pt x="16139" y="19365"/>
                  </a:lnTo>
                  <a:lnTo>
                    <a:pt x="15657" y="20110"/>
                  </a:lnTo>
                  <a:lnTo>
                    <a:pt x="15175" y="20855"/>
                  </a:lnTo>
                  <a:lnTo>
                    <a:pt x="14614" y="21600"/>
                  </a:lnTo>
                  <a:lnTo>
                    <a:pt x="14132" y="21600"/>
                  </a:lnTo>
                  <a:lnTo>
                    <a:pt x="13489" y="21600"/>
                  </a:lnTo>
                  <a:lnTo>
                    <a:pt x="12927" y="20110"/>
                  </a:lnTo>
                  <a:lnTo>
                    <a:pt x="12365" y="18620"/>
                  </a:lnTo>
                  <a:lnTo>
                    <a:pt x="11803" y="17130"/>
                  </a:lnTo>
                  <a:lnTo>
                    <a:pt x="11321" y="16385"/>
                  </a:lnTo>
                  <a:lnTo>
                    <a:pt x="10759" y="14896"/>
                  </a:lnTo>
                  <a:lnTo>
                    <a:pt x="10197" y="13406"/>
                  </a:lnTo>
                  <a:lnTo>
                    <a:pt x="9635" y="12661"/>
                  </a:lnTo>
                  <a:lnTo>
                    <a:pt x="8993" y="12661"/>
                  </a:lnTo>
                  <a:lnTo>
                    <a:pt x="8430" y="13406"/>
                  </a:lnTo>
                  <a:lnTo>
                    <a:pt x="7868" y="14896"/>
                  </a:lnTo>
                  <a:lnTo>
                    <a:pt x="7307" y="16385"/>
                  </a:lnTo>
                  <a:lnTo>
                    <a:pt x="6744" y="16385"/>
                  </a:lnTo>
                  <a:lnTo>
                    <a:pt x="6182" y="16385"/>
                  </a:lnTo>
                  <a:lnTo>
                    <a:pt x="5540" y="16385"/>
                  </a:lnTo>
                  <a:lnTo>
                    <a:pt x="4978" y="14896"/>
                  </a:lnTo>
                  <a:lnTo>
                    <a:pt x="4416" y="13406"/>
                  </a:lnTo>
                  <a:lnTo>
                    <a:pt x="4416" y="13406"/>
                  </a:lnTo>
                  <a:lnTo>
                    <a:pt x="4335" y="12661"/>
                  </a:lnTo>
                  <a:lnTo>
                    <a:pt x="4255" y="12661"/>
                  </a:lnTo>
                  <a:lnTo>
                    <a:pt x="4175" y="11916"/>
                  </a:lnTo>
                  <a:lnTo>
                    <a:pt x="4175" y="11172"/>
                  </a:lnTo>
                  <a:lnTo>
                    <a:pt x="4014" y="11172"/>
                  </a:lnTo>
                  <a:lnTo>
                    <a:pt x="4014" y="11172"/>
                  </a:lnTo>
                  <a:lnTo>
                    <a:pt x="3854" y="11172"/>
                  </a:lnTo>
                  <a:lnTo>
                    <a:pt x="3532" y="10427"/>
                  </a:lnTo>
                  <a:lnTo>
                    <a:pt x="3211" y="9682"/>
                  </a:lnTo>
                  <a:lnTo>
                    <a:pt x="2810" y="8937"/>
                  </a:lnTo>
                  <a:lnTo>
                    <a:pt x="2408" y="8937"/>
                  </a:lnTo>
                  <a:lnTo>
                    <a:pt x="2167" y="9682"/>
                  </a:lnTo>
                  <a:lnTo>
                    <a:pt x="1766" y="9682"/>
                  </a:lnTo>
                  <a:lnTo>
                    <a:pt x="1364" y="9682"/>
                  </a:lnTo>
                  <a:lnTo>
                    <a:pt x="1043" y="10427"/>
                  </a:lnTo>
                  <a:lnTo>
                    <a:pt x="882" y="11172"/>
                  </a:lnTo>
                  <a:lnTo>
                    <a:pt x="802" y="11172"/>
                  </a:lnTo>
                  <a:lnTo>
                    <a:pt x="642" y="11916"/>
                  </a:lnTo>
                  <a:lnTo>
                    <a:pt x="561" y="12661"/>
                  </a:lnTo>
                  <a:lnTo>
                    <a:pt x="401" y="12661"/>
                  </a:lnTo>
                  <a:lnTo>
                    <a:pt x="240" y="13406"/>
                  </a:lnTo>
                  <a:lnTo>
                    <a:pt x="80" y="13406"/>
                  </a:lnTo>
                  <a:lnTo>
                    <a:pt x="0" y="14151"/>
                  </a:lnTo>
                  <a:lnTo>
                    <a:pt x="80" y="11916"/>
                  </a:lnTo>
                  <a:lnTo>
                    <a:pt x="80" y="9682"/>
                  </a:lnTo>
                  <a:lnTo>
                    <a:pt x="240" y="8937"/>
                  </a:lnTo>
                  <a:lnTo>
                    <a:pt x="321" y="8192"/>
                  </a:lnTo>
                  <a:lnTo>
                    <a:pt x="642" y="5958"/>
                  </a:lnTo>
                  <a:lnTo>
                    <a:pt x="882" y="3724"/>
                  </a:lnTo>
                  <a:lnTo>
                    <a:pt x="1284" y="2234"/>
                  </a:lnTo>
                  <a:lnTo>
                    <a:pt x="1686" y="1489"/>
                  </a:lnTo>
                  <a:lnTo>
                    <a:pt x="2087" y="744"/>
                  </a:lnTo>
                  <a:lnTo>
                    <a:pt x="2408"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未知"/>
            <p:cNvSpPr>
              <a:spLocks noChangeAspect="1"/>
            </p:cNvSpPr>
            <p:nvPr/>
          </p:nvSpPr>
          <p:spPr bwMode="auto">
            <a:xfrm>
              <a:off x="803" y="1869"/>
              <a:ext cx="521" cy="54"/>
            </a:xfrm>
            <a:custGeom>
              <a:avLst/>
              <a:gdLst/>
              <a:ahLst/>
              <a:cxnLst>
                <a:cxn ang="0">
                  <a:pos x="21600" y="10800"/>
                </a:cxn>
                <a:cxn ang="0">
                  <a:pos x="21036" y="14399"/>
                </a:cxn>
                <a:cxn ang="0">
                  <a:pos x="20284" y="18900"/>
                </a:cxn>
                <a:cxn ang="0">
                  <a:pos x="19439" y="21600"/>
                </a:cxn>
                <a:cxn ang="0">
                  <a:pos x="18970" y="21600"/>
                </a:cxn>
                <a:cxn ang="0">
                  <a:pos x="18594" y="20699"/>
                </a:cxn>
                <a:cxn ang="0">
                  <a:pos x="17749" y="19799"/>
                </a:cxn>
                <a:cxn ang="0">
                  <a:pos x="16810" y="18900"/>
                </a:cxn>
                <a:cxn ang="0">
                  <a:pos x="15965" y="17099"/>
                </a:cxn>
                <a:cxn ang="0">
                  <a:pos x="15119" y="13500"/>
                </a:cxn>
                <a:cxn ang="0">
                  <a:pos x="14180" y="11699"/>
                </a:cxn>
                <a:cxn ang="0">
                  <a:pos x="13241" y="9899"/>
                </a:cxn>
                <a:cxn ang="0">
                  <a:pos x="12208" y="9899"/>
                </a:cxn>
                <a:cxn ang="0">
                  <a:pos x="11269" y="13500"/>
                </a:cxn>
                <a:cxn ang="0">
                  <a:pos x="10518" y="13500"/>
                </a:cxn>
                <a:cxn ang="0">
                  <a:pos x="9860" y="14399"/>
                </a:cxn>
                <a:cxn ang="0">
                  <a:pos x="9109" y="16200"/>
                </a:cxn>
                <a:cxn ang="0">
                  <a:pos x="8452" y="15299"/>
                </a:cxn>
                <a:cxn ang="0">
                  <a:pos x="8358" y="14399"/>
                </a:cxn>
                <a:cxn ang="0">
                  <a:pos x="8264" y="14399"/>
                </a:cxn>
                <a:cxn ang="0">
                  <a:pos x="8076" y="14399"/>
                </a:cxn>
                <a:cxn ang="0">
                  <a:pos x="7513" y="13500"/>
                </a:cxn>
                <a:cxn ang="0">
                  <a:pos x="7043" y="12599"/>
                </a:cxn>
                <a:cxn ang="0">
                  <a:pos x="6573" y="11699"/>
                </a:cxn>
                <a:cxn ang="0">
                  <a:pos x="6010" y="11699"/>
                </a:cxn>
                <a:cxn ang="0">
                  <a:pos x="5446" y="10800"/>
                </a:cxn>
                <a:cxn ang="0">
                  <a:pos x="4883" y="11699"/>
                </a:cxn>
                <a:cxn ang="0">
                  <a:pos x="4226" y="11699"/>
                </a:cxn>
                <a:cxn ang="0">
                  <a:pos x="3756" y="13500"/>
                </a:cxn>
                <a:cxn ang="0">
                  <a:pos x="3192" y="14399"/>
                </a:cxn>
                <a:cxn ang="0">
                  <a:pos x="2629" y="15299"/>
                </a:cxn>
                <a:cxn ang="0">
                  <a:pos x="2159" y="15299"/>
                </a:cxn>
                <a:cxn ang="0">
                  <a:pos x="1784" y="14399"/>
                </a:cxn>
                <a:cxn ang="0">
                  <a:pos x="1314" y="13500"/>
                </a:cxn>
                <a:cxn ang="0">
                  <a:pos x="845" y="11699"/>
                </a:cxn>
                <a:cxn ang="0">
                  <a:pos x="375" y="10800"/>
                </a:cxn>
                <a:cxn ang="0">
                  <a:pos x="0" y="9899"/>
                </a:cxn>
                <a:cxn ang="0">
                  <a:pos x="657" y="4499"/>
                </a:cxn>
                <a:cxn ang="0">
                  <a:pos x="1502" y="7199"/>
                </a:cxn>
                <a:cxn ang="0">
                  <a:pos x="2347" y="7199"/>
                </a:cxn>
                <a:cxn ang="0">
                  <a:pos x="3380" y="4499"/>
                </a:cxn>
                <a:cxn ang="0">
                  <a:pos x="4226" y="1799"/>
                </a:cxn>
                <a:cxn ang="0">
                  <a:pos x="5071" y="0"/>
                </a:cxn>
                <a:cxn ang="0">
                  <a:pos x="5916" y="0"/>
                </a:cxn>
                <a:cxn ang="0">
                  <a:pos x="6761" y="899"/>
                </a:cxn>
                <a:cxn ang="0">
                  <a:pos x="7982" y="4499"/>
                </a:cxn>
                <a:cxn ang="0">
                  <a:pos x="9297" y="7199"/>
                </a:cxn>
                <a:cxn ang="0">
                  <a:pos x="10142" y="6299"/>
                </a:cxn>
                <a:cxn ang="0">
                  <a:pos x="11269" y="3599"/>
                </a:cxn>
                <a:cxn ang="0">
                  <a:pos x="12678" y="899"/>
                </a:cxn>
                <a:cxn ang="0">
                  <a:pos x="14274" y="899"/>
                </a:cxn>
                <a:cxn ang="0">
                  <a:pos x="15213" y="2700"/>
                </a:cxn>
                <a:cxn ang="0">
                  <a:pos x="15965" y="5400"/>
                </a:cxn>
                <a:cxn ang="0">
                  <a:pos x="16810" y="8999"/>
                </a:cxn>
                <a:cxn ang="0">
                  <a:pos x="17937" y="11699"/>
                </a:cxn>
                <a:cxn ang="0">
                  <a:pos x="19064" y="14399"/>
                </a:cxn>
                <a:cxn ang="0">
                  <a:pos x="19909" y="14399"/>
                </a:cxn>
                <a:cxn ang="0">
                  <a:pos x="20566" y="12599"/>
                </a:cxn>
              </a:cxnLst>
              <a:rect l="0" t="0" r="r" b="b"/>
              <a:pathLst>
                <a:path w="21600" h="21600">
                  <a:moveTo>
                    <a:pt x="20848" y="11699"/>
                  </a:moveTo>
                  <a:lnTo>
                    <a:pt x="21600" y="10800"/>
                  </a:lnTo>
                  <a:lnTo>
                    <a:pt x="21224" y="11699"/>
                  </a:lnTo>
                  <a:lnTo>
                    <a:pt x="21036" y="14399"/>
                  </a:lnTo>
                  <a:lnTo>
                    <a:pt x="20660" y="16200"/>
                  </a:lnTo>
                  <a:lnTo>
                    <a:pt x="20284" y="18900"/>
                  </a:lnTo>
                  <a:lnTo>
                    <a:pt x="19815" y="19799"/>
                  </a:lnTo>
                  <a:lnTo>
                    <a:pt x="19439" y="21600"/>
                  </a:lnTo>
                  <a:lnTo>
                    <a:pt x="19252" y="21600"/>
                  </a:lnTo>
                  <a:lnTo>
                    <a:pt x="18970" y="21600"/>
                  </a:lnTo>
                  <a:lnTo>
                    <a:pt x="18876" y="21600"/>
                  </a:lnTo>
                  <a:lnTo>
                    <a:pt x="18594" y="20699"/>
                  </a:lnTo>
                  <a:lnTo>
                    <a:pt x="18125" y="19799"/>
                  </a:lnTo>
                  <a:lnTo>
                    <a:pt x="17749" y="19799"/>
                  </a:lnTo>
                  <a:lnTo>
                    <a:pt x="17279" y="18900"/>
                  </a:lnTo>
                  <a:lnTo>
                    <a:pt x="16810" y="18900"/>
                  </a:lnTo>
                  <a:lnTo>
                    <a:pt x="16434" y="18900"/>
                  </a:lnTo>
                  <a:lnTo>
                    <a:pt x="15965" y="17099"/>
                  </a:lnTo>
                  <a:lnTo>
                    <a:pt x="15589" y="16200"/>
                  </a:lnTo>
                  <a:lnTo>
                    <a:pt x="15119" y="13500"/>
                  </a:lnTo>
                  <a:lnTo>
                    <a:pt x="14744" y="12599"/>
                  </a:lnTo>
                  <a:lnTo>
                    <a:pt x="14180" y="11699"/>
                  </a:lnTo>
                  <a:lnTo>
                    <a:pt x="13617" y="10800"/>
                  </a:lnTo>
                  <a:lnTo>
                    <a:pt x="13241" y="9899"/>
                  </a:lnTo>
                  <a:lnTo>
                    <a:pt x="12678" y="9899"/>
                  </a:lnTo>
                  <a:lnTo>
                    <a:pt x="12208" y="9899"/>
                  </a:lnTo>
                  <a:lnTo>
                    <a:pt x="11739" y="10800"/>
                  </a:lnTo>
                  <a:lnTo>
                    <a:pt x="11269" y="13500"/>
                  </a:lnTo>
                  <a:lnTo>
                    <a:pt x="10800" y="13500"/>
                  </a:lnTo>
                  <a:lnTo>
                    <a:pt x="10518" y="13500"/>
                  </a:lnTo>
                  <a:lnTo>
                    <a:pt x="10142" y="14399"/>
                  </a:lnTo>
                  <a:lnTo>
                    <a:pt x="9860" y="14399"/>
                  </a:lnTo>
                  <a:lnTo>
                    <a:pt x="9578" y="15299"/>
                  </a:lnTo>
                  <a:lnTo>
                    <a:pt x="9109" y="16200"/>
                  </a:lnTo>
                  <a:lnTo>
                    <a:pt x="8733" y="16200"/>
                  </a:lnTo>
                  <a:lnTo>
                    <a:pt x="8452" y="15299"/>
                  </a:lnTo>
                  <a:lnTo>
                    <a:pt x="8452" y="14399"/>
                  </a:lnTo>
                  <a:lnTo>
                    <a:pt x="8358" y="14399"/>
                  </a:lnTo>
                  <a:lnTo>
                    <a:pt x="8264" y="14399"/>
                  </a:lnTo>
                  <a:lnTo>
                    <a:pt x="8264" y="14399"/>
                  </a:lnTo>
                  <a:lnTo>
                    <a:pt x="8264" y="15299"/>
                  </a:lnTo>
                  <a:lnTo>
                    <a:pt x="8076" y="14399"/>
                  </a:lnTo>
                  <a:lnTo>
                    <a:pt x="7794" y="13500"/>
                  </a:lnTo>
                  <a:lnTo>
                    <a:pt x="7513" y="13500"/>
                  </a:lnTo>
                  <a:lnTo>
                    <a:pt x="7325" y="13500"/>
                  </a:lnTo>
                  <a:lnTo>
                    <a:pt x="7043" y="12599"/>
                  </a:lnTo>
                  <a:lnTo>
                    <a:pt x="6855" y="11699"/>
                  </a:lnTo>
                  <a:lnTo>
                    <a:pt x="6573" y="11699"/>
                  </a:lnTo>
                  <a:lnTo>
                    <a:pt x="6385" y="11699"/>
                  </a:lnTo>
                  <a:lnTo>
                    <a:pt x="6010" y="11699"/>
                  </a:lnTo>
                  <a:lnTo>
                    <a:pt x="5728" y="11699"/>
                  </a:lnTo>
                  <a:lnTo>
                    <a:pt x="5446" y="10800"/>
                  </a:lnTo>
                  <a:lnTo>
                    <a:pt x="5165" y="10800"/>
                  </a:lnTo>
                  <a:lnTo>
                    <a:pt x="4883" y="11699"/>
                  </a:lnTo>
                  <a:lnTo>
                    <a:pt x="4601" y="11699"/>
                  </a:lnTo>
                  <a:lnTo>
                    <a:pt x="4226" y="11699"/>
                  </a:lnTo>
                  <a:lnTo>
                    <a:pt x="3944" y="13500"/>
                  </a:lnTo>
                  <a:lnTo>
                    <a:pt x="3756" y="13500"/>
                  </a:lnTo>
                  <a:lnTo>
                    <a:pt x="3474" y="13500"/>
                  </a:lnTo>
                  <a:lnTo>
                    <a:pt x="3192" y="14399"/>
                  </a:lnTo>
                  <a:lnTo>
                    <a:pt x="2911" y="14399"/>
                  </a:lnTo>
                  <a:lnTo>
                    <a:pt x="2629" y="15299"/>
                  </a:lnTo>
                  <a:lnTo>
                    <a:pt x="2347" y="15299"/>
                  </a:lnTo>
                  <a:lnTo>
                    <a:pt x="2159" y="15299"/>
                  </a:lnTo>
                  <a:lnTo>
                    <a:pt x="1784" y="15299"/>
                  </a:lnTo>
                  <a:lnTo>
                    <a:pt x="1784" y="14399"/>
                  </a:lnTo>
                  <a:lnTo>
                    <a:pt x="1502" y="13500"/>
                  </a:lnTo>
                  <a:lnTo>
                    <a:pt x="1314" y="13500"/>
                  </a:lnTo>
                  <a:lnTo>
                    <a:pt x="1032" y="12599"/>
                  </a:lnTo>
                  <a:lnTo>
                    <a:pt x="845" y="11699"/>
                  </a:lnTo>
                  <a:lnTo>
                    <a:pt x="657" y="11699"/>
                  </a:lnTo>
                  <a:lnTo>
                    <a:pt x="375" y="10800"/>
                  </a:lnTo>
                  <a:lnTo>
                    <a:pt x="187" y="10800"/>
                  </a:lnTo>
                  <a:lnTo>
                    <a:pt x="0" y="9899"/>
                  </a:lnTo>
                  <a:lnTo>
                    <a:pt x="281" y="2700"/>
                  </a:lnTo>
                  <a:lnTo>
                    <a:pt x="657" y="4499"/>
                  </a:lnTo>
                  <a:lnTo>
                    <a:pt x="1032" y="5400"/>
                  </a:lnTo>
                  <a:lnTo>
                    <a:pt x="1502" y="7199"/>
                  </a:lnTo>
                  <a:lnTo>
                    <a:pt x="1971" y="7199"/>
                  </a:lnTo>
                  <a:lnTo>
                    <a:pt x="2347" y="7199"/>
                  </a:lnTo>
                  <a:lnTo>
                    <a:pt x="2911" y="6299"/>
                  </a:lnTo>
                  <a:lnTo>
                    <a:pt x="3380" y="4499"/>
                  </a:lnTo>
                  <a:lnTo>
                    <a:pt x="3850" y="3599"/>
                  </a:lnTo>
                  <a:lnTo>
                    <a:pt x="4226" y="1799"/>
                  </a:lnTo>
                  <a:lnTo>
                    <a:pt x="4601" y="0"/>
                  </a:lnTo>
                  <a:lnTo>
                    <a:pt x="5071" y="0"/>
                  </a:lnTo>
                  <a:lnTo>
                    <a:pt x="5446" y="0"/>
                  </a:lnTo>
                  <a:lnTo>
                    <a:pt x="5916" y="0"/>
                  </a:lnTo>
                  <a:lnTo>
                    <a:pt x="6291" y="899"/>
                  </a:lnTo>
                  <a:lnTo>
                    <a:pt x="6761" y="899"/>
                  </a:lnTo>
                  <a:lnTo>
                    <a:pt x="7137" y="2700"/>
                  </a:lnTo>
                  <a:lnTo>
                    <a:pt x="7982" y="4499"/>
                  </a:lnTo>
                  <a:lnTo>
                    <a:pt x="8827" y="6299"/>
                  </a:lnTo>
                  <a:lnTo>
                    <a:pt x="9297" y="7199"/>
                  </a:lnTo>
                  <a:lnTo>
                    <a:pt x="9766" y="7199"/>
                  </a:lnTo>
                  <a:lnTo>
                    <a:pt x="10142" y="6299"/>
                  </a:lnTo>
                  <a:lnTo>
                    <a:pt x="10612" y="5400"/>
                  </a:lnTo>
                  <a:lnTo>
                    <a:pt x="11269" y="3599"/>
                  </a:lnTo>
                  <a:lnTo>
                    <a:pt x="11926" y="1799"/>
                  </a:lnTo>
                  <a:lnTo>
                    <a:pt x="12678" y="899"/>
                  </a:lnTo>
                  <a:lnTo>
                    <a:pt x="13429" y="0"/>
                  </a:lnTo>
                  <a:lnTo>
                    <a:pt x="14274" y="899"/>
                  </a:lnTo>
                  <a:lnTo>
                    <a:pt x="14932" y="1799"/>
                  </a:lnTo>
                  <a:lnTo>
                    <a:pt x="15213" y="2700"/>
                  </a:lnTo>
                  <a:lnTo>
                    <a:pt x="15589" y="3599"/>
                  </a:lnTo>
                  <a:lnTo>
                    <a:pt x="15965" y="5400"/>
                  </a:lnTo>
                  <a:lnTo>
                    <a:pt x="16340" y="7199"/>
                  </a:lnTo>
                  <a:lnTo>
                    <a:pt x="16810" y="8999"/>
                  </a:lnTo>
                  <a:lnTo>
                    <a:pt x="17373" y="10800"/>
                  </a:lnTo>
                  <a:lnTo>
                    <a:pt x="17937" y="11699"/>
                  </a:lnTo>
                  <a:lnTo>
                    <a:pt x="18500" y="13500"/>
                  </a:lnTo>
                  <a:lnTo>
                    <a:pt x="19064" y="14399"/>
                  </a:lnTo>
                  <a:lnTo>
                    <a:pt x="19627" y="14399"/>
                  </a:lnTo>
                  <a:lnTo>
                    <a:pt x="19909" y="14399"/>
                  </a:lnTo>
                  <a:lnTo>
                    <a:pt x="20284" y="13500"/>
                  </a:lnTo>
                  <a:lnTo>
                    <a:pt x="20566" y="12599"/>
                  </a:lnTo>
                  <a:lnTo>
                    <a:pt x="20848" y="116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 name="未知"/>
            <p:cNvSpPr>
              <a:spLocks noChangeAspect="1"/>
            </p:cNvSpPr>
            <p:nvPr/>
          </p:nvSpPr>
          <p:spPr bwMode="auto">
            <a:xfrm>
              <a:off x="1032" y="1143"/>
              <a:ext cx="170" cy="735"/>
            </a:xfrm>
            <a:custGeom>
              <a:avLst/>
              <a:gdLst/>
              <a:ahLst/>
              <a:cxnLst>
                <a:cxn ang="0">
                  <a:pos x="7487" y="2533"/>
                </a:cxn>
                <a:cxn ang="0">
                  <a:pos x="8351" y="2866"/>
                </a:cxn>
                <a:cxn ang="0">
                  <a:pos x="9215" y="3199"/>
                </a:cxn>
                <a:cxn ang="0">
                  <a:pos x="10079" y="3599"/>
                </a:cxn>
                <a:cxn ang="0">
                  <a:pos x="11231" y="3933"/>
                </a:cxn>
                <a:cxn ang="0">
                  <a:pos x="11807" y="4466"/>
                </a:cxn>
                <a:cxn ang="0">
                  <a:pos x="12671" y="4866"/>
                </a:cxn>
                <a:cxn ang="0">
                  <a:pos x="13823" y="5400"/>
                </a:cxn>
                <a:cxn ang="0">
                  <a:pos x="15839" y="6533"/>
                </a:cxn>
                <a:cxn ang="0">
                  <a:pos x="17855" y="8466"/>
                </a:cxn>
                <a:cxn ang="0">
                  <a:pos x="19583" y="10466"/>
                </a:cxn>
                <a:cxn ang="0">
                  <a:pos x="20735" y="12533"/>
                </a:cxn>
                <a:cxn ang="0">
                  <a:pos x="21311" y="13733"/>
                </a:cxn>
                <a:cxn ang="0">
                  <a:pos x="21600" y="14399"/>
                </a:cxn>
                <a:cxn ang="0">
                  <a:pos x="21600" y="14933"/>
                </a:cxn>
                <a:cxn ang="0">
                  <a:pos x="21600" y="15533"/>
                </a:cxn>
                <a:cxn ang="0">
                  <a:pos x="21600" y="16333"/>
                </a:cxn>
                <a:cxn ang="0">
                  <a:pos x="21311" y="17466"/>
                </a:cxn>
                <a:cxn ang="0">
                  <a:pos x="21311" y="18599"/>
                </a:cxn>
                <a:cxn ang="0">
                  <a:pos x="21023" y="19666"/>
                </a:cxn>
                <a:cxn ang="0">
                  <a:pos x="20735" y="20466"/>
                </a:cxn>
                <a:cxn ang="0">
                  <a:pos x="20735" y="20733"/>
                </a:cxn>
                <a:cxn ang="0">
                  <a:pos x="20447" y="21066"/>
                </a:cxn>
                <a:cxn ang="0">
                  <a:pos x="20447" y="21333"/>
                </a:cxn>
                <a:cxn ang="0">
                  <a:pos x="19871" y="21600"/>
                </a:cxn>
                <a:cxn ang="0">
                  <a:pos x="18719" y="21466"/>
                </a:cxn>
                <a:cxn ang="0">
                  <a:pos x="17855" y="21333"/>
                </a:cxn>
                <a:cxn ang="0">
                  <a:pos x="16991" y="21266"/>
                </a:cxn>
                <a:cxn ang="0">
                  <a:pos x="15263" y="21133"/>
                </a:cxn>
                <a:cxn ang="0">
                  <a:pos x="12383" y="21066"/>
                </a:cxn>
                <a:cxn ang="0">
                  <a:pos x="9791" y="21133"/>
                </a:cxn>
                <a:cxn ang="0">
                  <a:pos x="6911" y="21266"/>
                </a:cxn>
                <a:cxn ang="0">
                  <a:pos x="6047" y="20199"/>
                </a:cxn>
                <a:cxn ang="0">
                  <a:pos x="6335" y="17866"/>
                </a:cxn>
                <a:cxn ang="0">
                  <a:pos x="6335" y="15599"/>
                </a:cxn>
                <a:cxn ang="0">
                  <a:pos x="6047" y="13333"/>
                </a:cxn>
                <a:cxn ang="0">
                  <a:pos x="5183" y="11666"/>
                </a:cxn>
                <a:cxn ang="0">
                  <a:pos x="4607" y="10599"/>
                </a:cxn>
                <a:cxn ang="0">
                  <a:pos x="3743" y="9533"/>
                </a:cxn>
                <a:cxn ang="0">
                  <a:pos x="3167" y="8466"/>
                </a:cxn>
                <a:cxn ang="0">
                  <a:pos x="2303" y="6999"/>
                </a:cxn>
                <a:cxn ang="0">
                  <a:pos x="1439" y="4999"/>
                </a:cxn>
                <a:cxn ang="0">
                  <a:pos x="287" y="2999"/>
                </a:cxn>
                <a:cxn ang="0">
                  <a:pos x="0" y="933"/>
                </a:cxn>
                <a:cxn ang="0">
                  <a:pos x="863" y="266"/>
                </a:cxn>
                <a:cxn ang="0">
                  <a:pos x="2591" y="866"/>
                </a:cxn>
                <a:cxn ang="0">
                  <a:pos x="4607" y="1399"/>
                </a:cxn>
                <a:cxn ang="0">
                  <a:pos x="6335" y="2066"/>
                </a:cxn>
              </a:cxnLst>
              <a:rect l="0" t="0" r="r" b="b"/>
              <a:pathLst>
                <a:path w="21600" h="21600">
                  <a:moveTo>
                    <a:pt x="6911" y="2399"/>
                  </a:moveTo>
                  <a:lnTo>
                    <a:pt x="7487" y="2533"/>
                  </a:lnTo>
                  <a:lnTo>
                    <a:pt x="7775" y="2666"/>
                  </a:lnTo>
                  <a:lnTo>
                    <a:pt x="8351" y="2866"/>
                  </a:lnTo>
                  <a:lnTo>
                    <a:pt x="8927" y="3066"/>
                  </a:lnTo>
                  <a:lnTo>
                    <a:pt x="9215" y="3199"/>
                  </a:lnTo>
                  <a:lnTo>
                    <a:pt x="9791" y="3399"/>
                  </a:lnTo>
                  <a:lnTo>
                    <a:pt x="10079" y="3599"/>
                  </a:lnTo>
                  <a:lnTo>
                    <a:pt x="10655" y="3666"/>
                  </a:lnTo>
                  <a:lnTo>
                    <a:pt x="11231" y="3933"/>
                  </a:lnTo>
                  <a:lnTo>
                    <a:pt x="11519" y="4199"/>
                  </a:lnTo>
                  <a:lnTo>
                    <a:pt x="11807" y="4466"/>
                  </a:lnTo>
                  <a:lnTo>
                    <a:pt x="12383" y="4733"/>
                  </a:lnTo>
                  <a:lnTo>
                    <a:pt x="12671" y="4866"/>
                  </a:lnTo>
                  <a:lnTo>
                    <a:pt x="13247" y="5133"/>
                  </a:lnTo>
                  <a:lnTo>
                    <a:pt x="13823" y="5400"/>
                  </a:lnTo>
                  <a:lnTo>
                    <a:pt x="14399" y="5599"/>
                  </a:lnTo>
                  <a:lnTo>
                    <a:pt x="15839" y="6533"/>
                  </a:lnTo>
                  <a:lnTo>
                    <a:pt x="16703" y="7466"/>
                  </a:lnTo>
                  <a:lnTo>
                    <a:pt x="17855" y="8466"/>
                  </a:lnTo>
                  <a:lnTo>
                    <a:pt x="18719" y="9466"/>
                  </a:lnTo>
                  <a:lnTo>
                    <a:pt x="19583" y="10466"/>
                  </a:lnTo>
                  <a:lnTo>
                    <a:pt x="20159" y="11533"/>
                  </a:lnTo>
                  <a:lnTo>
                    <a:pt x="20735" y="12533"/>
                  </a:lnTo>
                  <a:lnTo>
                    <a:pt x="21311" y="13599"/>
                  </a:lnTo>
                  <a:lnTo>
                    <a:pt x="21311" y="13733"/>
                  </a:lnTo>
                  <a:lnTo>
                    <a:pt x="21600" y="14066"/>
                  </a:lnTo>
                  <a:lnTo>
                    <a:pt x="21600" y="14399"/>
                  </a:lnTo>
                  <a:lnTo>
                    <a:pt x="21600" y="14666"/>
                  </a:lnTo>
                  <a:lnTo>
                    <a:pt x="21600" y="14933"/>
                  </a:lnTo>
                  <a:lnTo>
                    <a:pt x="21600" y="15199"/>
                  </a:lnTo>
                  <a:lnTo>
                    <a:pt x="21600" y="15533"/>
                  </a:lnTo>
                  <a:lnTo>
                    <a:pt x="21600" y="15866"/>
                  </a:lnTo>
                  <a:lnTo>
                    <a:pt x="21600" y="16333"/>
                  </a:lnTo>
                  <a:lnTo>
                    <a:pt x="21311" y="16866"/>
                  </a:lnTo>
                  <a:lnTo>
                    <a:pt x="21311" y="17466"/>
                  </a:lnTo>
                  <a:lnTo>
                    <a:pt x="21311" y="17999"/>
                  </a:lnTo>
                  <a:lnTo>
                    <a:pt x="21311" y="18599"/>
                  </a:lnTo>
                  <a:lnTo>
                    <a:pt x="21023" y="19133"/>
                  </a:lnTo>
                  <a:lnTo>
                    <a:pt x="21023" y="19666"/>
                  </a:lnTo>
                  <a:lnTo>
                    <a:pt x="21023" y="20266"/>
                  </a:lnTo>
                  <a:lnTo>
                    <a:pt x="20735" y="20466"/>
                  </a:lnTo>
                  <a:lnTo>
                    <a:pt x="20735" y="20533"/>
                  </a:lnTo>
                  <a:lnTo>
                    <a:pt x="20735" y="20733"/>
                  </a:lnTo>
                  <a:lnTo>
                    <a:pt x="20447" y="20866"/>
                  </a:lnTo>
                  <a:lnTo>
                    <a:pt x="20447" y="21066"/>
                  </a:lnTo>
                  <a:lnTo>
                    <a:pt x="20447" y="21199"/>
                  </a:lnTo>
                  <a:lnTo>
                    <a:pt x="20447" y="21333"/>
                  </a:lnTo>
                  <a:lnTo>
                    <a:pt x="20447" y="21600"/>
                  </a:lnTo>
                  <a:lnTo>
                    <a:pt x="19871" y="21600"/>
                  </a:lnTo>
                  <a:lnTo>
                    <a:pt x="19295" y="21533"/>
                  </a:lnTo>
                  <a:lnTo>
                    <a:pt x="18719" y="21466"/>
                  </a:lnTo>
                  <a:lnTo>
                    <a:pt x="18431" y="21399"/>
                  </a:lnTo>
                  <a:lnTo>
                    <a:pt x="17855" y="21333"/>
                  </a:lnTo>
                  <a:lnTo>
                    <a:pt x="17279" y="21266"/>
                  </a:lnTo>
                  <a:lnTo>
                    <a:pt x="16991" y="21266"/>
                  </a:lnTo>
                  <a:lnTo>
                    <a:pt x="16415" y="21199"/>
                  </a:lnTo>
                  <a:lnTo>
                    <a:pt x="15263" y="21133"/>
                  </a:lnTo>
                  <a:lnTo>
                    <a:pt x="13823" y="21133"/>
                  </a:lnTo>
                  <a:lnTo>
                    <a:pt x="12383" y="21066"/>
                  </a:lnTo>
                  <a:lnTo>
                    <a:pt x="11231" y="21066"/>
                  </a:lnTo>
                  <a:lnTo>
                    <a:pt x="9791" y="21133"/>
                  </a:lnTo>
                  <a:lnTo>
                    <a:pt x="8351" y="21133"/>
                  </a:lnTo>
                  <a:lnTo>
                    <a:pt x="6911" y="21266"/>
                  </a:lnTo>
                  <a:lnTo>
                    <a:pt x="5759" y="21333"/>
                  </a:lnTo>
                  <a:lnTo>
                    <a:pt x="6047" y="20199"/>
                  </a:lnTo>
                  <a:lnTo>
                    <a:pt x="6335" y="19066"/>
                  </a:lnTo>
                  <a:lnTo>
                    <a:pt x="6335" y="17866"/>
                  </a:lnTo>
                  <a:lnTo>
                    <a:pt x="6335" y="16733"/>
                  </a:lnTo>
                  <a:lnTo>
                    <a:pt x="6335" y="15599"/>
                  </a:lnTo>
                  <a:lnTo>
                    <a:pt x="6335" y="14466"/>
                  </a:lnTo>
                  <a:lnTo>
                    <a:pt x="6047" y="13333"/>
                  </a:lnTo>
                  <a:lnTo>
                    <a:pt x="5471" y="12199"/>
                  </a:lnTo>
                  <a:lnTo>
                    <a:pt x="5183" y="11666"/>
                  </a:lnTo>
                  <a:lnTo>
                    <a:pt x="4895" y="11133"/>
                  </a:lnTo>
                  <a:lnTo>
                    <a:pt x="4607" y="10599"/>
                  </a:lnTo>
                  <a:lnTo>
                    <a:pt x="4031" y="10133"/>
                  </a:lnTo>
                  <a:lnTo>
                    <a:pt x="3743" y="9533"/>
                  </a:lnTo>
                  <a:lnTo>
                    <a:pt x="3455" y="9066"/>
                  </a:lnTo>
                  <a:lnTo>
                    <a:pt x="3167" y="8466"/>
                  </a:lnTo>
                  <a:lnTo>
                    <a:pt x="3167" y="7933"/>
                  </a:lnTo>
                  <a:lnTo>
                    <a:pt x="2303" y="6999"/>
                  </a:lnTo>
                  <a:lnTo>
                    <a:pt x="2015" y="5933"/>
                  </a:lnTo>
                  <a:lnTo>
                    <a:pt x="1439" y="4999"/>
                  </a:lnTo>
                  <a:lnTo>
                    <a:pt x="863" y="3999"/>
                  </a:lnTo>
                  <a:lnTo>
                    <a:pt x="287" y="2999"/>
                  </a:lnTo>
                  <a:lnTo>
                    <a:pt x="287" y="1933"/>
                  </a:lnTo>
                  <a:lnTo>
                    <a:pt x="0" y="933"/>
                  </a:lnTo>
                  <a:lnTo>
                    <a:pt x="0" y="0"/>
                  </a:lnTo>
                  <a:lnTo>
                    <a:pt x="863" y="266"/>
                  </a:lnTo>
                  <a:lnTo>
                    <a:pt x="2015" y="533"/>
                  </a:lnTo>
                  <a:lnTo>
                    <a:pt x="2591" y="866"/>
                  </a:lnTo>
                  <a:lnTo>
                    <a:pt x="3743" y="1133"/>
                  </a:lnTo>
                  <a:lnTo>
                    <a:pt x="4607" y="1399"/>
                  </a:lnTo>
                  <a:lnTo>
                    <a:pt x="5471" y="1733"/>
                  </a:lnTo>
                  <a:lnTo>
                    <a:pt x="6335" y="2066"/>
                  </a:lnTo>
                  <a:lnTo>
                    <a:pt x="6911" y="23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7" name="未知"/>
            <p:cNvSpPr>
              <a:spLocks noChangeAspect="1"/>
            </p:cNvSpPr>
            <p:nvPr/>
          </p:nvSpPr>
          <p:spPr bwMode="auto">
            <a:xfrm>
              <a:off x="816" y="785"/>
              <a:ext cx="180" cy="231"/>
            </a:xfrm>
            <a:custGeom>
              <a:avLst/>
              <a:gdLst/>
              <a:ahLst/>
              <a:cxnLst>
                <a:cxn ang="0">
                  <a:pos x="19959" y="14611"/>
                </a:cxn>
                <a:cxn ang="0">
                  <a:pos x="19686" y="15458"/>
                </a:cxn>
                <a:cxn ang="0">
                  <a:pos x="19686" y="16517"/>
                </a:cxn>
                <a:cxn ang="0">
                  <a:pos x="19686" y="17152"/>
                </a:cxn>
                <a:cxn ang="0">
                  <a:pos x="19412" y="17999"/>
                </a:cxn>
                <a:cxn ang="0">
                  <a:pos x="19412" y="19058"/>
                </a:cxn>
                <a:cxn ang="0">
                  <a:pos x="19412" y="19905"/>
                </a:cxn>
                <a:cxn ang="0">
                  <a:pos x="19412" y="20541"/>
                </a:cxn>
                <a:cxn ang="0">
                  <a:pos x="19412" y="21600"/>
                </a:cxn>
                <a:cxn ang="0">
                  <a:pos x="17772" y="20541"/>
                </a:cxn>
                <a:cxn ang="0">
                  <a:pos x="15584" y="19482"/>
                </a:cxn>
                <a:cxn ang="0">
                  <a:pos x="13944" y="18211"/>
                </a:cxn>
                <a:cxn ang="0">
                  <a:pos x="12303" y="16729"/>
                </a:cxn>
                <a:cxn ang="0">
                  <a:pos x="10663" y="15458"/>
                </a:cxn>
                <a:cxn ang="0">
                  <a:pos x="9022" y="13976"/>
                </a:cxn>
                <a:cxn ang="0">
                  <a:pos x="7655" y="12494"/>
                </a:cxn>
                <a:cxn ang="0">
                  <a:pos x="6288" y="11011"/>
                </a:cxn>
                <a:cxn ang="0">
                  <a:pos x="5194" y="9529"/>
                </a:cxn>
                <a:cxn ang="0">
                  <a:pos x="4647" y="8258"/>
                </a:cxn>
                <a:cxn ang="0">
                  <a:pos x="3554" y="6987"/>
                </a:cxn>
                <a:cxn ang="0">
                  <a:pos x="2733" y="5717"/>
                </a:cxn>
                <a:cxn ang="0">
                  <a:pos x="1913" y="4235"/>
                </a:cxn>
                <a:cxn ang="0">
                  <a:pos x="1093" y="2752"/>
                </a:cxn>
                <a:cxn ang="0">
                  <a:pos x="273" y="1482"/>
                </a:cxn>
                <a:cxn ang="0">
                  <a:pos x="0" y="0"/>
                </a:cxn>
                <a:cxn ang="0">
                  <a:pos x="1093" y="423"/>
                </a:cxn>
                <a:cxn ang="0">
                  <a:pos x="2187" y="847"/>
                </a:cxn>
                <a:cxn ang="0">
                  <a:pos x="3554" y="1482"/>
                </a:cxn>
                <a:cxn ang="0">
                  <a:pos x="4921" y="2329"/>
                </a:cxn>
                <a:cxn ang="0">
                  <a:pos x="7382" y="3388"/>
                </a:cxn>
                <a:cxn ang="0">
                  <a:pos x="9569" y="4870"/>
                </a:cxn>
                <a:cxn ang="0">
                  <a:pos x="10936" y="5505"/>
                </a:cxn>
                <a:cxn ang="0">
                  <a:pos x="12303" y="5929"/>
                </a:cxn>
                <a:cxn ang="0">
                  <a:pos x="13670" y="6564"/>
                </a:cxn>
                <a:cxn ang="0">
                  <a:pos x="14764" y="6987"/>
                </a:cxn>
                <a:cxn ang="0">
                  <a:pos x="16131" y="7199"/>
                </a:cxn>
                <a:cxn ang="0">
                  <a:pos x="17772" y="7623"/>
                </a:cxn>
                <a:cxn ang="0">
                  <a:pos x="18865" y="7623"/>
                </a:cxn>
                <a:cxn ang="0">
                  <a:pos x="20506" y="7411"/>
                </a:cxn>
                <a:cxn ang="0">
                  <a:pos x="20779" y="7199"/>
                </a:cxn>
                <a:cxn ang="0">
                  <a:pos x="21052" y="7199"/>
                </a:cxn>
                <a:cxn ang="0">
                  <a:pos x="21052" y="7199"/>
                </a:cxn>
                <a:cxn ang="0">
                  <a:pos x="21326" y="7199"/>
                </a:cxn>
                <a:cxn ang="0">
                  <a:pos x="21600" y="7199"/>
                </a:cxn>
                <a:cxn ang="0">
                  <a:pos x="21326" y="8258"/>
                </a:cxn>
                <a:cxn ang="0">
                  <a:pos x="21052" y="9105"/>
                </a:cxn>
                <a:cxn ang="0">
                  <a:pos x="20779" y="9952"/>
                </a:cxn>
                <a:cxn ang="0">
                  <a:pos x="20506" y="11011"/>
                </a:cxn>
                <a:cxn ang="0">
                  <a:pos x="20506" y="11858"/>
                </a:cxn>
                <a:cxn ang="0">
                  <a:pos x="20232" y="12917"/>
                </a:cxn>
                <a:cxn ang="0">
                  <a:pos x="20232" y="13764"/>
                </a:cxn>
                <a:cxn ang="0">
                  <a:pos x="19959" y="14611"/>
                </a:cxn>
              </a:cxnLst>
              <a:rect l="0" t="0" r="r" b="b"/>
              <a:pathLst>
                <a:path w="21600" h="21600">
                  <a:moveTo>
                    <a:pt x="19959" y="14611"/>
                  </a:moveTo>
                  <a:lnTo>
                    <a:pt x="19686" y="15458"/>
                  </a:lnTo>
                  <a:lnTo>
                    <a:pt x="19686" y="16517"/>
                  </a:lnTo>
                  <a:lnTo>
                    <a:pt x="19686" y="17152"/>
                  </a:lnTo>
                  <a:lnTo>
                    <a:pt x="19412" y="17999"/>
                  </a:lnTo>
                  <a:lnTo>
                    <a:pt x="19412" y="19058"/>
                  </a:lnTo>
                  <a:lnTo>
                    <a:pt x="19412" y="19905"/>
                  </a:lnTo>
                  <a:lnTo>
                    <a:pt x="19412" y="20541"/>
                  </a:lnTo>
                  <a:lnTo>
                    <a:pt x="19412" y="21600"/>
                  </a:lnTo>
                  <a:lnTo>
                    <a:pt x="17772" y="20541"/>
                  </a:lnTo>
                  <a:lnTo>
                    <a:pt x="15584" y="19482"/>
                  </a:lnTo>
                  <a:lnTo>
                    <a:pt x="13944" y="18211"/>
                  </a:lnTo>
                  <a:lnTo>
                    <a:pt x="12303" y="16729"/>
                  </a:lnTo>
                  <a:lnTo>
                    <a:pt x="10663" y="15458"/>
                  </a:lnTo>
                  <a:lnTo>
                    <a:pt x="9022" y="13976"/>
                  </a:lnTo>
                  <a:lnTo>
                    <a:pt x="7655" y="12494"/>
                  </a:lnTo>
                  <a:lnTo>
                    <a:pt x="6288" y="11011"/>
                  </a:lnTo>
                  <a:lnTo>
                    <a:pt x="5194" y="9529"/>
                  </a:lnTo>
                  <a:lnTo>
                    <a:pt x="4647" y="8258"/>
                  </a:lnTo>
                  <a:lnTo>
                    <a:pt x="3554" y="6987"/>
                  </a:lnTo>
                  <a:lnTo>
                    <a:pt x="2733" y="5717"/>
                  </a:lnTo>
                  <a:lnTo>
                    <a:pt x="1913" y="4235"/>
                  </a:lnTo>
                  <a:lnTo>
                    <a:pt x="1093" y="2752"/>
                  </a:lnTo>
                  <a:lnTo>
                    <a:pt x="273" y="1482"/>
                  </a:lnTo>
                  <a:lnTo>
                    <a:pt x="0" y="0"/>
                  </a:lnTo>
                  <a:lnTo>
                    <a:pt x="1093" y="423"/>
                  </a:lnTo>
                  <a:lnTo>
                    <a:pt x="2187" y="847"/>
                  </a:lnTo>
                  <a:lnTo>
                    <a:pt x="3554" y="1482"/>
                  </a:lnTo>
                  <a:lnTo>
                    <a:pt x="4921" y="2329"/>
                  </a:lnTo>
                  <a:lnTo>
                    <a:pt x="7382" y="3388"/>
                  </a:lnTo>
                  <a:lnTo>
                    <a:pt x="9569" y="4870"/>
                  </a:lnTo>
                  <a:lnTo>
                    <a:pt x="10936" y="5505"/>
                  </a:lnTo>
                  <a:lnTo>
                    <a:pt x="12303" y="5929"/>
                  </a:lnTo>
                  <a:lnTo>
                    <a:pt x="13670" y="6564"/>
                  </a:lnTo>
                  <a:lnTo>
                    <a:pt x="14764" y="6987"/>
                  </a:lnTo>
                  <a:lnTo>
                    <a:pt x="16131" y="7199"/>
                  </a:lnTo>
                  <a:lnTo>
                    <a:pt x="17772" y="7623"/>
                  </a:lnTo>
                  <a:lnTo>
                    <a:pt x="18865" y="7623"/>
                  </a:lnTo>
                  <a:lnTo>
                    <a:pt x="20506" y="7411"/>
                  </a:lnTo>
                  <a:lnTo>
                    <a:pt x="20779" y="7199"/>
                  </a:lnTo>
                  <a:lnTo>
                    <a:pt x="21052" y="7199"/>
                  </a:lnTo>
                  <a:lnTo>
                    <a:pt x="21052" y="7199"/>
                  </a:lnTo>
                  <a:lnTo>
                    <a:pt x="21326" y="7199"/>
                  </a:lnTo>
                  <a:lnTo>
                    <a:pt x="21600" y="7199"/>
                  </a:lnTo>
                  <a:lnTo>
                    <a:pt x="21326" y="8258"/>
                  </a:lnTo>
                  <a:lnTo>
                    <a:pt x="21052" y="9105"/>
                  </a:lnTo>
                  <a:lnTo>
                    <a:pt x="20779" y="9952"/>
                  </a:lnTo>
                  <a:lnTo>
                    <a:pt x="20506" y="11011"/>
                  </a:lnTo>
                  <a:lnTo>
                    <a:pt x="20506" y="11858"/>
                  </a:lnTo>
                  <a:lnTo>
                    <a:pt x="20232" y="12917"/>
                  </a:lnTo>
                  <a:lnTo>
                    <a:pt x="20232" y="13764"/>
                  </a:lnTo>
                  <a:lnTo>
                    <a:pt x="19959" y="1461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8" name="未知"/>
            <p:cNvSpPr>
              <a:spLocks noChangeAspect="1"/>
            </p:cNvSpPr>
            <p:nvPr/>
          </p:nvSpPr>
          <p:spPr bwMode="auto">
            <a:xfrm>
              <a:off x="934" y="358"/>
              <a:ext cx="158" cy="86"/>
            </a:xfrm>
            <a:custGeom>
              <a:avLst/>
              <a:gdLst/>
              <a:ahLst/>
              <a:cxnLst>
                <a:cxn ang="0">
                  <a:pos x="21600" y="21600"/>
                </a:cxn>
                <a:cxn ang="0">
                  <a:pos x="20660" y="20462"/>
                </a:cxn>
                <a:cxn ang="0">
                  <a:pos x="19095" y="19326"/>
                </a:cxn>
                <a:cxn ang="0">
                  <a:pos x="17530" y="18189"/>
                </a:cxn>
                <a:cxn ang="0">
                  <a:pos x="16278" y="17052"/>
                </a:cxn>
                <a:cxn ang="0">
                  <a:pos x="15026" y="15915"/>
                </a:cxn>
                <a:cxn ang="0">
                  <a:pos x="13460" y="14778"/>
                </a:cxn>
                <a:cxn ang="0">
                  <a:pos x="11895" y="13642"/>
                </a:cxn>
                <a:cxn ang="0">
                  <a:pos x="10330" y="13642"/>
                </a:cxn>
                <a:cxn ang="0">
                  <a:pos x="9391" y="11936"/>
                </a:cxn>
                <a:cxn ang="0">
                  <a:pos x="7825" y="10800"/>
                </a:cxn>
                <a:cxn ang="0">
                  <a:pos x="6573" y="10231"/>
                </a:cxn>
                <a:cxn ang="0">
                  <a:pos x="5008" y="9094"/>
                </a:cxn>
                <a:cxn ang="0">
                  <a:pos x="4069" y="7957"/>
                </a:cxn>
                <a:cxn ang="0">
                  <a:pos x="2504" y="7389"/>
                </a:cxn>
                <a:cxn ang="0">
                  <a:pos x="939" y="7389"/>
                </a:cxn>
                <a:cxn ang="0">
                  <a:pos x="0" y="6820"/>
                </a:cxn>
                <a:cxn ang="0">
                  <a:pos x="939" y="6252"/>
                </a:cxn>
                <a:cxn ang="0">
                  <a:pos x="2504" y="6252"/>
                </a:cxn>
                <a:cxn ang="0">
                  <a:pos x="3756" y="5684"/>
                </a:cxn>
                <a:cxn ang="0">
                  <a:pos x="5008" y="5115"/>
                </a:cxn>
                <a:cxn ang="0">
                  <a:pos x="6260" y="3978"/>
                </a:cxn>
                <a:cxn ang="0">
                  <a:pos x="7513" y="3410"/>
                </a:cxn>
                <a:cxn ang="0">
                  <a:pos x="8765" y="1704"/>
                </a:cxn>
                <a:cxn ang="0">
                  <a:pos x="9704" y="0"/>
                </a:cxn>
                <a:cxn ang="0">
                  <a:pos x="10956" y="1704"/>
                </a:cxn>
                <a:cxn ang="0">
                  <a:pos x="12208" y="3410"/>
                </a:cxn>
                <a:cxn ang="0">
                  <a:pos x="13460" y="4547"/>
                </a:cxn>
                <a:cxn ang="0">
                  <a:pos x="15026" y="6252"/>
                </a:cxn>
                <a:cxn ang="0">
                  <a:pos x="15965" y="7389"/>
                </a:cxn>
                <a:cxn ang="0">
                  <a:pos x="17217" y="8526"/>
                </a:cxn>
                <a:cxn ang="0">
                  <a:pos x="18782" y="10231"/>
                </a:cxn>
                <a:cxn ang="0">
                  <a:pos x="20347" y="10800"/>
                </a:cxn>
                <a:cxn ang="0">
                  <a:pos x="20660" y="11936"/>
                </a:cxn>
                <a:cxn ang="0">
                  <a:pos x="20660" y="12504"/>
                </a:cxn>
                <a:cxn ang="0">
                  <a:pos x="20660" y="13073"/>
                </a:cxn>
                <a:cxn ang="0">
                  <a:pos x="20973" y="13642"/>
                </a:cxn>
                <a:cxn ang="0">
                  <a:pos x="20973" y="14778"/>
                </a:cxn>
                <a:cxn ang="0">
                  <a:pos x="20973" y="15347"/>
                </a:cxn>
                <a:cxn ang="0">
                  <a:pos x="21286" y="15347"/>
                </a:cxn>
                <a:cxn ang="0">
                  <a:pos x="21600" y="15915"/>
                </a:cxn>
                <a:cxn ang="0">
                  <a:pos x="21600" y="21600"/>
                </a:cxn>
              </a:cxnLst>
              <a:rect l="0" t="0" r="r" b="b"/>
              <a:pathLst>
                <a:path w="21600" h="21600">
                  <a:moveTo>
                    <a:pt x="21600" y="21600"/>
                  </a:moveTo>
                  <a:lnTo>
                    <a:pt x="20660" y="20462"/>
                  </a:lnTo>
                  <a:lnTo>
                    <a:pt x="19095" y="19326"/>
                  </a:lnTo>
                  <a:lnTo>
                    <a:pt x="17530" y="18189"/>
                  </a:lnTo>
                  <a:lnTo>
                    <a:pt x="16278" y="17052"/>
                  </a:lnTo>
                  <a:lnTo>
                    <a:pt x="15026" y="15915"/>
                  </a:lnTo>
                  <a:lnTo>
                    <a:pt x="13460" y="14778"/>
                  </a:lnTo>
                  <a:lnTo>
                    <a:pt x="11895" y="13642"/>
                  </a:lnTo>
                  <a:lnTo>
                    <a:pt x="10330" y="13642"/>
                  </a:lnTo>
                  <a:lnTo>
                    <a:pt x="9391" y="11936"/>
                  </a:lnTo>
                  <a:lnTo>
                    <a:pt x="7825" y="10800"/>
                  </a:lnTo>
                  <a:lnTo>
                    <a:pt x="6573" y="10231"/>
                  </a:lnTo>
                  <a:lnTo>
                    <a:pt x="5008" y="9094"/>
                  </a:lnTo>
                  <a:lnTo>
                    <a:pt x="4069" y="7957"/>
                  </a:lnTo>
                  <a:lnTo>
                    <a:pt x="2504" y="7389"/>
                  </a:lnTo>
                  <a:lnTo>
                    <a:pt x="939" y="7389"/>
                  </a:lnTo>
                  <a:lnTo>
                    <a:pt x="0" y="6820"/>
                  </a:lnTo>
                  <a:lnTo>
                    <a:pt x="939" y="6252"/>
                  </a:lnTo>
                  <a:lnTo>
                    <a:pt x="2504" y="6252"/>
                  </a:lnTo>
                  <a:lnTo>
                    <a:pt x="3756" y="5684"/>
                  </a:lnTo>
                  <a:lnTo>
                    <a:pt x="5008" y="5115"/>
                  </a:lnTo>
                  <a:lnTo>
                    <a:pt x="6260" y="3978"/>
                  </a:lnTo>
                  <a:lnTo>
                    <a:pt x="7513" y="3410"/>
                  </a:lnTo>
                  <a:lnTo>
                    <a:pt x="8765" y="1704"/>
                  </a:lnTo>
                  <a:lnTo>
                    <a:pt x="9704" y="0"/>
                  </a:lnTo>
                  <a:lnTo>
                    <a:pt x="10956" y="1704"/>
                  </a:lnTo>
                  <a:lnTo>
                    <a:pt x="12208" y="3410"/>
                  </a:lnTo>
                  <a:lnTo>
                    <a:pt x="13460" y="4547"/>
                  </a:lnTo>
                  <a:lnTo>
                    <a:pt x="15026" y="6252"/>
                  </a:lnTo>
                  <a:lnTo>
                    <a:pt x="15965" y="7389"/>
                  </a:lnTo>
                  <a:lnTo>
                    <a:pt x="17217" y="8526"/>
                  </a:lnTo>
                  <a:lnTo>
                    <a:pt x="18782" y="10231"/>
                  </a:lnTo>
                  <a:lnTo>
                    <a:pt x="20347" y="10800"/>
                  </a:lnTo>
                  <a:lnTo>
                    <a:pt x="20660" y="11936"/>
                  </a:lnTo>
                  <a:lnTo>
                    <a:pt x="20660" y="12504"/>
                  </a:lnTo>
                  <a:lnTo>
                    <a:pt x="20660" y="13073"/>
                  </a:lnTo>
                  <a:lnTo>
                    <a:pt x="20973" y="13642"/>
                  </a:lnTo>
                  <a:lnTo>
                    <a:pt x="20973" y="14778"/>
                  </a:lnTo>
                  <a:lnTo>
                    <a:pt x="20973" y="15347"/>
                  </a:lnTo>
                  <a:lnTo>
                    <a:pt x="21286" y="15347"/>
                  </a:lnTo>
                  <a:lnTo>
                    <a:pt x="21600" y="15915"/>
                  </a:lnTo>
                  <a:lnTo>
                    <a:pt x="21600" y="2160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9" name="未知"/>
            <p:cNvSpPr>
              <a:spLocks noChangeAspect="1"/>
            </p:cNvSpPr>
            <p:nvPr/>
          </p:nvSpPr>
          <p:spPr bwMode="auto">
            <a:xfrm>
              <a:off x="1066" y="2"/>
              <a:ext cx="227" cy="168"/>
            </a:xfrm>
            <a:custGeom>
              <a:avLst/>
              <a:gdLst/>
              <a:ahLst/>
              <a:cxnLst>
                <a:cxn ang="0">
                  <a:pos x="13391" y="583"/>
                </a:cxn>
                <a:cxn ang="0">
                  <a:pos x="14471" y="2918"/>
                </a:cxn>
                <a:cxn ang="0">
                  <a:pos x="16415" y="5253"/>
                </a:cxn>
                <a:cxn ang="0">
                  <a:pos x="19007" y="8172"/>
                </a:cxn>
                <a:cxn ang="0">
                  <a:pos x="20519" y="10507"/>
                </a:cxn>
                <a:cxn ang="0">
                  <a:pos x="21383" y="12551"/>
                </a:cxn>
                <a:cxn ang="0">
                  <a:pos x="20519" y="14594"/>
                </a:cxn>
                <a:cxn ang="0">
                  <a:pos x="19223" y="16053"/>
                </a:cxn>
                <a:cxn ang="0">
                  <a:pos x="17711" y="18097"/>
                </a:cxn>
                <a:cxn ang="0">
                  <a:pos x="16631" y="20140"/>
                </a:cxn>
                <a:cxn ang="0">
                  <a:pos x="15335" y="20140"/>
                </a:cxn>
                <a:cxn ang="0">
                  <a:pos x="13175" y="17221"/>
                </a:cxn>
                <a:cxn ang="0">
                  <a:pos x="11447" y="14594"/>
                </a:cxn>
                <a:cxn ang="0">
                  <a:pos x="9935" y="11091"/>
                </a:cxn>
                <a:cxn ang="0">
                  <a:pos x="9287" y="9048"/>
                </a:cxn>
                <a:cxn ang="0">
                  <a:pos x="9071" y="9632"/>
                </a:cxn>
                <a:cxn ang="0">
                  <a:pos x="8639" y="10507"/>
                </a:cxn>
                <a:cxn ang="0">
                  <a:pos x="8423" y="11091"/>
                </a:cxn>
                <a:cxn ang="0">
                  <a:pos x="7559" y="12259"/>
                </a:cxn>
                <a:cxn ang="0">
                  <a:pos x="6047" y="14010"/>
                </a:cxn>
                <a:cxn ang="0">
                  <a:pos x="4535" y="15469"/>
                </a:cxn>
                <a:cxn ang="0">
                  <a:pos x="2807" y="16929"/>
                </a:cxn>
                <a:cxn ang="0">
                  <a:pos x="1943" y="16929"/>
                </a:cxn>
                <a:cxn ang="0">
                  <a:pos x="1295" y="16053"/>
                </a:cxn>
                <a:cxn ang="0">
                  <a:pos x="863" y="15469"/>
                </a:cxn>
                <a:cxn ang="0">
                  <a:pos x="215" y="14886"/>
                </a:cxn>
                <a:cxn ang="0">
                  <a:pos x="0" y="13426"/>
                </a:cxn>
                <a:cxn ang="0">
                  <a:pos x="863" y="11675"/>
                </a:cxn>
                <a:cxn ang="0">
                  <a:pos x="1943" y="10215"/>
                </a:cxn>
                <a:cxn ang="0">
                  <a:pos x="3023" y="8756"/>
                </a:cxn>
                <a:cxn ang="0">
                  <a:pos x="4967" y="7005"/>
                </a:cxn>
                <a:cxn ang="0">
                  <a:pos x="7559" y="5545"/>
                </a:cxn>
                <a:cxn ang="0">
                  <a:pos x="9935" y="3794"/>
                </a:cxn>
                <a:cxn ang="0">
                  <a:pos x="12311" y="1167"/>
                </a:cxn>
              </a:cxnLst>
              <a:rect l="0" t="0" r="r" b="b"/>
              <a:pathLst>
                <a:path w="21600" h="21600">
                  <a:moveTo>
                    <a:pt x="13175" y="0"/>
                  </a:moveTo>
                  <a:lnTo>
                    <a:pt x="13391" y="583"/>
                  </a:lnTo>
                  <a:lnTo>
                    <a:pt x="13823" y="1751"/>
                  </a:lnTo>
                  <a:lnTo>
                    <a:pt x="14471" y="2918"/>
                  </a:lnTo>
                  <a:lnTo>
                    <a:pt x="15119" y="3794"/>
                  </a:lnTo>
                  <a:lnTo>
                    <a:pt x="16415" y="5253"/>
                  </a:lnTo>
                  <a:lnTo>
                    <a:pt x="17711" y="6421"/>
                  </a:lnTo>
                  <a:lnTo>
                    <a:pt x="19007" y="8172"/>
                  </a:lnTo>
                  <a:lnTo>
                    <a:pt x="20087" y="9632"/>
                  </a:lnTo>
                  <a:lnTo>
                    <a:pt x="20519" y="10507"/>
                  </a:lnTo>
                  <a:lnTo>
                    <a:pt x="20951" y="11383"/>
                  </a:lnTo>
                  <a:lnTo>
                    <a:pt x="21383" y="12551"/>
                  </a:lnTo>
                  <a:lnTo>
                    <a:pt x="21600" y="14010"/>
                  </a:lnTo>
                  <a:lnTo>
                    <a:pt x="20519" y="14594"/>
                  </a:lnTo>
                  <a:lnTo>
                    <a:pt x="19871" y="15469"/>
                  </a:lnTo>
                  <a:lnTo>
                    <a:pt x="19223" y="16053"/>
                  </a:lnTo>
                  <a:lnTo>
                    <a:pt x="18359" y="16929"/>
                  </a:lnTo>
                  <a:lnTo>
                    <a:pt x="17711" y="18097"/>
                  </a:lnTo>
                  <a:lnTo>
                    <a:pt x="17279" y="19264"/>
                  </a:lnTo>
                  <a:lnTo>
                    <a:pt x="16631" y="20140"/>
                  </a:lnTo>
                  <a:lnTo>
                    <a:pt x="16415" y="21600"/>
                  </a:lnTo>
                  <a:lnTo>
                    <a:pt x="15335" y="20140"/>
                  </a:lnTo>
                  <a:lnTo>
                    <a:pt x="14255" y="18680"/>
                  </a:lnTo>
                  <a:lnTo>
                    <a:pt x="13175" y="17221"/>
                  </a:lnTo>
                  <a:lnTo>
                    <a:pt x="12311" y="15761"/>
                  </a:lnTo>
                  <a:lnTo>
                    <a:pt x="11447" y="14594"/>
                  </a:lnTo>
                  <a:lnTo>
                    <a:pt x="10583" y="12843"/>
                  </a:lnTo>
                  <a:lnTo>
                    <a:pt x="9935" y="11091"/>
                  </a:lnTo>
                  <a:lnTo>
                    <a:pt x="9503" y="9632"/>
                  </a:lnTo>
                  <a:lnTo>
                    <a:pt x="9287" y="9048"/>
                  </a:lnTo>
                  <a:lnTo>
                    <a:pt x="9071" y="9340"/>
                  </a:lnTo>
                  <a:lnTo>
                    <a:pt x="9071" y="9632"/>
                  </a:lnTo>
                  <a:lnTo>
                    <a:pt x="8855" y="9924"/>
                  </a:lnTo>
                  <a:lnTo>
                    <a:pt x="8639" y="10507"/>
                  </a:lnTo>
                  <a:lnTo>
                    <a:pt x="8639" y="10800"/>
                  </a:lnTo>
                  <a:lnTo>
                    <a:pt x="8423" y="11091"/>
                  </a:lnTo>
                  <a:lnTo>
                    <a:pt x="8207" y="11383"/>
                  </a:lnTo>
                  <a:lnTo>
                    <a:pt x="7559" y="12259"/>
                  </a:lnTo>
                  <a:lnTo>
                    <a:pt x="6695" y="13134"/>
                  </a:lnTo>
                  <a:lnTo>
                    <a:pt x="6047" y="14010"/>
                  </a:lnTo>
                  <a:lnTo>
                    <a:pt x="5400" y="14886"/>
                  </a:lnTo>
                  <a:lnTo>
                    <a:pt x="4535" y="15469"/>
                  </a:lnTo>
                  <a:lnTo>
                    <a:pt x="3671" y="16053"/>
                  </a:lnTo>
                  <a:lnTo>
                    <a:pt x="2807" y="16929"/>
                  </a:lnTo>
                  <a:lnTo>
                    <a:pt x="1943" y="17513"/>
                  </a:lnTo>
                  <a:lnTo>
                    <a:pt x="1943" y="16929"/>
                  </a:lnTo>
                  <a:lnTo>
                    <a:pt x="1727" y="16637"/>
                  </a:lnTo>
                  <a:lnTo>
                    <a:pt x="1295" y="16053"/>
                  </a:lnTo>
                  <a:lnTo>
                    <a:pt x="1079" y="15469"/>
                  </a:lnTo>
                  <a:lnTo>
                    <a:pt x="863" y="15469"/>
                  </a:lnTo>
                  <a:lnTo>
                    <a:pt x="431" y="15178"/>
                  </a:lnTo>
                  <a:lnTo>
                    <a:pt x="215" y="14886"/>
                  </a:lnTo>
                  <a:lnTo>
                    <a:pt x="0" y="14594"/>
                  </a:lnTo>
                  <a:lnTo>
                    <a:pt x="0" y="13426"/>
                  </a:lnTo>
                  <a:lnTo>
                    <a:pt x="431" y="12551"/>
                  </a:lnTo>
                  <a:lnTo>
                    <a:pt x="863" y="11675"/>
                  </a:lnTo>
                  <a:lnTo>
                    <a:pt x="1511" y="10800"/>
                  </a:lnTo>
                  <a:lnTo>
                    <a:pt x="1943" y="10215"/>
                  </a:lnTo>
                  <a:lnTo>
                    <a:pt x="2375" y="9632"/>
                  </a:lnTo>
                  <a:lnTo>
                    <a:pt x="3023" y="8756"/>
                  </a:lnTo>
                  <a:lnTo>
                    <a:pt x="3671" y="8172"/>
                  </a:lnTo>
                  <a:lnTo>
                    <a:pt x="4967" y="7005"/>
                  </a:lnTo>
                  <a:lnTo>
                    <a:pt x="6263" y="6421"/>
                  </a:lnTo>
                  <a:lnTo>
                    <a:pt x="7559" y="5545"/>
                  </a:lnTo>
                  <a:lnTo>
                    <a:pt x="8855" y="4669"/>
                  </a:lnTo>
                  <a:lnTo>
                    <a:pt x="9935" y="3794"/>
                  </a:lnTo>
                  <a:lnTo>
                    <a:pt x="11231" y="2626"/>
                  </a:lnTo>
                  <a:lnTo>
                    <a:pt x="12311" y="1167"/>
                  </a:lnTo>
                  <a:lnTo>
                    <a:pt x="13175"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0" name="未知"/>
            <p:cNvSpPr>
              <a:spLocks noChangeAspect="1"/>
            </p:cNvSpPr>
            <p:nvPr/>
          </p:nvSpPr>
          <p:spPr bwMode="auto">
            <a:xfrm>
              <a:off x="1066" y="2"/>
              <a:ext cx="227" cy="168"/>
            </a:xfrm>
            <a:custGeom>
              <a:avLst/>
              <a:gdLst/>
              <a:ahLst/>
              <a:cxnLst>
                <a:cxn ang="0">
                  <a:pos x="13391" y="583"/>
                </a:cxn>
                <a:cxn ang="0">
                  <a:pos x="14471" y="2918"/>
                </a:cxn>
                <a:cxn ang="0">
                  <a:pos x="16415" y="5253"/>
                </a:cxn>
                <a:cxn ang="0">
                  <a:pos x="19007" y="8172"/>
                </a:cxn>
                <a:cxn ang="0">
                  <a:pos x="20519" y="10507"/>
                </a:cxn>
                <a:cxn ang="0">
                  <a:pos x="21383" y="12551"/>
                </a:cxn>
                <a:cxn ang="0">
                  <a:pos x="20519" y="14594"/>
                </a:cxn>
                <a:cxn ang="0">
                  <a:pos x="19223" y="16053"/>
                </a:cxn>
                <a:cxn ang="0">
                  <a:pos x="17711" y="18097"/>
                </a:cxn>
                <a:cxn ang="0">
                  <a:pos x="16631" y="20140"/>
                </a:cxn>
                <a:cxn ang="0">
                  <a:pos x="15335" y="20140"/>
                </a:cxn>
                <a:cxn ang="0">
                  <a:pos x="13175" y="17221"/>
                </a:cxn>
                <a:cxn ang="0">
                  <a:pos x="11447" y="14594"/>
                </a:cxn>
                <a:cxn ang="0">
                  <a:pos x="9935" y="11091"/>
                </a:cxn>
                <a:cxn ang="0">
                  <a:pos x="9287" y="9048"/>
                </a:cxn>
                <a:cxn ang="0">
                  <a:pos x="9071" y="9632"/>
                </a:cxn>
                <a:cxn ang="0">
                  <a:pos x="8639" y="10507"/>
                </a:cxn>
                <a:cxn ang="0">
                  <a:pos x="8423" y="11091"/>
                </a:cxn>
                <a:cxn ang="0">
                  <a:pos x="7559" y="12259"/>
                </a:cxn>
                <a:cxn ang="0">
                  <a:pos x="6047" y="14010"/>
                </a:cxn>
                <a:cxn ang="0">
                  <a:pos x="4535" y="15469"/>
                </a:cxn>
                <a:cxn ang="0">
                  <a:pos x="2807" y="16929"/>
                </a:cxn>
                <a:cxn ang="0">
                  <a:pos x="1943" y="16929"/>
                </a:cxn>
                <a:cxn ang="0">
                  <a:pos x="1295" y="16053"/>
                </a:cxn>
                <a:cxn ang="0">
                  <a:pos x="863" y="15469"/>
                </a:cxn>
                <a:cxn ang="0">
                  <a:pos x="215" y="14886"/>
                </a:cxn>
                <a:cxn ang="0">
                  <a:pos x="0" y="13426"/>
                </a:cxn>
                <a:cxn ang="0">
                  <a:pos x="863" y="11675"/>
                </a:cxn>
                <a:cxn ang="0">
                  <a:pos x="1943" y="10215"/>
                </a:cxn>
                <a:cxn ang="0">
                  <a:pos x="3023" y="8756"/>
                </a:cxn>
                <a:cxn ang="0">
                  <a:pos x="4967" y="7005"/>
                </a:cxn>
                <a:cxn ang="0">
                  <a:pos x="7559" y="5545"/>
                </a:cxn>
                <a:cxn ang="0">
                  <a:pos x="9935" y="3794"/>
                </a:cxn>
                <a:cxn ang="0">
                  <a:pos x="12311" y="1167"/>
                </a:cxn>
              </a:cxnLst>
              <a:rect l="0" t="0" r="r" b="b"/>
              <a:pathLst>
                <a:path w="21600" h="21600">
                  <a:moveTo>
                    <a:pt x="13175" y="0"/>
                  </a:moveTo>
                  <a:lnTo>
                    <a:pt x="13391" y="583"/>
                  </a:lnTo>
                  <a:lnTo>
                    <a:pt x="13823" y="1751"/>
                  </a:lnTo>
                  <a:lnTo>
                    <a:pt x="14471" y="2918"/>
                  </a:lnTo>
                  <a:lnTo>
                    <a:pt x="15119" y="3794"/>
                  </a:lnTo>
                  <a:lnTo>
                    <a:pt x="16415" y="5253"/>
                  </a:lnTo>
                  <a:lnTo>
                    <a:pt x="17711" y="6421"/>
                  </a:lnTo>
                  <a:lnTo>
                    <a:pt x="19007" y="8172"/>
                  </a:lnTo>
                  <a:lnTo>
                    <a:pt x="20087" y="9632"/>
                  </a:lnTo>
                  <a:lnTo>
                    <a:pt x="20519" y="10507"/>
                  </a:lnTo>
                  <a:lnTo>
                    <a:pt x="20951" y="11383"/>
                  </a:lnTo>
                  <a:lnTo>
                    <a:pt x="21383" y="12551"/>
                  </a:lnTo>
                  <a:lnTo>
                    <a:pt x="21600" y="14010"/>
                  </a:lnTo>
                  <a:lnTo>
                    <a:pt x="20519" y="14594"/>
                  </a:lnTo>
                  <a:lnTo>
                    <a:pt x="19871" y="15469"/>
                  </a:lnTo>
                  <a:lnTo>
                    <a:pt x="19223" y="16053"/>
                  </a:lnTo>
                  <a:lnTo>
                    <a:pt x="18359" y="16929"/>
                  </a:lnTo>
                  <a:lnTo>
                    <a:pt x="17711" y="18097"/>
                  </a:lnTo>
                  <a:lnTo>
                    <a:pt x="17279" y="19264"/>
                  </a:lnTo>
                  <a:lnTo>
                    <a:pt x="16631" y="20140"/>
                  </a:lnTo>
                  <a:lnTo>
                    <a:pt x="16415" y="21600"/>
                  </a:lnTo>
                  <a:lnTo>
                    <a:pt x="15335" y="20140"/>
                  </a:lnTo>
                  <a:lnTo>
                    <a:pt x="14255" y="18680"/>
                  </a:lnTo>
                  <a:lnTo>
                    <a:pt x="13175" y="17221"/>
                  </a:lnTo>
                  <a:lnTo>
                    <a:pt x="12311" y="15761"/>
                  </a:lnTo>
                  <a:lnTo>
                    <a:pt x="11447" y="14594"/>
                  </a:lnTo>
                  <a:lnTo>
                    <a:pt x="10583" y="12843"/>
                  </a:lnTo>
                  <a:lnTo>
                    <a:pt x="9935" y="11091"/>
                  </a:lnTo>
                  <a:lnTo>
                    <a:pt x="9503" y="9632"/>
                  </a:lnTo>
                  <a:lnTo>
                    <a:pt x="9287" y="9048"/>
                  </a:lnTo>
                  <a:lnTo>
                    <a:pt x="9071" y="9340"/>
                  </a:lnTo>
                  <a:lnTo>
                    <a:pt x="9071" y="9632"/>
                  </a:lnTo>
                  <a:lnTo>
                    <a:pt x="8855" y="9924"/>
                  </a:lnTo>
                  <a:lnTo>
                    <a:pt x="8639" y="10507"/>
                  </a:lnTo>
                  <a:lnTo>
                    <a:pt x="8639" y="10800"/>
                  </a:lnTo>
                  <a:lnTo>
                    <a:pt x="8423" y="11091"/>
                  </a:lnTo>
                  <a:lnTo>
                    <a:pt x="8207" y="11383"/>
                  </a:lnTo>
                  <a:lnTo>
                    <a:pt x="7559" y="12259"/>
                  </a:lnTo>
                  <a:lnTo>
                    <a:pt x="6695" y="13134"/>
                  </a:lnTo>
                  <a:lnTo>
                    <a:pt x="6047" y="14010"/>
                  </a:lnTo>
                  <a:lnTo>
                    <a:pt x="5400" y="14886"/>
                  </a:lnTo>
                  <a:lnTo>
                    <a:pt x="4535" y="15469"/>
                  </a:lnTo>
                  <a:lnTo>
                    <a:pt x="3671" y="16053"/>
                  </a:lnTo>
                  <a:lnTo>
                    <a:pt x="2807" y="16929"/>
                  </a:lnTo>
                  <a:lnTo>
                    <a:pt x="1943" y="17513"/>
                  </a:lnTo>
                  <a:lnTo>
                    <a:pt x="1943" y="16929"/>
                  </a:lnTo>
                  <a:lnTo>
                    <a:pt x="1727" y="16637"/>
                  </a:lnTo>
                  <a:lnTo>
                    <a:pt x="1295" y="16053"/>
                  </a:lnTo>
                  <a:lnTo>
                    <a:pt x="1079" y="15469"/>
                  </a:lnTo>
                  <a:lnTo>
                    <a:pt x="863" y="15469"/>
                  </a:lnTo>
                  <a:lnTo>
                    <a:pt x="431" y="15178"/>
                  </a:lnTo>
                  <a:lnTo>
                    <a:pt x="215" y="14886"/>
                  </a:lnTo>
                  <a:lnTo>
                    <a:pt x="0" y="14594"/>
                  </a:lnTo>
                  <a:lnTo>
                    <a:pt x="0" y="13426"/>
                  </a:lnTo>
                  <a:lnTo>
                    <a:pt x="431" y="12551"/>
                  </a:lnTo>
                  <a:lnTo>
                    <a:pt x="863" y="11675"/>
                  </a:lnTo>
                  <a:lnTo>
                    <a:pt x="1511" y="10800"/>
                  </a:lnTo>
                  <a:lnTo>
                    <a:pt x="1943" y="10215"/>
                  </a:lnTo>
                  <a:lnTo>
                    <a:pt x="2375" y="9632"/>
                  </a:lnTo>
                  <a:lnTo>
                    <a:pt x="3023" y="8756"/>
                  </a:lnTo>
                  <a:lnTo>
                    <a:pt x="3671" y="8172"/>
                  </a:lnTo>
                  <a:lnTo>
                    <a:pt x="4967" y="7005"/>
                  </a:lnTo>
                  <a:lnTo>
                    <a:pt x="6263" y="6421"/>
                  </a:lnTo>
                  <a:lnTo>
                    <a:pt x="7559" y="5545"/>
                  </a:lnTo>
                  <a:lnTo>
                    <a:pt x="8855" y="4669"/>
                  </a:lnTo>
                  <a:lnTo>
                    <a:pt x="9935" y="3794"/>
                  </a:lnTo>
                  <a:lnTo>
                    <a:pt x="11231" y="2626"/>
                  </a:lnTo>
                  <a:lnTo>
                    <a:pt x="12311" y="1167"/>
                  </a:lnTo>
                  <a:lnTo>
                    <a:pt x="13175"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1" name="未知"/>
            <p:cNvSpPr>
              <a:spLocks noChangeAspect="1"/>
            </p:cNvSpPr>
            <p:nvPr/>
          </p:nvSpPr>
          <p:spPr bwMode="auto">
            <a:xfrm>
              <a:off x="844" y="39"/>
              <a:ext cx="233" cy="301"/>
            </a:xfrm>
            <a:custGeom>
              <a:avLst/>
              <a:gdLst/>
              <a:ahLst/>
              <a:cxnLst>
                <a:cxn ang="0">
                  <a:pos x="19712" y="5846"/>
                </a:cxn>
                <a:cxn ang="0">
                  <a:pos x="20341" y="6008"/>
                </a:cxn>
                <a:cxn ang="0">
                  <a:pos x="20760" y="6496"/>
                </a:cxn>
                <a:cxn ang="0">
                  <a:pos x="21390" y="6983"/>
                </a:cxn>
                <a:cxn ang="0">
                  <a:pos x="21600" y="7470"/>
                </a:cxn>
                <a:cxn ang="0">
                  <a:pos x="19712" y="8282"/>
                </a:cxn>
                <a:cxn ang="0">
                  <a:pos x="18034" y="9256"/>
                </a:cxn>
                <a:cxn ang="0">
                  <a:pos x="16357" y="10393"/>
                </a:cxn>
                <a:cxn ang="0">
                  <a:pos x="15308" y="11693"/>
                </a:cxn>
                <a:cxn ang="0">
                  <a:pos x="14050" y="13154"/>
                </a:cxn>
                <a:cxn ang="0">
                  <a:pos x="13211" y="14616"/>
                </a:cxn>
                <a:cxn ang="0">
                  <a:pos x="12582" y="16402"/>
                </a:cxn>
                <a:cxn ang="0">
                  <a:pos x="12372" y="17864"/>
                </a:cxn>
                <a:cxn ang="0">
                  <a:pos x="12582" y="18676"/>
                </a:cxn>
                <a:cxn ang="0">
                  <a:pos x="12792" y="19488"/>
                </a:cxn>
                <a:cxn ang="0">
                  <a:pos x="12792" y="20300"/>
                </a:cxn>
                <a:cxn ang="0">
                  <a:pos x="13211" y="20950"/>
                </a:cxn>
                <a:cxn ang="0">
                  <a:pos x="11114" y="21600"/>
                </a:cxn>
                <a:cxn ang="0">
                  <a:pos x="8807" y="21275"/>
                </a:cxn>
                <a:cxn ang="0">
                  <a:pos x="6920" y="20787"/>
                </a:cxn>
                <a:cxn ang="0">
                  <a:pos x="4823" y="20300"/>
                </a:cxn>
                <a:cxn ang="0">
                  <a:pos x="3984" y="19650"/>
                </a:cxn>
                <a:cxn ang="0">
                  <a:pos x="3145" y="19163"/>
                </a:cxn>
                <a:cxn ang="0">
                  <a:pos x="2306" y="17701"/>
                </a:cxn>
                <a:cxn ang="0">
                  <a:pos x="1467" y="16240"/>
                </a:cxn>
                <a:cxn ang="0">
                  <a:pos x="1048" y="15428"/>
                </a:cxn>
                <a:cxn ang="0">
                  <a:pos x="209" y="14778"/>
                </a:cxn>
                <a:cxn ang="0">
                  <a:pos x="0" y="13317"/>
                </a:cxn>
                <a:cxn ang="0">
                  <a:pos x="0" y="11693"/>
                </a:cxn>
                <a:cxn ang="0">
                  <a:pos x="209" y="10393"/>
                </a:cxn>
                <a:cxn ang="0">
                  <a:pos x="1048" y="8932"/>
                </a:cxn>
                <a:cxn ang="0">
                  <a:pos x="1677" y="7632"/>
                </a:cxn>
                <a:cxn ang="0">
                  <a:pos x="3145" y="6333"/>
                </a:cxn>
                <a:cxn ang="0">
                  <a:pos x="5871" y="4222"/>
                </a:cxn>
                <a:cxn ang="0">
                  <a:pos x="9017" y="2111"/>
                </a:cxn>
                <a:cxn ang="0">
                  <a:pos x="11743" y="0"/>
                </a:cxn>
                <a:cxn ang="0">
                  <a:pos x="13421" y="1461"/>
                </a:cxn>
                <a:cxn ang="0">
                  <a:pos x="15308" y="2923"/>
                </a:cxn>
                <a:cxn ang="0">
                  <a:pos x="17405" y="4222"/>
                </a:cxn>
                <a:cxn ang="0">
                  <a:pos x="19293" y="5684"/>
                </a:cxn>
              </a:cxnLst>
              <a:rect l="0" t="0" r="r" b="b"/>
              <a:pathLst>
                <a:path w="21600" h="21600">
                  <a:moveTo>
                    <a:pt x="19293" y="5684"/>
                  </a:moveTo>
                  <a:lnTo>
                    <a:pt x="19712" y="5846"/>
                  </a:lnTo>
                  <a:lnTo>
                    <a:pt x="19922" y="6008"/>
                  </a:lnTo>
                  <a:lnTo>
                    <a:pt x="20341" y="6008"/>
                  </a:lnTo>
                  <a:lnTo>
                    <a:pt x="20551" y="6333"/>
                  </a:lnTo>
                  <a:lnTo>
                    <a:pt x="20760" y="6496"/>
                  </a:lnTo>
                  <a:lnTo>
                    <a:pt x="20970" y="6658"/>
                  </a:lnTo>
                  <a:lnTo>
                    <a:pt x="21390" y="6983"/>
                  </a:lnTo>
                  <a:lnTo>
                    <a:pt x="21600" y="7145"/>
                  </a:lnTo>
                  <a:lnTo>
                    <a:pt x="21600" y="7470"/>
                  </a:lnTo>
                  <a:lnTo>
                    <a:pt x="20551" y="7957"/>
                  </a:lnTo>
                  <a:lnTo>
                    <a:pt x="19712" y="8282"/>
                  </a:lnTo>
                  <a:lnTo>
                    <a:pt x="18873" y="8607"/>
                  </a:lnTo>
                  <a:lnTo>
                    <a:pt x="18034" y="9256"/>
                  </a:lnTo>
                  <a:lnTo>
                    <a:pt x="17196" y="9744"/>
                  </a:lnTo>
                  <a:lnTo>
                    <a:pt x="16357" y="10393"/>
                  </a:lnTo>
                  <a:lnTo>
                    <a:pt x="15728" y="11205"/>
                  </a:lnTo>
                  <a:lnTo>
                    <a:pt x="15308" y="11693"/>
                  </a:lnTo>
                  <a:lnTo>
                    <a:pt x="14469" y="12342"/>
                  </a:lnTo>
                  <a:lnTo>
                    <a:pt x="14050" y="13154"/>
                  </a:lnTo>
                  <a:lnTo>
                    <a:pt x="13630" y="13966"/>
                  </a:lnTo>
                  <a:lnTo>
                    <a:pt x="13211" y="14616"/>
                  </a:lnTo>
                  <a:lnTo>
                    <a:pt x="12792" y="15428"/>
                  </a:lnTo>
                  <a:lnTo>
                    <a:pt x="12582" y="16402"/>
                  </a:lnTo>
                  <a:lnTo>
                    <a:pt x="12372" y="16890"/>
                  </a:lnTo>
                  <a:lnTo>
                    <a:pt x="12372" y="17864"/>
                  </a:lnTo>
                  <a:lnTo>
                    <a:pt x="12582" y="18351"/>
                  </a:lnTo>
                  <a:lnTo>
                    <a:pt x="12582" y="18676"/>
                  </a:lnTo>
                  <a:lnTo>
                    <a:pt x="12582" y="19001"/>
                  </a:lnTo>
                  <a:lnTo>
                    <a:pt x="12792" y="19488"/>
                  </a:lnTo>
                  <a:lnTo>
                    <a:pt x="12792" y="19813"/>
                  </a:lnTo>
                  <a:lnTo>
                    <a:pt x="12792" y="20300"/>
                  </a:lnTo>
                  <a:lnTo>
                    <a:pt x="13211" y="20625"/>
                  </a:lnTo>
                  <a:lnTo>
                    <a:pt x="13211" y="20950"/>
                  </a:lnTo>
                  <a:lnTo>
                    <a:pt x="12162" y="21275"/>
                  </a:lnTo>
                  <a:lnTo>
                    <a:pt x="11114" y="21600"/>
                  </a:lnTo>
                  <a:lnTo>
                    <a:pt x="10066" y="21600"/>
                  </a:lnTo>
                  <a:lnTo>
                    <a:pt x="8807" y="21275"/>
                  </a:lnTo>
                  <a:lnTo>
                    <a:pt x="7968" y="21112"/>
                  </a:lnTo>
                  <a:lnTo>
                    <a:pt x="6920" y="20787"/>
                  </a:lnTo>
                  <a:lnTo>
                    <a:pt x="5662" y="20462"/>
                  </a:lnTo>
                  <a:lnTo>
                    <a:pt x="4823" y="20300"/>
                  </a:lnTo>
                  <a:lnTo>
                    <a:pt x="4403" y="19975"/>
                  </a:lnTo>
                  <a:lnTo>
                    <a:pt x="3984" y="19650"/>
                  </a:lnTo>
                  <a:lnTo>
                    <a:pt x="3564" y="19488"/>
                  </a:lnTo>
                  <a:lnTo>
                    <a:pt x="3145" y="19163"/>
                  </a:lnTo>
                  <a:lnTo>
                    <a:pt x="2726" y="18514"/>
                  </a:lnTo>
                  <a:lnTo>
                    <a:pt x="2306" y="17701"/>
                  </a:lnTo>
                  <a:lnTo>
                    <a:pt x="1887" y="16890"/>
                  </a:lnTo>
                  <a:lnTo>
                    <a:pt x="1467" y="16240"/>
                  </a:lnTo>
                  <a:lnTo>
                    <a:pt x="1258" y="15753"/>
                  </a:lnTo>
                  <a:lnTo>
                    <a:pt x="1048" y="15428"/>
                  </a:lnTo>
                  <a:lnTo>
                    <a:pt x="628" y="15103"/>
                  </a:lnTo>
                  <a:lnTo>
                    <a:pt x="209" y="14778"/>
                  </a:lnTo>
                  <a:lnTo>
                    <a:pt x="0" y="14129"/>
                  </a:lnTo>
                  <a:lnTo>
                    <a:pt x="0" y="13317"/>
                  </a:lnTo>
                  <a:lnTo>
                    <a:pt x="0" y="12504"/>
                  </a:lnTo>
                  <a:lnTo>
                    <a:pt x="0" y="11693"/>
                  </a:lnTo>
                  <a:lnTo>
                    <a:pt x="0" y="11043"/>
                  </a:lnTo>
                  <a:lnTo>
                    <a:pt x="209" y="10393"/>
                  </a:lnTo>
                  <a:lnTo>
                    <a:pt x="628" y="9581"/>
                  </a:lnTo>
                  <a:lnTo>
                    <a:pt x="1048" y="8932"/>
                  </a:lnTo>
                  <a:lnTo>
                    <a:pt x="1258" y="8282"/>
                  </a:lnTo>
                  <a:lnTo>
                    <a:pt x="1677" y="7632"/>
                  </a:lnTo>
                  <a:lnTo>
                    <a:pt x="2516" y="6820"/>
                  </a:lnTo>
                  <a:lnTo>
                    <a:pt x="3145" y="6333"/>
                  </a:lnTo>
                  <a:lnTo>
                    <a:pt x="4613" y="5359"/>
                  </a:lnTo>
                  <a:lnTo>
                    <a:pt x="5871" y="4222"/>
                  </a:lnTo>
                  <a:lnTo>
                    <a:pt x="7549" y="3248"/>
                  </a:lnTo>
                  <a:lnTo>
                    <a:pt x="9017" y="2111"/>
                  </a:lnTo>
                  <a:lnTo>
                    <a:pt x="10694" y="1136"/>
                  </a:lnTo>
                  <a:lnTo>
                    <a:pt x="11743" y="0"/>
                  </a:lnTo>
                  <a:lnTo>
                    <a:pt x="12582" y="649"/>
                  </a:lnTo>
                  <a:lnTo>
                    <a:pt x="13421" y="1461"/>
                  </a:lnTo>
                  <a:lnTo>
                    <a:pt x="14260" y="2273"/>
                  </a:lnTo>
                  <a:lnTo>
                    <a:pt x="15308" y="2923"/>
                  </a:lnTo>
                  <a:lnTo>
                    <a:pt x="16357" y="3572"/>
                  </a:lnTo>
                  <a:lnTo>
                    <a:pt x="17405" y="4222"/>
                  </a:lnTo>
                  <a:lnTo>
                    <a:pt x="18454" y="4871"/>
                  </a:lnTo>
                  <a:lnTo>
                    <a:pt x="19293" y="5684"/>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2" name="未知"/>
            <p:cNvSpPr>
              <a:spLocks noChangeAspect="1"/>
            </p:cNvSpPr>
            <p:nvPr/>
          </p:nvSpPr>
          <p:spPr bwMode="auto">
            <a:xfrm>
              <a:off x="844" y="39"/>
              <a:ext cx="233" cy="301"/>
            </a:xfrm>
            <a:custGeom>
              <a:avLst/>
              <a:gdLst/>
              <a:ahLst/>
              <a:cxnLst>
                <a:cxn ang="0">
                  <a:pos x="19712" y="5846"/>
                </a:cxn>
                <a:cxn ang="0">
                  <a:pos x="20341" y="6008"/>
                </a:cxn>
                <a:cxn ang="0">
                  <a:pos x="20760" y="6496"/>
                </a:cxn>
                <a:cxn ang="0">
                  <a:pos x="21390" y="6983"/>
                </a:cxn>
                <a:cxn ang="0">
                  <a:pos x="21600" y="7470"/>
                </a:cxn>
                <a:cxn ang="0">
                  <a:pos x="19712" y="8282"/>
                </a:cxn>
                <a:cxn ang="0">
                  <a:pos x="18034" y="9256"/>
                </a:cxn>
                <a:cxn ang="0">
                  <a:pos x="16357" y="10393"/>
                </a:cxn>
                <a:cxn ang="0">
                  <a:pos x="15308" y="11693"/>
                </a:cxn>
                <a:cxn ang="0">
                  <a:pos x="14050" y="13154"/>
                </a:cxn>
                <a:cxn ang="0">
                  <a:pos x="13211" y="14616"/>
                </a:cxn>
                <a:cxn ang="0">
                  <a:pos x="12582" y="16402"/>
                </a:cxn>
                <a:cxn ang="0">
                  <a:pos x="12372" y="17864"/>
                </a:cxn>
                <a:cxn ang="0">
                  <a:pos x="12582" y="18676"/>
                </a:cxn>
                <a:cxn ang="0">
                  <a:pos x="12792" y="19488"/>
                </a:cxn>
                <a:cxn ang="0">
                  <a:pos x="12792" y="20300"/>
                </a:cxn>
                <a:cxn ang="0">
                  <a:pos x="13211" y="20950"/>
                </a:cxn>
                <a:cxn ang="0">
                  <a:pos x="11114" y="21600"/>
                </a:cxn>
                <a:cxn ang="0">
                  <a:pos x="8807" y="21275"/>
                </a:cxn>
                <a:cxn ang="0">
                  <a:pos x="6920" y="20787"/>
                </a:cxn>
                <a:cxn ang="0">
                  <a:pos x="4823" y="20300"/>
                </a:cxn>
                <a:cxn ang="0">
                  <a:pos x="3984" y="19650"/>
                </a:cxn>
                <a:cxn ang="0">
                  <a:pos x="3145" y="19163"/>
                </a:cxn>
                <a:cxn ang="0">
                  <a:pos x="2306" y="17701"/>
                </a:cxn>
                <a:cxn ang="0">
                  <a:pos x="1467" y="16240"/>
                </a:cxn>
                <a:cxn ang="0">
                  <a:pos x="1048" y="15428"/>
                </a:cxn>
                <a:cxn ang="0">
                  <a:pos x="209" y="14778"/>
                </a:cxn>
                <a:cxn ang="0">
                  <a:pos x="0" y="13317"/>
                </a:cxn>
                <a:cxn ang="0">
                  <a:pos x="0" y="11693"/>
                </a:cxn>
                <a:cxn ang="0">
                  <a:pos x="209" y="10393"/>
                </a:cxn>
                <a:cxn ang="0">
                  <a:pos x="1048" y="8932"/>
                </a:cxn>
                <a:cxn ang="0">
                  <a:pos x="1677" y="7632"/>
                </a:cxn>
                <a:cxn ang="0">
                  <a:pos x="3145" y="6333"/>
                </a:cxn>
                <a:cxn ang="0">
                  <a:pos x="5871" y="4222"/>
                </a:cxn>
                <a:cxn ang="0">
                  <a:pos x="9017" y="2111"/>
                </a:cxn>
                <a:cxn ang="0">
                  <a:pos x="11743" y="0"/>
                </a:cxn>
                <a:cxn ang="0">
                  <a:pos x="13421" y="1461"/>
                </a:cxn>
                <a:cxn ang="0">
                  <a:pos x="15308" y="2923"/>
                </a:cxn>
                <a:cxn ang="0">
                  <a:pos x="17405" y="4222"/>
                </a:cxn>
                <a:cxn ang="0">
                  <a:pos x="19293" y="5684"/>
                </a:cxn>
              </a:cxnLst>
              <a:rect l="0" t="0" r="r" b="b"/>
              <a:pathLst>
                <a:path w="21600" h="21600">
                  <a:moveTo>
                    <a:pt x="19293" y="5684"/>
                  </a:moveTo>
                  <a:lnTo>
                    <a:pt x="19712" y="5846"/>
                  </a:lnTo>
                  <a:lnTo>
                    <a:pt x="19922" y="6008"/>
                  </a:lnTo>
                  <a:lnTo>
                    <a:pt x="20341" y="6008"/>
                  </a:lnTo>
                  <a:lnTo>
                    <a:pt x="20551" y="6333"/>
                  </a:lnTo>
                  <a:lnTo>
                    <a:pt x="20760" y="6496"/>
                  </a:lnTo>
                  <a:lnTo>
                    <a:pt x="20970" y="6658"/>
                  </a:lnTo>
                  <a:lnTo>
                    <a:pt x="21390" y="6983"/>
                  </a:lnTo>
                  <a:lnTo>
                    <a:pt x="21600" y="7145"/>
                  </a:lnTo>
                  <a:lnTo>
                    <a:pt x="21600" y="7470"/>
                  </a:lnTo>
                  <a:lnTo>
                    <a:pt x="20551" y="7957"/>
                  </a:lnTo>
                  <a:lnTo>
                    <a:pt x="19712" y="8282"/>
                  </a:lnTo>
                  <a:lnTo>
                    <a:pt x="18873" y="8607"/>
                  </a:lnTo>
                  <a:lnTo>
                    <a:pt x="18034" y="9256"/>
                  </a:lnTo>
                  <a:lnTo>
                    <a:pt x="17196" y="9744"/>
                  </a:lnTo>
                  <a:lnTo>
                    <a:pt x="16357" y="10393"/>
                  </a:lnTo>
                  <a:lnTo>
                    <a:pt x="15728" y="11205"/>
                  </a:lnTo>
                  <a:lnTo>
                    <a:pt x="15308" y="11693"/>
                  </a:lnTo>
                  <a:lnTo>
                    <a:pt x="14469" y="12342"/>
                  </a:lnTo>
                  <a:lnTo>
                    <a:pt x="14050" y="13154"/>
                  </a:lnTo>
                  <a:lnTo>
                    <a:pt x="13630" y="13966"/>
                  </a:lnTo>
                  <a:lnTo>
                    <a:pt x="13211" y="14616"/>
                  </a:lnTo>
                  <a:lnTo>
                    <a:pt x="12792" y="15428"/>
                  </a:lnTo>
                  <a:lnTo>
                    <a:pt x="12582" y="16402"/>
                  </a:lnTo>
                  <a:lnTo>
                    <a:pt x="12372" y="16890"/>
                  </a:lnTo>
                  <a:lnTo>
                    <a:pt x="12372" y="17864"/>
                  </a:lnTo>
                  <a:lnTo>
                    <a:pt x="12582" y="18351"/>
                  </a:lnTo>
                  <a:lnTo>
                    <a:pt x="12582" y="18676"/>
                  </a:lnTo>
                  <a:lnTo>
                    <a:pt x="12582" y="19001"/>
                  </a:lnTo>
                  <a:lnTo>
                    <a:pt x="12792" y="19488"/>
                  </a:lnTo>
                  <a:lnTo>
                    <a:pt x="12792" y="19813"/>
                  </a:lnTo>
                  <a:lnTo>
                    <a:pt x="12792" y="20300"/>
                  </a:lnTo>
                  <a:lnTo>
                    <a:pt x="13211" y="20625"/>
                  </a:lnTo>
                  <a:lnTo>
                    <a:pt x="13211" y="20950"/>
                  </a:lnTo>
                  <a:lnTo>
                    <a:pt x="12162" y="21275"/>
                  </a:lnTo>
                  <a:lnTo>
                    <a:pt x="11114" y="21600"/>
                  </a:lnTo>
                  <a:lnTo>
                    <a:pt x="10066" y="21600"/>
                  </a:lnTo>
                  <a:lnTo>
                    <a:pt x="8807" y="21275"/>
                  </a:lnTo>
                  <a:lnTo>
                    <a:pt x="7968" y="21112"/>
                  </a:lnTo>
                  <a:lnTo>
                    <a:pt x="6920" y="20787"/>
                  </a:lnTo>
                  <a:lnTo>
                    <a:pt x="5662" y="20462"/>
                  </a:lnTo>
                  <a:lnTo>
                    <a:pt x="4823" y="20300"/>
                  </a:lnTo>
                  <a:lnTo>
                    <a:pt x="4403" y="19975"/>
                  </a:lnTo>
                  <a:lnTo>
                    <a:pt x="3984" y="19650"/>
                  </a:lnTo>
                  <a:lnTo>
                    <a:pt x="3564" y="19488"/>
                  </a:lnTo>
                  <a:lnTo>
                    <a:pt x="3145" y="19163"/>
                  </a:lnTo>
                  <a:lnTo>
                    <a:pt x="2726" y="18514"/>
                  </a:lnTo>
                  <a:lnTo>
                    <a:pt x="2306" y="17701"/>
                  </a:lnTo>
                  <a:lnTo>
                    <a:pt x="1887" y="16890"/>
                  </a:lnTo>
                  <a:lnTo>
                    <a:pt x="1467" y="16240"/>
                  </a:lnTo>
                  <a:lnTo>
                    <a:pt x="1258" y="15753"/>
                  </a:lnTo>
                  <a:lnTo>
                    <a:pt x="1048" y="15428"/>
                  </a:lnTo>
                  <a:lnTo>
                    <a:pt x="628" y="15103"/>
                  </a:lnTo>
                  <a:lnTo>
                    <a:pt x="209" y="14778"/>
                  </a:lnTo>
                  <a:lnTo>
                    <a:pt x="0" y="14129"/>
                  </a:lnTo>
                  <a:lnTo>
                    <a:pt x="0" y="13317"/>
                  </a:lnTo>
                  <a:lnTo>
                    <a:pt x="0" y="12504"/>
                  </a:lnTo>
                  <a:lnTo>
                    <a:pt x="0" y="11693"/>
                  </a:lnTo>
                  <a:lnTo>
                    <a:pt x="0" y="11043"/>
                  </a:lnTo>
                  <a:lnTo>
                    <a:pt x="209" y="10393"/>
                  </a:lnTo>
                  <a:lnTo>
                    <a:pt x="628" y="9581"/>
                  </a:lnTo>
                  <a:lnTo>
                    <a:pt x="1048" y="8932"/>
                  </a:lnTo>
                  <a:lnTo>
                    <a:pt x="1258" y="8282"/>
                  </a:lnTo>
                  <a:lnTo>
                    <a:pt x="1677" y="7632"/>
                  </a:lnTo>
                  <a:lnTo>
                    <a:pt x="2516" y="6820"/>
                  </a:lnTo>
                  <a:lnTo>
                    <a:pt x="3145" y="6333"/>
                  </a:lnTo>
                  <a:lnTo>
                    <a:pt x="4613" y="5359"/>
                  </a:lnTo>
                  <a:lnTo>
                    <a:pt x="5871" y="4222"/>
                  </a:lnTo>
                  <a:lnTo>
                    <a:pt x="7549" y="3248"/>
                  </a:lnTo>
                  <a:lnTo>
                    <a:pt x="9017" y="2111"/>
                  </a:lnTo>
                  <a:lnTo>
                    <a:pt x="10694" y="1136"/>
                  </a:lnTo>
                  <a:lnTo>
                    <a:pt x="11743" y="0"/>
                  </a:lnTo>
                  <a:lnTo>
                    <a:pt x="12582" y="649"/>
                  </a:lnTo>
                  <a:lnTo>
                    <a:pt x="13421" y="1461"/>
                  </a:lnTo>
                  <a:lnTo>
                    <a:pt x="14260" y="2273"/>
                  </a:lnTo>
                  <a:lnTo>
                    <a:pt x="15308" y="2923"/>
                  </a:lnTo>
                  <a:lnTo>
                    <a:pt x="16357" y="3572"/>
                  </a:lnTo>
                  <a:lnTo>
                    <a:pt x="17405" y="4222"/>
                  </a:lnTo>
                  <a:lnTo>
                    <a:pt x="18454" y="4871"/>
                  </a:lnTo>
                  <a:lnTo>
                    <a:pt x="19293" y="5684"/>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3" name="未知"/>
            <p:cNvSpPr>
              <a:spLocks noChangeAspect="1"/>
            </p:cNvSpPr>
            <p:nvPr/>
          </p:nvSpPr>
          <p:spPr bwMode="auto">
            <a:xfrm>
              <a:off x="1245" y="63"/>
              <a:ext cx="209" cy="155"/>
            </a:xfrm>
            <a:custGeom>
              <a:avLst/>
              <a:gdLst/>
              <a:ahLst/>
              <a:cxnLst>
                <a:cxn ang="0">
                  <a:pos x="20660" y="13341"/>
                </a:cxn>
                <a:cxn ang="0">
                  <a:pos x="20895" y="15246"/>
                </a:cxn>
                <a:cxn ang="0">
                  <a:pos x="21130" y="16835"/>
                </a:cxn>
                <a:cxn ang="0">
                  <a:pos x="21365" y="18741"/>
                </a:cxn>
                <a:cxn ang="0">
                  <a:pos x="20895" y="20964"/>
                </a:cxn>
                <a:cxn ang="0">
                  <a:pos x="19486" y="18423"/>
                </a:cxn>
                <a:cxn ang="0">
                  <a:pos x="18313" y="15564"/>
                </a:cxn>
                <a:cxn ang="0">
                  <a:pos x="17139" y="13023"/>
                </a:cxn>
                <a:cxn ang="0">
                  <a:pos x="16200" y="9846"/>
                </a:cxn>
                <a:cxn ang="0">
                  <a:pos x="15260" y="10800"/>
                </a:cxn>
                <a:cxn ang="0">
                  <a:pos x="14556" y="12070"/>
                </a:cxn>
                <a:cxn ang="0">
                  <a:pos x="13617" y="13341"/>
                </a:cxn>
                <a:cxn ang="0">
                  <a:pos x="12443" y="14293"/>
                </a:cxn>
                <a:cxn ang="0">
                  <a:pos x="10330" y="15882"/>
                </a:cxn>
                <a:cxn ang="0">
                  <a:pos x="7747" y="17152"/>
                </a:cxn>
                <a:cxn ang="0">
                  <a:pos x="5634" y="18741"/>
                </a:cxn>
                <a:cxn ang="0">
                  <a:pos x="3756" y="21600"/>
                </a:cxn>
                <a:cxn ang="0">
                  <a:pos x="3286" y="20329"/>
                </a:cxn>
                <a:cxn ang="0">
                  <a:pos x="2817" y="19058"/>
                </a:cxn>
                <a:cxn ang="0">
                  <a:pos x="939" y="17470"/>
                </a:cxn>
                <a:cxn ang="0">
                  <a:pos x="234" y="16517"/>
                </a:cxn>
                <a:cxn ang="0">
                  <a:pos x="0" y="15246"/>
                </a:cxn>
                <a:cxn ang="0">
                  <a:pos x="0" y="14293"/>
                </a:cxn>
                <a:cxn ang="0">
                  <a:pos x="939" y="13023"/>
                </a:cxn>
                <a:cxn ang="0">
                  <a:pos x="3052" y="9846"/>
                </a:cxn>
                <a:cxn ang="0">
                  <a:pos x="5165" y="7623"/>
                </a:cxn>
                <a:cxn ang="0">
                  <a:pos x="7513" y="5400"/>
                </a:cxn>
                <a:cxn ang="0">
                  <a:pos x="10095" y="2858"/>
                </a:cxn>
                <a:cxn ang="0">
                  <a:pos x="12208" y="952"/>
                </a:cxn>
                <a:cxn ang="0">
                  <a:pos x="12913" y="2858"/>
                </a:cxn>
                <a:cxn ang="0">
                  <a:pos x="14791" y="5082"/>
                </a:cxn>
                <a:cxn ang="0">
                  <a:pos x="17139" y="7941"/>
                </a:cxn>
                <a:cxn ang="0">
                  <a:pos x="19017" y="9846"/>
                </a:cxn>
                <a:cxn ang="0">
                  <a:pos x="19956" y="11752"/>
                </a:cxn>
              </a:cxnLst>
              <a:rect l="0" t="0" r="r" b="b"/>
              <a:pathLst>
                <a:path w="21600" h="21600">
                  <a:moveTo>
                    <a:pt x="20426" y="13023"/>
                  </a:moveTo>
                  <a:lnTo>
                    <a:pt x="20660" y="13341"/>
                  </a:lnTo>
                  <a:lnTo>
                    <a:pt x="20660" y="14293"/>
                  </a:lnTo>
                  <a:lnTo>
                    <a:pt x="20895" y="15246"/>
                  </a:lnTo>
                  <a:lnTo>
                    <a:pt x="21130" y="16200"/>
                  </a:lnTo>
                  <a:lnTo>
                    <a:pt x="21130" y="16835"/>
                  </a:lnTo>
                  <a:lnTo>
                    <a:pt x="21130" y="18105"/>
                  </a:lnTo>
                  <a:lnTo>
                    <a:pt x="21365" y="18741"/>
                  </a:lnTo>
                  <a:lnTo>
                    <a:pt x="21600" y="19376"/>
                  </a:lnTo>
                  <a:lnTo>
                    <a:pt x="20895" y="20964"/>
                  </a:lnTo>
                  <a:lnTo>
                    <a:pt x="20191" y="19693"/>
                  </a:lnTo>
                  <a:lnTo>
                    <a:pt x="19486" y="18423"/>
                  </a:lnTo>
                  <a:lnTo>
                    <a:pt x="19017" y="17152"/>
                  </a:lnTo>
                  <a:lnTo>
                    <a:pt x="18313" y="15564"/>
                  </a:lnTo>
                  <a:lnTo>
                    <a:pt x="17608" y="14293"/>
                  </a:lnTo>
                  <a:lnTo>
                    <a:pt x="17139" y="13023"/>
                  </a:lnTo>
                  <a:lnTo>
                    <a:pt x="16669" y="11435"/>
                  </a:lnTo>
                  <a:lnTo>
                    <a:pt x="16200" y="9846"/>
                  </a:lnTo>
                  <a:lnTo>
                    <a:pt x="15730" y="10164"/>
                  </a:lnTo>
                  <a:lnTo>
                    <a:pt x="15260" y="10800"/>
                  </a:lnTo>
                  <a:lnTo>
                    <a:pt x="15026" y="11435"/>
                  </a:lnTo>
                  <a:lnTo>
                    <a:pt x="14556" y="12070"/>
                  </a:lnTo>
                  <a:lnTo>
                    <a:pt x="14086" y="12705"/>
                  </a:lnTo>
                  <a:lnTo>
                    <a:pt x="13617" y="13341"/>
                  </a:lnTo>
                  <a:lnTo>
                    <a:pt x="13147" y="13658"/>
                  </a:lnTo>
                  <a:lnTo>
                    <a:pt x="12443" y="14293"/>
                  </a:lnTo>
                  <a:lnTo>
                    <a:pt x="11269" y="15246"/>
                  </a:lnTo>
                  <a:lnTo>
                    <a:pt x="10330" y="15882"/>
                  </a:lnTo>
                  <a:lnTo>
                    <a:pt x="9156" y="16517"/>
                  </a:lnTo>
                  <a:lnTo>
                    <a:pt x="7747" y="17152"/>
                  </a:lnTo>
                  <a:lnTo>
                    <a:pt x="6808" y="18105"/>
                  </a:lnTo>
                  <a:lnTo>
                    <a:pt x="5634" y="18741"/>
                  </a:lnTo>
                  <a:lnTo>
                    <a:pt x="4695" y="20011"/>
                  </a:lnTo>
                  <a:lnTo>
                    <a:pt x="3756" y="21600"/>
                  </a:lnTo>
                  <a:lnTo>
                    <a:pt x="3521" y="20964"/>
                  </a:lnTo>
                  <a:lnTo>
                    <a:pt x="3286" y="20329"/>
                  </a:lnTo>
                  <a:lnTo>
                    <a:pt x="3286" y="19693"/>
                  </a:lnTo>
                  <a:lnTo>
                    <a:pt x="2817" y="19058"/>
                  </a:lnTo>
                  <a:lnTo>
                    <a:pt x="1878" y="18423"/>
                  </a:lnTo>
                  <a:lnTo>
                    <a:pt x="939" y="17470"/>
                  </a:lnTo>
                  <a:lnTo>
                    <a:pt x="704" y="16835"/>
                  </a:lnTo>
                  <a:lnTo>
                    <a:pt x="234" y="16517"/>
                  </a:lnTo>
                  <a:lnTo>
                    <a:pt x="0" y="15882"/>
                  </a:lnTo>
                  <a:lnTo>
                    <a:pt x="0" y="15246"/>
                  </a:lnTo>
                  <a:lnTo>
                    <a:pt x="0" y="14929"/>
                  </a:lnTo>
                  <a:lnTo>
                    <a:pt x="0" y="14293"/>
                  </a:lnTo>
                  <a:lnTo>
                    <a:pt x="469" y="13341"/>
                  </a:lnTo>
                  <a:lnTo>
                    <a:pt x="939" y="13023"/>
                  </a:lnTo>
                  <a:lnTo>
                    <a:pt x="1878" y="11435"/>
                  </a:lnTo>
                  <a:lnTo>
                    <a:pt x="3052" y="9846"/>
                  </a:lnTo>
                  <a:lnTo>
                    <a:pt x="3991" y="8258"/>
                  </a:lnTo>
                  <a:lnTo>
                    <a:pt x="5165" y="7623"/>
                  </a:lnTo>
                  <a:lnTo>
                    <a:pt x="6573" y="6352"/>
                  </a:lnTo>
                  <a:lnTo>
                    <a:pt x="7513" y="5400"/>
                  </a:lnTo>
                  <a:lnTo>
                    <a:pt x="8921" y="4129"/>
                  </a:lnTo>
                  <a:lnTo>
                    <a:pt x="10095" y="2858"/>
                  </a:lnTo>
                  <a:lnTo>
                    <a:pt x="11739" y="0"/>
                  </a:lnTo>
                  <a:lnTo>
                    <a:pt x="12208" y="952"/>
                  </a:lnTo>
                  <a:lnTo>
                    <a:pt x="12443" y="1905"/>
                  </a:lnTo>
                  <a:lnTo>
                    <a:pt x="12913" y="2858"/>
                  </a:lnTo>
                  <a:lnTo>
                    <a:pt x="13382" y="3811"/>
                  </a:lnTo>
                  <a:lnTo>
                    <a:pt x="14791" y="5082"/>
                  </a:lnTo>
                  <a:lnTo>
                    <a:pt x="15730" y="6352"/>
                  </a:lnTo>
                  <a:lnTo>
                    <a:pt x="17139" y="7941"/>
                  </a:lnTo>
                  <a:lnTo>
                    <a:pt x="18547" y="8893"/>
                  </a:lnTo>
                  <a:lnTo>
                    <a:pt x="19017" y="9846"/>
                  </a:lnTo>
                  <a:lnTo>
                    <a:pt x="19486" y="10800"/>
                  </a:lnTo>
                  <a:lnTo>
                    <a:pt x="19956" y="11752"/>
                  </a:lnTo>
                  <a:lnTo>
                    <a:pt x="20426" y="1302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4" name="未知"/>
            <p:cNvSpPr>
              <a:spLocks noChangeAspect="1"/>
            </p:cNvSpPr>
            <p:nvPr/>
          </p:nvSpPr>
          <p:spPr bwMode="auto">
            <a:xfrm>
              <a:off x="1245" y="63"/>
              <a:ext cx="209" cy="155"/>
            </a:xfrm>
            <a:custGeom>
              <a:avLst/>
              <a:gdLst/>
              <a:ahLst/>
              <a:cxnLst>
                <a:cxn ang="0">
                  <a:pos x="20660" y="13341"/>
                </a:cxn>
                <a:cxn ang="0">
                  <a:pos x="20895" y="15246"/>
                </a:cxn>
                <a:cxn ang="0">
                  <a:pos x="21130" y="16835"/>
                </a:cxn>
                <a:cxn ang="0">
                  <a:pos x="21365" y="18741"/>
                </a:cxn>
                <a:cxn ang="0">
                  <a:pos x="20895" y="20964"/>
                </a:cxn>
                <a:cxn ang="0">
                  <a:pos x="19486" y="18423"/>
                </a:cxn>
                <a:cxn ang="0">
                  <a:pos x="18313" y="15564"/>
                </a:cxn>
                <a:cxn ang="0">
                  <a:pos x="17139" y="13023"/>
                </a:cxn>
                <a:cxn ang="0">
                  <a:pos x="16200" y="9846"/>
                </a:cxn>
                <a:cxn ang="0">
                  <a:pos x="15260" y="10800"/>
                </a:cxn>
                <a:cxn ang="0">
                  <a:pos x="14556" y="12070"/>
                </a:cxn>
                <a:cxn ang="0">
                  <a:pos x="13617" y="13341"/>
                </a:cxn>
                <a:cxn ang="0">
                  <a:pos x="12443" y="14293"/>
                </a:cxn>
                <a:cxn ang="0">
                  <a:pos x="10330" y="15882"/>
                </a:cxn>
                <a:cxn ang="0">
                  <a:pos x="7747" y="17152"/>
                </a:cxn>
                <a:cxn ang="0">
                  <a:pos x="5634" y="18741"/>
                </a:cxn>
                <a:cxn ang="0">
                  <a:pos x="3756" y="21600"/>
                </a:cxn>
                <a:cxn ang="0">
                  <a:pos x="3286" y="20329"/>
                </a:cxn>
                <a:cxn ang="0">
                  <a:pos x="2817" y="19058"/>
                </a:cxn>
                <a:cxn ang="0">
                  <a:pos x="939" y="17470"/>
                </a:cxn>
                <a:cxn ang="0">
                  <a:pos x="234" y="16517"/>
                </a:cxn>
                <a:cxn ang="0">
                  <a:pos x="0" y="15246"/>
                </a:cxn>
                <a:cxn ang="0">
                  <a:pos x="0" y="14293"/>
                </a:cxn>
                <a:cxn ang="0">
                  <a:pos x="939" y="13023"/>
                </a:cxn>
                <a:cxn ang="0">
                  <a:pos x="3052" y="9846"/>
                </a:cxn>
                <a:cxn ang="0">
                  <a:pos x="5165" y="7623"/>
                </a:cxn>
                <a:cxn ang="0">
                  <a:pos x="7513" y="5400"/>
                </a:cxn>
                <a:cxn ang="0">
                  <a:pos x="10095" y="2858"/>
                </a:cxn>
                <a:cxn ang="0">
                  <a:pos x="12208" y="952"/>
                </a:cxn>
                <a:cxn ang="0">
                  <a:pos x="12913" y="2858"/>
                </a:cxn>
                <a:cxn ang="0">
                  <a:pos x="14791" y="5082"/>
                </a:cxn>
                <a:cxn ang="0">
                  <a:pos x="17139" y="7941"/>
                </a:cxn>
                <a:cxn ang="0">
                  <a:pos x="19017" y="9846"/>
                </a:cxn>
                <a:cxn ang="0">
                  <a:pos x="19956" y="11752"/>
                </a:cxn>
              </a:cxnLst>
              <a:rect l="0" t="0" r="r" b="b"/>
              <a:pathLst>
                <a:path w="21600" h="21600">
                  <a:moveTo>
                    <a:pt x="20426" y="13023"/>
                  </a:moveTo>
                  <a:lnTo>
                    <a:pt x="20660" y="13341"/>
                  </a:lnTo>
                  <a:lnTo>
                    <a:pt x="20660" y="14293"/>
                  </a:lnTo>
                  <a:lnTo>
                    <a:pt x="20895" y="15246"/>
                  </a:lnTo>
                  <a:lnTo>
                    <a:pt x="21130" y="16200"/>
                  </a:lnTo>
                  <a:lnTo>
                    <a:pt x="21130" y="16835"/>
                  </a:lnTo>
                  <a:lnTo>
                    <a:pt x="21130" y="18105"/>
                  </a:lnTo>
                  <a:lnTo>
                    <a:pt x="21365" y="18741"/>
                  </a:lnTo>
                  <a:lnTo>
                    <a:pt x="21600" y="19376"/>
                  </a:lnTo>
                  <a:lnTo>
                    <a:pt x="20895" y="20964"/>
                  </a:lnTo>
                  <a:lnTo>
                    <a:pt x="20191" y="19693"/>
                  </a:lnTo>
                  <a:lnTo>
                    <a:pt x="19486" y="18423"/>
                  </a:lnTo>
                  <a:lnTo>
                    <a:pt x="19017" y="17152"/>
                  </a:lnTo>
                  <a:lnTo>
                    <a:pt x="18313" y="15564"/>
                  </a:lnTo>
                  <a:lnTo>
                    <a:pt x="17608" y="14293"/>
                  </a:lnTo>
                  <a:lnTo>
                    <a:pt x="17139" y="13023"/>
                  </a:lnTo>
                  <a:lnTo>
                    <a:pt x="16669" y="11435"/>
                  </a:lnTo>
                  <a:lnTo>
                    <a:pt x="16200" y="9846"/>
                  </a:lnTo>
                  <a:lnTo>
                    <a:pt x="15730" y="10164"/>
                  </a:lnTo>
                  <a:lnTo>
                    <a:pt x="15260" y="10800"/>
                  </a:lnTo>
                  <a:lnTo>
                    <a:pt x="15026" y="11435"/>
                  </a:lnTo>
                  <a:lnTo>
                    <a:pt x="14556" y="12070"/>
                  </a:lnTo>
                  <a:lnTo>
                    <a:pt x="14086" y="12705"/>
                  </a:lnTo>
                  <a:lnTo>
                    <a:pt x="13617" y="13341"/>
                  </a:lnTo>
                  <a:lnTo>
                    <a:pt x="13147" y="13658"/>
                  </a:lnTo>
                  <a:lnTo>
                    <a:pt x="12443" y="14293"/>
                  </a:lnTo>
                  <a:lnTo>
                    <a:pt x="11269" y="15246"/>
                  </a:lnTo>
                  <a:lnTo>
                    <a:pt x="10330" y="15882"/>
                  </a:lnTo>
                  <a:lnTo>
                    <a:pt x="9156" y="16517"/>
                  </a:lnTo>
                  <a:lnTo>
                    <a:pt x="7747" y="17152"/>
                  </a:lnTo>
                  <a:lnTo>
                    <a:pt x="6808" y="18105"/>
                  </a:lnTo>
                  <a:lnTo>
                    <a:pt x="5634" y="18741"/>
                  </a:lnTo>
                  <a:lnTo>
                    <a:pt x="4695" y="20011"/>
                  </a:lnTo>
                  <a:lnTo>
                    <a:pt x="3756" y="21600"/>
                  </a:lnTo>
                  <a:lnTo>
                    <a:pt x="3521" y="20964"/>
                  </a:lnTo>
                  <a:lnTo>
                    <a:pt x="3286" y="20329"/>
                  </a:lnTo>
                  <a:lnTo>
                    <a:pt x="3286" y="19693"/>
                  </a:lnTo>
                  <a:lnTo>
                    <a:pt x="2817" y="19058"/>
                  </a:lnTo>
                  <a:lnTo>
                    <a:pt x="1878" y="18423"/>
                  </a:lnTo>
                  <a:lnTo>
                    <a:pt x="939" y="17470"/>
                  </a:lnTo>
                  <a:lnTo>
                    <a:pt x="704" y="16835"/>
                  </a:lnTo>
                  <a:lnTo>
                    <a:pt x="234" y="16517"/>
                  </a:lnTo>
                  <a:lnTo>
                    <a:pt x="0" y="15882"/>
                  </a:lnTo>
                  <a:lnTo>
                    <a:pt x="0" y="15246"/>
                  </a:lnTo>
                  <a:lnTo>
                    <a:pt x="0" y="14929"/>
                  </a:lnTo>
                  <a:lnTo>
                    <a:pt x="0" y="14293"/>
                  </a:lnTo>
                  <a:lnTo>
                    <a:pt x="469" y="13341"/>
                  </a:lnTo>
                  <a:lnTo>
                    <a:pt x="939" y="13023"/>
                  </a:lnTo>
                  <a:lnTo>
                    <a:pt x="1878" y="11435"/>
                  </a:lnTo>
                  <a:lnTo>
                    <a:pt x="3052" y="9846"/>
                  </a:lnTo>
                  <a:lnTo>
                    <a:pt x="3991" y="8258"/>
                  </a:lnTo>
                  <a:lnTo>
                    <a:pt x="5165" y="7623"/>
                  </a:lnTo>
                  <a:lnTo>
                    <a:pt x="6573" y="6352"/>
                  </a:lnTo>
                  <a:lnTo>
                    <a:pt x="7513" y="5400"/>
                  </a:lnTo>
                  <a:lnTo>
                    <a:pt x="8921" y="4129"/>
                  </a:lnTo>
                  <a:lnTo>
                    <a:pt x="10095" y="2858"/>
                  </a:lnTo>
                  <a:lnTo>
                    <a:pt x="11739" y="0"/>
                  </a:lnTo>
                  <a:lnTo>
                    <a:pt x="12208" y="952"/>
                  </a:lnTo>
                  <a:lnTo>
                    <a:pt x="12443" y="1905"/>
                  </a:lnTo>
                  <a:lnTo>
                    <a:pt x="12913" y="2858"/>
                  </a:lnTo>
                  <a:lnTo>
                    <a:pt x="13382" y="3811"/>
                  </a:lnTo>
                  <a:lnTo>
                    <a:pt x="14791" y="5082"/>
                  </a:lnTo>
                  <a:lnTo>
                    <a:pt x="15730" y="6352"/>
                  </a:lnTo>
                  <a:lnTo>
                    <a:pt x="17139" y="7941"/>
                  </a:lnTo>
                  <a:lnTo>
                    <a:pt x="18547" y="8893"/>
                  </a:lnTo>
                  <a:lnTo>
                    <a:pt x="19017" y="9846"/>
                  </a:lnTo>
                  <a:lnTo>
                    <a:pt x="19486" y="10800"/>
                  </a:lnTo>
                  <a:lnTo>
                    <a:pt x="19956" y="11752"/>
                  </a:lnTo>
                  <a:lnTo>
                    <a:pt x="20426" y="1302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5" name="未知"/>
            <p:cNvSpPr>
              <a:spLocks noChangeAspect="1"/>
            </p:cNvSpPr>
            <p:nvPr/>
          </p:nvSpPr>
          <p:spPr bwMode="auto">
            <a:xfrm>
              <a:off x="989" y="91"/>
              <a:ext cx="308" cy="317"/>
            </a:xfrm>
            <a:custGeom>
              <a:avLst/>
              <a:gdLst/>
              <a:ahLst/>
              <a:cxnLst>
                <a:cxn ang="0">
                  <a:pos x="20487" y="9719"/>
                </a:cxn>
                <a:cxn ang="0">
                  <a:pos x="21282" y="12033"/>
                </a:cxn>
                <a:cxn ang="0">
                  <a:pos x="21600" y="14502"/>
                </a:cxn>
                <a:cxn ang="0">
                  <a:pos x="21123" y="16200"/>
                </a:cxn>
                <a:cxn ang="0">
                  <a:pos x="20646" y="17279"/>
                </a:cxn>
                <a:cxn ang="0">
                  <a:pos x="20170" y="18205"/>
                </a:cxn>
                <a:cxn ang="0">
                  <a:pos x="19535" y="18977"/>
                </a:cxn>
                <a:cxn ang="0">
                  <a:pos x="18900" y="19594"/>
                </a:cxn>
                <a:cxn ang="0">
                  <a:pos x="18105" y="20211"/>
                </a:cxn>
                <a:cxn ang="0">
                  <a:pos x="17152" y="20519"/>
                </a:cxn>
                <a:cxn ang="0">
                  <a:pos x="16200" y="20828"/>
                </a:cxn>
                <a:cxn ang="0">
                  <a:pos x="15246" y="20982"/>
                </a:cxn>
                <a:cxn ang="0">
                  <a:pos x="14452" y="21291"/>
                </a:cxn>
                <a:cxn ang="0">
                  <a:pos x="13658" y="21291"/>
                </a:cxn>
                <a:cxn ang="0">
                  <a:pos x="13341" y="21445"/>
                </a:cxn>
                <a:cxn ang="0">
                  <a:pos x="12864" y="21600"/>
                </a:cxn>
                <a:cxn ang="0">
                  <a:pos x="12546" y="21600"/>
                </a:cxn>
                <a:cxn ang="0">
                  <a:pos x="11593" y="21600"/>
                </a:cxn>
                <a:cxn ang="0">
                  <a:pos x="10005" y="21600"/>
                </a:cxn>
                <a:cxn ang="0">
                  <a:pos x="7782" y="20982"/>
                </a:cxn>
                <a:cxn ang="0">
                  <a:pos x="5082" y="20056"/>
                </a:cxn>
                <a:cxn ang="0">
                  <a:pos x="2541" y="18514"/>
                </a:cxn>
                <a:cxn ang="0">
                  <a:pos x="1429" y="17588"/>
                </a:cxn>
                <a:cxn ang="0">
                  <a:pos x="1429" y="17279"/>
                </a:cxn>
                <a:cxn ang="0">
                  <a:pos x="1429" y="17279"/>
                </a:cxn>
                <a:cxn ang="0">
                  <a:pos x="1429" y="17125"/>
                </a:cxn>
                <a:cxn ang="0">
                  <a:pos x="1111" y="17125"/>
                </a:cxn>
                <a:cxn ang="0">
                  <a:pos x="1111" y="17125"/>
                </a:cxn>
                <a:cxn ang="0">
                  <a:pos x="952" y="16971"/>
                </a:cxn>
                <a:cxn ang="0">
                  <a:pos x="952" y="16816"/>
                </a:cxn>
                <a:cxn ang="0">
                  <a:pos x="952" y="16662"/>
                </a:cxn>
                <a:cxn ang="0">
                  <a:pos x="952" y="16662"/>
                </a:cxn>
                <a:cxn ang="0">
                  <a:pos x="952" y="16662"/>
                </a:cxn>
                <a:cxn ang="0">
                  <a:pos x="952" y="16508"/>
                </a:cxn>
                <a:cxn ang="0">
                  <a:pos x="635" y="16200"/>
                </a:cxn>
                <a:cxn ang="0">
                  <a:pos x="317" y="15582"/>
                </a:cxn>
                <a:cxn ang="0">
                  <a:pos x="158" y="14965"/>
                </a:cxn>
                <a:cxn ang="0">
                  <a:pos x="0" y="14348"/>
                </a:cxn>
                <a:cxn ang="0">
                  <a:pos x="0" y="13114"/>
                </a:cxn>
                <a:cxn ang="0">
                  <a:pos x="158" y="11725"/>
                </a:cxn>
                <a:cxn ang="0">
                  <a:pos x="476" y="10182"/>
                </a:cxn>
                <a:cxn ang="0">
                  <a:pos x="1111" y="8794"/>
                </a:cxn>
                <a:cxn ang="0">
                  <a:pos x="1905" y="7405"/>
                </a:cxn>
                <a:cxn ang="0">
                  <a:pos x="3017" y="6325"/>
                </a:cxn>
                <a:cxn ang="0">
                  <a:pos x="4129" y="5245"/>
                </a:cxn>
                <a:cxn ang="0">
                  <a:pos x="5558" y="4474"/>
                </a:cxn>
                <a:cxn ang="0">
                  <a:pos x="6511" y="4011"/>
                </a:cxn>
                <a:cxn ang="0">
                  <a:pos x="6670" y="4011"/>
                </a:cxn>
                <a:cxn ang="0">
                  <a:pos x="6829" y="4011"/>
                </a:cxn>
                <a:cxn ang="0">
                  <a:pos x="6829" y="4011"/>
                </a:cxn>
                <a:cxn ang="0">
                  <a:pos x="6829" y="3702"/>
                </a:cxn>
                <a:cxn ang="0">
                  <a:pos x="8417" y="2931"/>
                </a:cxn>
                <a:cxn ang="0">
                  <a:pos x="9687" y="2159"/>
                </a:cxn>
                <a:cxn ang="0">
                  <a:pos x="11117" y="1233"/>
                </a:cxn>
                <a:cxn ang="0">
                  <a:pos x="12070" y="0"/>
                </a:cxn>
                <a:cxn ang="0">
                  <a:pos x="13817" y="2314"/>
                </a:cxn>
                <a:cxn ang="0">
                  <a:pos x="15723" y="4474"/>
                </a:cxn>
                <a:cxn ang="0">
                  <a:pos x="17787" y="6633"/>
                </a:cxn>
                <a:cxn ang="0">
                  <a:pos x="20011" y="8639"/>
                </a:cxn>
              </a:cxnLst>
              <a:rect l="0" t="0" r="r" b="b"/>
              <a:pathLst>
                <a:path w="21600" h="21600">
                  <a:moveTo>
                    <a:pt x="20011" y="8639"/>
                  </a:moveTo>
                  <a:lnTo>
                    <a:pt x="20487" y="9719"/>
                  </a:lnTo>
                  <a:lnTo>
                    <a:pt x="20964" y="10800"/>
                  </a:lnTo>
                  <a:lnTo>
                    <a:pt x="21282" y="12033"/>
                  </a:lnTo>
                  <a:lnTo>
                    <a:pt x="21600" y="13114"/>
                  </a:lnTo>
                  <a:lnTo>
                    <a:pt x="21600" y="14502"/>
                  </a:lnTo>
                  <a:lnTo>
                    <a:pt x="21282" y="15582"/>
                  </a:lnTo>
                  <a:lnTo>
                    <a:pt x="21123" y="16200"/>
                  </a:lnTo>
                  <a:lnTo>
                    <a:pt x="20964" y="16816"/>
                  </a:lnTo>
                  <a:lnTo>
                    <a:pt x="20646" y="17279"/>
                  </a:lnTo>
                  <a:lnTo>
                    <a:pt x="20329" y="17742"/>
                  </a:lnTo>
                  <a:lnTo>
                    <a:pt x="20170" y="18205"/>
                  </a:lnTo>
                  <a:lnTo>
                    <a:pt x="19852" y="18514"/>
                  </a:lnTo>
                  <a:lnTo>
                    <a:pt x="19535" y="18977"/>
                  </a:lnTo>
                  <a:lnTo>
                    <a:pt x="19217" y="19285"/>
                  </a:lnTo>
                  <a:lnTo>
                    <a:pt x="18900" y="19594"/>
                  </a:lnTo>
                  <a:lnTo>
                    <a:pt x="18423" y="19902"/>
                  </a:lnTo>
                  <a:lnTo>
                    <a:pt x="18105" y="20211"/>
                  </a:lnTo>
                  <a:lnTo>
                    <a:pt x="17629" y="20365"/>
                  </a:lnTo>
                  <a:lnTo>
                    <a:pt x="17152" y="20519"/>
                  </a:lnTo>
                  <a:lnTo>
                    <a:pt x="16676" y="20674"/>
                  </a:lnTo>
                  <a:lnTo>
                    <a:pt x="16200" y="20828"/>
                  </a:lnTo>
                  <a:lnTo>
                    <a:pt x="15723" y="20982"/>
                  </a:lnTo>
                  <a:lnTo>
                    <a:pt x="15246" y="20982"/>
                  </a:lnTo>
                  <a:lnTo>
                    <a:pt x="14770" y="21136"/>
                  </a:lnTo>
                  <a:lnTo>
                    <a:pt x="14452" y="21291"/>
                  </a:lnTo>
                  <a:lnTo>
                    <a:pt x="13817" y="21291"/>
                  </a:lnTo>
                  <a:lnTo>
                    <a:pt x="13658" y="21291"/>
                  </a:lnTo>
                  <a:lnTo>
                    <a:pt x="13500" y="21445"/>
                  </a:lnTo>
                  <a:lnTo>
                    <a:pt x="13341" y="21445"/>
                  </a:lnTo>
                  <a:lnTo>
                    <a:pt x="13182" y="21600"/>
                  </a:lnTo>
                  <a:lnTo>
                    <a:pt x="12864" y="21600"/>
                  </a:lnTo>
                  <a:lnTo>
                    <a:pt x="12705" y="21600"/>
                  </a:lnTo>
                  <a:lnTo>
                    <a:pt x="12546" y="21600"/>
                  </a:lnTo>
                  <a:lnTo>
                    <a:pt x="12229" y="21600"/>
                  </a:lnTo>
                  <a:lnTo>
                    <a:pt x="11593" y="21600"/>
                  </a:lnTo>
                  <a:lnTo>
                    <a:pt x="10800" y="21600"/>
                  </a:lnTo>
                  <a:lnTo>
                    <a:pt x="10005" y="21600"/>
                  </a:lnTo>
                  <a:lnTo>
                    <a:pt x="9370" y="21445"/>
                  </a:lnTo>
                  <a:lnTo>
                    <a:pt x="7782" y="20982"/>
                  </a:lnTo>
                  <a:lnTo>
                    <a:pt x="6511" y="20519"/>
                  </a:lnTo>
                  <a:lnTo>
                    <a:pt x="5082" y="20056"/>
                  </a:lnTo>
                  <a:lnTo>
                    <a:pt x="3970" y="19285"/>
                  </a:lnTo>
                  <a:lnTo>
                    <a:pt x="2541" y="18514"/>
                  </a:lnTo>
                  <a:lnTo>
                    <a:pt x="1429" y="17588"/>
                  </a:lnTo>
                  <a:lnTo>
                    <a:pt x="1429" y="17588"/>
                  </a:lnTo>
                  <a:lnTo>
                    <a:pt x="1429" y="17433"/>
                  </a:lnTo>
                  <a:lnTo>
                    <a:pt x="1429" y="17279"/>
                  </a:lnTo>
                  <a:lnTo>
                    <a:pt x="1429" y="17279"/>
                  </a:lnTo>
                  <a:lnTo>
                    <a:pt x="1429" y="17279"/>
                  </a:lnTo>
                  <a:lnTo>
                    <a:pt x="1429" y="17125"/>
                  </a:lnTo>
                  <a:lnTo>
                    <a:pt x="1429" y="17125"/>
                  </a:lnTo>
                  <a:lnTo>
                    <a:pt x="1429" y="17125"/>
                  </a:lnTo>
                  <a:lnTo>
                    <a:pt x="1111" y="17125"/>
                  </a:lnTo>
                  <a:lnTo>
                    <a:pt x="1111" y="17125"/>
                  </a:lnTo>
                  <a:lnTo>
                    <a:pt x="1111" y="17125"/>
                  </a:lnTo>
                  <a:lnTo>
                    <a:pt x="952" y="17125"/>
                  </a:lnTo>
                  <a:lnTo>
                    <a:pt x="952" y="16971"/>
                  </a:lnTo>
                  <a:lnTo>
                    <a:pt x="952" y="16816"/>
                  </a:lnTo>
                  <a:lnTo>
                    <a:pt x="952" y="16816"/>
                  </a:lnTo>
                  <a:lnTo>
                    <a:pt x="952" y="16662"/>
                  </a:lnTo>
                  <a:lnTo>
                    <a:pt x="952" y="16662"/>
                  </a:lnTo>
                  <a:lnTo>
                    <a:pt x="952" y="16662"/>
                  </a:lnTo>
                  <a:lnTo>
                    <a:pt x="952" y="16662"/>
                  </a:lnTo>
                  <a:lnTo>
                    <a:pt x="952" y="16662"/>
                  </a:lnTo>
                  <a:lnTo>
                    <a:pt x="952" y="16662"/>
                  </a:lnTo>
                  <a:lnTo>
                    <a:pt x="952" y="16508"/>
                  </a:lnTo>
                  <a:lnTo>
                    <a:pt x="952" y="16508"/>
                  </a:lnTo>
                  <a:lnTo>
                    <a:pt x="952" y="16508"/>
                  </a:lnTo>
                  <a:lnTo>
                    <a:pt x="635" y="16200"/>
                  </a:lnTo>
                  <a:lnTo>
                    <a:pt x="476" y="15891"/>
                  </a:lnTo>
                  <a:lnTo>
                    <a:pt x="317" y="15582"/>
                  </a:lnTo>
                  <a:lnTo>
                    <a:pt x="158" y="15274"/>
                  </a:lnTo>
                  <a:lnTo>
                    <a:pt x="158" y="14965"/>
                  </a:lnTo>
                  <a:lnTo>
                    <a:pt x="0" y="14656"/>
                  </a:lnTo>
                  <a:lnTo>
                    <a:pt x="0" y="14348"/>
                  </a:lnTo>
                  <a:lnTo>
                    <a:pt x="0" y="13885"/>
                  </a:lnTo>
                  <a:lnTo>
                    <a:pt x="0" y="13114"/>
                  </a:lnTo>
                  <a:lnTo>
                    <a:pt x="0" y="12497"/>
                  </a:lnTo>
                  <a:lnTo>
                    <a:pt x="158" y="11725"/>
                  </a:lnTo>
                  <a:lnTo>
                    <a:pt x="317" y="10954"/>
                  </a:lnTo>
                  <a:lnTo>
                    <a:pt x="476" y="10182"/>
                  </a:lnTo>
                  <a:lnTo>
                    <a:pt x="952" y="9565"/>
                  </a:lnTo>
                  <a:lnTo>
                    <a:pt x="1111" y="8794"/>
                  </a:lnTo>
                  <a:lnTo>
                    <a:pt x="1429" y="8177"/>
                  </a:lnTo>
                  <a:lnTo>
                    <a:pt x="1905" y="7405"/>
                  </a:lnTo>
                  <a:lnTo>
                    <a:pt x="2382" y="6942"/>
                  </a:lnTo>
                  <a:lnTo>
                    <a:pt x="3017" y="6325"/>
                  </a:lnTo>
                  <a:lnTo>
                    <a:pt x="3652" y="5708"/>
                  </a:lnTo>
                  <a:lnTo>
                    <a:pt x="4129" y="5245"/>
                  </a:lnTo>
                  <a:lnTo>
                    <a:pt x="4764" y="4628"/>
                  </a:lnTo>
                  <a:lnTo>
                    <a:pt x="5558" y="4474"/>
                  </a:lnTo>
                  <a:lnTo>
                    <a:pt x="6352" y="4011"/>
                  </a:lnTo>
                  <a:lnTo>
                    <a:pt x="6511" y="4011"/>
                  </a:lnTo>
                  <a:lnTo>
                    <a:pt x="6511" y="4011"/>
                  </a:lnTo>
                  <a:lnTo>
                    <a:pt x="6670" y="4011"/>
                  </a:lnTo>
                  <a:lnTo>
                    <a:pt x="6829" y="4011"/>
                  </a:lnTo>
                  <a:lnTo>
                    <a:pt x="6829" y="4011"/>
                  </a:lnTo>
                  <a:lnTo>
                    <a:pt x="6829" y="4011"/>
                  </a:lnTo>
                  <a:lnTo>
                    <a:pt x="6829" y="4011"/>
                  </a:lnTo>
                  <a:lnTo>
                    <a:pt x="6829" y="3856"/>
                  </a:lnTo>
                  <a:lnTo>
                    <a:pt x="6829" y="3702"/>
                  </a:lnTo>
                  <a:lnTo>
                    <a:pt x="7623" y="3394"/>
                  </a:lnTo>
                  <a:lnTo>
                    <a:pt x="8417" y="2931"/>
                  </a:lnTo>
                  <a:lnTo>
                    <a:pt x="9052" y="2468"/>
                  </a:lnTo>
                  <a:lnTo>
                    <a:pt x="9687" y="2159"/>
                  </a:lnTo>
                  <a:lnTo>
                    <a:pt x="10323" y="1697"/>
                  </a:lnTo>
                  <a:lnTo>
                    <a:pt x="11117" y="1233"/>
                  </a:lnTo>
                  <a:lnTo>
                    <a:pt x="11593" y="462"/>
                  </a:lnTo>
                  <a:lnTo>
                    <a:pt x="12070" y="0"/>
                  </a:lnTo>
                  <a:lnTo>
                    <a:pt x="12864" y="1233"/>
                  </a:lnTo>
                  <a:lnTo>
                    <a:pt x="13817" y="2314"/>
                  </a:lnTo>
                  <a:lnTo>
                    <a:pt x="14770" y="3394"/>
                  </a:lnTo>
                  <a:lnTo>
                    <a:pt x="15723" y="4474"/>
                  </a:lnTo>
                  <a:lnTo>
                    <a:pt x="16676" y="5400"/>
                  </a:lnTo>
                  <a:lnTo>
                    <a:pt x="17787" y="6633"/>
                  </a:lnTo>
                  <a:lnTo>
                    <a:pt x="18900" y="7559"/>
                  </a:lnTo>
                  <a:lnTo>
                    <a:pt x="20011" y="86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6" name="未知"/>
            <p:cNvSpPr>
              <a:spLocks noChangeAspect="1"/>
            </p:cNvSpPr>
            <p:nvPr/>
          </p:nvSpPr>
          <p:spPr bwMode="auto">
            <a:xfrm>
              <a:off x="989" y="91"/>
              <a:ext cx="308" cy="317"/>
            </a:xfrm>
            <a:custGeom>
              <a:avLst/>
              <a:gdLst/>
              <a:ahLst/>
              <a:cxnLst>
                <a:cxn ang="0">
                  <a:pos x="20487" y="9719"/>
                </a:cxn>
                <a:cxn ang="0">
                  <a:pos x="21282" y="12033"/>
                </a:cxn>
                <a:cxn ang="0">
                  <a:pos x="21600" y="14502"/>
                </a:cxn>
                <a:cxn ang="0">
                  <a:pos x="21123" y="16200"/>
                </a:cxn>
                <a:cxn ang="0">
                  <a:pos x="20646" y="17279"/>
                </a:cxn>
                <a:cxn ang="0">
                  <a:pos x="20170" y="18205"/>
                </a:cxn>
                <a:cxn ang="0">
                  <a:pos x="19535" y="18977"/>
                </a:cxn>
                <a:cxn ang="0">
                  <a:pos x="18900" y="19594"/>
                </a:cxn>
                <a:cxn ang="0">
                  <a:pos x="18105" y="20211"/>
                </a:cxn>
                <a:cxn ang="0">
                  <a:pos x="17152" y="20519"/>
                </a:cxn>
                <a:cxn ang="0">
                  <a:pos x="16200" y="20828"/>
                </a:cxn>
                <a:cxn ang="0">
                  <a:pos x="15246" y="20982"/>
                </a:cxn>
                <a:cxn ang="0">
                  <a:pos x="14452" y="21291"/>
                </a:cxn>
                <a:cxn ang="0">
                  <a:pos x="13658" y="21291"/>
                </a:cxn>
                <a:cxn ang="0">
                  <a:pos x="13341" y="21445"/>
                </a:cxn>
                <a:cxn ang="0">
                  <a:pos x="12864" y="21600"/>
                </a:cxn>
                <a:cxn ang="0">
                  <a:pos x="12546" y="21600"/>
                </a:cxn>
                <a:cxn ang="0">
                  <a:pos x="11593" y="21600"/>
                </a:cxn>
                <a:cxn ang="0">
                  <a:pos x="10005" y="21600"/>
                </a:cxn>
                <a:cxn ang="0">
                  <a:pos x="7782" y="20982"/>
                </a:cxn>
                <a:cxn ang="0">
                  <a:pos x="5082" y="20056"/>
                </a:cxn>
                <a:cxn ang="0">
                  <a:pos x="2541" y="18514"/>
                </a:cxn>
                <a:cxn ang="0">
                  <a:pos x="1429" y="17588"/>
                </a:cxn>
                <a:cxn ang="0">
                  <a:pos x="1429" y="17279"/>
                </a:cxn>
                <a:cxn ang="0">
                  <a:pos x="1429" y="17125"/>
                </a:cxn>
                <a:cxn ang="0">
                  <a:pos x="1111" y="17125"/>
                </a:cxn>
                <a:cxn ang="0">
                  <a:pos x="952" y="17125"/>
                </a:cxn>
                <a:cxn ang="0">
                  <a:pos x="952" y="16816"/>
                </a:cxn>
                <a:cxn ang="0">
                  <a:pos x="952" y="16662"/>
                </a:cxn>
                <a:cxn ang="0">
                  <a:pos x="952" y="16508"/>
                </a:cxn>
                <a:cxn ang="0">
                  <a:pos x="635" y="16200"/>
                </a:cxn>
                <a:cxn ang="0">
                  <a:pos x="317" y="15582"/>
                </a:cxn>
                <a:cxn ang="0">
                  <a:pos x="158" y="14965"/>
                </a:cxn>
                <a:cxn ang="0">
                  <a:pos x="0" y="14348"/>
                </a:cxn>
                <a:cxn ang="0">
                  <a:pos x="0" y="13114"/>
                </a:cxn>
                <a:cxn ang="0">
                  <a:pos x="158" y="11725"/>
                </a:cxn>
                <a:cxn ang="0">
                  <a:pos x="476" y="10182"/>
                </a:cxn>
                <a:cxn ang="0">
                  <a:pos x="1111" y="8794"/>
                </a:cxn>
                <a:cxn ang="0">
                  <a:pos x="1905" y="7405"/>
                </a:cxn>
                <a:cxn ang="0">
                  <a:pos x="3017" y="6325"/>
                </a:cxn>
                <a:cxn ang="0">
                  <a:pos x="4129" y="5245"/>
                </a:cxn>
                <a:cxn ang="0">
                  <a:pos x="5558" y="4474"/>
                </a:cxn>
                <a:cxn ang="0">
                  <a:pos x="6511" y="4011"/>
                </a:cxn>
                <a:cxn ang="0">
                  <a:pos x="6670" y="4011"/>
                </a:cxn>
                <a:cxn ang="0">
                  <a:pos x="6829" y="4011"/>
                </a:cxn>
                <a:cxn ang="0">
                  <a:pos x="6829" y="4011"/>
                </a:cxn>
                <a:cxn ang="0">
                  <a:pos x="6829" y="3702"/>
                </a:cxn>
                <a:cxn ang="0">
                  <a:pos x="8417" y="2931"/>
                </a:cxn>
                <a:cxn ang="0">
                  <a:pos x="9687" y="2159"/>
                </a:cxn>
                <a:cxn ang="0">
                  <a:pos x="11117" y="1233"/>
                </a:cxn>
                <a:cxn ang="0">
                  <a:pos x="12070" y="0"/>
                </a:cxn>
                <a:cxn ang="0">
                  <a:pos x="13817" y="2314"/>
                </a:cxn>
                <a:cxn ang="0">
                  <a:pos x="15723" y="4474"/>
                </a:cxn>
                <a:cxn ang="0">
                  <a:pos x="17787" y="6633"/>
                </a:cxn>
                <a:cxn ang="0">
                  <a:pos x="20011" y="8639"/>
                </a:cxn>
              </a:cxnLst>
              <a:rect l="0" t="0" r="r" b="b"/>
              <a:pathLst>
                <a:path w="21600" h="21600">
                  <a:moveTo>
                    <a:pt x="20011" y="8639"/>
                  </a:moveTo>
                  <a:lnTo>
                    <a:pt x="20487" y="9719"/>
                  </a:lnTo>
                  <a:lnTo>
                    <a:pt x="20964" y="10800"/>
                  </a:lnTo>
                  <a:lnTo>
                    <a:pt x="21282" y="12033"/>
                  </a:lnTo>
                  <a:lnTo>
                    <a:pt x="21600" y="13114"/>
                  </a:lnTo>
                  <a:lnTo>
                    <a:pt x="21600" y="14502"/>
                  </a:lnTo>
                  <a:lnTo>
                    <a:pt x="21282" y="15582"/>
                  </a:lnTo>
                  <a:lnTo>
                    <a:pt x="21123" y="16200"/>
                  </a:lnTo>
                  <a:lnTo>
                    <a:pt x="20964" y="16816"/>
                  </a:lnTo>
                  <a:lnTo>
                    <a:pt x="20646" y="17279"/>
                  </a:lnTo>
                  <a:lnTo>
                    <a:pt x="20329" y="17742"/>
                  </a:lnTo>
                  <a:lnTo>
                    <a:pt x="20170" y="18205"/>
                  </a:lnTo>
                  <a:lnTo>
                    <a:pt x="19852" y="18514"/>
                  </a:lnTo>
                  <a:lnTo>
                    <a:pt x="19535" y="18977"/>
                  </a:lnTo>
                  <a:lnTo>
                    <a:pt x="19217" y="19285"/>
                  </a:lnTo>
                  <a:lnTo>
                    <a:pt x="18900" y="19594"/>
                  </a:lnTo>
                  <a:lnTo>
                    <a:pt x="18423" y="19902"/>
                  </a:lnTo>
                  <a:lnTo>
                    <a:pt x="18105" y="20211"/>
                  </a:lnTo>
                  <a:lnTo>
                    <a:pt x="17629" y="20365"/>
                  </a:lnTo>
                  <a:lnTo>
                    <a:pt x="17152" y="20519"/>
                  </a:lnTo>
                  <a:lnTo>
                    <a:pt x="16676" y="20674"/>
                  </a:lnTo>
                  <a:lnTo>
                    <a:pt x="16200" y="20828"/>
                  </a:lnTo>
                  <a:lnTo>
                    <a:pt x="15723" y="20982"/>
                  </a:lnTo>
                  <a:lnTo>
                    <a:pt x="15246" y="20982"/>
                  </a:lnTo>
                  <a:lnTo>
                    <a:pt x="14770" y="21136"/>
                  </a:lnTo>
                  <a:lnTo>
                    <a:pt x="14452" y="21291"/>
                  </a:lnTo>
                  <a:lnTo>
                    <a:pt x="13817" y="21291"/>
                  </a:lnTo>
                  <a:lnTo>
                    <a:pt x="13658" y="21291"/>
                  </a:lnTo>
                  <a:lnTo>
                    <a:pt x="13500" y="21445"/>
                  </a:lnTo>
                  <a:lnTo>
                    <a:pt x="13341" y="21445"/>
                  </a:lnTo>
                  <a:lnTo>
                    <a:pt x="13182" y="21600"/>
                  </a:lnTo>
                  <a:lnTo>
                    <a:pt x="12864" y="21600"/>
                  </a:lnTo>
                  <a:lnTo>
                    <a:pt x="12705" y="21600"/>
                  </a:lnTo>
                  <a:lnTo>
                    <a:pt x="12546" y="21600"/>
                  </a:lnTo>
                  <a:lnTo>
                    <a:pt x="12229" y="21600"/>
                  </a:lnTo>
                  <a:lnTo>
                    <a:pt x="11593" y="21600"/>
                  </a:lnTo>
                  <a:lnTo>
                    <a:pt x="10800" y="21600"/>
                  </a:lnTo>
                  <a:lnTo>
                    <a:pt x="10005" y="21600"/>
                  </a:lnTo>
                  <a:lnTo>
                    <a:pt x="9370" y="21445"/>
                  </a:lnTo>
                  <a:lnTo>
                    <a:pt x="7782" y="20982"/>
                  </a:lnTo>
                  <a:lnTo>
                    <a:pt x="6511" y="20519"/>
                  </a:lnTo>
                  <a:lnTo>
                    <a:pt x="5082" y="20056"/>
                  </a:lnTo>
                  <a:lnTo>
                    <a:pt x="3970" y="19285"/>
                  </a:lnTo>
                  <a:lnTo>
                    <a:pt x="2541" y="18514"/>
                  </a:lnTo>
                  <a:lnTo>
                    <a:pt x="1429" y="17588"/>
                  </a:lnTo>
                  <a:lnTo>
                    <a:pt x="1429" y="17588"/>
                  </a:lnTo>
                  <a:lnTo>
                    <a:pt x="1429" y="17433"/>
                  </a:lnTo>
                  <a:lnTo>
                    <a:pt x="1429" y="17279"/>
                  </a:lnTo>
                  <a:lnTo>
                    <a:pt x="1429" y="17279"/>
                  </a:lnTo>
                  <a:lnTo>
                    <a:pt x="1429" y="17125"/>
                  </a:lnTo>
                  <a:lnTo>
                    <a:pt x="1429" y="17125"/>
                  </a:lnTo>
                  <a:lnTo>
                    <a:pt x="1111" y="17125"/>
                  </a:lnTo>
                  <a:lnTo>
                    <a:pt x="1111" y="17125"/>
                  </a:lnTo>
                  <a:lnTo>
                    <a:pt x="952" y="17125"/>
                  </a:lnTo>
                  <a:lnTo>
                    <a:pt x="952" y="16971"/>
                  </a:lnTo>
                  <a:lnTo>
                    <a:pt x="952" y="16816"/>
                  </a:lnTo>
                  <a:lnTo>
                    <a:pt x="952" y="16816"/>
                  </a:lnTo>
                  <a:lnTo>
                    <a:pt x="952" y="16662"/>
                  </a:lnTo>
                  <a:lnTo>
                    <a:pt x="952" y="16662"/>
                  </a:lnTo>
                  <a:lnTo>
                    <a:pt x="952" y="16508"/>
                  </a:lnTo>
                  <a:lnTo>
                    <a:pt x="952" y="16508"/>
                  </a:lnTo>
                  <a:lnTo>
                    <a:pt x="635" y="16200"/>
                  </a:lnTo>
                  <a:lnTo>
                    <a:pt x="476" y="15891"/>
                  </a:lnTo>
                  <a:lnTo>
                    <a:pt x="317" y="15582"/>
                  </a:lnTo>
                  <a:lnTo>
                    <a:pt x="158" y="15274"/>
                  </a:lnTo>
                  <a:lnTo>
                    <a:pt x="158" y="14965"/>
                  </a:lnTo>
                  <a:lnTo>
                    <a:pt x="0" y="14656"/>
                  </a:lnTo>
                  <a:lnTo>
                    <a:pt x="0" y="14348"/>
                  </a:lnTo>
                  <a:lnTo>
                    <a:pt x="0" y="13885"/>
                  </a:lnTo>
                  <a:lnTo>
                    <a:pt x="0" y="13114"/>
                  </a:lnTo>
                  <a:lnTo>
                    <a:pt x="0" y="12497"/>
                  </a:lnTo>
                  <a:lnTo>
                    <a:pt x="158" y="11725"/>
                  </a:lnTo>
                  <a:lnTo>
                    <a:pt x="317" y="10954"/>
                  </a:lnTo>
                  <a:lnTo>
                    <a:pt x="476" y="10182"/>
                  </a:lnTo>
                  <a:lnTo>
                    <a:pt x="952" y="9565"/>
                  </a:lnTo>
                  <a:lnTo>
                    <a:pt x="1111" y="8794"/>
                  </a:lnTo>
                  <a:lnTo>
                    <a:pt x="1429" y="8177"/>
                  </a:lnTo>
                  <a:lnTo>
                    <a:pt x="1905" y="7405"/>
                  </a:lnTo>
                  <a:lnTo>
                    <a:pt x="2382" y="6942"/>
                  </a:lnTo>
                  <a:lnTo>
                    <a:pt x="3017" y="6325"/>
                  </a:lnTo>
                  <a:lnTo>
                    <a:pt x="3652" y="5708"/>
                  </a:lnTo>
                  <a:lnTo>
                    <a:pt x="4129" y="5245"/>
                  </a:lnTo>
                  <a:lnTo>
                    <a:pt x="4764" y="4628"/>
                  </a:lnTo>
                  <a:lnTo>
                    <a:pt x="5558" y="4474"/>
                  </a:lnTo>
                  <a:lnTo>
                    <a:pt x="6352" y="4011"/>
                  </a:lnTo>
                  <a:lnTo>
                    <a:pt x="6511" y="4011"/>
                  </a:lnTo>
                  <a:lnTo>
                    <a:pt x="6511" y="4011"/>
                  </a:lnTo>
                  <a:lnTo>
                    <a:pt x="6670" y="4011"/>
                  </a:lnTo>
                  <a:lnTo>
                    <a:pt x="6829" y="4011"/>
                  </a:lnTo>
                  <a:lnTo>
                    <a:pt x="6829" y="4011"/>
                  </a:lnTo>
                  <a:lnTo>
                    <a:pt x="6829" y="4011"/>
                  </a:lnTo>
                  <a:lnTo>
                    <a:pt x="6829" y="4011"/>
                  </a:lnTo>
                  <a:lnTo>
                    <a:pt x="6829" y="3856"/>
                  </a:lnTo>
                  <a:lnTo>
                    <a:pt x="6829" y="3702"/>
                  </a:lnTo>
                  <a:lnTo>
                    <a:pt x="7623" y="3394"/>
                  </a:lnTo>
                  <a:lnTo>
                    <a:pt x="8417" y="2931"/>
                  </a:lnTo>
                  <a:lnTo>
                    <a:pt x="9052" y="2468"/>
                  </a:lnTo>
                  <a:lnTo>
                    <a:pt x="9687" y="2159"/>
                  </a:lnTo>
                  <a:lnTo>
                    <a:pt x="10323" y="1697"/>
                  </a:lnTo>
                  <a:lnTo>
                    <a:pt x="11117" y="1233"/>
                  </a:lnTo>
                  <a:lnTo>
                    <a:pt x="11593" y="462"/>
                  </a:lnTo>
                  <a:lnTo>
                    <a:pt x="12070" y="0"/>
                  </a:lnTo>
                  <a:lnTo>
                    <a:pt x="12864" y="1233"/>
                  </a:lnTo>
                  <a:lnTo>
                    <a:pt x="13817" y="2314"/>
                  </a:lnTo>
                  <a:lnTo>
                    <a:pt x="14770" y="3394"/>
                  </a:lnTo>
                  <a:lnTo>
                    <a:pt x="15723" y="4474"/>
                  </a:lnTo>
                  <a:lnTo>
                    <a:pt x="16676" y="5400"/>
                  </a:lnTo>
                  <a:lnTo>
                    <a:pt x="17787" y="6633"/>
                  </a:lnTo>
                  <a:lnTo>
                    <a:pt x="18900" y="7559"/>
                  </a:lnTo>
                  <a:lnTo>
                    <a:pt x="20011" y="86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7" name="未知"/>
            <p:cNvSpPr>
              <a:spLocks noChangeAspect="1"/>
            </p:cNvSpPr>
            <p:nvPr/>
          </p:nvSpPr>
          <p:spPr bwMode="auto">
            <a:xfrm>
              <a:off x="1445" y="143"/>
              <a:ext cx="104" cy="238"/>
            </a:xfrm>
            <a:custGeom>
              <a:avLst/>
              <a:gdLst/>
              <a:ahLst/>
              <a:cxnLst>
                <a:cxn ang="0">
                  <a:pos x="20191" y="8639"/>
                </a:cxn>
                <a:cxn ang="0">
                  <a:pos x="20660" y="9668"/>
                </a:cxn>
                <a:cxn ang="0">
                  <a:pos x="20660" y="10902"/>
                </a:cxn>
                <a:cxn ang="0">
                  <a:pos x="21130" y="11931"/>
                </a:cxn>
                <a:cxn ang="0">
                  <a:pos x="21600" y="13165"/>
                </a:cxn>
                <a:cxn ang="0">
                  <a:pos x="21130" y="14194"/>
                </a:cxn>
                <a:cxn ang="0">
                  <a:pos x="20660" y="15428"/>
                </a:cxn>
                <a:cxn ang="0">
                  <a:pos x="20191" y="16457"/>
                </a:cxn>
                <a:cxn ang="0">
                  <a:pos x="19721" y="17485"/>
                </a:cxn>
                <a:cxn ang="0">
                  <a:pos x="17843" y="18514"/>
                </a:cxn>
                <a:cxn ang="0">
                  <a:pos x="15965" y="18925"/>
                </a:cxn>
                <a:cxn ang="0">
                  <a:pos x="13617" y="19542"/>
                </a:cxn>
                <a:cxn ang="0">
                  <a:pos x="11739" y="20159"/>
                </a:cxn>
                <a:cxn ang="0">
                  <a:pos x="9860" y="20571"/>
                </a:cxn>
                <a:cxn ang="0">
                  <a:pos x="7513" y="20982"/>
                </a:cxn>
                <a:cxn ang="0">
                  <a:pos x="4695" y="21394"/>
                </a:cxn>
                <a:cxn ang="0">
                  <a:pos x="2817" y="21600"/>
                </a:cxn>
                <a:cxn ang="0">
                  <a:pos x="0" y="21600"/>
                </a:cxn>
                <a:cxn ang="0">
                  <a:pos x="0" y="21394"/>
                </a:cxn>
                <a:cxn ang="0">
                  <a:pos x="469" y="21188"/>
                </a:cxn>
                <a:cxn ang="0">
                  <a:pos x="939" y="20777"/>
                </a:cxn>
                <a:cxn ang="0">
                  <a:pos x="1408" y="20571"/>
                </a:cxn>
                <a:cxn ang="0">
                  <a:pos x="1878" y="20365"/>
                </a:cxn>
                <a:cxn ang="0">
                  <a:pos x="2347" y="19954"/>
                </a:cxn>
                <a:cxn ang="0">
                  <a:pos x="2817" y="19748"/>
                </a:cxn>
                <a:cxn ang="0">
                  <a:pos x="3286" y="19542"/>
                </a:cxn>
                <a:cxn ang="0">
                  <a:pos x="4226" y="18102"/>
                </a:cxn>
                <a:cxn ang="0">
                  <a:pos x="5165" y="16457"/>
                </a:cxn>
                <a:cxn ang="0">
                  <a:pos x="5165" y="15017"/>
                </a:cxn>
                <a:cxn ang="0">
                  <a:pos x="5165" y="13577"/>
                </a:cxn>
                <a:cxn ang="0">
                  <a:pos x="4695" y="11931"/>
                </a:cxn>
                <a:cxn ang="0">
                  <a:pos x="4226" y="10491"/>
                </a:cxn>
                <a:cxn ang="0">
                  <a:pos x="3286" y="9051"/>
                </a:cxn>
                <a:cxn ang="0">
                  <a:pos x="1878" y="7611"/>
                </a:cxn>
                <a:cxn ang="0">
                  <a:pos x="1878" y="7405"/>
                </a:cxn>
                <a:cxn ang="0">
                  <a:pos x="2347" y="6994"/>
                </a:cxn>
                <a:cxn ang="0">
                  <a:pos x="2817" y="6788"/>
                </a:cxn>
                <a:cxn ang="0">
                  <a:pos x="2817" y="6376"/>
                </a:cxn>
                <a:cxn ang="0">
                  <a:pos x="2817" y="5965"/>
                </a:cxn>
                <a:cxn ang="0">
                  <a:pos x="2817" y="5759"/>
                </a:cxn>
                <a:cxn ang="0">
                  <a:pos x="3286" y="5348"/>
                </a:cxn>
                <a:cxn ang="0">
                  <a:pos x="3286" y="5142"/>
                </a:cxn>
                <a:cxn ang="0">
                  <a:pos x="4226" y="4525"/>
                </a:cxn>
                <a:cxn ang="0">
                  <a:pos x="5634" y="3908"/>
                </a:cxn>
                <a:cxn ang="0">
                  <a:pos x="7513" y="3291"/>
                </a:cxn>
                <a:cxn ang="0">
                  <a:pos x="9391" y="2673"/>
                </a:cxn>
                <a:cxn ang="0">
                  <a:pos x="10800" y="1851"/>
                </a:cxn>
                <a:cxn ang="0">
                  <a:pos x="12208" y="1439"/>
                </a:cxn>
                <a:cxn ang="0">
                  <a:pos x="13147" y="616"/>
                </a:cxn>
                <a:cxn ang="0">
                  <a:pos x="14086" y="0"/>
                </a:cxn>
                <a:cxn ang="0">
                  <a:pos x="14556" y="1028"/>
                </a:cxn>
                <a:cxn ang="0">
                  <a:pos x="15026" y="2056"/>
                </a:cxn>
                <a:cxn ang="0">
                  <a:pos x="15965" y="3291"/>
                </a:cxn>
                <a:cxn ang="0">
                  <a:pos x="16904" y="4319"/>
                </a:cxn>
                <a:cxn ang="0">
                  <a:pos x="18313" y="5348"/>
                </a:cxn>
                <a:cxn ang="0">
                  <a:pos x="18782" y="6376"/>
                </a:cxn>
                <a:cxn ang="0">
                  <a:pos x="19721" y="7611"/>
                </a:cxn>
                <a:cxn ang="0">
                  <a:pos x="20191" y="8639"/>
                </a:cxn>
              </a:cxnLst>
              <a:rect l="0" t="0" r="r" b="b"/>
              <a:pathLst>
                <a:path w="21600" h="21600">
                  <a:moveTo>
                    <a:pt x="20191" y="8639"/>
                  </a:moveTo>
                  <a:lnTo>
                    <a:pt x="20660" y="9668"/>
                  </a:lnTo>
                  <a:lnTo>
                    <a:pt x="20660" y="10902"/>
                  </a:lnTo>
                  <a:lnTo>
                    <a:pt x="21130" y="11931"/>
                  </a:lnTo>
                  <a:lnTo>
                    <a:pt x="21600" y="13165"/>
                  </a:lnTo>
                  <a:lnTo>
                    <a:pt x="21130" y="14194"/>
                  </a:lnTo>
                  <a:lnTo>
                    <a:pt x="20660" y="15428"/>
                  </a:lnTo>
                  <a:lnTo>
                    <a:pt x="20191" y="16457"/>
                  </a:lnTo>
                  <a:lnTo>
                    <a:pt x="19721" y="17485"/>
                  </a:lnTo>
                  <a:lnTo>
                    <a:pt x="17843" y="18514"/>
                  </a:lnTo>
                  <a:lnTo>
                    <a:pt x="15965" y="18925"/>
                  </a:lnTo>
                  <a:lnTo>
                    <a:pt x="13617" y="19542"/>
                  </a:lnTo>
                  <a:lnTo>
                    <a:pt x="11739" y="20159"/>
                  </a:lnTo>
                  <a:lnTo>
                    <a:pt x="9860" y="20571"/>
                  </a:lnTo>
                  <a:lnTo>
                    <a:pt x="7513" y="20982"/>
                  </a:lnTo>
                  <a:lnTo>
                    <a:pt x="4695" y="21394"/>
                  </a:lnTo>
                  <a:lnTo>
                    <a:pt x="2817" y="21600"/>
                  </a:lnTo>
                  <a:lnTo>
                    <a:pt x="0" y="21600"/>
                  </a:lnTo>
                  <a:lnTo>
                    <a:pt x="0" y="21394"/>
                  </a:lnTo>
                  <a:lnTo>
                    <a:pt x="469" y="21188"/>
                  </a:lnTo>
                  <a:lnTo>
                    <a:pt x="939" y="20777"/>
                  </a:lnTo>
                  <a:lnTo>
                    <a:pt x="1408" y="20571"/>
                  </a:lnTo>
                  <a:lnTo>
                    <a:pt x="1878" y="20365"/>
                  </a:lnTo>
                  <a:lnTo>
                    <a:pt x="2347" y="19954"/>
                  </a:lnTo>
                  <a:lnTo>
                    <a:pt x="2817" y="19748"/>
                  </a:lnTo>
                  <a:lnTo>
                    <a:pt x="3286" y="19542"/>
                  </a:lnTo>
                  <a:lnTo>
                    <a:pt x="4226" y="18102"/>
                  </a:lnTo>
                  <a:lnTo>
                    <a:pt x="5165" y="16457"/>
                  </a:lnTo>
                  <a:lnTo>
                    <a:pt x="5165" y="15017"/>
                  </a:lnTo>
                  <a:lnTo>
                    <a:pt x="5165" y="13577"/>
                  </a:lnTo>
                  <a:lnTo>
                    <a:pt x="4695" y="11931"/>
                  </a:lnTo>
                  <a:lnTo>
                    <a:pt x="4226" y="10491"/>
                  </a:lnTo>
                  <a:lnTo>
                    <a:pt x="3286" y="9051"/>
                  </a:lnTo>
                  <a:lnTo>
                    <a:pt x="1878" y="7611"/>
                  </a:lnTo>
                  <a:lnTo>
                    <a:pt x="1878" y="7405"/>
                  </a:lnTo>
                  <a:lnTo>
                    <a:pt x="2347" y="6994"/>
                  </a:lnTo>
                  <a:lnTo>
                    <a:pt x="2817" y="6788"/>
                  </a:lnTo>
                  <a:lnTo>
                    <a:pt x="2817" y="6376"/>
                  </a:lnTo>
                  <a:lnTo>
                    <a:pt x="2817" y="5965"/>
                  </a:lnTo>
                  <a:lnTo>
                    <a:pt x="2817" y="5759"/>
                  </a:lnTo>
                  <a:lnTo>
                    <a:pt x="3286" y="5348"/>
                  </a:lnTo>
                  <a:lnTo>
                    <a:pt x="3286" y="5142"/>
                  </a:lnTo>
                  <a:lnTo>
                    <a:pt x="4226" y="4525"/>
                  </a:lnTo>
                  <a:lnTo>
                    <a:pt x="5634" y="3908"/>
                  </a:lnTo>
                  <a:lnTo>
                    <a:pt x="7513" y="3291"/>
                  </a:lnTo>
                  <a:lnTo>
                    <a:pt x="9391" y="2673"/>
                  </a:lnTo>
                  <a:lnTo>
                    <a:pt x="10800" y="1851"/>
                  </a:lnTo>
                  <a:lnTo>
                    <a:pt x="12208" y="1439"/>
                  </a:lnTo>
                  <a:lnTo>
                    <a:pt x="13147" y="616"/>
                  </a:lnTo>
                  <a:lnTo>
                    <a:pt x="14086" y="0"/>
                  </a:lnTo>
                  <a:lnTo>
                    <a:pt x="14556" y="1028"/>
                  </a:lnTo>
                  <a:lnTo>
                    <a:pt x="15026" y="2056"/>
                  </a:lnTo>
                  <a:lnTo>
                    <a:pt x="15965" y="3291"/>
                  </a:lnTo>
                  <a:lnTo>
                    <a:pt x="16904" y="4319"/>
                  </a:lnTo>
                  <a:lnTo>
                    <a:pt x="18313" y="5348"/>
                  </a:lnTo>
                  <a:lnTo>
                    <a:pt x="18782" y="6376"/>
                  </a:lnTo>
                  <a:lnTo>
                    <a:pt x="19721" y="7611"/>
                  </a:lnTo>
                  <a:lnTo>
                    <a:pt x="20191" y="86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8" name="未知"/>
            <p:cNvSpPr>
              <a:spLocks noChangeAspect="1"/>
            </p:cNvSpPr>
            <p:nvPr/>
          </p:nvSpPr>
          <p:spPr bwMode="auto">
            <a:xfrm>
              <a:off x="1445" y="143"/>
              <a:ext cx="104" cy="238"/>
            </a:xfrm>
            <a:custGeom>
              <a:avLst/>
              <a:gdLst/>
              <a:ahLst/>
              <a:cxnLst>
                <a:cxn ang="0">
                  <a:pos x="20191" y="8639"/>
                </a:cxn>
                <a:cxn ang="0">
                  <a:pos x="20660" y="9668"/>
                </a:cxn>
                <a:cxn ang="0">
                  <a:pos x="20660" y="10902"/>
                </a:cxn>
                <a:cxn ang="0">
                  <a:pos x="21130" y="11931"/>
                </a:cxn>
                <a:cxn ang="0">
                  <a:pos x="21600" y="13165"/>
                </a:cxn>
                <a:cxn ang="0">
                  <a:pos x="21130" y="14194"/>
                </a:cxn>
                <a:cxn ang="0">
                  <a:pos x="20660" y="15428"/>
                </a:cxn>
                <a:cxn ang="0">
                  <a:pos x="20191" y="16457"/>
                </a:cxn>
                <a:cxn ang="0">
                  <a:pos x="19721" y="17485"/>
                </a:cxn>
                <a:cxn ang="0">
                  <a:pos x="17843" y="18514"/>
                </a:cxn>
                <a:cxn ang="0">
                  <a:pos x="15965" y="18925"/>
                </a:cxn>
                <a:cxn ang="0">
                  <a:pos x="13617" y="19542"/>
                </a:cxn>
                <a:cxn ang="0">
                  <a:pos x="11739" y="20159"/>
                </a:cxn>
                <a:cxn ang="0">
                  <a:pos x="9860" y="20571"/>
                </a:cxn>
                <a:cxn ang="0">
                  <a:pos x="7513" y="20982"/>
                </a:cxn>
                <a:cxn ang="0">
                  <a:pos x="4695" y="21394"/>
                </a:cxn>
                <a:cxn ang="0">
                  <a:pos x="2817" y="21600"/>
                </a:cxn>
                <a:cxn ang="0">
                  <a:pos x="0" y="21600"/>
                </a:cxn>
                <a:cxn ang="0">
                  <a:pos x="0" y="21394"/>
                </a:cxn>
                <a:cxn ang="0">
                  <a:pos x="469" y="21188"/>
                </a:cxn>
                <a:cxn ang="0">
                  <a:pos x="939" y="20777"/>
                </a:cxn>
                <a:cxn ang="0">
                  <a:pos x="1408" y="20571"/>
                </a:cxn>
                <a:cxn ang="0">
                  <a:pos x="1878" y="20365"/>
                </a:cxn>
                <a:cxn ang="0">
                  <a:pos x="2347" y="19954"/>
                </a:cxn>
                <a:cxn ang="0">
                  <a:pos x="2817" y="19748"/>
                </a:cxn>
                <a:cxn ang="0">
                  <a:pos x="3286" y="19542"/>
                </a:cxn>
                <a:cxn ang="0">
                  <a:pos x="4226" y="18102"/>
                </a:cxn>
                <a:cxn ang="0">
                  <a:pos x="5165" y="16457"/>
                </a:cxn>
                <a:cxn ang="0">
                  <a:pos x="5165" y="15017"/>
                </a:cxn>
                <a:cxn ang="0">
                  <a:pos x="5165" y="13577"/>
                </a:cxn>
                <a:cxn ang="0">
                  <a:pos x="4695" y="11931"/>
                </a:cxn>
                <a:cxn ang="0">
                  <a:pos x="4226" y="10491"/>
                </a:cxn>
                <a:cxn ang="0">
                  <a:pos x="3286" y="9051"/>
                </a:cxn>
                <a:cxn ang="0">
                  <a:pos x="1878" y="7611"/>
                </a:cxn>
                <a:cxn ang="0">
                  <a:pos x="1878" y="7405"/>
                </a:cxn>
                <a:cxn ang="0">
                  <a:pos x="2347" y="6994"/>
                </a:cxn>
                <a:cxn ang="0">
                  <a:pos x="2817" y="6788"/>
                </a:cxn>
                <a:cxn ang="0">
                  <a:pos x="2817" y="6376"/>
                </a:cxn>
                <a:cxn ang="0">
                  <a:pos x="2817" y="5965"/>
                </a:cxn>
                <a:cxn ang="0">
                  <a:pos x="2817" y="5759"/>
                </a:cxn>
                <a:cxn ang="0">
                  <a:pos x="3286" y="5348"/>
                </a:cxn>
                <a:cxn ang="0">
                  <a:pos x="3286" y="5142"/>
                </a:cxn>
                <a:cxn ang="0">
                  <a:pos x="4226" y="4525"/>
                </a:cxn>
                <a:cxn ang="0">
                  <a:pos x="5634" y="3908"/>
                </a:cxn>
                <a:cxn ang="0">
                  <a:pos x="7513" y="3291"/>
                </a:cxn>
                <a:cxn ang="0">
                  <a:pos x="9391" y="2673"/>
                </a:cxn>
                <a:cxn ang="0">
                  <a:pos x="10800" y="1851"/>
                </a:cxn>
                <a:cxn ang="0">
                  <a:pos x="12208" y="1439"/>
                </a:cxn>
                <a:cxn ang="0">
                  <a:pos x="13147" y="616"/>
                </a:cxn>
                <a:cxn ang="0">
                  <a:pos x="14086" y="0"/>
                </a:cxn>
                <a:cxn ang="0">
                  <a:pos x="14556" y="1028"/>
                </a:cxn>
                <a:cxn ang="0">
                  <a:pos x="15026" y="2056"/>
                </a:cxn>
                <a:cxn ang="0">
                  <a:pos x="15965" y="3291"/>
                </a:cxn>
                <a:cxn ang="0">
                  <a:pos x="16904" y="4319"/>
                </a:cxn>
                <a:cxn ang="0">
                  <a:pos x="18313" y="5348"/>
                </a:cxn>
                <a:cxn ang="0">
                  <a:pos x="18782" y="6376"/>
                </a:cxn>
                <a:cxn ang="0">
                  <a:pos x="19721" y="7611"/>
                </a:cxn>
                <a:cxn ang="0">
                  <a:pos x="20191" y="8639"/>
                </a:cxn>
              </a:cxnLst>
              <a:rect l="0" t="0" r="r" b="b"/>
              <a:pathLst>
                <a:path w="21600" h="21600">
                  <a:moveTo>
                    <a:pt x="20191" y="8639"/>
                  </a:moveTo>
                  <a:lnTo>
                    <a:pt x="20660" y="9668"/>
                  </a:lnTo>
                  <a:lnTo>
                    <a:pt x="20660" y="10902"/>
                  </a:lnTo>
                  <a:lnTo>
                    <a:pt x="21130" y="11931"/>
                  </a:lnTo>
                  <a:lnTo>
                    <a:pt x="21600" y="13165"/>
                  </a:lnTo>
                  <a:lnTo>
                    <a:pt x="21130" y="14194"/>
                  </a:lnTo>
                  <a:lnTo>
                    <a:pt x="20660" y="15428"/>
                  </a:lnTo>
                  <a:lnTo>
                    <a:pt x="20191" y="16457"/>
                  </a:lnTo>
                  <a:lnTo>
                    <a:pt x="19721" y="17485"/>
                  </a:lnTo>
                  <a:lnTo>
                    <a:pt x="17843" y="18514"/>
                  </a:lnTo>
                  <a:lnTo>
                    <a:pt x="15965" y="18925"/>
                  </a:lnTo>
                  <a:lnTo>
                    <a:pt x="13617" y="19542"/>
                  </a:lnTo>
                  <a:lnTo>
                    <a:pt x="11739" y="20159"/>
                  </a:lnTo>
                  <a:lnTo>
                    <a:pt x="9860" y="20571"/>
                  </a:lnTo>
                  <a:lnTo>
                    <a:pt x="7513" y="20982"/>
                  </a:lnTo>
                  <a:lnTo>
                    <a:pt x="4695" y="21394"/>
                  </a:lnTo>
                  <a:lnTo>
                    <a:pt x="2817" y="21600"/>
                  </a:lnTo>
                  <a:lnTo>
                    <a:pt x="0" y="21600"/>
                  </a:lnTo>
                  <a:lnTo>
                    <a:pt x="0" y="21394"/>
                  </a:lnTo>
                  <a:lnTo>
                    <a:pt x="469" y="21188"/>
                  </a:lnTo>
                  <a:lnTo>
                    <a:pt x="939" y="20777"/>
                  </a:lnTo>
                  <a:lnTo>
                    <a:pt x="1408" y="20571"/>
                  </a:lnTo>
                  <a:lnTo>
                    <a:pt x="1878" y="20365"/>
                  </a:lnTo>
                  <a:lnTo>
                    <a:pt x="2347" y="19954"/>
                  </a:lnTo>
                  <a:lnTo>
                    <a:pt x="2817" y="19748"/>
                  </a:lnTo>
                  <a:lnTo>
                    <a:pt x="3286" y="19542"/>
                  </a:lnTo>
                  <a:lnTo>
                    <a:pt x="4226" y="18102"/>
                  </a:lnTo>
                  <a:lnTo>
                    <a:pt x="5165" y="16457"/>
                  </a:lnTo>
                  <a:lnTo>
                    <a:pt x="5165" y="15017"/>
                  </a:lnTo>
                  <a:lnTo>
                    <a:pt x="5165" y="13577"/>
                  </a:lnTo>
                  <a:lnTo>
                    <a:pt x="4695" y="11931"/>
                  </a:lnTo>
                  <a:lnTo>
                    <a:pt x="4226" y="10491"/>
                  </a:lnTo>
                  <a:lnTo>
                    <a:pt x="3286" y="9051"/>
                  </a:lnTo>
                  <a:lnTo>
                    <a:pt x="1878" y="7611"/>
                  </a:lnTo>
                  <a:lnTo>
                    <a:pt x="1878" y="7405"/>
                  </a:lnTo>
                  <a:lnTo>
                    <a:pt x="2347" y="6994"/>
                  </a:lnTo>
                  <a:lnTo>
                    <a:pt x="2817" y="6788"/>
                  </a:lnTo>
                  <a:lnTo>
                    <a:pt x="2817" y="6376"/>
                  </a:lnTo>
                  <a:lnTo>
                    <a:pt x="2817" y="5965"/>
                  </a:lnTo>
                  <a:lnTo>
                    <a:pt x="2817" y="5759"/>
                  </a:lnTo>
                  <a:lnTo>
                    <a:pt x="3286" y="5348"/>
                  </a:lnTo>
                  <a:lnTo>
                    <a:pt x="3286" y="5142"/>
                  </a:lnTo>
                  <a:lnTo>
                    <a:pt x="4226" y="4525"/>
                  </a:lnTo>
                  <a:lnTo>
                    <a:pt x="5634" y="3908"/>
                  </a:lnTo>
                  <a:lnTo>
                    <a:pt x="7513" y="3291"/>
                  </a:lnTo>
                  <a:lnTo>
                    <a:pt x="9391" y="2673"/>
                  </a:lnTo>
                  <a:lnTo>
                    <a:pt x="10800" y="1851"/>
                  </a:lnTo>
                  <a:lnTo>
                    <a:pt x="12208" y="1439"/>
                  </a:lnTo>
                  <a:lnTo>
                    <a:pt x="13147" y="616"/>
                  </a:lnTo>
                  <a:lnTo>
                    <a:pt x="14086" y="0"/>
                  </a:lnTo>
                  <a:lnTo>
                    <a:pt x="14556" y="1028"/>
                  </a:lnTo>
                  <a:lnTo>
                    <a:pt x="15026" y="2056"/>
                  </a:lnTo>
                  <a:lnTo>
                    <a:pt x="15965" y="3291"/>
                  </a:lnTo>
                  <a:lnTo>
                    <a:pt x="16904" y="4319"/>
                  </a:lnTo>
                  <a:lnTo>
                    <a:pt x="18313" y="5348"/>
                  </a:lnTo>
                  <a:lnTo>
                    <a:pt x="18782" y="6376"/>
                  </a:lnTo>
                  <a:lnTo>
                    <a:pt x="19721" y="7611"/>
                  </a:lnTo>
                  <a:lnTo>
                    <a:pt x="20191" y="86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9" name="未知"/>
            <p:cNvSpPr>
              <a:spLocks noChangeAspect="1"/>
            </p:cNvSpPr>
            <p:nvPr/>
          </p:nvSpPr>
          <p:spPr bwMode="auto">
            <a:xfrm>
              <a:off x="1274" y="145"/>
              <a:ext cx="191" cy="268"/>
            </a:xfrm>
            <a:custGeom>
              <a:avLst/>
              <a:gdLst/>
              <a:ahLst/>
              <a:cxnLst>
                <a:cxn ang="0">
                  <a:pos x="21600" y="11898"/>
                </a:cxn>
                <a:cxn ang="0">
                  <a:pos x="21342" y="14277"/>
                </a:cxn>
                <a:cxn ang="0">
                  <a:pos x="20314" y="16657"/>
                </a:cxn>
                <a:cxn ang="0">
                  <a:pos x="18256" y="18670"/>
                </a:cxn>
                <a:cxn ang="0">
                  <a:pos x="15942" y="20318"/>
                </a:cxn>
                <a:cxn ang="0">
                  <a:pos x="13114" y="21233"/>
                </a:cxn>
                <a:cxn ang="0">
                  <a:pos x="9771" y="21600"/>
                </a:cxn>
                <a:cxn ang="0">
                  <a:pos x="6685" y="21233"/>
                </a:cxn>
                <a:cxn ang="0">
                  <a:pos x="4371" y="20867"/>
                </a:cxn>
                <a:cxn ang="0">
                  <a:pos x="2828" y="20318"/>
                </a:cxn>
                <a:cxn ang="0">
                  <a:pos x="1542" y="19769"/>
                </a:cxn>
                <a:cxn ang="0">
                  <a:pos x="257" y="19220"/>
                </a:cxn>
                <a:cxn ang="0">
                  <a:pos x="771" y="17572"/>
                </a:cxn>
                <a:cxn ang="0">
                  <a:pos x="2571" y="15559"/>
                </a:cxn>
                <a:cxn ang="0">
                  <a:pos x="3342" y="13179"/>
                </a:cxn>
                <a:cxn ang="0">
                  <a:pos x="3342" y="10616"/>
                </a:cxn>
                <a:cxn ang="0">
                  <a:pos x="2828" y="8786"/>
                </a:cxn>
                <a:cxn ang="0">
                  <a:pos x="2056" y="7688"/>
                </a:cxn>
                <a:cxn ang="0">
                  <a:pos x="1542" y="6772"/>
                </a:cxn>
                <a:cxn ang="0">
                  <a:pos x="1542" y="6040"/>
                </a:cxn>
                <a:cxn ang="0">
                  <a:pos x="2056" y="5491"/>
                </a:cxn>
                <a:cxn ang="0">
                  <a:pos x="3856" y="4576"/>
                </a:cxn>
                <a:cxn ang="0">
                  <a:pos x="6942" y="3477"/>
                </a:cxn>
                <a:cxn ang="0">
                  <a:pos x="9771" y="2562"/>
                </a:cxn>
                <a:cxn ang="0">
                  <a:pos x="12085" y="1464"/>
                </a:cxn>
                <a:cxn ang="0">
                  <a:pos x="13114" y="732"/>
                </a:cxn>
                <a:cxn ang="0">
                  <a:pos x="13885" y="0"/>
                </a:cxn>
                <a:cxn ang="0">
                  <a:pos x="15685" y="2562"/>
                </a:cxn>
                <a:cxn ang="0">
                  <a:pos x="17742" y="5125"/>
                </a:cxn>
                <a:cxn ang="0">
                  <a:pos x="20056" y="7688"/>
                </a:cxn>
                <a:cxn ang="0">
                  <a:pos x="20571" y="9152"/>
                </a:cxn>
                <a:cxn ang="0">
                  <a:pos x="21085" y="10616"/>
                </a:cxn>
              </a:cxnLst>
              <a:rect l="0" t="0" r="r" b="b"/>
              <a:pathLst>
                <a:path w="21600" h="21600">
                  <a:moveTo>
                    <a:pt x="21085" y="10616"/>
                  </a:moveTo>
                  <a:lnTo>
                    <a:pt x="21600" y="11898"/>
                  </a:lnTo>
                  <a:lnTo>
                    <a:pt x="21600" y="13179"/>
                  </a:lnTo>
                  <a:lnTo>
                    <a:pt x="21342" y="14277"/>
                  </a:lnTo>
                  <a:lnTo>
                    <a:pt x="21085" y="15559"/>
                  </a:lnTo>
                  <a:lnTo>
                    <a:pt x="20314" y="16657"/>
                  </a:lnTo>
                  <a:lnTo>
                    <a:pt x="19285" y="17755"/>
                  </a:lnTo>
                  <a:lnTo>
                    <a:pt x="18256" y="18670"/>
                  </a:lnTo>
                  <a:lnTo>
                    <a:pt x="16971" y="19586"/>
                  </a:lnTo>
                  <a:lnTo>
                    <a:pt x="15942" y="20318"/>
                  </a:lnTo>
                  <a:lnTo>
                    <a:pt x="14399" y="20867"/>
                  </a:lnTo>
                  <a:lnTo>
                    <a:pt x="13114" y="21233"/>
                  </a:lnTo>
                  <a:lnTo>
                    <a:pt x="11571" y="21416"/>
                  </a:lnTo>
                  <a:lnTo>
                    <a:pt x="9771" y="21600"/>
                  </a:lnTo>
                  <a:lnTo>
                    <a:pt x="8485" y="21600"/>
                  </a:lnTo>
                  <a:lnTo>
                    <a:pt x="6685" y="21233"/>
                  </a:lnTo>
                  <a:lnTo>
                    <a:pt x="5142" y="21050"/>
                  </a:lnTo>
                  <a:lnTo>
                    <a:pt x="4371" y="20867"/>
                  </a:lnTo>
                  <a:lnTo>
                    <a:pt x="3856" y="20501"/>
                  </a:lnTo>
                  <a:lnTo>
                    <a:pt x="2828" y="20318"/>
                  </a:lnTo>
                  <a:lnTo>
                    <a:pt x="2056" y="20135"/>
                  </a:lnTo>
                  <a:lnTo>
                    <a:pt x="1542" y="19769"/>
                  </a:lnTo>
                  <a:lnTo>
                    <a:pt x="771" y="19586"/>
                  </a:lnTo>
                  <a:lnTo>
                    <a:pt x="257" y="19220"/>
                  </a:lnTo>
                  <a:lnTo>
                    <a:pt x="0" y="18670"/>
                  </a:lnTo>
                  <a:lnTo>
                    <a:pt x="771" y="17572"/>
                  </a:lnTo>
                  <a:lnTo>
                    <a:pt x="1799" y="16657"/>
                  </a:lnTo>
                  <a:lnTo>
                    <a:pt x="2571" y="15559"/>
                  </a:lnTo>
                  <a:lnTo>
                    <a:pt x="2828" y="14277"/>
                  </a:lnTo>
                  <a:lnTo>
                    <a:pt x="3342" y="13179"/>
                  </a:lnTo>
                  <a:lnTo>
                    <a:pt x="3342" y="11898"/>
                  </a:lnTo>
                  <a:lnTo>
                    <a:pt x="3342" y="10616"/>
                  </a:lnTo>
                  <a:lnTo>
                    <a:pt x="3085" y="9335"/>
                  </a:lnTo>
                  <a:lnTo>
                    <a:pt x="2828" y="8786"/>
                  </a:lnTo>
                  <a:lnTo>
                    <a:pt x="2571" y="8237"/>
                  </a:lnTo>
                  <a:lnTo>
                    <a:pt x="2056" y="7688"/>
                  </a:lnTo>
                  <a:lnTo>
                    <a:pt x="1799" y="7321"/>
                  </a:lnTo>
                  <a:lnTo>
                    <a:pt x="1542" y="6772"/>
                  </a:lnTo>
                  <a:lnTo>
                    <a:pt x="1542" y="6223"/>
                  </a:lnTo>
                  <a:lnTo>
                    <a:pt x="1542" y="6040"/>
                  </a:lnTo>
                  <a:lnTo>
                    <a:pt x="1799" y="5674"/>
                  </a:lnTo>
                  <a:lnTo>
                    <a:pt x="2056" y="5491"/>
                  </a:lnTo>
                  <a:lnTo>
                    <a:pt x="2571" y="5308"/>
                  </a:lnTo>
                  <a:lnTo>
                    <a:pt x="3856" y="4576"/>
                  </a:lnTo>
                  <a:lnTo>
                    <a:pt x="5142" y="4026"/>
                  </a:lnTo>
                  <a:lnTo>
                    <a:pt x="6942" y="3477"/>
                  </a:lnTo>
                  <a:lnTo>
                    <a:pt x="8485" y="2928"/>
                  </a:lnTo>
                  <a:lnTo>
                    <a:pt x="9771" y="2562"/>
                  </a:lnTo>
                  <a:lnTo>
                    <a:pt x="11314" y="1830"/>
                  </a:lnTo>
                  <a:lnTo>
                    <a:pt x="12085" y="1464"/>
                  </a:lnTo>
                  <a:lnTo>
                    <a:pt x="12599" y="1098"/>
                  </a:lnTo>
                  <a:lnTo>
                    <a:pt x="13114" y="732"/>
                  </a:lnTo>
                  <a:lnTo>
                    <a:pt x="13371" y="182"/>
                  </a:lnTo>
                  <a:lnTo>
                    <a:pt x="13885" y="0"/>
                  </a:lnTo>
                  <a:lnTo>
                    <a:pt x="14656" y="1281"/>
                  </a:lnTo>
                  <a:lnTo>
                    <a:pt x="15685" y="2562"/>
                  </a:lnTo>
                  <a:lnTo>
                    <a:pt x="16714" y="3844"/>
                  </a:lnTo>
                  <a:lnTo>
                    <a:pt x="17742" y="5125"/>
                  </a:lnTo>
                  <a:lnTo>
                    <a:pt x="19028" y="6406"/>
                  </a:lnTo>
                  <a:lnTo>
                    <a:pt x="20056" y="7688"/>
                  </a:lnTo>
                  <a:lnTo>
                    <a:pt x="20314" y="8420"/>
                  </a:lnTo>
                  <a:lnTo>
                    <a:pt x="20571" y="9152"/>
                  </a:lnTo>
                  <a:lnTo>
                    <a:pt x="21085" y="9884"/>
                  </a:lnTo>
                  <a:lnTo>
                    <a:pt x="21085" y="1061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0" name="未知"/>
            <p:cNvSpPr>
              <a:spLocks noChangeAspect="1"/>
            </p:cNvSpPr>
            <p:nvPr/>
          </p:nvSpPr>
          <p:spPr bwMode="auto">
            <a:xfrm>
              <a:off x="1274" y="145"/>
              <a:ext cx="191" cy="268"/>
            </a:xfrm>
            <a:custGeom>
              <a:avLst/>
              <a:gdLst/>
              <a:ahLst/>
              <a:cxnLst>
                <a:cxn ang="0">
                  <a:pos x="21600" y="11898"/>
                </a:cxn>
                <a:cxn ang="0">
                  <a:pos x="21342" y="14277"/>
                </a:cxn>
                <a:cxn ang="0">
                  <a:pos x="20314" y="16657"/>
                </a:cxn>
                <a:cxn ang="0">
                  <a:pos x="18256" y="18670"/>
                </a:cxn>
                <a:cxn ang="0">
                  <a:pos x="15942" y="20318"/>
                </a:cxn>
                <a:cxn ang="0">
                  <a:pos x="13114" y="21233"/>
                </a:cxn>
                <a:cxn ang="0">
                  <a:pos x="9771" y="21600"/>
                </a:cxn>
                <a:cxn ang="0">
                  <a:pos x="6685" y="21233"/>
                </a:cxn>
                <a:cxn ang="0">
                  <a:pos x="4371" y="20867"/>
                </a:cxn>
                <a:cxn ang="0">
                  <a:pos x="2828" y="20318"/>
                </a:cxn>
                <a:cxn ang="0">
                  <a:pos x="1542" y="19769"/>
                </a:cxn>
                <a:cxn ang="0">
                  <a:pos x="257" y="19220"/>
                </a:cxn>
                <a:cxn ang="0">
                  <a:pos x="771" y="17572"/>
                </a:cxn>
                <a:cxn ang="0">
                  <a:pos x="2571" y="15559"/>
                </a:cxn>
                <a:cxn ang="0">
                  <a:pos x="3342" y="13179"/>
                </a:cxn>
                <a:cxn ang="0">
                  <a:pos x="3342" y="10616"/>
                </a:cxn>
                <a:cxn ang="0">
                  <a:pos x="2828" y="8786"/>
                </a:cxn>
                <a:cxn ang="0">
                  <a:pos x="2056" y="7688"/>
                </a:cxn>
                <a:cxn ang="0">
                  <a:pos x="1542" y="6772"/>
                </a:cxn>
                <a:cxn ang="0">
                  <a:pos x="1542" y="6040"/>
                </a:cxn>
                <a:cxn ang="0">
                  <a:pos x="2056" y="5491"/>
                </a:cxn>
                <a:cxn ang="0">
                  <a:pos x="3856" y="4576"/>
                </a:cxn>
                <a:cxn ang="0">
                  <a:pos x="6942" y="3477"/>
                </a:cxn>
                <a:cxn ang="0">
                  <a:pos x="9771" y="2562"/>
                </a:cxn>
                <a:cxn ang="0">
                  <a:pos x="12085" y="1464"/>
                </a:cxn>
                <a:cxn ang="0">
                  <a:pos x="13114" y="732"/>
                </a:cxn>
                <a:cxn ang="0">
                  <a:pos x="13885" y="0"/>
                </a:cxn>
                <a:cxn ang="0">
                  <a:pos x="15685" y="2562"/>
                </a:cxn>
                <a:cxn ang="0">
                  <a:pos x="17742" y="5125"/>
                </a:cxn>
                <a:cxn ang="0">
                  <a:pos x="20056" y="7688"/>
                </a:cxn>
                <a:cxn ang="0">
                  <a:pos x="20571" y="9152"/>
                </a:cxn>
                <a:cxn ang="0">
                  <a:pos x="21085" y="10616"/>
                </a:cxn>
              </a:cxnLst>
              <a:rect l="0" t="0" r="r" b="b"/>
              <a:pathLst>
                <a:path w="21600" h="21600">
                  <a:moveTo>
                    <a:pt x="21085" y="10616"/>
                  </a:moveTo>
                  <a:lnTo>
                    <a:pt x="21600" y="11898"/>
                  </a:lnTo>
                  <a:lnTo>
                    <a:pt x="21600" y="13179"/>
                  </a:lnTo>
                  <a:lnTo>
                    <a:pt x="21342" y="14277"/>
                  </a:lnTo>
                  <a:lnTo>
                    <a:pt x="21085" y="15559"/>
                  </a:lnTo>
                  <a:lnTo>
                    <a:pt x="20314" y="16657"/>
                  </a:lnTo>
                  <a:lnTo>
                    <a:pt x="19285" y="17755"/>
                  </a:lnTo>
                  <a:lnTo>
                    <a:pt x="18256" y="18670"/>
                  </a:lnTo>
                  <a:lnTo>
                    <a:pt x="16971" y="19586"/>
                  </a:lnTo>
                  <a:lnTo>
                    <a:pt x="15942" y="20318"/>
                  </a:lnTo>
                  <a:lnTo>
                    <a:pt x="14399" y="20867"/>
                  </a:lnTo>
                  <a:lnTo>
                    <a:pt x="13114" y="21233"/>
                  </a:lnTo>
                  <a:lnTo>
                    <a:pt x="11571" y="21416"/>
                  </a:lnTo>
                  <a:lnTo>
                    <a:pt x="9771" y="21600"/>
                  </a:lnTo>
                  <a:lnTo>
                    <a:pt x="8485" y="21600"/>
                  </a:lnTo>
                  <a:lnTo>
                    <a:pt x="6685" y="21233"/>
                  </a:lnTo>
                  <a:lnTo>
                    <a:pt x="5142" y="21050"/>
                  </a:lnTo>
                  <a:lnTo>
                    <a:pt x="4371" y="20867"/>
                  </a:lnTo>
                  <a:lnTo>
                    <a:pt x="3856" y="20501"/>
                  </a:lnTo>
                  <a:lnTo>
                    <a:pt x="2828" y="20318"/>
                  </a:lnTo>
                  <a:lnTo>
                    <a:pt x="2056" y="20135"/>
                  </a:lnTo>
                  <a:lnTo>
                    <a:pt x="1542" y="19769"/>
                  </a:lnTo>
                  <a:lnTo>
                    <a:pt x="771" y="19586"/>
                  </a:lnTo>
                  <a:lnTo>
                    <a:pt x="257" y="19220"/>
                  </a:lnTo>
                  <a:lnTo>
                    <a:pt x="0" y="18670"/>
                  </a:lnTo>
                  <a:lnTo>
                    <a:pt x="771" y="17572"/>
                  </a:lnTo>
                  <a:lnTo>
                    <a:pt x="1799" y="16657"/>
                  </a:lnTo>
                  <a:lnTo>
                    <a:pt x="2571" y="15559"/>
                  </a:lnTo>
                  <a:lnTo>
                    <a:pt x="2828" y="14277"/>
                  </a:lnTo>
                  <a:lnTo>
                    <a:pt x="3342" y="13179"/>
                  </a:lnTo>
                  <a:lnTo>
                    <a:pt x="3342" y="11898"/>
                  </a:lnTo>
                  <a:lnTo>
                    <a:pt x="3342" y="10616"/>
                  </a:lnTo>
                  <a:lnTo>
                    <a:pt x="3085" y="9335"/>
                  </a:lnTo>
                  <a:lnTo>
                    <a:pt x="2828" y="8786"/>
                  </a:lnTo>
                  <a:lnTo>
                    <a:pt x="2571" y="8237"/>
                  </a:lnTo>
                  <a:lnTo>
                    <a:pt x="2056" y="7688"/>
                  </a:lnTo>
                  <a:lnTo>
                    <a:pt x="1799" y="7321"/>
                  </a:lnTo>
                  <a:lnTo>
                    <a:pt x="1542" y="6772"/>
                  </a:lnTo>
                  <a:lnTo>
                    <a:pt x="1542" y="6223"/>
                  </a:lnTo>
                  <a:lnTo>
                    <a:pt x="1542" y="6040"/>
                  </a:lnTo>
                  <a:lnTo>
                    <a:pt x="1799" y="5674"/>
                  </a:lnTo>
                  <a:lnTo>
                    <a:pt x="2056" y="5491"/>
                  </a:lnTo>
                  <a:lnTo>
                    <a:pt x="2571" y="5308"/>
                  </a:lnTo>
                  <a:lnTo>
                    <a:pt x="3856" y="4576"/>
                  </a:lnTo>
                  <a:lnTo>
                    <a:pt x="5142" y="4026"/>
                  </a:lnTo>
                  <a:lnTo>
                    <a:pt x="6942" y="3477"/>
                  </a:lnTo>
                  <a:lnTo>
                    <a:pt x="8485" y="2928"/>
                  </a:lnTo>
                  <a:lnTo>
                    <a:pt x="9771" y="2562"/>
                  </a:lnTo>
                  <a:lnTo>
                    <a:pt x="11314" y="1830"/>
                  </a:lnTo>
                  <a:lnTo>
                    <a:pt x="12085" y="1464"/>
                  </a:lnTo>
                  <a:lnTo>
                    <a:pt x="12599" y="1098"/>
                  </a:lnTo>
                  <a:lnTo>
                    <a:pt x="13114" y="732"/>
                  </a:lnTo>
                  <a:lnTo>
                    <a:pt x="13371" y="182"/>
                  </a:lnTo>
                  <a:lnTo>
                    <a:pt x="13885" y="0"/>
                  </a:lnTo>
                  <a:lnTo>
                    <a:pt x="14656" y="1281"/>
                  </a:lnTo>
                  <a:lnTo>
                    <a:pt x="15685" y="2562"/>
                  </a:lnTo>
                  <a:lnTo>
                    <a:pt x="16714" y="3844"/>
                  </a:lnTo>
                  <a:lnTo>
                    <a:pt x="17742" y="5125"/>
                  </a:lnTo>
                  <a:lnTo>
                    <a:pt x="19028" y="6406"/>
                  </a:lnTo>
                  <a:lnTo>
                    <a:pt x="20056" y="7688"/>
                  </a:lnTo>
                  <a:lnTo>
                    <a:pt x="20314" y="8420"/>
                  </a:lnTo>
                  <a:lnTo>
                    <a:pt x="20571" y="9152"/>
                  </a:lnTo>
                  <a:lnTo>
                    <a:pt x="21085" y="9884"/>
                  </a:lnTo>
                  <a:lnTo>
                    <a:pt x="21085" y="1061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1" name="未知"/>
            <p:cNvSpPr>
              <a:spLocks noChangeAspect="1"/>
            </p:cNvSpPr>
            <p:nvPr/>
          </p:nvSpPr>
          <p:spPr bwMode="auto">
            <a:xfrm>
              <a:off x="685" y="163"/>
              <a:ext cx="258" cy="229"/>
            </a:xfrm>
            <a:custGeom>
              <a:avLst/>
              <a:gdLst/>
              <a:ahLst/>
              <a:cxnLst>
                <a:cxn ang="0">
                  <a:pos x="14399" y="10478"/>
                </a:cxn>
                <a:cxn ang="0">
                  <a:pos x="14778" y="11548"/>
                </a:cxn>
                <a:cxn ang="0">
                  <a:pos x="14968" y="12617"/>
                </a:cxn>
                <a:cxn ang="0">
                  <a:pos x="15347" y="13686"/>
                </a:cxn>
                <a:cxn ang="0">
                  <a:pos x="15726" y="14542"/>
                </a:cxn>
                <a:cxn ang="0">
                  <a:pos x="16105" y="15825"/>
                </a:cxn>
                <a:cxn ang="0">
                  <a:pos x="16673" y="16680"/>
                </a:cxn>
                <a:cxn ang="0">
                  <a:pos x="17431" y="17322"/>
                </a:cxn>
                <a:cxn ang="0">
                  <a:pos x="18189" y="17964"/>
                </a:cxn>
                <a:cxn ang="0">
                  <a:pos x="18568" y="18391"/>
                </a:cxn>
                <a:cxn ang="0">
                  <a:pos x="18947" y="18605"/>
                </a:cxn>
                <a:cxn ang="0">
                  <a:pos x="19326" y="19033"/>
                </a:cxn>
                <a:cxn ang="0">
                  <a:pos x="19894" y="19247"/>
                </a:cxn>
                <a:cxn ang="0">
                  <a:pos x="20273" y="19461"/>
                </a:cxn>
                <a:cxn ang="0">
                  <a:pos x="20652" y="19675"/>
                </a:cxn>
                <a:cxn ang="0">
                  <a:pos x="21031" y="19889"/>
                </a:cxn>
                <a:cxn ang="0">
                  <a:pos x="21600" y="20102"/>
                </a:cxn>
                <a:cxn ang="0">
                  <a:pos x="19894" y="20316"/>
                </a:cxn>
                <a:cxn ang="0">
                  <a:pos x="18189" y="20744"/>
                </a:cxn>
                <a:cxn ang="0">
                  <a:pos x="16673" y="20958"/>
                </a:cxn>
                <a:cxn ang="0">
                  <a:pos x="14778" y="21172"/>
                </a:cxn>
                <a:cxn ang="0">
                  <a:pos x="13073" y="21386"/>
                </a:cxn>
                <a:cxn ang="0">
                  <a:pos x="11368" y="21600"/>
                </a:cxn>
                <a:cxn ang="0">
                  <a:pos x="9852" y="21600"/>
                </a:cxn>
                <a:cxn ang="0">
                  <a:pos x="8147" y="21386"/>
                </a:cxn>
                <a:cxn ang="0">
                  <a:pos x="7578" y="21172"/>
                </a:cxn>
                <a:cxn ang="0">
                  <a:pos x="7010" y="21172"/>
                </a:cxn>
                <a:cxn ang="0">
                  <a:pos x="6631" y="21172"/>
                </a:cxn>
                <a:cxn ang="0">
                  <a:pos x="6063" y="20958"/>
                </a:cxn>
                <a:cxn ang="0">
                  <a:pos x="5494" y="20958"/>
                </a:cxn>
                <a:cxn ang="0">
                  <a:pos x="4926" y="20744"/>
                </a:cxn>
                <a:cxn ang="0">
                  <a:pos x="4547" y="20530"/>
                </a:cxn>
                <a:cxn ang="0">
                  <a:pos x="4168" y="20316"/>
                </a:cxn>
                <a:cxn ang="0">
                  <a:pos x="3220" y="20102"/>
                </a:cxn>
                <a:cxn ang="0">
                  <a:pos x="2463" y="19461"/>
                </a:cxn>
                <a:cxn ang="0">
                  <a:pos x="1894" y="19033"/>
                </a:cxn>
                <a:cxn ang="0">
                  <a:pos x="1326" y="18391"/>
                </a:cxn>
                <a:cxn ang="0">
                  <a:pos x="757" y="17750"/>
                </a:cxn>
                <a:cxn ang="0">
                  <a:pos x="378" y="16894"/>
                </a:cxn>
                <a:cxn ang="0">
                  <a:pos x="0" y="16039"/>
                </a:cxn>
                <a:cxn ang="0">
                  <a:pos x="0" y="14969"/>
                </a:cxn>
                <a:cxn ang="0">
                  <a:pos x="0" y="14114"/>
                </a:cxn>
                <a:cxn ang="0">
                  <a:pos x="0" y="13259"/>
                </a:cxn>
                <a:cxn ang="0">
                  <a:pos x="0" y="12189"/>
                </a:cxn>
                <a:cxn ang="0">
                  <a:pos x="189" y="11334"/>
                </a:cxn>
                <a:cxn ang="0">
                  <a:pos x="568" y="10478"/>
                </a:cxn>
                <a:cxn ang="0">
                  <a:pos x="757" y="9837"/>
                </a:cxn>
                <a:cxn ang="0">
                  <a:pos x="1136" y="8768"/>
                </a:cxn>
                <a:cxn ang="0">
                  <a:pos x="1704" y="8126"/>
                </a:cxn>
                <a:cxn ang="0">
                  <a:pos x="2463" y="6629"/>
                </a:cxn>
                <a:cxn ang="0">
                  <a:pos x="3599" y="5132"/>
                </a:cxn>
                <a:cxn ang="0">
                  <a:pos x="4736" y="3421"/>
                </a:cxn>
                <a:cxn ang="0">
                  <a:pos x="5684" y="2352"/>
                </a:cxn>
                <a:cxn ang="0">
                  <a:pos x="6252" y="0"/>
                </a:cxn>
                <a:cxn ang="0">
                  <a:pos x="7199" y="1283"/>
                </a:cxn>
                <a:cxn ang="0">
                  <a:pos x="8147" y="2780"/>
                </a:cxn>
                <a:cxn ang="0">
                  <a:pos x="9283" y="3849"/>
                </a:cxn>
                <a:cxn ang="0">
                  <a:pos x="10420" y="5132"/>
                </a:cxn>
                <a:cxn ang="0">
                  <a:pos x="11557" y="6415"/>
                </a:cxn>
                <a:cxn ang="0">
                  <a:pos x="12694" y="7484"/>
                </a:cxn>
                <a:cxn ang="0">
                  <a:pos x="13642" y="8981"/>
                </a:cxn>
                <a:cxn ang="0">
                  <a:pos x="14399" y="10478"/>
                </a:cxn>
              </a:cxnLst>
              <a:rect l="0" t="0" r="r" b="b"/>
              <a:pathLst>
                <a:path w="21600" h="21600">
                  <a:moveTo>
                    <a:pt x="14399" y="10478"/>
                  </a:moveTo>
                  <a:lnTo>
                    <a:pt x="14778" y="11548"/>
                  </a:lnTo>
                  <a:lnTo>
                    <a:pt x="14968" y="12617"/>
                  </a:lnTo>
                  <a:lnTo>
                    <a:pt x="15347" y="13686"/>
                  </a:lnTo>
                  <a:lnTo>
                    <a:pt x="15726" y="14542"/>
                  </a:lnTo>
                  <a:lnTo>
                    <a:pt x="16105" y="15825"/>
                  </a:lnTo>
                  <a:lnTo>
                    <a:pt x="16673" y="16680"/>
                  </a:lnTo>
                  <a:lnTo>
                    <a:pt x="17431" y="17322"/>
                  </a:lnTo>
                  <a:lnTo>
                    <a:pt x="18189" y="17964"/>
                  </a:lnTo>
                  <a:lnTo>
                    <a:pt x="18568" y="18391"/>
                  </a:lnTo>
                  <a:lnTo>
                    <a:pt x="18947" y="18605"/>
                  </a:lnTo>
                  <a:lnTo>
                    <a:pt x="19326" y="19033"/>
                  </a:lnTo>
                  <a:lnTo>
                    <a:pt x="19894" y="19247"/>
                  </a:lnTo>
                  <a:lnTo>
                    <a:pt x="20273" y="19461"/>
                  </a:lnTo>
                  <a:lnTo>
                    <a:pt x="20652" y="19675"/>
                  </a:lnTo>
                  <a:lnTo>
                    <a:pt x="21031" y="19889"/>
                  </a:lnTo>
                  <a:lnTo>
                    <a:pt x="21600" y="20102"/>
                  </a:lnTo>
                  <a:lnTo>
                    <a:pt x="19894" y="20316"/>
                  </a:lnTo>
                  <a:lnTo>
                    <a:pt x="18189" y="20744"/>
                  </a:lnTo>
                  <a:lnTo>
                    <a:pt x="16673" y="20958"/>
                  </a:lnTo>
                  <a:lnTo>
                    <a:pt x="14778" y="21172"/>
                  </a:lnTo>
                  <a:lnTo>
                    <a:pt x="13073" y="21386"/>
                  </a:lnTo>
                  <a:lnTo>
                    <a:pt x="11368" y="21600"/>
                  </a:lnTo>
                  <a:lnTo>
                    <a:pt x="9852" y="21600"/>
                  </a:lnTo>
                  <a:lnTo>
                    <a:pt x="8147" y="21386"/>
                  </a:lnTo>
                  <a:lnTo>
                    <a:pt x="7578" y="21172"/>
                  </a:lnTo>
                  <a:lnTo>
                    <a:pt x="7010" y="21172"/>
                  </a:lnTo>
                  <a:lnTo>
                    <a:pt x="6631" y="21172"/>
                  </a:lnTo>
                  <a:lnTo>
                    <a:pt x="6063" y="20958"/>
                  </a:lnTo>
                  <a:lnTo>
                    <a:pt x="5494" y="20958"/>
                  </a:lnTo>
                  <a:lnTo>
                    <a:pt x="4926" y="20744"/>
                  </a:lnTo>
                  <a:lnTo>
                    <a:pt x="4547" y="20530"/>
                  </a:lnTo>
                  <a:lnTo>
                    <a:pt x="4168" y="20316"/>
                  </a:lnTo>
                  <a:lnTo>
                    <a:pt x="3220" y="20102"/>
                  </a:lnTo>
                  <a:lnTo>
                    <a:pt x="2463" y="19461"/>
                  </a:lnTo>
                  <a:lnTo>
                    <a:pt x="1894" y="19033"/>
                  </a:lnTo>
                  <a:lnTo>
                    <a:pt x="1326" y="18391"/>
                  </a:lnTo>
                  <a:lnTo>
                    <a:pt x="757" y="17750"/>
                  </a:lnTo>
                  <a:lnTo>
                    <a:pt x="378" y="16894"/>
                  </a:lnTo>
                  <a:lnTo>
                    <a:pt x="0" y="16039"/>
                  </a:lnTo>
                  <a:lnTo>
                    <a:pt x="0" y="14969"/>
                  </a:lnTo>
                  <a:lnTo>
                    <a:pt x="0" y="14114"/>
                  </a:lnTo>
                  <a:lnTo>
                    <a:pt x="0" y="13259"/>
                  </a:lnTo>
                  <a:lnTo>
                    <a:pt x="0" y="12189"/>
                  </a:lnTo>
                  <a:lnTo>
                    <a:pt x="189" y="11334"/>
                  </a:lnTo>
                  <a:lnTo>
                    <a:pt x="568" y="10478"/>
                  </a:lnTo>
                  <a:lnTo>
                    <a:pt x="757" y="9837"/>
                  </a:lnTo>
                  <a:lnTo>
                    <a:pt x="1136" y="8768"/>
                  </a:lnTo>
                  <a:lnTo>
                    <a:pt x="1704" y="8126"/>
                  </a:lnTo>
                  <a:lnTo>
                    <a:pt x="2463" y="6629"/>
                  </a:lnTo>
                  <a:lnTo>
                    <a:pt x="3599" y="5132"/>
                  </a:lnTo>
                  <a:lnTo>
                    <a:pt x="4736" y="3421"/>
                  </a:lnTo>
                  <a:lnTo>
                    <a:pt x="5684" y="2352"/>
                  </a:lnTo>
                  <a:lnTo>
                    <a:pt x="6252" y="0"/>
                  </a:lnTo>
                  <a:lnTo>
                    <a:pt x="7199" y="1283"/>
                  </a:lnTo>
                  <a:lnTo>
                    <a:pt x="8147" y="2780"/>
                  </a:lnTo>
                  <a:lnTo>
                    <a:pt x="9283" y="3849"/>
                  </a:lnTo>
                  <a:lnTo>
                    <a:pt x="10420" y="5132"/>
                  </a:lnTo>
                  <a:lnTo>
                    <a:pt x="11557" y="6415"/>
                  </a:lnTo>
                  <a:lnTo>
                    <a:pt x="12694" y="7484"/>
                  </a:lnTo>
                  <a:lnTo>
                    <a:pt x="13642" y="8981"/>
                  </a:lnTo>
                  <a:lnTo>
                    <a:pt x="14399" y="1047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2" name="未知"/>
            <p:cNvSpPr>
              <a:spLocks noChangeAspect="1"/>
            </p:cNvSpPr>
            <p:nvPr/>
          </p:nvSpPr>
          <p:spPr bwMode="auto">
            <a:xfrm>
              <a:off x="685" y="163"/>
              <a:ext cx="258" cy="229"/>
            </a:xfrm>
            <a:custGeom>
              <a:avLst/>
              <a:gdLst/>
              <a:ahLst/>
              <a:cxnLst>
                <a:cxn ang="0">
                  <a:pos x="14399" y="10478"/>
                </a:cxn>
                <a:cxn ang="0">
                  <a:pos x="14778" y="11548"/>
                </a:cxn>
                <a:cxn ang="0">
                  <a:pos x="14968" y="12617"/>
                </a:cxn>
                <a:cxn ang="0">
                  <a:pos x="15347" y="13686"/>
                </a:cxn>
                <a:cxn ang="0">
                  <a:pos x="15726" y="14542"/>
                </a:cxn>
                <a:cxn ang="0">
                  <a:pos x="16105" y="15825"/>
                </a:cxn>
                <a:cxn ang="0">
                  <a:pos x="16673" y="16680"/>
                </a:cxn>
                <a:cxn ang="0">
                  <a:pos x="17431" y="17322"/>
                </a:cxn>
                <a:cxn ang="0">
                  <a:pos x="18189" y="17964"/>
                </a:cxn>
                <a:cxn ang="0">
                  <a:pos x="18568" y="18391"/>
                </a:cxn>
                <a:cxn ang="0">
                  <a:pos x="18947" y="18605"/>
                </a:cxn>
                <a:cxn ang="0">
                  <a:pos x="19326" y="19033"/>
                </a:cxn>
                <a:cxn ang="0">
                  <a:pos x="19894" y="19247"/>
                </a:cxn>
                <a:cxn ang="0">
                  <a:pos x="20273" y="19461"/>
                </a:cxn>
                <a:cxn ang="0">
                  <a:pos x="20652" y="19675"/>
                </a:cxn>
                <a:cxn ang="0">
                  <a:pos x="21031" y="19889"/>
                </a:cxn>
                <a:cxn ang="0">
                  <a:pos x="21600" y="20102"/>
                </a:cxn>
                <a:cxn ang="0">
                  <a:pos x="19894" y="20316"/>
                </a:cxn>
                <a:cxn ang="0">
                  <a:pos x="18189" y="20744"/>
                </a:cxn>
                <a:cxn ang="0">
                  <a:pos x="16673" y="20958"/>
                </a:cxn>
                <a:cxn ang="0">
                  <a:pos x="14778" y="21172"/>
                </a:cxn>
                <a:cxn ang="0">
                  <a:pos x="13073" y="21386"/>
                </a:cxn>
                <a:cxn ang="0">
                  <a:pos x="11368" y="21600"/>
                </a:cxn>
                <a:cxn ang="0">
                  <a:pos x="9852" y="21600"/>
                </a:cxn>
                <a:cxn ang="0">
                  <a:pos x="8147" y="21386"/>
                </a:cxn>
                <a:cxn ang="0">
                  <a:pos x="7578" y="21172"/>
                </a:cxn>
                <a:cxn ang="0">
                  <a:pos x="7010" y="21172"/>
                </a:cxn>
                <a:cxn ang="0">
                  <a:pos x="6631" y="21172"/>
                </a:cxn>
                <a:cxn ang="0">
                  <a:pos x="6063" y="20958"/>
                </a:cxn>
                <a:cxn ang="0">
                  <a:pos x="5494" y="20958"/>
                </a:cxn>
                <a:cxn ang="0">
                  <a:pos x="4926" y="20744"/>
                </a:cxn>
                <a:cxn ang="0">
                  <a:pos x="4547" y="20530"/>
                </a:cxn>
                <a:cxn ang="0">
                  <a:pos x="4168" y="20316"/>
                </a:cxn>
                <a:cxn ang="0">
                  <a:pos x="3220" y="20102"/>
                </a:cxn>
                <a:cxn ang="0">
                  <a:pos x="2463" y="19461"/>
                </a:cxn>
                <a:cxn ang="0">
                  <a:pos x="1894" y="19033"/>
                </a:cxn>
                <a:cxn ang="0">
                  <a:pos x="1326" y="18391"/>
                </a:cxn>
                <a:cxn ang="0">
                  <a:pos x="757" y="17750"/>
                </a:cxn>
                <a:cxn ang="0">
                  <a:pos x="378" y="16894"/>
                </a:cxn>
                <a:cxn ang="0">
                  <a:pos x="0" y="16039"/>
                </a:cxn>
                <a:cxn ang="0">
                  <a:pos x="0" y="14969"/>
                </a:cxn>
                <a:cxn ang="0">
                  <a:pos x="0" y="14114"/>
                </a:cxn>
                <a:cxn ang="0">
                  <a:pos x="0" y="13259"/>
                </a:cxn>
                <a:cxn ang="0">
                  <a:pos x="0" y="12189"/>
                </a:cxn>
                <a:cxn ang="0">
                  <a:pos x="189" y="11334"/>
                </a:cxn>
                <a:cxn ang="0">
                  <a:pos x="568" y="10478"/>
                </a:cxn>
                <a:cxn ang="0">
                  <a:pos x="757" y="9837"/>
                </a:cxn>
                <a:cxn ang="0">
                  <a:pos x="1136" y="8768"/>
                </a:cxn>
                <a:cxn ang="0">
                  <a:pos x="1704" y="8126"/>
                </a:cxn>
                <a:cxn ang="0">
                  <a:pos x="2463" y="6629"/>
                </a:cxn>
                <a:cxn ang="0">
                  <a:pos x="3599" y="5132"/>
                </a:cxn>
                <a:cxn ang="0">
                  <a:pos x="4736" y="3421"/>
                </a:cxn>
                <a:cxn ang="0">
                  <a:pos x="5684" y="2352"/>
                </a:cxn>
                <a:cxn ang="0">
                  <a:pos x="6252" y="0"/>
                </a:cxn>
                <a:cxn ang="0">
                  <a:pos x="7199" y="1283"/>
                </a:cxn>
                <a:cxn ang="0">
                  <a:pos x="8147" y="2780"/>
                </a:cxn>
                <a:cxn ang="0">
                  <a:pos x="9283" y="3849"/>
                </a:cxn>
                <a:cxn ang="0">
                  <a:pos x="10420" y="5132"/>
                </a:cxn>
                <a:cxn ang="0">
                  <a:pos x="11557" y="6415"/>
                </a:cxn>
                <a:cxn ang="0">
                  <a:pos x="12694" y="7484"/>
                </a:cxn>
                <a:cxn ang="0">
                  <a:pos x="13642" y="8981"/>
                </a:cxn>
                <a:cxn ang="0">
                  <a:pos x="14399" y="10478"/>
                </a:cxn>
              </a:cxnLst>
              <a:rect l="0" t="0" r="r" b="b"/>
              <a:pathLst>
                <a:path w="21600" h="21600">
                  <a:moveTo>
                    <a:pt x="14399" y="10478"/>
                  </a:moveTo>
                  <a:lnTo>
                    <a:pt x="14778" y="11548"/>
                  </a:lnTo>
                  <a:lnTo>
                    <a:pt x="14968" y="12617"/>
                  </a:lnTo>
                  <a:lnTo>
                    <a:pt x="15347" y="13686"/>
                  </a:lnTo>
                  <a:lnTo>
                    <a:pt x="15726" y="14542"/>
                  </a:lnTo>
                  <a:lnTo>
                    <a:pt x="16105" y="15825"/>
                  </a:lnTo>
                  <a:lnTo>
                    <a:pt x="16673" y="16680"/>
                  </a:lnTo>
                  <a:lnTo>
                    <a:pt x="17431" y="17322"/>
                  </a:lnTo>
                  <a:lnTo>
                    <a:pt x="18189" y="17964"/>
                  </a:lnTo>
                  <a:lnTo>
                    <a:pt x="18568" y="18391"/>
                  </a:lnTo>
                  <a:lnTo>
                    <a:pt x="18947" y="18605"/>
                  </a:lnTo>
                  <a:lnTo>
                    <a:pt x="19326" y="19033"/>
                  </a:lnTo>
                  <a:lnTo>
                    <a:pt x="19894" y="19247"/>
                  </a:lnTo>
                  <a:lnTo>
                    <a:pt x="20273" y="19461"/>
                  </a:lnTo>
                  <a:lnTo>
                    <a:pt x="20652" y="19675"/>
                  </a:lnTo>
                  <a:lnTo>
                    <a:pt x="21031" y="19889"/>
                  </a:lnTo>
                  <a:lnTo>
                    <a:pt x="21600" y="20102"/>
                  </a:lnTo>
                  <a:lnTo>
                    <a:pt x="19894" y="20316"/>
                  </a:lnTo>
                  <a:lnTo>
                    <a:pt x="18189" y="20744"/>
                  </a:lnTo>
                  <a:lnTo>
                    <a:pt x="16673" y="20958"/>
                  </a:lnTo>
                  <a:lnTo>
                    <a:pt x="14778" y="21172"/>
                  </a:lnTo>
                  <a:lnTo>
                    <a:pt x="13073" y="21386"/>
                  </a:lnTo>
                  <a:lnTo>
                    <a:pt x="11368" y="21600"/>
                  </a:lnTo>
                  <a:lnTo>
                    <a:pt x="9852" y="21600"/>
                  </a:lnTo>
                  <a:lnTo>
                    <a:pt x="8147" y="21386"/>
                  </a:lnTo>
                  <a:lnTo>
                    <a:pt x="7578" y="21172"/>
                  </a:lnTo>
                  <a:lnTo>
                    <a:pt x="7010" y="21172"/>
                  </a:lnTo>
                  <a:lnTo>
                    <a:pt x="6631" y="21172"/>
                  </a:lnTo>
                  <a:lnTo>
                    <a:pt x="6063" y="20958"/>
                  </a:lnTo>
                  <a:lnTo>
                    <a:pt x="5494" y="20958"/>
                  </a:lnTo>
                  <a:lnTo>
                    <a:pt x="4926" y="20744"/>
                  </a:lnTo>
                  <a:lnTo>
                    <a:pt x="4547" y="20530"/>
                  </a:lnTo>
                  <a:lnTo>
                    <a:pt x="4168" y="20316"/>
                  </a:lnTo>
                  <a:lnTo>
                    <a:pt x="3220" y="20102"/>
                  </a:lnTo>
                  <a:lnTo>
                    <a:pt x="2463" y="19461"/>
                  </a:lnTo>
                  <a:lnTo>
                    <a:pt x="1894" y="19033"/>
                  </a:lnTo>
                  <a:lnTo>
                    <a:pt x="1326" y="18391"/>
                  </a:lnTo>
                  <a:lnTo>
                    <a:pt x="757" y="17750"/>
                  </a:lnTo>
                  <a:lnTo>
                    <a:pt x="378" y="16894"/>
                  </a:lnTo>
                  <a:lnTo>
                    <a:pt x="0" y="16039"/>
                  </a:lnTo>
                  <a:lnTo>
                    <a:pt x="0" y="14969"/>
                  </a:lnTo>
                  <a:lnTo>
                    <a:pt x="0" y="14114"/>
                  </a:lnTo>
                  <a:lnTo>
                    <a:pt x="0" y="13259"/>
                  </a:lnTo>
                  <a:lnTo>
                    <a:pt x="0" y="12189"/>
                  </a:lnTo>
                  <a:lnTo>
                    <a:pt x="189" y="11334"/>
                  </a:lnTo>
                  <a:lnTo>
                    <a:pt x="568" y="10478"/>
                  </a:lnTo>
                  <a:lnTo>
                    <a:pt x="757" y="9837"/>
                  </a:lnTo>
                  <a:lnTo>
                    <a:pt x="1136" y="8768"/>
                  </a:lnTo>
                  <a:lnTo>
                    <a:pt x="1704" y="8126"/>
                  </a:lnTo>
                  <a:lnTo>
                    <a:pt x="2463" y="6629"/>
                  </a:lnTo>
                  <a:lnTo>
                    <a:pt x="3599" y="5132"/>
                  </a:lnTo>
                  <a:lnTo>
                    <a:pt x="4736" y="3421"/>
                  </a:lnTo>
                  <a:lnTo>
                    <a:pt x="5684" y="2352"/>
                  </a:lnTo>
                  <a:lnTo>
                    <a:pt x="6252" y="0"/>
                  </a:lnTo>
                  <a:lnTo>
                    <a:pt x="7199" y="1283"/>
                  </a:lnTo>
                  <a:lnTo>
                    <a:pt x="8147" y="2780"/>
                  </a:lnTo>
                  <a:lnTo>
                    <a:pt x="9283" y="3849"/>
                  </a:lnTo>
                  <a:lnTo>
                    <a:pt x="10420" y="5132"/>
                  </a:lnTo>
                  <a:lnTo>
                    <a:pt x="11557" y="6415"/>
                  </a:lnTo>
                  <a:lnTo>
                    <a:pt x="12694" y="7484"/>
                  </a:lnTo>
                  <a:lnTo>
                    <a:pt x="13642" y="8981"/>
                  </a:lnTo>
                  <a:lnTo>
                    <a:pt x="14399" y="1047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3" name="未知"/>
            <p:cNvSpPr>
              <a:spLocks noChangeAspect="1"/>
            </p:cNvSpPr>
            <p:nvPr/>
          </p:nvSpPr>
          <p:spPr bwMode="auto">
            <a:xfrm>
              <a:off x="884" y="322"/>
              <a:ext cx="116" cy="46"/>
            </a:xfrm>
            <a:custGeom>
              <a:avLst/>
              <a:gdLst/>
              <a:ahLst/>
              <a:cxnLst>
                <a:cxn ang="0">
                  <a:pos x="18211" y="9256"/>
                </a:cxn>
                <a:cxn ang="0">
                  <a:pos x="18211" y="9256"/>
                </a:cxn>
                <a:cxn ang="0">
                  <a:pos x="18635" y="9256"/>
                </a:cxn>
                <a:cxn ang="0">
                  <a:pos x="18635" y="9256"/>
                </a:cxn>
                <a:cxn ang="0">
                  <a:pos x="19058" y="10285"/>
                </a:cxn>
                <a:cxn ang="0">
                  <a:pos x="19058" y="10285"/>
                </a:cxn>
                <a:cxn ang="0">
                  <a:pos x="19058" y="10285"/>
                </a:cxn>
                <a:cxn ang="0">
                  <a:pos x="19058" y="10285"/>
                </a:cxn>
                <a:cxn ang="0">
                  <a:pos x="19482" y="10285"/>
                </a:cxn>
                <a:cxn ang="0">
                  <a:pos x="20329" y="8228"/>
                </a:cxn>
                <a:cxn ang="0">
                  <a:pos x="21600" y="13371"/>
                </a:cxn>
                <a:cxn ang="0">
                  <a:pos x="21176" y="14399"/>
                </a:cxn>
                <a:cxn ang="0">
                  <a:pos x="20329" y="15428"/>
                </a:cxn>
                <a:cxn ang="0">
                  <a:pos x="19905" y="16457"/>
                </a:cxn>
                <a:cxn ang="0">
                  <a:pos x="19058" y="17485"/>
                </a:cxn>
                <a:cxn ang="0">
                  <a:pos x="18635" y="18514"/>
                </a:cxn>
                <a:cxn ang="0">
                  <a:pos x="17787" y="19542"/>
                </a:cxn>
                <a:cxn ang="0">
                  <a:pos x="17364" y="20571"/>
                </a:cxn>
                <a:cxn ang="0">
                  <a:pos x="16517" y="21600"/>
                </a:cxn>
                <a:cxn ang="0">
                  <a:pos x="13976" y="21600"/>
                </a:cxn>
                <a:cxn ang="0">
                  <a:pos x="11858" y="20571"/>
                </a:cxn>
                <a:cxn ang="0">
                  <a:pos x="9317" y="18514"/>
                </a:cxn>
                <a:cxn ang="0">
                  <a:pos x="7199" y="16457"/>
                </a:cxn>
                <a:cxn ang="0">
                  <a:pos x="5082" y="13371"/>
                </a:cxn>
                <a:cxn ang="0">
                  <a:pos x="2964" y="9256"/>
                </a:cxn>
                <a:cxn ang="0">
                  <a:pos x="1270" y="5142"/>
                </a:cxn>
                <a:cxn ang="0">
                  <a:pos x="0" y="0"/>
                </a:cxn>
                <a:cxn ang="0">
                  <a:pos x="2117" y="1028"/>
                </a:cxn>
                <a:cxn ang="0">
                  <a:pos x="4235" y="4114"/>
                </a:cxn>
                <a:cxn ang="0">
                  <a:pos x="6352" y="6171"/>
                </a:cxn>
                <a:cxn ang="0">
                  <a:pos x="8893" y="8228"/>
                </a:cxn>
                <a:cxn ang="0">
                  <a:pos x="11011" y="10285"/>
                </a:cxn>
                <a:cxn ang="0">
                  <a:pos x="13552" y="11314"/>
                </a:cxn>
                <a:cxn ang="0">
                  <a:pos x="14823" y="11314"/>
                </a:cxn>
                <a:cxn ang="0">
                  <a:pos x="16093" y="11314"/>
                </a:cxn>
                <a:cxn ang="0">
                  <a:pos x="16940" y="10285"/>
                </a:cxn>
                <a:cxn ang="0">
                  <a:pos x="18211" y="9256"/>
                </a:cxn>
              </a:cxnLst>
              <a:rect l="0" t="0" r="r" b="b"/>
              <a:pathLst>
                <a:path w="21600" h="21600">
                  <a:moveTo>
                    <a:pt x="18211" y="9256"/>
                  </a:moveTo>
                  <a:lnTo>
                    <a:pt x="18211" y="9256"/>
                  </a:lnTo>
                  <a:lnTo>
                    <a:pt x="18635" y="9256"/>
                  </a:lnTo>
                  <a:lnTo>
                    <a:pt x="18635" y="9256"/>
                  </a:lnTo>
                  <a:lnTo>
                    <a:pt x="19058" y="10285"/>
                  </a:lnTo>
                  <a:lnTo>
                    <a:pt x="19058" y="10285"/>
                  </a:lnTo>
                  <a:lnTo>
                    <a:pt x="19058" y="10285"/>
                  </a:lnTo>
                  <a:lnTo>
                    <a:pt x="19058" y="10285"/>
                  </a:lnTo>
                  <a:lnTo>
                    <a:pt x="19482" y="10285"/>
                  </a:lnTo>
                  <a:lnTo>
                    <a:pt x="20329" y="8228"/>
                  </a:lnTo>
                  <a:lnTo>
                    <a:pt x="21600" y="13371"/>
                  </a:lnTo>
                  <a:lnTo>
                    <a:pt x="21176" y="14399"/>
                  </a:lnTo>
                  <a:lnTo>
                    <a:pt x="20329" y="15428"/>
                  </a:lnTo>
                  <a:lnTo>
                    <a:pt x="19905" y="16457"/>
                  </a:lnTo>
                  <a:lnTo>
                    <a:pt x="19058" y="17485"/>
                  </a:lnTo>
                  <a:lnTo>
                    <a:pt x="18635" y="18514"/>
                  </a:lnTo>
                  <a:lnTo>
                    <a:pt x="17787" y="19542"/>
                  </a:lnTo>
                  <a:lnTo>
                    <a:pt x="17364" y="20571"/>
                  </a:lnTo>
                  <a:lnTo>
                    <a:pt x="16517" y="21600"/>
                  </a:lnTo>
                  <a:lnTo>
                    <a:pt x="13976" y="21600"/>
                  </a:lnTo>
                  <a:lnTo>
                    <a:pt x="11858" y="20571"/>
                  </a:lnTo>
                  <a:lnTo>
                    <a:pt x="9317" y="18514"/>
                  </a:lnTo>
                  <a:lnTo>
                    <a:pt x="7199" y="16457"/>
                  </a:lnTo>
                  <a:lnTo>
                    <a:pt x="5082" y="13371"/>
                  </a:lnTo>
                  <a:lnTo>
                    <a:pt x="2964" y="9256"/>
                  </a:lnTo>
                  <a:lnTo>
                    <a:pt x="1270" y="5142"/>
                  </a:lnTo>
                  <a:lnTo>
                    <a:pt x="0" y="0"/>
                  </a:lnTo>
                  <a:lnTo>
                    <a:pt x="2117" y="1028"/>
                  </a:lnTo>
                  <a:lnTo>
                    <a:pt x="4235" y="4114"/>
                  </a:lnTo>
                  <a:lnTo>
                    <a:pt x="6352" y="6171"/>
                  </a:lnTo>
                  <a:lnTo>
                    <a:pt x="8893" y="8228"/>
                  </a:lnTo>
                  <a:lnTo>
                    <a:pt x="11011" y="10285"/>
                  </a:lnTo>
                  <a:lnTo>
                    <a:pt x="13552" y="11314"/>
                  </a:lnTo>
                  <a:lnTo>
                    <a:pt x="14823" y="11314"/>
                  </a:lnTo>
                  <a:lnTo>
                    <a:pt x="16093" y="11314"/>
                  </a:lnTo>
                  <a:lnTo>
                    <a:pt x="16940" y="10285"/>
                  </a:lnTo>
                  <a:lnTo>
                    <a:pt x="18211" y="925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4" name="未知"/>
            <p:cNvSpPr>
              <a:spLocks noChangeAspect="1"/>
            </p:cNvSpPr>
            <p:nvPr/>
          </p:nvSpPr>
          <p:spPr bwMode="auto">
            <a:xfrm>
              <a:off x="884" y="322"/>
              <a:ext cx="116" cy="46"/>
            </a:xfrm>
            <a:custGeom>
              <a:avLst/>
              <a:gdLst/>
              <a:ahLst/>
              <a:cxnLst>
                <a:cxn ang="0">
                  <a:pos x="18211" y="9256"/>
                </a:cxn>
                <a:cxn ang="0">
                  <a:pos x="18635" y="9256"/>
                </a:cxn>
                <a:cxn ang="0">
                  <a:pos x="19058" y="10285"/>
                </a:cxn>
                <a:cxn ang="0">
                  <a:pos x="19058" y="10285"/>
                </a:cxn>
                <a:cxn ang="0">
                  <a:pos x="19482" y="10285"/>
                </a:cxn>
                <a:cxn ang="0">
                  <a:pos x="20329" y="8228"/>
                </a:cxn>
                <a:cxn ang="0">
                  <a:pos x="21600" y="13371"/>
                </a:cxn>
                <a:cxn ang="0">
                  <a:pos x="21176" y="14399"/>
                </a:cxn>
                <a:cxn ang="0">
                  <a:pos x="20329" y="15428"/>
                </a:cxn>
                <a:cxn ang="0">
                  <a:pos x="19905" y="16457"/>
                </a:cxn>
                <a:cxn ang="0">
                  <a:pos x="19058" y="17485"/>
                </a:cxn>
                <a:cxn ang="0">
                  <a:pos x="18635" y="18514"/>
                </a:cxn>
                <a:cxn ang="0">
                  <a:pos x="17787" y="19542"/>
                </a:cxn>
                <a:cxn ang="0">
                  <a:pos x="17364" y="20571"/>
                </a:cxn>
                <a:cxn ang="0">
                  <a:pos x="16517" y="21600"/>
                </a:cxn>
                <a:cxn ang="0">
                  <a:pos x="13976" y="21600"/>
                </a:cxn>
                <a:cxn ang="0">
                  <a:pos x="11858" y="20571"/>
                </a:cxn>
                <a:cxn ang="0">
                  <a:pos x="9317" y="18514"/>
                </a:cxn>
                <a:cxn ang="0">
                  <a:pos x="7199" y="16457"/>
                </a:cxn>
                <a:cxn ang="0">
                  <a:pos x="5082" y="13371"/>
                </a:cxn>
                <a:cxn ang="0">
                  <a:pos x="2964" y="9256"/>
                </a:cxn>
                <a:cxn ang="0">
                  <a:pos x="1270" y="5142"/>
                </a:cxn>
                <a:cxn ang="0">
                  <a:pos x="0" y="0"/>
                </a:cxn>
                <a:cxn ang="0">
                  <a:pos x="2117" y="1028"/>
                </a:cxn>
                <a:cxn ang="0">
                  <a:pos x="4235" y="4114"/>
                </a:cxn>
                <a:cxn ang="0">
                  <a:pos x="6352" y="6171"/>
                </a:cxn>
                <a:cxn ang="0">
                  <a:pos x="8893" y="8228"/>
                </a:cxn>
                <a:cxn ang="0">
                  <a:pos x="11011" y="10285"/>
                </a:cxn>
                <a:cxn ang="0">
                  <a:pos x="13552" y="11314"/>
                </a:cxn>
                <a:cxn ang="0">
                  <a:pos x="14823" y="11314"/>
                </a:cxn>
                <a:cxn ang="0">
                  <a:pos x="16093" y="11314"/>
                </a:cxn>
                <a:cxn ang="0">
                  <a:pos x="16940" y="10285"/>
                </a:cxn>
                <a:cxn ang="0">
                  <a:pos x="18211" y="9256"/>
                </a:cxn>
              </a:cxnLst>
              <a:rect l="0" t="0" r="r" b="b"/>
              <a:pathLst>
                <a:path w="21600" h="21600">
                  <a:moveTo>
                    <a:pt x="18211" y="9256"/>
                  </a:moveTo>
                  <a:lnTo>
                    <a:pt x="18635" y="9256"/>
                  </a:lnTo>
                  <a:lnTo>
                    <a:pt x="19058" y="10285"/>
                  </a:lnTo>
                  <a:lnTo>
                    <a:pt x="19058" y="10285"/>
                  </a:lnTo>
                  <a:lnTo>
                    <a:pt x="19482" y="10285"/>
                  </a:lnTo>
                  <a:lnTo>
                    <a:pt x="20329" y="8228"/>
                  </a:lnTo>
                  <a:lnTo>
                    <a:pt x="21600" y="13371"/>
                  </a:lnTo>
                  <a:lnTo>
                    <a:pt x="21176" y="14399"/>
                  </a:lnTo>
                  <a:lnTo>
                    <a:pt x="20329" y="15428"/>
                  </a:lnTo>
                  <a:lnTo>
                    <a:pt x="19905" y="16457"/>
                  </a:lnTo>
                  <a:lnTo>
                    <a:pt x="19058" y="17485"/>
                  </a:lnTo>
                  <a:lnTo>
                    <a:pt x="18635" y="18514"/>
                  </a:lnTo>
                  <a:lnTo>
                    <a:pt x="17787" y="19542"/>
                  </a:lnTo>
                  <a:lnTo>
                    <a:pt x="17364" y="20571"/>
                  </a:lnTo>
                  <a:lnTo>
                    <a:pt x="16517" y="21600"/>
                  </a:lnTo>
                  <a:lnTo>
                    <a:pt x="13976" y="21600"/>
                  </a:lnTo>
                  <a:lnTo>
                    <a:pt x="11858" y="20571"/>
                  </a:lnTo>
                  <a:lnTo>
                    <a:pt x="9317" y="18514"/>
                  </a:lnTo>
                  <a:lnTo>
                    <a:pt x="7199" y="16457"/>
                  </a:lnTo>
                  <a:lnTo>
                    <a:pt x="5082" y="13371"/>
                  </a:lnTo>
                  <a:lnTo>
                    <a:pt x="2964" y="9256"/>
                  </a:lnTo>
                  <a:lnTo>
                    <a:pt x="1270" y="5142"/>
                  </a:lnTo>
                  <a:lnTo>
                    <a:pt x="0" y="0"/>
                  </a:lnTo>
                  <a:lnTo>
                    <a:pt x="2117" y="1028"/>
                  </a:lnTo>
                  <a:lnTo>
                    <a:pt x="4235" y="4114"/>
                  </a:lnTo>
                  <a:lnTo>
                    <a:pt x="6352" y="6171"/>
                  </a:lnTo>
                  <a:lnTo>
                    <a:pt x="8893" y="8228"/>
                  </a:lnTo>
                  <a:lnTo>
                    <a:pt x="11011" y="10285"/>
                  </a:lnTo>
                  <a:lnTo>
                    <a:pt x="13552" y="11314"/>
                  </a:lnTo>
                  <a:lnTo>
                    <a:pt x="14823" y="11314"/>
                  </a:lnTo>
                  <a:lnTo>
                    <a:pt x="16093" y="11314"/>
                  </a:lnTo>
                  <a:lnTo>
                    <a:pt x="16940" y="10285"/>
                  </a:lnTo>
                  <a:lnTo>
                    <a:pt x="18211" y="925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5" name="未知"/>
            <p:cNvSpPr>
              <a:spLocks noChangeAspect="1"/>
            </p:cNvSpPr>
            <p:nvPr/>
          </p:nvSpPr>
          <p:spPr bwMode="auto">
            <a:xfrm>
              <a:off x="1093" y="410"/>
              <a:ext cx="82" cy="21"/>
            </a:xfrm>
            <a:custGeom>
              <a:avLst/>
              <a:gdLst/>
              <a:ahLst/>
              <a:cxnLst>
                <a:cxn ang="0">
                  <a:pos x="21600" y="4799"/>
                </a:cxn>
                <a:cxn ang="0">
                  <a:pos x="20999" y="9599"/>
                </a:cxn>
                <a:cxn ang="0">
                  <a:pos x="20399" y="11999"/>
                </a:cxn>
                <a:cxn ang="0">
                  <a:pos x="19199" y="14399"/>
                </a:cxn>
                <a:cxn ang="0">
                  <a:pos x="18599" y="16799"/>
                </a:cxn>
                <a:cxn ang="0">
                  <a:pos x="17999" y="16799"/>
                </a:cxn>
                <a:cxn ang="0">
                  <a:pos x="17399" y="16799"/>
                </a:cxn>
                <a:cxn ang="0">
                  <a:pos x="16200" y="19199"/>
                </a:cxn>
                <a:cxn ang="0">
                  <a:pos x="15599" y="21600"/>
                </a:cxn>
                <a:cxn ang="0">
                  <a:pos x="8999" y="19199"/>
                </a:cxn>
                <a:cxn ang="0">
                  <a:pos x="8399" y="16799"/>
                </a:cxn>
                <a:cxn ang="0">
                  <a:pos x="7799" y="16799"/>
                </a:cxn>
                <a:cxn ang="0">
                  <a:pos x="7799" y="16799"/>
                </a:cxn>
                <a:cxn ang="0">
                  <a:pos x="7799" y="16799"/>
                </a:cxn>
                <a:cxn ang="0">
                  <a:pos x="7199" y="16799"/>
                </a:cxn>
                <a:cxn ang="0">
                  <a:pos x="6599" y="16799"/>
                </a:cxn>
                <a:cxn ang="0">
                  <a:pos x="5999" y="16799"/>
                </a:cxn>
                <a:cxn ang="0">
                  <a:pos x="5400" y="14399"/>
                </a:cxn>
                <a:cxn ang="0">
                  <a:pos x="4799" y="11999"/>
                </a:cxn>
                <a:cxn ang="0">
                  <a:pos x="3599" y="11999"/>
                </a:cxn>
                <a:cxn ang="0">
                  <a:pos x="2999" y="9599"/>
                </a:cxn>
                <a:cxn ang="0">
                  <a:pos x="2399" y="9599"/>
                </a:cxn>
                <a:cxn ang="0">
                  <a:pos x="1799" y="4799"/>
                </a:cxn>
                <a:cxn ang="0">
                  <a:pos x="599" y="4799"/>
                </a:cxn>
                <a:cxn ang="0">
                  <a:pos x="0" y="2399"/>
                </a:cxn>
                <a:cxn ang="0">
                  <a:pos x="0" y="0"/>
                </a:cxn>
                <a:cxn ang="0">
                  <a:pos x="2399" y="2399"/>
                </a:cxn>
                <a:cxn ang="0">
                  <a:pos x="5400" y="4799"/>
                </a:cxn>
                <a:cxn ang="0">
                  <a:pos x="7799" y="4799"/>
                </a:cxn>
                <a:cxn ang="0">
                  <a:pos x="10199" y="7199"/>
                </a:cxn>
                <a:cxn ang="0">
                  <a:pos x="13199" y="9599"/>
                </a:cxn>
                <a:cxn ang="0">
                  <a:pos x="16200" y="9599"/>
                </a:cxn>
                <a:cxn ang="0">
                  <a:pos x="18599" y="7199"/>
                </a:cxn>
                <a:cxn ang="0">
                  <a:pos x="21600" y="4799"/>
                </a:cxn>
              </a:cxnLst>
              <a:rect l="0" t="0" r="r" b="b"/>
              <a:pathLst>
                <a:path w="21600" h="21600">
                  <a:moveTo>
                    <a:pt x="21600" y="4799"/>
                  </a:moveTo>
                  <a:lnTo>
                    <a:pt x="20999" y="9599"/>
                  </a:lnTo>
                  <a:lnTo>
                    <a:pt x="20399" y="11999"/>
                  </a:lnTo>
                  <a:lnTo>
                    <a:pt x="19199" y="14399"/>
                  </a:lnTo>
                  <a:lnTo>
                    <a:pt x="18599" y="16799"/>
                  </a:lnTo>
                  <a:lnTo>
                    <a:pt x="17999" y="16799"/>
                  </a:lnTo>
                  <a:lnTo>
                    <a:pt x="17399" y="16799"/>
                  </a:lnTo>
                  <a:lnTo>
                    <a:pt x="16200" y="19199"/>
                  </a:lnTo>
                  <a:lnTo>
                    <a:pt x="15599" y="21600"/>
                  </a:lnTo>
                  <a:lnTo>
                    <a:pt x="8999" y="19199"/>
                  </a:lnTo>
                  <a:lnTo>
                    <a:pt x="8399" y="16799"/>
                  </a:lnTo>
                  <a:lnTo>
                    <a:pt x="7799" y="16799"/>
                  </a:lnTo>
                  <a:lnTo>
                    <a:pt x="7799" y="16799"/>
                  </a:lnTo>
                  <a:lnTo>
                    <a:pt x="7799" y="16799"/>
                  </a:lnTo>
                  <a:lnTo>
                    <a:pt x="7199" y="16799"/>
                  </a:lnTo>
                  <a:lnTo>
                    <a:pt x="6599" y="16799"/>
                  </a:lnTo>
                  <a:lnTo>
                    <a:pt x="5999" y="16799"/>
                  </a:lnTo>
                  <a:lnTo>
                    <a:pt x="5400" y="14399"/>
                  </a:lnTo>
                  <a:lnTo>
                    <a:pt x="4799" y="11999"/>
                  </a:lnTo>
                  <a:lnTo>
                    <a:pt x="3599" y="11999"/>
                  </a:lnTo>
                  <a:lnTo>
                    <a:pt x="2999" y="9599"/>
                  </a:lnTo>
                  <a:lnTo>
                    <a:pt x="2399" y="9599"/>
                  </a:lnTo>
                  <a:lnTo>
                    <a:pt x="1799" y="4799"/>
                  </a:lnTo>
                  <a:lnTo>
                    <a:pt x="599" y="4799"/>
                  </a:lnTo>
                  <a:lnTo>
                    <a:pt x="0" y="2399"/>
                  </a:lnTo>
                  <a:lnTo>
                    <a:pt x="0" y="0"/>
                  </a:lnTo>
                  <a:lnTo>
                    <a:pt x="2399" y="2399"/>
                  </a:lnTo>
                  <a:lnTo>
                    <a:pt x="5400" y="4799"/>
                  </a:lnTo>
                  <a:lnTo>
                    <a:pt x="7799" y="4799"/>
                  </a:lnTo>
                  <a:lnTo>
                    <a:pt x="10199" y="7199"/>
                  </a:lnTo>
                  <a:lnTo>
                    <a:pt x="13199" y="9599"/>
                  </a:lnTo>
                  <a:lnTo>
                    <a:pt x="16200" y="9599"/>
                  </a:lnTo>
                  <a:lnTo>
                    <a:pt x="18599" y="7199"/>
                  </a:lnTo>
                  <a:lnTo>
                    <a:pt x="21600" y="47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6" name="未知"/>
            <p:cNvSpPr>
              <a:spLocks noChangeAspect="1"/>
            </p:cNvSpPr>
            <p:nvPr/>
          </p:nvSpPr>
          <p:spPr bwMode="auto">
            <a:xfrm>
              <a:off x="1093" y="410"/>
              <a:ext cx="82" cy="21"/>
            </a:xfrm>
            <a:custGeom>
              <a:avLst/>
              <a:gdLst/>
              <a:ahLst/>
              <a:cxnLst>
                <a:cxn ang="0">
                  <a:pos x="21600" y="4799"/>
                </a:cxn>
                <a:cxn ang="0">
                  <a:pos x="20999" y="9599"/>
                </a:cxn>
                <a:cxn ang="0">
                  <a:pos x="20399" y="11999"/>
                </a:cxn>
                <a:cxn ang="0">
                  <a:pos x="19199" y="14399"/>
                </a:cxn>
                <a:cxn ang="0">
                  <a:pos x="18599" y="16799"/>
                </a:cxn>
                <a:cxn ang="0">
                  <a:pos x="17999" y="16799"/>
                </a:cxn>
                <a:cxn ang="0">
                  <a:pos x="17399" y="16799"/>
                </a:cxn>
                <a:cxn ang="0">
                  <a:pos x="16200" y="19199"/>
                </a:cxn>
                <a:cxn ang="0">
                  <a:pos x="15599" y="21600"/>
                </a:cxn>
                <a:cxn ang="0">
                  <a:pos x="8999" y="19199"/>
                </a:cxn>
                <a:cxn ang="0">
                  <a:pos x="8399" y="16799"/>
                </a:cxn>
                <a:cxn ang="0">
                  <a:pos x="7799" y="16799"/>
                </a:cxn>
                <a:cxn ang="0">
                  <a:pos x="7799" y="16799"/>
                </a:cxn>
                <a:cxn ang="0">
                  <a:pos x="7799" y="16799"/>
                </a:cxn>
                <a:cxn ang="0">
                  <a:pos x="7199" y="16799"/>
                </a:cxn>
                <a:cxn ang="0">
                  <a:pos x="6599" y="16799"/>
                </a:cxn>
                <a:cxn ang="0">
                  <a:pos x="5999" y="16799"/>
                </a:cxn>
                <a:cxn ang="0">
                  <a:pos x="5400" y="14399"/>
                </a:cxn>
                <a:cxn ang="0">
                  <a:pos x="4799" y="11999"/>
                </a:cxn>
                <a:cxn ang="0">
                  <a:pos x="3599" y="11999"/>
                </a:cxn>
                <a:cxn ang="0">
                  <a:pos x="2999" y="9599"/>
                </a:cxn>
                <a:cxn ang="0">
                  <a:pos x="2399" y="9599"/>
                </a:cxn>
                <a:cxn ang="0">
                  <a:pos x="1799" y="4799"/>
                </a:cxn>
                <a:cxn ang="0">
                  <a:pos x="599" y="4799"/>
                </a:cxn>
                <a:cxn ang="0">
                  <a:pos x="0" y="2399"/>
                </a:cxn>
                <a:cxn ang="0">
                  <a:pos x="0" y="0"/>
                </a:cxn>
                <a:cxn ang="0">
                  <a:pos x="2399" y="2399"/>
                </a:cxn>
                <a:cxn ang="0">
                  <a:pos x="5400" y="4799"/>
                </a:cxn>
                <a:cxn ang="0">
                  <a:pos x="7799" y="4799"/>
                </a:cxn>
                <a:cxn ang="0">
                  <a:pos x="10199" y="7199"/>
                </a:cxn>
                <a:cxn ang="0">
                  <a:pos x="13199" y="9599"/>
                </a:cxn>
                <a:cxn ang="0">
                  <a:pos x="16200" y="9599"/>
                </a:cxn>
                <a:cxn ang="0">
                  <a:pos x="18599" y="7199"/>
                </a:cxn>
                <a:cxn ang="0">
                  <a:pos x="21600" y="4799"/>
                </a:cxn>
              </a:cxnLst>
              <a:rect l="0" t="0" r="r" b="b"/>
              <a:pathLst>
                <a:path w="21600" h="21600">
                  <a:moveTo>
                    <a:pt x="21600" y="4799"/>
                  </a:moveTo>
                  <a:lnTo>
                    <a:pt x="20999" y="9599"/>
                  </a:lnTo>
                  <a:lnTo>
                    <a:pt x="20399" y="11999"/>
                  </a:lnTo>
                  <a:lnTo>
                    <a:pt x="19199" y="14399"/>
                  </a:lnTo>
                  <a:lnTo>
                    <a:pt x="18599" y="16799"/>
                  </a:lnTo>
                  <a:lnTo>
                    <a:pt x="17999" y="16799"/>
                  </a:lnTo>
                  <a:lnTo>
                    <a:pt x="17399" y="16799"/>
                  </a:lnTo>
                  <a:lnTo>
                    <a:pt x="16200" y="19199"/>
                  </a:lnTo>
                  <a:lnTo>
                    <a:pt x="15599" y="21600"/>
                  </a:lnTo>
                  <a:lnTo>
                    <a:pt x="8999" y="19199"/>
                  </a:lnTo>
                  <a:lnTo>
                    <a:pt x="8399" y="16799"/>
                  </a:lnTo>
                  <a:lnTo>
                    <a:pt x="7799" y="16799"/>
                  </a:lnTo>
                  <a:lnTo>
                    <a:pt x="7799" y="16799"/>
                  </a:lnTo>
                  <a:lnTo>
                    <a:pt x="7799" y="16799"/>
                  </a:lnTo>
                  <a:lnTo>
                    <a:pt x="7199" y="16799"/>
                  </a:lnTo>
                  <a:lnTo>
                    <a:pt x="6599" y="16799"/>
                  </a:lnTo>
                  <a:lnTo>
                    <a:pt x="5999" y="16799"/>
                  </a:lnTo>
                  <a:lnTo>
                    <a:pt x="5400" y="14399"/>
                  </a:lnTo>
                  <a:lnTo>
                    <a:pt x="4799" y="11999"/>
                  </a:lnTo>
                  <a:lnTo>
                    <a:pt x="3599" y="11999"/>
                  </a:lnTo>
                  <a:lnTo>
                    <a:pt x="2999" y="9599"/>
                  </a:lnTo>
                  <a:lnTo>
                    <a:pt x="2399" y="9599"/>
                  </a:lnTo>
                  <a:lnTo>
                    <a:pt x="1799" y="4799"/>
                  </a:lnTo>
                  <a:lnTo>
                    <a:pt x="599" y="4799"/>
                  </a:lnTo>
                  <a:lnTo>
                    <a:pt x="0" y="2399"/>
                  </a:lnTo>
                  <a:lnTo>
                    <a:pt x="0" y="0"/>
                  </a:lnTo>
                  <a:lnTo>
                    <a:pt x="2399" y="2399"/>
                  </a:lnTo>
                  <a:lnTo>
                    <a:pt x="5400" y="4799"/>
                  </a:lnTo>
                  <a:lnTo>
                    <a:pt x="7799" y="4799"/>
                  </a:lnTo>
                  <a:lnTo>
                    <a:pt x="10199" y="7199"/>
                  </a:lnTo>
                  <a:lnTo>
                    <a:pt x="13199" y="9599"/>
                  </a:lnTo>
                  <a:lnTo>
                    <a:pt x="16200" y="9599"/>
                  </a:lnTo>
                  <a:lnTo>
                    <a:pt x="18599" y="7199"/>
                  </a:lnTo>
                  <a:lnTo>
                    <a:pt x="21600" y="47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7" name="未知"/>
            <p:cNvSpPr>
              <a:spLocks noChangeAspect="1"/>
            </p:cNvSpPr>
            <p:nvPr/>
          </p:nvSpPr>
          <p:spPr bwMode="auto">
            <a:xfrm>
              <a:off x="1100" y="426"/>
              <a:ext cx="54" cy="32"/>
            </a:xfrm>
            <a:custGeom>
              <a:avLst/>
              <a:gdLst/>
              <a:ahLst/>
              <a:cxnLst>
                <a:cxn ang="0">
                  <a:pos x="21600" y="6171"/>
                </a:cxn>
                <a:cxn ang="0">
                  <a:pos x="20699" y="9256"/>
                </a:cxn>
                <a:cxn ang="0">
                  <a:pos x="20699" y="12342"/>
                </a:cxn>
                <a:cxn ang="0">
                  <a:pos x="18900" y="13885"/>
                </a:cxn>
                <a:cxn ang="0">
                  <a:pos x="17999" y="15428"/>
                </a:cxn>
                <a:cxn ang="0">
                  <a:pos x="16200" y="16971"/>
                </a:cxn>
                <a:cxn ang="0">
                  <a:pos x="14399" y="18514"/>
                </a:cxn>
                <a:cxn ang="0">
                  <a:pos x="13500" y="20056"/>
                </a:cxn>
                <a:cxn ang="0">
                  <a:pos x="11699" y="21600"/>
                </a:cxn>
                <a:cxn ang="0">
                  <a:pos x="8999" y="21600"/>
                </a:cxn>
                <a:cxn ang="0">
                  <a:pos x="8100" y="20056"/>
                </a:cxn>
                <a:cxn ang="0">
                  <a:pos x="7199" y="20056"/>
                </a:cxn>
                <a:cxn ang="0">
                  <a:pos x="5400" y="18514"/>
                </a:cxn>
                <a:cxn ang="0">
                  <a:pos x="3599" y="16971"/>
                </a:cxn>
                <a:cxn ang="0">
                  <a:pos x="2700" y="15428"/>
                </a:cxn>
                <a:cxn ang="0">
                  <a:pos x="899" y="13885"/>
                </a:cxn>
                <a:cxn ang="0">
                  <a:pos x="0" y="10800"/>
                </a:cxn>
                <a:cxn ang="0">
                  <a:pos x="0" y="0"/>
                </a:cxn>
                <a:cxn ang="0">
                  <a:pos x="2700" y="0"/>
                </a:cxn>
                <a:cxn ang="0">
                  <a:pos x="5400" y="3085"/>
                </a:cxn>
                <a:cxn ang="0">
                  <a:pos x="8100" y="4628"/>
                </a:cxn>
                <a:cxn ang="0">
                  <a:pos x="9899" y="4628"/>
                </a:cxn>
                <a:cxn ang="0">
                  <a:pos x="12599" y="6171"/>
                </a:cxn>
                <a:cxn ang="0">
                  <a:pos x="16200" y="6171"/>
                </a:cxn>
                <a:cxn ang="0">
                  <a:pos x="18900" y="6171"/>
                </a:cxn>
                <a:cxn ang="0">
                  <a:pos x="21600" y="6171"/>
                </a:cxn>
              </a:cxnLst>
              <a:rect l="0" t="0" r="r" b="b"/>
              <a:pathLst>
                <a:path w="21600" h="21600">
                  <a:moveTo>
                    <a:pt x="21600" y="6171"/>
                  </a:moveTo>
                  <a:lnTo>
                    <a:pt x="20699" y="9256"/>
                  </a:lnTo>
                  <a:lnTo>
                    <a:pt x="20699" y="12342"/>
                  </a:lnTo>
                  <a:lnTo>
                    <a:pt x="18900" y="13885"/>
                  </a:lnTo>
                  <a:lnTo>
                    <a:pt x="17999" y="15428"/>
                  </a:lnTo>
                  <a:lnTo>
                    <a:pt x="16200" y="16971"/>
                  </a:lnTo>
                  <a:lnTo>
                    <a:pt x="14399" y="18514"/>
                  </a:lnTo>
                  <a:lnTo>
                    <a:pt x="13500" y="20056"/>
                  </a:lnTo>
                  <a:lnTo>
                    <a:pt x="11699" y="21600"/>
                  </a:lnTo>
                  <a:lnTo>
                    <a:pt x="8999" y="21600"/>
                  </a:lnTo>
                  <a:lnTo>
                    <a:pt x="8100" y="20056"/>
                  </a:lnTo>
                  <a:lnTo>
                    <a:pt x="7199" y="20056"/>
                  </a:lnTo>
                  <a:lnTo>
                    <a:pt x="5400" y="18514"/>
                  </a:lnTo>
                  <a:lnTo>
                    <a:pt x="3599" y="16971"/>
                  </a:lnTo>
                  <a:lnTo>
                    <a:pt x="2700" y="15428"/>
                  </a:lnTo>
                  <a:lnTo>
                    <a:pt x="899" y="13885"/>
                  </a:lnTo>
                  <a:lnTo>
                    <a:pt x="0" y="10800"/>
                  </a:lnTo>
                  <a:lnTo>
                    <a:pt x="0" y="0"/>
                  </a:lnTo>
                  <a:lnTo>
                    <a:pt x="2700" y="0"/>
                  </a:lnTo>
                  <a:lnTo>
                    <a:pt x="5400" y="3085"/>
                  </a:lnTo>
                  <a:lnTo>
                    <a:pt x="8100" y="4628"/>
                  </a:lnTo>
                  <a:lnTo>
                    <a:pt x="9899" y="4628"/>
                  </a:lnTo>
                  <a:lnTo>
                    <a:pt x="12599" y="6171"/>
                  </a:lnTo>
                  <a:lnTo>
                    <a:pt x="16200" y="6171"/>
                  </a:lnTo>
                  <a:lnTo>
                    <a:pt x="18900" y="6171"/>
                  </a:lnTo>
                  <a:lnTo>
                    <a:pt x="21600" y="61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8" name="未知"/>
            <p:cNvSpPr>
              <a:spLocks noChangeAspect="1"/>
            </p:cNvSpPr>
            <p:nvPr/>
          </p:nvSpPr>
          <p:spPr bwMode="auto">
            <a:xfrm>
              <a:off x="1100" y="426"/>
              <a:ext cx="54" cy="32"/>
            </a:xfrm>
            <a:custGeom>
              <a:avLst/>
              <a:gdLst/>
              <a:ahLst/>
              <a:cxnLst>
                <a:cxn ang="0">
                  <a:pos x="21600" y="6171"/>
                </a:cxn>
                <a:cxn ang="0">
                  <a:pos x="20699" y="9256"/>
                </a:cxn>
                <a:cxn ang="0">
                  <a:pos x="20699" y="12342"/>
                </a:cxn>
                <a:cxn ang="0">
                  <a:pos x="18900" y="13885"/>
                </a:cxn>
                <a:cxn ang="0">
                  <a:pos x="17999" y="15428"/>
                </a:cxn>
                <a:cxn ang="0">
                  <a:pos x="16200" y="16971"/>
                </a:cxn>
                <a:cxn ang="0">
                  <a:pos x="14399" y="18514"/>
                </a:cxn>
                <a:cxn ang="0">
                  <a:pos x="13500" y="20056"/>
                </a:cxn>
                <a:cxn ang="0">
                  <a:pos x="11699" y="21600"/>
                </a:cxn>
                <a:cxn ang="0">
                  <a:pos x="8999" y="21600"/>
                </a:cxn>
                <a:cxn ang="0">
                  <a:pos x="8100" y="20056"/>
                </a:cxn>
                <a:cxn ang="0">
                  <a:pos x="7199" y="20056"/>
                </a:cxn>
                <a:cxn ang="0">
                  <a:pos x="5400" y="18514"/>
                </a:cxn>
                <a:cxn ang="0">
                  <a:pos x="3599" y="16971"/>
                </a:cxn>
                <a:cxn ang="0">
                  <a:pos x="2700" y="15428"/>
                </a:cxn>
                <a:cxn ang="0">
                  <a:pos x="899" y="13885"/>
                </a:cxn>
                <a:cxn ang="0">
                  <a:pos x="0" y="10800"/>
                </a:cxn>
                <a:cxn ang="0">
                  <a:pos x="0" y="0"/>
                </a:cxn>
                <a:cxn ang="0">
                  <a:pos x="2700" y="0"/>
                </a:cxn>
                <a:cxn ang="0">
                  <a:pos x="5400" y="3085"/>
                </a:cxn>
                <a:cxn ang="0">
                  <a:pos x="8100" y="4628"/>
                </a:cxn>
                <a:cxn ang="0">
                  <a:pos x="9899" y="4628"/>
                </a:cxn>
                <a:cxn ang="0">
                  <a:pos x="12599" y="6171"/>
                </a:cxn>
                <a:cxn ang="0">
                  <a:pos x="16200" y="6171"/>
                </a:cxn>
                <a:cxn ang="0">
                  <a:pos x="18900" y="6171"/>
                </a:cxn>
                <a:cxn ang="0">
                  <a:pos x="21600" y="6171"/>
                </a:cxn>
              </a:cxnLst>
              <a:rect l="0" t="0" r="r" b="b"/>
              <a:pathLst>
                <a:path w="21600" h="21600">
                  <a:moveTo>
                    <a:pt x="21600" y="6171"/>
                  </a:moveTo>
                  <a:lnTo>
                    <a:pt x="20699" y="9256"/>
                  </a:lnTo>
                  <a:lnTo>
                    <a:pt x="20699" y="12342"/>
                  </a:lnTo>
                  <a:lnTo>
                    <a:pt x="18900" y="13885"/>
                  </a:lnTo>
                  <a:lnTo>
                    <a:pt x="17999" y="15428"/>
                  </a:lnTo>
                  <a:lnTo>
                    <a:pt x="16200" y="16971"/>
                  </a:lnTo>
                  <a:lnTo>
                    <a:pt x="14399" y="18514"/>
                  </a:lnTo>
                  <a:lnTo>
                    <a:pt x="13500" y="20056"/>
                  </a:lnTo>
                  <a:lnTo>
                    <a:pt x="11699" y="21600"/>
                  </a:lnTo>
                  <a:lnTo>
                    <a:pt x="8999" y="21600"/>
                  </a:lnTo>
                  <a:lnTo>
                    <a:pt x="8100" y="20056"/>
                  </a:lnTo>
                  <a:lnTo>
                    <a:pt x="7199" y="20056"/>
                  </a:lnTo>
                  <a:lnTo>
                    <a:pt x="5400" y="18514"/>
                  </a:lnTo>
                  <a:lnTo>
                    <a:pt x="3599" y="16971"/>
                  </a:lnTo>
                  <a:lnTo>
                    <a:pt x="2700" y="15428"/>
                  </a:lnTo>
                  <a:lnTo>
                    <a:pt x="899" y="13885"/>
                  </a:lnTo>
                  <a:lnTo>
                    <a:pt x="0" y="10800"/>
                  </a:lnTo>
                  <a:lnTo>
                    <a:pt x="0" y="0"/>
                  </a:lnTo>
                  <a:lnTo>
                    <a:pt x="2700" y="0"/>
                  </a:lnTo>
                  <a:lnTo>
                    <a:pt x="5400" y="3085"/>
                  </a:lnTo>
                  <a:lnTo>
                    <a:pt x="8100" y="4628"/>
                  </a:lnTo>
                  <a:lnTo>
                    <a:pt x="9899" y="4628"/>
                  </a:lnTo>
                  <a:lnTo>
                    <a:pt x="12599" y="6171"/>
                  </a:lnTo>
                  <a:lnTo>
                    <a:pt x="16200" y="6171"/>
                  </a:lnTo>
                  <a:lnTo>
                    <a:pt x="18900" y="6171"/>
                  </a:lnTo>
                  <a:lnTo>
                    <a:pt x="21600" y="617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9" name="未知"/>
            <p:cNvSpPr>
              <a:spLocks noChangeAspect="1"/>
            </p:cNvSpPr>
            <p:nvPr/>
          </p:nvSpPr>
          <p:spPr bwMode="auto">
            <a:xfrm>
              <a:off x="1043" y="460"/>
              <a:ext cx="538" cy="474"/>
            </a:xfrm>
            <a:custGeom>
              <a:avLst/>
              <a:gdLst/>
              <a:ahLst/>
              <a:cxnLst>
                <a:cxn ang="0">
                  <a:pos x="14946" y="2066"/>
                </a:cxn>
                <a:cxn ang="0">
                  <a:pos x="16313" y="3203"/>
                </a:cxn>
                <a:cxn ang="0">
                  <a:pos x="17407" y="4237"/>
                </a:cxn>
                <a:cxn ang="0">
                  <a:pos x="18592" y="6200"/>
                </a:cxn>
                <a:cxn ang="0">
                  <a:pos x="20141" y="9094"/>
                </a:cxn>
                <a:cxn ang="0">
                  <a:pos x="21508" y="13125"/>
                </a:cxn>
                <a:cxn ang="0">
                  <a:pos x="21417" y="15812"/>
                </a:cxn>
                <a:cxn ang="0">
                  <a:pos x="21052" y="16535"/>
                </a:cxn>
                <a:cxn ang="0">
                  <a:pos x="20323" y="17672"/>
                </a:cxn>
                <a:cxn ang="0">
                  <a:pos x="19138" y="18912"/>
                </a:cxn>
                <a:cxn ang="0">
                  <a:pos x="16951" y="20049"/>
                </a:cxn>
                <a:cxn ang="0">
                  <a:pos x="14764" y="20462"/>
                </a:cxn>
                <a:cxn ang="0">
                  <a:pos x="13579" y="20462"/>
                </a:cxn>
                <a:cxn ang="0">
                  <a:pos x="12941" y="20462"/>
                </a:cxn>
                <a:cxn ang="0">
                  <a:pos x="12759" y="20462"/>
                </a:cxn>
                <a:cxn ang="0">
                  <a:pos x="12030" y="20979"/>
                </a:cxn>
                <a:cxn ang="0">
                  <a:pos x="9751" y="21600"/>
                </a:cxn>
                <a:cxn ang="0">
                  <a:pos x="6470" y="21393"/>
                </a:cxn>
                <a:cxn ang="0">
                  <a:pos x="3098" y="20462"/>
                </a:cxn>
                <a:cxn ang="0">
                  <a:pos x="0" y="18809"/>
                </a:cxn>
                <a:cxn ang="0">
                  <a:pos x="90" y="17672"/>
                </a:cxn>
                <a:cxn ang="0">
                  <a:pos x="273" y="16432"/>
                </a:cxn>
                <a:cxn ang="0">
                  <a:pos x="273" y="15915"/>
                </a:cxn>
                <a:cxn ang="0">
                  <a:pos x="455" y="15295"/>
                </a:cxn>
                <a:cxn ang="0">
                  <a:pos x="2642" y="14158"/>
                </a:cxn>
                <a:cxn ang="0">
                  <a:pos x="4921" y="15502"/>
                </a:cxn>
                <a:cxn ang="0">
                  <a:pos x="6288" y="15915"/>
                </a:cxn>
                <a:cxn ang="0">
                  <a:pos x="7108" y="16328"/>
                </a:cxn>
                <a:cxn ang="0">
                  <a:pos x="4921" y="15088"/>
                </a:cxn>
                <a:cxn ang="0">
                  <a:pos x="1731" y="13331"/>
                </a:cxn>
                <a:cxn ang="0">
                  <a:pos x="1458" y="11058"/>
                </a:cxn>
                <a:cxn ang="0">
                  <a:pos x="2096" y="8474"/>
                </a:cxn>
                <a:cxn ang="0">
                  <a:pos x="3372" y="8474"/>
                </a:cxn>
                <a:cxn ang="0">
                  <a:pos x="5103" y="8887"/>
                </a:cxn>
                <a:cxn ang="0">
                  <a:pos x="7564" y="9508"/>
                </a:cxn>
                <a:cxn ang="0">
                  <a:pos x="10207" y="10024"/>
                </a:cxn>
                <a:cxn ang="0">
                  <a:pos x="12303" y="10644"/>
                </a:cxn>
                <a:cxn ang="0">
                  <a:pos x="14126" y="11058"/>
                </a:cxn>
                <a:cxn ang="0">
                  <a:pos x="14764" y="11368"/>
                </a:cxn>
                <a:cxn ang="0">
                  <a:pos x="15128" y="11471"/>
                </a:cxn>
                <a:cxn ang="0">
                  <a:pos x="15037" y="11265"/>
                </a:cxn>
                <a:cxn ang="0">
                  <a:pos x="14399" y="10954"/>
                </a:cxn>
                <a:cxn ang="0">
                  <a:pos x="13123" y="10541"/>
                </a:cxn>
                <a:cxn ang="0">
                  <a:pos x="11483" y="10231"/>
                </a:cxn>
                <a:cxn ang="0">
                  <a:pos x="9387" y="9508"/>
                </a:cxn>
                <a:cxn ang="0">
                  <a:pos x="7017" y="9094"/>
                </a:cxn>
                <a:cxn ang="0">
                  <a:pos x="5924" y="8784"/>
                </a:cxn>
                <a:cxn ang="0">
                  <a:pos x="5194" y="8577"/>
                </a:cxn>
                <a:cxn ang="0">
                  <a:pos x="4010" y="8164"/>
                </a:cxn>
                <a:cxn ang="0">
                  <a:pos x="2642" y="7750"/>
                </a:cxn>
                <a:cxn ang="0">
                  <a:pos x="2825" y="5890"/>
                </a:cxn>
                <a:cxn ang="0">
                  <a:pos x="3372" y="3616"/>
                </a:cxn>
                <a:cxn ang="0">
                  <a:pos x="4556" y="2893"/>
                </a:cxn>
                <a:cxn ang="0">
                  <a:pos x="5832" y="2583"/>
                </a:cxn>
                <a:cxn ang="0">
                  <a:pos x="5194" y="2480"/>
                </a:cxn>
                <a:cxn ang="0">
                  <a:pos x="3918" y="2583"/>
                </a:cxn>
                <a:cxn ang="0">
                  <a:pos x="3827" y="1653"/>
                </a:cxn>
                <a:cxn ang="0">
                  <a:pos x="4283" y="309"/>
                </a:cxn>
                <a:cxn ang="0">
                  <a:pos x="6288" y="0"/>
                </a:cxn>
                <a:cxn ang="0">
                  <a:pos x="9022" y="0"/>
                </a:cxn>
                <a:cxn ang="0">
                  <a:pos x="11210" y="516"/>
                </a:cxn>
                <a:cxn ang="0">
                  <a:pos x="13306" y="1239"/>
                </a:cxn>
              </a:cxnLst>
              <a:rect l="0" t="0" r="r" b="b"/>
              <a:pathLst>
                <a:path w="21600" h="21600">
                  <a:moveTo>
                    <a:pt x="13944" y="1446"/>
                  </a:moveTo>
                  <a:lnTo>
                    <a:pt x="14217" y="1653"/>
                  </a:lnTo>
                  <a:lnTo>
                    <a:pt x="14582" y="1860"/>
                  </a:lnTo>
                  <a:lnTo>
                    <a:pt x="14946" y="2066"/>
                  </a:lnTo>
                  <a:lnTo>
                    <a:pt x="15311" y="2377"/>
                  </a:lnTo>
                  <a:lnTo>
                    <a:pt x="15584" y="2583"/>
                  </a:lnTo>
                  <a:lnTo>
                    <a:pt x="15949" y="2893"/>
                  </a:lnTo>
                  <a:lnTo>
                    <a:pt x="16313" y="3203"/>
                  </a:lnTo>
                  <a:lnTo>
                    <a:pt x="16678" y="3513"/>
                  </a:lnTo>
                  <a:lnTo>
                    <a:pt x="16678" y="3410"/>
                  </a:lnTo>
                  <a:lnTo>
                    <a:pt x="17042" y="3823"/>
                  </a:lnTo>
                  <a:lnTo>
                    <a:pt x="17407" y="4237"/>
                  </a:lnTo>
                  <a:lnTo>
                    <a:pt x="17772" y="4650"/>
                  </a:lnTo>
                  <a:lnTo>
                    <a:pt x="18136" y="5167"/>
                  </a:lnTo>
                  <a:lnTo>
                    <a:pt x="18409" y="5684"/>
                  </a:lnTo>
                  <a:lnTo>
                    <a:pt x="18592" y="6200"/>
                  </a:lnTo>
                  <a:lnTo>
                    <a:pt x="18774" y="6820"/>
                  </a:lnTo>
                  <a:lnTo>
                    <a:pt x="18956" y="7337"/>
                  </a:lnTo>
                  <a:lnTo>
                    <a:pt x="19594" y="8267"/>
                  </a:lnTo>
                  <a:lnTo>
                    <a:pt x="20141" y="9094"/>
                  </a:lnTo>
                  <a:lnTo>
                    <a:pt x="20688" y="10024"/>
                  </a:lnTo>
                  <a:lnTo>
                    <a:pt x="21052" y="11058"/>
                  </a:lnTo>
                  <a:lnTo>
                    <a:pt x="21326" y="12091"/>
                  </a:lnTo>
                  <a:lnTo>
                    <a:pt x="21508" y="13125"/>
                  </a:lnTo>
                  <a:lnTo>
                    <a:pt x="21600" y="14158"/>
                  </a:lnTo>
                  <a:lnTo>
                    <a:pt x="21600" y="15398"/>
                  </a:lnTo>
                  <a:lnTo>
                    <a:pt x="21417" y="15605"/>
                  </a:lnTo>
                  <a:lnTo>
                    <a:pt x="21417" y="15812"/>
                  </a:lnTo>
                  <a:lnTo>
                    <a:pt x="21235" y="15915"/>
                  </a:lnTo>
                  <a:lnTo>
                    <a:pt x="21235" y="16122"/>
                  </a:lnTo>
                  <a:lnTo>
                    <a:pt x="21144" y="16328"/>
                  </a:lnTo>
                  <a:lnTo>
                    <a:pt x="21052" y="16535"/>
                  </a:lnTo>
                  <a:lnTo>
                    <a:pt x="20961" y="16639"/>
                  </a:lnTo>
                  <a:lnTo>
                    <a:pt x="20779" y="16845"/>
                  </a:lnTo>
                  <a:lnTo>
                    <a:pt x="20506" y="17362"/>
                  </a:lnTo>
                  <a:lnTo>
                    <a:pt x="20323" y="17672"/>
                  </a:lnTo>
                  <a:lnTo>
                    <a:pt x="20050" y="17982"/>
                  </a:lnTo>
                  <a:lnTo>
                    <a:pt x="19868" y="18396"/>
                  </a:lnTo>
                  <a:lnTo>
                    <a:pt x="19503" y="18706"/>
                  </a:lnTo>
                  <a:lnTo>
                    <a:pt x="19138" y="18912"/>
                  </a:lnTo>
                  <a:lnTo>
                    <a:pt x="18774" y="19222"/>
                  </a:lnTo>
                  <a:lnTo>
                    <a:pt x="18501" y="19326"/>
                  </a:lnTo>
                  <a:lnTo>
                    <a:pt x="17589" y="19636"/>
                  </a:lnTo>
                  <a:lnTo>
                    <a:pt x="16951" y="20049"/>
                  </a:lnTo>
                  <a:lnTo>
                    <a:pt x="16131" y="20256"/>
                  </a:lnTo>
                  <a:lnTo>
                    <a:pt x="15402" y="20462"/>
                  </a:lnTo>
                  <a:lnTo>
                    <a:pt x="15128" y="20462"/>
                  </a:lnTo>
                  <a:lnTo>
                    <a:pt x="14764" y="20462"/>
                  </a:lnTo>
                  <a:lnTo>
                    <a:pt x="14491" y="20462"/>
                  </a:lnTo>
                  <a:lnTo>
                    <a:pt x="14126" y="20462"/>
                  </a:lnTo>
                  <a:lnTo>
                    <a:pt x="13944" y="20462"/>
                  </a:lnTo>
                  <a:lnTo>
                    <a:pt x="13579" y="20462"/>
                  </a:lnTo>
                  <a:lnTo>
                    <a:pt x="13306" y="20462"/>
                  </a:lnTo>
                  <a:lnTo>
                    <a:pt x="13032" y="20359"/>
                  </a:lnTo>
                  <a:lnTo>
                    <a:pt x="12941" y="20462"/>
                  </a:lnTo>
                  <a:lnTo>
                    <a:pt x="12941" y="20462"/>
                  </a:lnTo>
                  <a:lnTo>
                    <a:pt x="12850" y="20462"/>
                  </a:lnTo>
                  <a:lnTo>
                    <a:pt x="12850" y="20462"/>
                  </a:lnTo>
                  <a:lnTo>
                    <a:pt x="12759" y="20462"/>
                  </a:lnTo>
                  <a:lnTo>
                    <a:pt x="12759" y="20462"/>
                  </a:lnTo>
                  <a:lnTo>
                    <a:pt x="12759" y="20462"/>
                  </a:lnTo>
                  <a:lnTo>
                    <a:pt x="12668" y="20462"/>
                  </a:lnTo>
                  <a:lnTo>
                    <a:pt x="12394" y="20773"/>
                  </a:lnTo>
                  <a:lnTo>
                    <a:pt x="12030" y="20979"/>
                  </a:lnTo>
                  <a:lnTo>
                    <a:pt x="11665" y="21083"/>
                  </a:lnTo>
                  <a:lnTo>
                    <a:pt x="11300" y="21186"/>
                  </a:lnTo>
                  <a:lnTo>
                    <a:pt x="10571" y="21393"/>
                  </a:lnTo>
                  <a:lnTo>
                    <a:pt x="9751" y="21600"/>
                  </a:lnTo>
                  <a:lnTo>
                    <a:pt x="9022" y="21600"/>
                  </a:lnTo>
                  <a:lnTo>
                    <a:pt x="8111" y="21600"/>
                  </a:lnTo>
                  <a:lnTo>
                    <a:pt x="7290" y="21496"/>
                  </a:lnTo>
                  <a:lnTo>
                    <a:pt x="6470" y="21393"/>
                  </a:lnTo>
                  <a:lnTo>
                    <a:pt x="5650" y="21083"/>
                  </a:lnTo>
                  <a:lnTo>
                    <a:pt x="4739" y="20979"/>
                  </a:lnTo>
                  <a:lnTo>
                    <a:pt x="3918" y="20669"/>
                  </a:lnTo>
                  <a:lnTo>
                    <a:pt x="3098" y="20462"/>
                  </a:lnTo>
                  <a:lnTo>
                    <a:pt x="2278" y="20153"/>
                  </a:lnTo>
                  <a:lnTo>
                    <a:pt x="1458" y="19739"/>
                  </a:lnTo>
                  <a:lnTo>
                    <a:pt x="637" y="19326"/>
                  </a:lnTo>
                  <a:lnTo>
                    <a:pt x="0" y="18809"/>
                  </a:lnTo>
                  <a:lnTo>
                    <a:pt x="0" y="18499"/>
                  </a:lnTo>
                  <a:lnTo>
                    <a:pt x="0" y="18189"/>
                  </a:lnTo>
                  <a:lnTo>
                    <a:pt x="0" y="17879"/>
                  </a:lnTo>
                  <a:lnTo>
                    <a:pt x="90" y="17672"/>
                  </a:lnTo>
                  <a:lnTo>
                    <a:pt x="182" y="17362"/>
                  </a:lnTo>
                  <a:lnTo>
                    <a:pt x="182" y="17052"/>
                  </a:lnTo>
                  <a:lnTo>
                    <a:pt x="182" y="16742"/>
                  </a:lnTo>
                  <a:lnTo>
                    <a:pt x="273" y="16432"/>
                  </a:lnTo>
                  <a:lnTo>
                    <a:pt x="182" y="16328"/>
                  </a:lnTo>
                  <a:lnTo>
                    <a:pt x="182" y="16225"/>
                  </a:lnTo>
                  <a:lnTo>
                    <a:pt x="182" y="16019"/>
                  </a:lnTo>
                  <a:lnTo>
                    <a:pt x="273" y="15915"/>
                  </a:lnTo>
                  <a:lnTo>
                    <a:pt x="273" y="15812"/>
                  </a:lnTo>
                  <a:lnTo>
                    <a:pt x="364" y="15605"/>
                  </a:lnTo>
                  <a:lnTo>
                    <a:pt x="364" y="15502"/>
                  </a:lnTo>
                  <a:lnTo>
                    <a:pt x="455" y="15295"/>
                  </a:lnTo>
                  <a:lnTo>
                    <a:pt x="911" y="13228"/>
                  </a:lnTo>
                  <a:lnTo>
                    <a:pt x="1458" y="13538"/>
                  </a:lnTo>
                  <a:lnTo>
                    <a:pt x="2004" y="13848"/>
                  </a:lnTo>
                  <a:lnTo>
                    <a:pt x="2642" y="14158"/>
                  </a:lnTo>
                  <a:lnTo>
                    <a:pt x="3189" y="14468"/>
                  </a:lnTo>
                  <a:lnTo>
                    <a:pt x="3827" y="14778"/>
                  </a:lnTo>
                  <a:lnTo>
                    <a:pt x="4374" y="15088"/>
                  </a:lnTo>
                  <a:lnTo>
                    <a:pt x="4921" y="15502"/>
                  </a:lnTo>
                  <a:lnTo>
                    <a:pt x="5650" y="15708"/>
                  </a:lnTo>
                  <a:lnTo>
                    <a:pt x="5832" y="15812"/>
                  </a:lnTo>
                  <a:lnTo>
                    <a:pt x="6106" y="15915"/>
                  </a:lnTo>
                  <a:lnTo>
                    <a:pt x="6288" y="15915"/>
                  </a:lnTo>
                  <a:lnTo>
                    <a:pt x="6470" y="16019"/>
                  </a:lnTo>
                  <a:lnTo>
                    <a:pt x="6653" y="16225"/>
                  </a:lnTo>
                  <a:lnTo>
                    <a:pt x="6835" y="16225"/>
                  </a:lnTo>
                  <a:lnTo>
                    <a:pt x="7108" y="16328"/>
                  </a:lnTo>
                  <a:lnTo>
                    <a:pt x="7290" y="16328"/>
                  </a:lnTo>
                  <a:lnTo>
                    <a:pt x="6470" y="15915"/>
                  </a:lnTo>
                  <a:lnTo>
                    <a:pt x="5741" y="15502"/>
                  </a:lnTo>
                  <a:lnTo>
                    <a:pt x="4921" y="15088"/>
                  </a:lnTo>
                  <a:lnTo>
                    <a:pt x="4192" y="14572"/>
                  </a:lnTo>
                  <a:lnTo>
                    <a:pt x="3372" y="14158"/>
                  </a:lnTo>
                  <a:lnTo>
                    <a:pt x="2551" y="13848"/>
                  </a:lnTo>
                  <a:lnTo>
                    <a:pt x="1731" y="13331"/>
                  </a:lnTo>
                  <a:lnTo>
                    <a:pt x="1002" y="12918"/>
                  </a:lnTo>
                  <a:lnTo>
                    <a:pt x="1184" y="12401"/>
                  </a:lnTo>
                  <a:lnTo>
                    <a:pt x="1366" y="11678"/>
                  </a:lnTo>
                  <a:lnTo>
                    <a:pt x="1458" y="11058"/>
                  </a:lnTo>
                  <a:lnTo>
                    <a:pt x="1640" y="10438"/>
                  </a:lnTo>
                  <a:lnTo>
                    <a:pt x="1731" y="9818"/>
                  </a:lnTo>
                  <a:lnTo>
                    <a:pt x="1913" y="9094"/>
                  </a:lnTo>
                  <a:lnTo>
                    <a:pt x="2096" y="8474"/>
                  </a:lnTo>
                  <a:lnTo>
                    <a:pt x="2278" y="7854"/>
                  </a:lnTo>
                  <a:lnTo>
                    <a:pt x="2642" y="8061"/>
                  </a:lnTo>
                  <a:lnTo>
                    <a:pt x="3098" y="8267"/>
                  </a:lnTo>
                  <a:lnTo>
                    <a:pt x="3372" y="8474"/>
                  </a:lnTo>
                  <a:lnTo>
                    <a:pt x="3827" y="8577"/>
                  </a:lnTo>
                  <a:lnTo>
                    <a:pt x="4283" y="8681"/>
                  </a:lnTo>
                  <a:lnTo>
                    <a:pt x="4739" y="8784"/>
                  </a:lnTo>
                  <a:lnTo>
                    <a:pt x="5103" y="8887"/>
                  </a:lnTo>
                  <a:lnTo>
                    <a:pt x="5559" y="8991"/>
                  </a:lnTo>
                  <a:lnTo>
                    <a:pt x="6197" y="9197"/>
                  </a:lnTo>
                  <a:lnTo>
                    <a:pt x="6835" y="9404"/>
                  </a:lnTo>
                  <a:lnTo>
                    <a:pt x="7564" y="9508"/>
                  </a:lnTo>
                  <a:lnTo>
                    <a:pt x="8202" y="9714"/>
                  </a:lnTo>
                  <a:lnTo>
                    <a:pt x="8840" y="9714"/>
                  </a:lnTo>
                  <a:lnTo>
                    <a:pt x="9478" y="9921"/>
                  </a:lnTo>
                  <a:lnTo>
                    <a:pt x="10207" y="10024"/>
                  </a:lnTo>
                  <a:lnTo>
                    <a:pt x="10845" y="10127"/>
                  </a:lnTo>
                  <a:lnTo>
                    <a:pt x="11300" y="10334"/>
                  </a:lnTo>
                  <a:lnTo>
                    <a:pt x="11848" y="10541"/>
                  </a:lnTo>
                  <a:lnTo>
                    <a:pt x="12303" y="10644"/>
                  </a:lnTo>
                  <a:lnTo>
                    <a:pt x="12759" y="10644"/>
                  </a:lnTo>
                  <a:lnTo>
                    <a:pt x="13214" y="10748"/>
                  </a:lnTo>
                  <a:lnTo>
                    <a:pt x="13762" y="10954"/>
                  </a:lnTo>
                  <a:lnTo>
                    <a:pt x="14126" y="11058"/>
                  </a:lnTo>
                  <a:lnTo>
                    <a:pt x="14582" y="11265"/>
                  </a:lnTo>
                  <a:lnTo>
                    <a:pt x="14582" y="11265"/>
                  </a:lnTo>
                  <a:lnTo>
                    <a:pt x="14673" y="11368"/>
                  </a:lnTo>
                  <a:lnTo>
                    <a:pt x="14764" y="11368"/>
                  </a:lnTo>
                  <a:lnTo>
                    <a:pt x="14855" y="11471"/>
                  </a:lnTo>
                  <a:lnTo>
                    <a:pt x="15037" y="11471"/>
                  </a:lnTo>
                  <a:lnTo>
                    <a:pt x="15037" y="11471"/>
                  </a:lnTo>
                  <a:lnTo>
                    <a:pt x="15128" y="11471"/>
                  </a:lnTo>
                  <a:lnTo>
                    <a:pt x="15220" y="11574"/>
                  </a:lnTo>
                  <a:lnTo>
                    <a:pt x="15220" y="11471"/>
                  </a:lnTo>
                  <a:lnTo>
                    <a:pt x="15128" y="11265"/>
                  </a:lnTo>
                  <a:lnTo>
                    <a:pt x="15037" y="11265"/>
                  </a:lnTo>
                  <a:lnTo>
                    <a:pt x="14855" y="11161"/>
                  </a:lnTo>
                  <a:lnTo>
                    <a:pt x="14673" y="11161"/>
                  </a:lnTo>
                  <a:lnTo>
                    <a:pt x="14582" y="11058"/>
                  </a:lnTo>
                  <a:lnTo>
                    <a:pt x="14399" y="10954"/>
                  </a:lnTo>
                  <a:lnTo>
                    <a:pt x="14308" y="10851"/>
                  </a:lnTo>
                  <a:lnTo>
                    <a:pt x="13944" y="10748"/>
                  </a:lnTo>
                  <a:lnTo>
                    <a:pt x="13579" y="10644"/>
                  </a:lnTo>
                  <a:lnTo>
                    <a:pt x="13123" y="10541"/>
                  </a:lnTo>
                  <a:lnTo>
                    <a:pt x="12668" y="10541"/>
                  </a:lnTo>
                  <a:lnTo>
                    <a:pt x="12303" y="10438"/>
                  </a:lnTo>
                  <a:lnTo>
                    <a:pt x="11939" y="10334"/>
                  </a:lnTo>
                  <a:lnTo>
                    <a:pt x="11483" y="10231"/>
                  </a:lnTo>
                  <a:lnTo>
                    <a:pt x="11027" y="10024"/>
                  </a:lnTo>
                  <a:lnTo>
                    <a:pt x="10571" y="9818"/>
                  </a:lnTo>
                  <a:lnTo>
                    <a:pt x="9934" y="9714"/>
                  </a:lnTo>
                  <a:lnTo>
                    <a:pt x="9387" y="9508"/>
                  </a:lnTo>
                  <a:lnTo>
                    <a:pt x="8840" y="9404"/>
                  </a:lnTo>
                  <a:lnTo>
                    <a:pt x="8202" y="9301"/>
                  </a:lnTo>
                  <a:lnTo>
                    <a:pt x="7655" y="9197"/>
                  </a:lnTo>
                  <a:lnTo>
                    <a:pt x="7017" y="9094"/>
                  </a:lnTo>
                  <a:lnTo>
                    <a:pt x="6379" y="8887"/>
                  </a:lnTo>
                  <a:lnTo>
                    <a:pt x="6288" y="8887"/>
                  </a:lnTo>
                  <a:lnTo>
                    <a:pt x="6106" y="8887"/>
                  </a:lnTo>
                  <a:lnTo>
                    <a:pt x="5924" y="8784"/>
                  </a:lnTo>
                  <a:lnTo>
                    <a:pt x="5741" y="8681"/>
                  </a:lnTo>
                  <a:lnTo>
                    <a:pt x="5559" y="8681"/>
                  </a:lnTo>
                  <a:lnTo>
                    <a:pt x="5376" y="8681"/>
                  </a:lnTo>
                  <a:lnTo>
                    <a:pt x="5194" y="8577"/>
                  </a:lnTo>
                  <a:lnTo>
                    <a:pt x="5012" y="8577"/>
                  </a:lnTo>
                  <a:lnTo>
                    <a:pt x="4739" y="8474"/>
                  </a:lnTo>
                  <a:lnTo>
                    <a:pt x="4374" y="8267"/>
                  </a:lnTo>
                  <a:lnTo>
                    <a:pt x="4010" y="8164"/>
                  </a:lnTo>
                  <a:lnTo>
                    <a:pt x="3645" y="8164"/>
                  </a:lnTo>
                  <a:lnTo>
                    <a:pt x="3280" y="8061"/>
                  </a:lnTo>
                  <a:lnTo>
                    <a:pt x="3007" y="7957"/>
                  </a:lnTo>
                  <a:lnTo>
                    <a:pt x="2642" y="7750"/>
                  </a:lnTo>
                  <a:lnTo>
                    <a:pt x="2278" y="7647"/>
                  </a:lnTo>
                  <a:lnTo>
                    <a:pt x="2460" y="7131"/>
                  </a:lnTo>
                  <a:lnTo>
                    <a:pt x="2642" y="6510"/>
                  </a:lnTo>
                  <a:lnTo>
                    <a:pt x="2825" y="5890"/>
                  </a:lnTo>
                  <a:lnTo>
                    <a:pt x="3007" y="5373"/>
                  </a:lnTo>
                  <a:lnTo>
                    <a:pt x="3189" y="4857"/>
                  </a:lnTo>
                  <a:lnTo>
                    <a:pt x="3189" y="4133"/>
                  </a:lnTo>
                  <a:lnTo>
                    <a:pt x="3372" y="3616"/>
                  </a:lnTo>
                  <a:lnTo>
                    <a:pt x="3554" y="2996"/>
                  </a:lnTo>
                  <a:lnTo>
                    <a:pt x="3827" y="2893"/>
                  </a:lnTo>
                  <a:lnTo>
                    <a:pt x="4192" y="2893"/>
                  </a:lnTo>
                  <a:lnTo>
                    <a:pt x="4556" y="2893"/>
                  </a:lnTo>
                  <a:lnTo>
                    <a:pt x="4830" y="2790"/>
                  </a:lnTo>
                  <a:lnTo>
                    <a:pt x="5194" y="2686"/>
                  </a:lnTo>
                  <a:lnTo>
                    <a:pt x="5468" y="2686"/>
                  </a:lnTo>
                  <a:lnTo>
                    <a:pt x="5832" y="2583"/>
                  </a:lnTo>
                  <a:lnTo>
                    <a:pt x="6197" y="2583"/>
                  </a:lnTo>
                  <a:lnTo>
                    <a:pt x="5832" y="2480"/>
                  </a:lnTo>
                  <a:lnTo>
                    <a:pt x="5559" y="2480"/>
                  </a:lnTo>
                  <a:lnTo>
                    <a:pt x="5194" y="2480"/>
                  </a:lnTo>
                  <a:lnTo>
                    <a:pt x="4921" y="2480"/>
                  </a:lnTo>
                  <a:lnTo>
                    <a:pt x="4647" y="2583"/>
                  </a:lnTo>
                  <a:lnTo>
                    <a:pt x="4283" y="2583"/>
                  </a:lnTo>
                  <a:lnTo>
                    <a:pt x="3918" y="2583"/>
                  </a:lnTo>
                  <a:lnTo>
                    <a:pt x="3554" y="2583"/>
                  </a:lnTo>
                  <a:lnTo>
                    <a:pt x="3645" y="2273"/>
                  </a:lnTo>
                  <a:lnTo>
                    <a:pt x="3736" y="1963"/>
                  </a:lnTo>
                  <a:lnTo>
                    <a:pt x="3827" y="1653"/>
                  </a:lnTo>
                  <a:lnTo>
                    <a:pt x="3918" y="1343"/>
                  </a:lnTo>
                  <a:lnTo>
                    <a:pt x="4010" y="1033"/>
                  </a:lnTo>
                  <a:lnTo>
                    <a:pt x="4101" y="723"/>
                  </a:lnTo>
                  <a:lnTo>
                    <a:pt x="4283" y="309"/>
                  </a:lnTo>
                  <a:lnTo>
                    <a:pt x="4283" y="103"/>
                  </a:lnTo>
                  <a:lnTo>
                    <a:pt x="4921" y="103"/>
                  </a:lnTo>
                  <a:lnTo>
                    <a:pt x="5650" y="0"/>
                  </a:lnTo>
                  <a:lnTo>
                    <a:pt x="6288" y="0"/>
                  </a:lnTo>
                  <a:lnTo>
                    <a:pt x="6926" y="0"/>
                  </a:lnTo>
                  <a:lnTo>
                    <a:pt x="7655" y="0"/>
                  </a:lnTo>
                  <a:lnTo>
                    <a:pt x="8293" y="0"/>
                  </a:lnTo>
                  <a:lnTo>
                    <a:pt x="9022" y="0"/>
                  </a:lnTo>
                  <a:lnTo>
                    <a:pt x="9660" y="103"/>
                  </a:lnTo>
                  <a:lnTo>
                    <a:pt x="10207" y="206"/>
                  </a:lnTo>
                  <a:lnTo>
                    <a:pt x="10754" y="309"/>
                  </a:lnTo>
                  <a:lnTo>
                    <a:pt x="11210" y="516"/>
                  </a:lnTo>
                  <a:lnTo>
                    <a:pt x="11756" y="619"/>
                  </a:lnTo>
                  <a:lnTo>
                    <a:pt x="12394" y="826"/>
                  </a:lnTo>
                  <a:lnTo>
                    <a:pt x="12759" y="1033"/>
                  </a:lnTo>
                  <a:lnTo>
                    <a:pt x="13306" y="1239"/>
                  </a:lnTo>
                  <a:lnTo>
                    <a:pt x="13944" y="144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0" name="未知"/>
            <p:cNvSpPr>
              <a:spLocks noChangeAspect="1"/>
            </p:cNvSpPr>
            <p:nvPr/>
          </p:nvSpPr>
          <p:spPr bwMode="auto">
            <a:xfrm>
              <a:off x="1043" y="460"/>
              <a:ext cx="538" cy="474"/>
            </a:xfrm>
            <a:custGeom>
              <a:avLst/>
              <a:gdLst/>
              <a:ahLst/>
              <a:cxnLst>
                <a:cxn ang="0">
                  <a:pos x="14946" y="2066"/>
                </a:cxn>
                <a:cxn ang="0">
                  <a:pos x="16313" y="3203"/>
                </a:cxn>
                <a:cxn ang="0">
                  <a:pos x="17407" y="4237"/>
                </a:cxn>
                <a:cxn ang="0">
                  <a:pos x="18592" y="6200"/>
                </a:cxn>
                <a:cxn ang="0">
                  <a:pos x="20141" y="9094"/>
                </a:cxn>
                <a:cxn ang="0">
                  <a:pos x="21508" y="13125"/>
                </a:cxn>
                <a:cxn ang="0">
                  <a:pos x="21417" y="15812"/>
                </a:cxn>
                <a:cxn ang="0">
                  <a:pos x="21052" y="16535"/>
                </a:cxn>
                <a:cxn ang="0">
                  <a:pos x="20323" y="17672"/>
                </a:cxn>
                <a:cxn ang="0">
                  <a:pos x="19138" y="18912"/>
                </a:cxn>
                <a:cxn ang="0">
                  <a:pos x="16951" y="20049"/>
                </a:cxn>
                <a:cxn ang="0">
                  <a:pos x="14764" y="20462"/>
                </a:cxn>
                <a:cxn ang="0">
                  <a:pos x="13579" y="20462"/>
                </a:cxn>
                <a:cxn ang="0">
                  <a:pos x="12850" y="20462"/>
                </a:cxn>
                <a:cxn ang="0">
                  <a:pos x="12668" y="20462"/>
                </a:cxn>
                <a:cxn ang="0">
                  <a:pos x="11300" y="21186"/>
                </a:cxn>
                <a:cxn ang="0">
                  <a:pos x="8111" y="21600"/>
                </a:cxn>
                <a:cxn ang="0">
                  <a:pos x="4739" y="20979"/>
                </a:cxn>
                <a:cxn ang="0">
                  <a:pos x="1458" y="19739"/>
                </a:cxn>
                <a:cxn ang="0">
                  <a:pos x="0" y="18189"/>
                </a:cxn>
                <a:cxn ang="0">
                  <a:pos x="182" y="17052"/>
                </a:cxn>
                <a:cxn ang="0">
                  <a:pos x="182" y="16225"/>
                </a:cxn>
                <a:cxn ang="0">
                  <a:pos x="364" y="15605"/>
                </a:cxn>
                <a:cxn ang="0">
                  <a:pos x="1458" y="13538"/>
                </a:cxn>
                <a:cxn ang="0">
                  <a:pos x="3827" y="14778"/>
                </a:cxn>
                <a:cxn ang="0">
                  <a:pos x="5832" y="15812"/>
                </a:cxn>
                <a:cxn ang="0">
                  <a:pos x="6653" y="16225"/>
                </a:cxn>
                <a:cxn ang="0">
                  <a:pos x="6470" y="15915"/>
                </a:cxn>
                <a:cxn ang="0">
                  <a:pos x="3372" y="14158"/>
                </a:cxn>
                <a:cxn ang="0">
                  <a:pos x="1184" y="12401"/>
                </a:cxn>
                <a:cxn ang="0">
                  <a:pos x="1731" y="9818"/>
                </a:cxn>
                <a:cxn ang="0">
                  <a:pos x="2642" y="8061"/>
                </a:cxn>
                <a:cxn ang="0">
                  <a:pos x="4283" y="8681"/>
                </a:cxn>
                <a:cxn ang="0">
                  <a:pos x="6197" y="9197"/>
                </a:cxn>
                <a:cxn ang="0">
                  <a:pos x="8840" y="9714"/>
                </a:cxn>
                <a:cxn ang="0">
                  <a:pos x="11300" y="10334"/>
                </a:cxn>
                <a:cxn ang="0">
                  <a:pos x="13214" y="10748"/>
                </a:cxn>
                <a:cxn ang="0">
                  <a:pos x="14582" y="11265"/>
                </a:cxn>
                <a:cxn ang="0">
                  <a:pos x="15037" y="11471"/>
                </a:cxn>
                <a:cxn ang="0">
                  <a:pos x="15220" y="11471"/>
                </a:cxn>
                <a:cxn ang="0">
                  <a:pos x="14673" y="11161"/>
                </a:cxn>
                <a:cxn ang="0">
                  <a:pos x="13944" y="10748"/>
                </a:cxn>
                <a:cxn ang="0">
                  <a:pos x="12303" y="10438"/>
                </a:cxn>
                <a:cxn ang="0">
                  <a:pos x="10571" y="9818"/>
                </a:cxn>
                <a:cxn ang="0">
                  <a:pos x="8202" y="9301"/>
                </a:cxn>
                <a:cxn ang="0">
                  <a:pos x="6288" y="8887"/>
                </a:cxn>
                <a:cxn ang="0">
                  <a:pos x="5559" y="8681"/>
                </a:cxn>
                <a:cxn ang="0">
                  <a:pos x="4739" y="8474"/>
                </a:cxn>
                <a:cxn ang="0">
                  <a:pos x="3280" y="8061"/>
                </a:cxn>
                <a:cxn ang="0">
                  <a:pos x="2460" y="7131"/>
                </a:cxn>
                <a:cxn ang="0">
                  <a:pos x="3189" y="4857"/>
                </a:cxn>
                <a:cxn ang="0">
                  <a:pos x="3827" y="2893"/>
                </a:cxn>
                <a:cxn ang="0">
                  <a:pos x="5194" y="2686"/>
                </a:cxn>
                <a:cxn ang="0">
                  <a:pos x="5832" y="2480"/>
                </a:cxn>
                <a:cxn ang="0">
                  <a:pos x="4647" y="2583"/>
                </a:cxn>
                <a:cxn ang="0">
                  <a:pos x="3645" y="2273"/>
                </a:cxn>
                <a:cxn ang="0">
                  <a:pos x="4010" y="1033"/>
                </a:cxn>
                <a:cxn ang="0">
                  <a:pos x="4921" y="103"/>
                </a:cxn>
                <a:cxn ang="0">
                  <a:pos x="7655" y="0"/>
                </a:cxn>
                <a:cxn ang="0">
                  <a:pos x="10207" y="206"/>
                </a:cxn>
                <a:cxn ang="0">
                  <a:pos x="12394" y="826"/>
                </a:cxn>
              </a:cxnLst>
              <a:rect l="0" t="0" r="r" b="b"/>
              <a:pathLst>
                <a:path w="21600" h="21600">
                  <a:moveTo>
                    <a:pt x="13944" y="1446"/>
                  </a:moveTo>
                  <a:lnTo>
                    <a:pt x="14217" y="1653"/>
                  </a:lnTo>
                  <a:lnTo>
                    <a:pt x="14582" y="1860"/>
                  </a:lnTo>
                  <a:lnTo>
                    <a:pt x="14946" y="2066"/>
                  </a:lnTo>
                  <a:lnTo>
                    <a:pt x="15311" y="2377"/>
                  </a:lnTo>
                  <a:lnTo>
                    <a:pt x="15584" y="2583"/>
                  </a:lnTo>
                  <a:lnTo>
                    <a:pt x="15949" y="2893"/>
                  </a:lnTo>
                  <a:lnTo>
                    <a:pt x="16313" y="3203"/>
                  </a:lnTo>
                  <a:lnTo>
                    <a:pt x="16678" y="3513"/>
                  </a:lnTo>
                  <a:lnTo>
                    <a:pt x="16678" y="3410"/>
                  </a:lnTo>
                  <a:lnTo>
                    <a:pt x="17042" y="3823"/>
                  </a:lnTo>
                  <a:lnTo>
                    <a:pt x="17407" y="4237"/>
                  </a:lnTo>
                  <a:lnTo>
                    <a:pt x="17772" y="4650"/>
                  </a:lnTo>
                  <a:lnTo>
                    <a:pt x="18136" y="5167"/>
                  </a:lnTo>
                  <a:lnTo>
                    <a:pt x="18409" y="5684"/>
                  </a:lnTo>
                  <a:lnTo>
                    <a:pt x="18592" y="6200"/>
                  </a:lnTo>
                  <a:lnTo>
                    <a:pt x="18774" y="6820"/>
                  </a:lnTo>
                  <a:lnTo>
                    <a:pt x="18956" y="7337"/>
                  </a:lnTo>
                  <a:lnTo>
                    <a:pt x="19594" y="8267"/>
                  </a:lnTo>
                  <a:lnTo>
                    <a:pt x="20141" y="9094"/>
                  </a:lnTo>
                  <a:lnTo>
                    <a:pt x="20688" y="10024"/>
                  </a:lnTo>
                  <a:lnTo>
                    <a:pt x="21052" y="11058"/>
                  </a:lnTo>
                  <a:lnTo>
                    <a:pt x="21326" y="12091"/>
                  </a:lnTo>
                  <a:lnTo>
                    <a:pt x="21508" y="13125"/>
                  </a:lnTo>
                  <a:lnTo>
                    <a:pt x="21600" y="14158"/>
                  </a:lnTo>
                  <a:lnTo>
                    <a:pt x="21600" y="15398"/>
                  </a:lnTo>
                  <a:lnTo>
                    <a:pt x="21417" y="15605"/>
                  </a:lnTo>
                  <a:lnTo>
                    <a:pt x="21417" y="15812"/>
                  </a:lnTo>
                  <a:lnTo>
                    <a:pt x="21235" y="15915"/>
                  </a:lnTo>
                  <a:lnTo>
                    <a:pt x="21235" y="16122"/>
                  </a:lnTo>
                  <a:lnTo>
                    <a:pt x="21144" y="16328"/>
                  </a:lnTo>
                  <a:lnTo>
                    <a:pt x="21052" y="16535"/>
                  </a:lnTo>
                  <a:lnTo>
                    <a:pt x="20961" y="16639"/>
                  </a:lnTo>
                  <a:lnTo>
                    <a:pt x="20779" y="16845"/>
                  </a:lnTo>
                  <a:lnTo>
                    <a:pt x="20506" y="17362"/>
                  </a:lnTo>
                  <a:lnTo>
                    <a:pt x="20323" y="17672"/>
                  </a:lnTo>
                  <a:lnTo>
                    <a:pt x="20050" y="17982"/>
                  </a:lnTo>
                  <a:lnTo>
                    <a:pt x="19868" y="18396"/>
                  </a:lnTo>
                  <a:lnTo>
                    <a:pt x="19503" y="18706"/>
                  </a:lnTo>
                  <a:lnTo>
                    <a:pt x="19138" y="18912"/>
                  </a:lnTo>
                  <a:lnTo>
                    <a:pt x="18774" y="19222"/>
                  </a:lnTo>
                  <a:lnTo>
                    <a:pt x="18501" y="19326"/>
                  </a:lnTo>
                  <a:lnTo>
                    <a:pt x="17589" y="19636"/>
                  </a:lnTo>
                  <a:lnTo>
                    <a:pt x="16951" y="20049"/>
                  </a:lnTo>
                  <a:lnTo>
                    <a:pt x="16131" y="20256"/>
                  </a:lnTo>
                  <a:lnTo>
                    <a:pt x="15402" y="20462"/>
                  </a:lnTo>
                  <a:lnTo>
                    <a:pt x="15128" y="20462"/>
                  </a:lnTo>
                  <a:lnTo>
                    <a:pt x="14764" y="20462"/>
                  </a:lnTo>
                  <a:lnTo>
                    <a:pt x="14491" y="20462"/>
                  </a:lnTo>
                  <a:lnTo>
                    <a:pt x="14126" y="20462"/>
                  </a:lnTo>
                  <a:lnTo>
                    <a:pt x="13944" y="20462"/>
                  </a:lnTo>
                  <a:lnTo>
                    <a:pt x="13579" y="20462"/>
                  </a:lnTo>
                  <a:lnTo>
                    <a:pt x="13306" y="20462"/>
                  </a:lnTo>
                  <a:lnTo>
                    <a:pt x="13032" y="20359"/>
                  </a:lnTo>
                  <a:lnTo>
                    <a:pt x="12941" y="20462"/>
                  </a:lnTo>
                  <a:lnTo>
                    <a:pt x="12850" y="20462"/>
                  </a:lnTo>
                  <a:lnTo>
                    <a:pt x="12850" y="20462"/>
                  </a:lnTo>
                  <a:lnTo>
                    <a:pt x="12759" y="20462"/>
                  </a:lnTo>
                  <a:lnTo>
                    <a:pt x="12759" y="20462"/>
                  </a:lnTo>
                  <a:lnTo>
                    <a:pt x="12668" y="20462"/>
                  </a:lnTo>
                  <a:lnTo>
                    <a:pt x="12394" y="20773"/>
                  </a:lnTo>
                  <a:lnTo>
                    <a:pt x="12030" y="20979"/>
                  </a:lnTo>
                  <a:lnTo>
                    <a:pt x="11665" y="21083"/>
                  </a:lnTo>
                  <a:lnTo>
                    <a:pt x="11300" y="21186"/>
                  </a:lnTo>
                  <a:lnTo>
                    <a:pt x="10571" y="21393"/>
                  </a:lnTo>
                  <a:lnTo>
                    <a:pt x="9751" y="21600"/>
                  </a:lnTo>
                  <a:lnTo>
                    <a:pt x="9022" y="21600"/>
                  </a:lnTo>
                  <a:lnTo>
                    <a:pt x="8111" y="21600"/>
                  </a:lnTo>
                  <a:lnTo>
                    <a:pt x="7290" y="21496"/>
                  </a:lnTo>
                  <a:lnTo>
                    <a:pt x="6470" y="21393"/>
                  </a:lnTo>
                  <a:lnTo>
                    <a:pt x="5650" y="21083"/>
                  </a:lnTo>
                  <a:lnTo>
                    <a:pt x="4739" y="20979"/>
                  </a:lnTo>
                  <a:lnTo>
                    <a:pt x="3918" y="20669"/>
                  </a:lnTo>
                  <a:lnTo>
                    <a:pt x="3098" y="20462"/>
                  </a:lnTo>
                  <a:lnTo>
                    <a:pt x="2278" y="20153"/>
                  </a:lnTo>
                  <a:lnTo>
                    <a:pt x="1458" y="19739"/>
                  </a:lnTo>
                  <a:lnTo>
                    <a:pt x="637" y="19326"/>
                  </a:lnTo>
                  <a:lnTo>
                    <a:pt x="0" y="18809"/>
                  </a:lnTo>
                  <a:lnTo>
                    <a:pt x="0" y="18499"/>
                  </a:lnTo>
                  <a:lnTo>
                    <a:pt x="0" y="18189"/>
                  </a:lnTo>
                  <a:lnTo>
                    <a:pt x="0" y="17879"/>
                  </a:lnTo>
                  <a:lnTo>
                    <a:pt x="90" y="17672"/>
                  </a:lnTo>
                  <a:lnTo>
                    <a:pt x="182" y="17362"/>
                  </a:lnTo>
                  <a:lnTo>
                    <a:pt x="182" y="17052"/>
                  </a:lnTo>
                  <a:lnTo>
                    <a:pt x="182" y="16742"/>
                  </a:lnTo>
                  <a:lnTo>
                    <a:pt x="273" y="16432"/>
                  </a:lnTo>
                  <a:lnTo>
                    <a:pt x="182" y="16328"/>
                  </a:lnTo>
                  <a:lnTo>
                    <a:pt x="182" y="16225"/>
                  </a:lnTo>
                  <a:lnTo>
                    <a:pt x="182" y="16019"/>
                  </a:lnTo>
                  <a:lnTo>
                    <a:pt x="273" y="15915"/>
                  </a:lnTo>
                  <a:lnTo>
                    <a:pt x="273" y="15812"/>
                  </a:lnTo>
                  <a:lnTo>
                    <a:pt x="364" y="15605"/>
                  </a:lnTo>
                  <a:lnTo>
                    <a:pt x="364" y="15502"/>
                  </a:lnTo>
                  <a:lnTo>
                    <a:pt x="455" y="15295"/>
                  </a:lnTo>
                  <a:lnTo>
                    <a:pt x="911" y="13228"/>
                  </a:lnTo>
                  <a:lnTo>
                    <a:pt x="1458" y="13538"/>
                  </a:lnTo>
                  <a:lnTo>
                    <a:pt x="2004" y="13848"/>
                  </a:lnTo>
                  <a:lnTo>
                    <a:pt x="2642" y="14158"/>
                  </a:lnTo>
                  <a:lnTo>
                    <a:pt x="3189" y="14468"/>
                  </a:lnTo>
                  <a:lnTo>
                    <a:pt x="3827" y="14778"/>
                  </a:lnTo>
                  <a:lnTo>
                    <a:pt x="4374" y="15088"/>
                  </a:lnTo>
                  <a:lnTo>
                    <a:pt x="4921" y="15502"/>
                  </a:lnTo>
                  <a:lnTo>
                    <a:pt x="5650" y="15708"/>
                  </a:lnTo>
                  <a:lnTo>
                    <a:pt x="5832" y="15812"/>
                  </a:lnTo>
                  <a:lnTo>
                    <a:pt x="6106" y="15915"/>
                  </a:lnTo>
                  <a:lnTo>
                    <a:pt x="6288" y="15915"/>
                  </a:lnTo>
                  <a:lnTo>
                    <a:pt x="6470" y="16019"/>
                  </a:lnTo>
                  <a:lnTo>
                    <a:pt x="6653" y="16225"/>
                  </a:lnTo>
                  <a:lnTo>
                    <a:pt x="6835" y="16225"/>
                  </a:lnTo>
                  <a:lnTo>
                    <a:pt x="7108" y="16328"/>
                  </a:lnTo>
                  <a:lnTo>
                    <a:pt x="7290" y="16328"/>
                  </a:lnTo>
                  <a:lnTo>
                    <a:pt x="6470" y="15915"/>
                  </a:lnTo>
                  <a:lnTo>
                    <a:pt x="5741" y="15502"/>
                  </a:lnTo>
                  <a:lnTo>
                    <a:pt x="4921" y="15088"/>
                  </a:lnTo>
                  <a:lnTo>
                    <a:pt x="4192" y="14572"/>
                  </a:lnTo>
                  <a:lnTo>
                    <a:pt x="3372" y="14158"/>
                  </a:lnTo>
                  <a:lnTo>
                    <a:pt x="2551" y="13848"/>
                  </a:lnTo>
                  <a:lnTo>
                    <a:pt x="1731" y="13331"/>
                  </a:lnTo>
                  <a:lnTo>
                    <a:pt x="1002" y="12918"/>
                  </a:lnTo>
                  <a:lnTo>
                    <a:pt x="1184" y="12401"/>
                  </a:lnTo>
                  <a:lnTo>
                    <a:pt x="1366" y="11678"/>
                  </a:lnTo>
                  <a:lnTo>
                    <a:pt x="1458" y="11058"/>
                  </a:lnTo>
                  <a:lnTo>
                    <a:pt x="1640" y="10438"/>
                  </a:lnTo>
                  <a:lnTo>
                    <a:pt x="1731" y="9818"/>
                  </a:lnTo>
                  <a:lnTo>
                    <a:pt x="1913" y="9094"/>
                  </a:lnTo>
                  <a:lnTo>
                    <a:pt x="2096" y="8474"/>
                  </a:lnTo>
                  <a:lnTo>
                    <a:pt x="2278" y="7854"/>
                  </a:lnTo>
                  <a:lnTo>
                    <a:pt x="2642" y="8061"/>
                  </a:lnTo>
                  <a:lnTo>
                    <a:pt x="3098" y="8267"/>
                  </a:lnTo>
                  <a:lnTo>
                    <a:pt x="3372" y="8474"/>
                  </a:lnTo>
                  <a:lnTo>
                    <a:pt x="3827" y="8577"/>
                  </a:lnTo>
                  <a:lnTo>
                    <a:pt x="4283" y="8681"/>
                  </a:lnTo>
                  <a:lnTo>
                    <a:pt x="4739" y="8784"/>
                  </a:lnTo>
                  <a:lnTo>
                    <a:pt x="5103" y="8887"/>
                  </a:lnTo>
                  <a:lnTo>
                    <a:pt x="5559" y="8991"/>
                  </a:lnTo>
                  <a:lnTo>
                    <a:pt x="6197" y="9197"/>
                  </a:lnTo>
                  <a:lnTo>
                    <a:pt x="6835" y="9404"/>
                  </a:lnTo>
                  <a:lnTo>
                    <a:pt x="7564" y="9508"/>
                  </a:lnTo>
                  <a:lnTo>
                    <a:pt x="8202" y="9714"/>
                  </a:lnTo>
                  <a:lnTo>
                    <a:pt x="8840" y="9714"/>
                  </a:lnTo>
                  <a:lnTo>
                    <a:pt x="9478" y="9921"/>
                  </a:lnTo>
                  <a:lnTo>
                    <a:pt x="10207" y="10024"/>
                  </a:lnTo>
                  <a:lnTo>
                    <a:pt x="10845" y="10127"/>
                  </a:lnTo>
                  <a:lnTo>
                    <a:pt x="11300" y="10334"/>
                  </a:lnTo>
                  <a:lnTo>
                    <a:pt x="11848" y="10541"/>
                  </a:lnTo>
                  <a:lnTo>
                    <a:pt x="12303" y="10644"/>
                  </a:lnTo>
                  <a:lnTo>
                    <a:pt x="12759" y="10644"/>
                  </a:lnTo>
                  <a:lnTo>
                    <a:pt x="13214" y="10748"/>
                  </a:lnTo>
                  <a:lnTo>
                    <a:pt x="13762" y="10954"/>
                  </a:lnTo>
                  <a:lnTo>
                    <a:pt x="14126" y="11058"/>
                  </a:lnTo>
                  <a:lnTo>
                    <a:pt x="14582" y="11265"/>
                  </a:lnTo>
                  <a:lnTo>
                    <a:pt x="14582" y="11265"/>
                  </a:lnTo>
                  <a:lnTo>
                    <a:pt x="14673" y="11368"/>
                  </a:lnTo>
                  <a:lnTo>
                    <a:pt x="14764" y="11368"/>
                  </a:lnTo>
                  <a:lnTo>
                    <a:pt x="14855" y="11471"/>
                  </a:lnTo>
                  <a:lnTo>
                    <a:pt x="15037" y="11471"/>
                  </a:lnTo>
                  <a:lnTo>
                    <a:pt x="15037" y="11471"/>
                  </a:lnTo>
                  <a:lnTo>
                    <a:pt x="15128" y="11471"/>
                  </a:lnTo>
                  <a:lnTo>
                    <a:pt x="15220" y="11574"/>
                  </a:lnTo>
                  <a:lnTo>
                    <a:pt x="15220" y="11471"/>
                  </a:lnTo>
                  <a:lnTo>
                    <a:pt x="15128" y="11265"/>
                  </a:lnTo>
                  <a:lnTo>
                    <a:pt x="15037" y="11265"/>
                  </a:lnTo>
                  <a:lnTo>
                    <a:pt x="14855" y="11161"/>
                  </a:lnTo>
                  <a:lnTo>
                    <a:pt x="14673" y="11161"/>
                  </a:lnTo>
                  <a:lnTo>
                    <a:pt x="14582" y="11058"/>
                  </a:lnTo>
                  <a:lnTo>
                    <a:pt x="14399" y="10954"/>
                  </a:lnTo>
                  <a:lnTo>
                    <a:pt x="14308" y="10851"/>
                  </a:lnTo>
                  <a:lnTo>
                    <a:pt x="13944" y="10748"/>
                  </a:lnTo>
                  <a:lnTo>
                    <a:pt x="13579" y="10644"/>
                  </a:lnTo>
                  <a:lnTo>
                    <a:pt x="13123" y="10541"/>
                  </a:lnTo>
                  <a:lnTo>
                    <a:pt x="12668" y="10541"/>
                  </a:lnTo>
                  <a:lnTo>
                    <a:pt x="12303" y="10438"/>
                  </a:lnTo>
                  <a:lnTo>
                    <a:pt x="11939" y="10334"/>
                  </a:lnTo>
                  <a:lnTo>
                    <a:pt x="11483" y="10231"/>
                  </a:lnTo>
                  <a:lnTo>
                    <a:pt x="11027" y="10024"/>
                  </a:lnTo>
                  <a:lnTo>
                    <a:pt x="10571" y="9818"/>
                  </a:lnTo>
                  <a:lnTo>
                    <a:pt x="9934" y="9714"/>
                  </a:lnTo>
                  <a:lnTo>
                    <a:pt x="9387" y="9508"/>
                  </a:lnTo>
                  <a:lnTo>
                    <a:pt x="8840" y="9404"/>
                  </a:lnTo>
                  <a:lnTo>
                    <a:pt x="8202" y="9301"/>
                  </a:lnTo>
                  <a:lnTo>
                    <a:pt x="7655" y="9197"/>
                  </a:lnTo>
                  <a:lnTo>
                    <a:pt x="7017" y="9094"/>
                  </a:lnTo>
                  <a:lnTo>
                    <a:pt x="6379" y="8887"/>
                  </a:lnTo>
                  <a:lnTo>
                    <a:pt x="6288" y="8887"/>
                  </a:lnTo>
                  <a:lnTo>
                    <a:pt x="6106" y="8887"/>
                  </a:lnTo>
                  <a:lnTo>
                    <a:pt x="5924" y="8784"/>
                  </a:lnTo>
                  <a:lnTo>
                    <a:pt x="5741" y="8681"/>
                  </a:lnTo>
                  <a:lnTo>
                    <a:pt x="5559" y="8681"/>
                  </a:lnTo>
                  <a:lnTo>
                    <a:pt x="5376" y="8681"/>
                  </a:lnTo>
                  <a:lnTo>
                    <a:pt x="5194" y="8577"/>
                  </a:lnTo>
                  <a:lnTo>
                    <a:pt x="5012" y="8577"/>
                  </a:lnTo>
                  <a:lnTo>
                    <a:pt x="4739" y="8474"/>
                  </a:lnTo>
                  <a:lnTo>
                    <a:pt x="4374" y="8267"/>
                  </a:lnTo>
                  <a:lnTo>
                    <a:pt x="4010" y="8164"/>
                  </a:lnTo>
                  <a:lnTo>
                    <a:pt x="3645" y="8164"/>
                  </a:lnTo>
                  <a:lnTo>
                    <a:pt x="3280" y="8061"/>
                  </a:lnTo>
                  <a:lnTo>
                    <a:pt x="3007" y="7957"/>
                  </a:lnTo>
                  <a:lnTo>
                    <a:pt x="2642" y="7750"/>
                  </a:lnTo>
                  <a:lnTo>
                    <a:pt x="2278" y="7647"/>
                  </a:lnTo>
                  <a:lnTo>
                    <a:pt x="2460" y="7131"/>
                  </a:lnTo>
                  <a:lnTo>
                    <a:pt x="2642" y="6510"/>
                  </a:lnTo>
                  <a:lnTo>
                    <a:pt x="2825" y="5890"/>
                  </a:lnTo>
                  <a:lnTo>
                    <a:pt x="3007" y="5373"/>
                  </a:lnTo>
                  <a:lnTo>
                    <a:pt x="3189" y="4857"/>
                  </a:lnTo>
                  <a:lnTo>
                    <a:pt x="3189" y="4133"/>
                  </a:lnTo>
                  <a:lnTo>
                    <a:pt x="3372" y="3616"/>
                  </a:lnTo>
                  <a:lnTo>
                    <a:pt x="3554" y="2996"/>
                  </a:lnTo>
                  <a:lnTo>
                    <a:pt x="3827" y="2893"/>
                  </a:lnTo>
                  <a:lnTo>
                    <a:pt x="4192" y="2893"/>
                  </a:lnTo>
                  <a:lnTo>
                    <a:pt x="4556" y="2893"/>
                  </a:lnTo>
                  <a:lnTo>
                    <a:pt x="4830" y="2790"/>
                  </a:lnTo>
                  <a:lnTo>
                    <a:pt x="5194" y="2686"/>
                  </a:lnTo>
                  <a:lnTo>
                    <a:pt x="5468" y="2686"/>
                  </a:lnTo>
                  <a:lnTo>
                    <a:pt x="5832" y="2583"/>
                  </a:lnTo>
                  <a:lnTo>
                    <a:pt x="6197" y="2583"/>
                  </a:lnTo>
                  <a:lnTo>
                    <a:pt x="5832" y="2480"/>
                  </a:lnTo>
                  <a:lnTo>
                    <a:pt x="5559" y="2480"/>
                  </a:lnTo>
                  <a:lnTo>
                    <a:pt x="5194" y="2480"/>
                  </a:lnTo>
                  <a:lnTo>
                    <a:pt x="4921" y="2480"/>
                  </a:lnTo>
                  <a:lnTo>
                    <a:pt x="4647" y="2583"/>
                  </a:lnTo>
                  <a:lnTo>
                    <a:pt x="4283" y="2583"/>
                  </a:lnTo>
                  <a:lnTo>
                    <a:pt x="3918" y="2583"/>
                  </a:lnTo>
                  <a:lnTo>
                    <a:pt x="3554" y="2583"/>
                  </a:lnTo>
                  <a:lnTo>
                    <a:pt x="3645" y="2273"/>
                  </a:lnTo>
                  <a:lnTo>
                    <a:pt x="3736" y="1963"/>
                  </a:lnTo>
                  <a:lnTo>
                    <a:pt x="3827" y="1653"/>
                  </a:lnTo>
                  <a:lnTo>
                    <a:pt x="3918" y="1343"/>
                  </a:lnTo>
                  <a:lnTo>
                    <a:pt x="4010" y="1033"/>
                  </a:lnTo>
                  <a:lnTo>
                    <a:pt x="4101" y="723"/>
                  </a:lnTo>
                  <a:lnTo>
                    <a:pt x="4283" y="309"/>
                  </a:lnTo>
                  <a:lnTo>
                    <a:pt x="4283" y="103"/>
                  </a:lnTo>
                  <a:lnTo>
                    <a:pt x="4921" y="103"/>
                  </a:lnTo>
                  <a:lnTo>
                    <a:pt x="5650" y="0"/>
                  </a:lnTo>
                  <a:lnTo>
                    <a:pt x="6288" y="0"/>
                  </a:lnTo>
                  <a:lnTo>
                    <a:pt x="6926" y="0"/>
                  </a:lnTo>
                  <a:lnTo>
                    <a:pt x="7655" y="0"/>
                  </a:lnTo>
                  <a:lnTo>
                    <a:pt x="8293" y="0"/>
                  </a:lnTo>
                  <a:lnTo>
                    <a:pt x="9022" y="0"/>
                  </a:lnTo>
                  <a:lnTo>
                    <a:pt x="9660" y="103"/>
                  </a:lnTo>
                  <a:lnTo>
                    <a:pt x="10207" y="206"/>
                  </a:lnTo>
                  <a:lnTo>
                    <a:pt x="10754" y="309"/>
                  </a:lnTo>
                  <a:lnTo>
                    <a:pt x="11210" y="516"/>
                  </a:lnTo>
                  <a:lnTo>
                    <a:pt x="11756" y="619"/>
                  </a:lnTo>
                  <a:lnTo>
                    <a:pt x="12394" y="826"/>
                  </a:lnTo>
                  <a:lnTo>
                    <a:pt x="12759" y="1033"/>
                  </a:lnTo>
                  <a:lnTo>
                    <a:pt x="13306" y="1239"/>
                  </a:lnTo>
                  <a:lnTo>
                    <a:pt x="13944" y="144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1" name="未知"/>
            <p:cNvSpPr>
              <a:spLocks noChangeAspect="1"/>
            </p:cNvSpPr>
            <p:nvPr/>
          </p:nvSpPr>
          <p:spPr bwMode="auto">
            <a:xfrm>
              <a:off x="980" y="463"/>
              <a:ext cx="163" cy="1415"/>
            </a:xfrm>
            <a:custGeom>
              <a:avLst/>
              <a:gdLst/>
              <a:ahLst/>
              <a:cxnLst>
                <a:cxn ang="0">
                  <a:pos x="20999" y="207"/>
                </a:cxn>
                <a:cxn ang="0">
                  <a:pos x="19799" y="553"/>
                </a:cxn>
                <a:cxn ang="0">
                  <a:pos x="18900" y="899"/>
                </a:cxn>
                <a:cxn ang="0">
                  <a:pos x="18900" y="899"/>
                </a:cxn>
                <a:cxn ang="0">
                  <a:pos x="18599" y="934"/>
                </a:cxn>
                <a:cxn ang="0">
                  <a:pos x="18900" y="1038"/>
                </a:cxn>
                <a:cxn ang="0">
                  <a:pos x="17999" y="1453"/>
                </a:cxn>
                <a:cxn ang="0">
                  <a:pos x="16799" y="1869"/>
                </a:cxn>
                <a:cxn ang="0">
                  <a:pos x="14999" y="2457"/>
                </a:cxn>
                <a:cxn ang="0">
                  <a:pos x="12899" y="3392"/>
                </a:cxn>
                <a:cxn ang="0">
                  <a:pos x="10499" y="4257"/>
                </a:cxn>
                <a:cxn ang="0">
                  <a:pos x="8999" y="5157"/>
                </a:cxn>
                <a:cxn ang="0">
                  <a:pos x="7499" y="5919"/>
                </a:cxn>
                <a:cxn ang="0">
                  <a:pos x="6899" y="6784"/>
                </a:cxn>
                <a:cxn ang="0">
                  <a:pos x="5999" y="7684"/>
                </a:cxn>
                <a:cxn ang="0">
                  <a:pos x="5400" y="8619"/>
                </a:cxn>
                <a:cxn ang="0">
                  <a:pos x="5099" y="9311"/>
                </a:cxn>
                <a:cxn ang="0">
                  <a:pos x="5400" y="9692"/>
                </a:cxn>
                <a:cxn ang="0">
                  <a:pos x="5699" y="10072"/>
                </a:cxn>
                <a:cxn ang="0">
                  <a:pos x="5699" y="10488"/>
                </a:cxn>
                <a:cxn ang="0">
                  <a:pos x="5699" y="10938"/>
                </a:cxn>
                <a:cxn ang="0">
                  <a:pos x="5999" y="11353"/>
                </a:cxn>
                <a:cxn ang="0">
                  <a:pos x="6299" y="12288"/>
                </a:cxn>
                <a:cxn ang="0">
                  <a:pos x="7799" y="13465"/>
                </a:cxn>
                <a:cxn ang="0">
                  <a:pos x="9299" y="14676"/>
                </a:cxn>
                <a:cxn ang="0">
                  <a:pos x="10499" y="15992"/>
                </a:cxn>
                <a:cxn ang="0">
                  <a:pos x="11999" y="17307"/>
                </a:cxn>
                <a:cxn ang="0">
                  <a:pos x="12599" y="18622"/>
                </a:cxn>
                <a:cxn ang="0">
                  <a:pos x="12599" y="19868"/>
                </a:cxn>
                <a:cxn ang="0">
                  <a:pos x="11699" y="21115"/>
                </a:cxn>
                <a:cxn ang="0">
                  <a:pos x="10199" y="21565"/>
                </a:cxn>
                <a:cxn ang="0">
                  <a:pos x="8399" y="21600"/>
                </a:cxn>
                <a:cxn ang="0">
                  <a:pos x="6299" y="21600"/>
                </a:cxn>
                <a:cxn ang="0">
                  <a:pos x="6599" y="19488"/>
                </a:cxn>
                <a:cxn ang="0">
                  <a:pos x="6599" y="17445"/>
                </a:cxn>
                <a:cxn ang="0">
                  <a:pos x="5400" y="15784"/>
                </a:cxn>
                <a:cxn ang="0">
                  <a:pos x="4799" y="14988"/>
                </a:cxn>
                <a:cxn ang="0">
                  <a:pos x="3899" y="14261"/>
                </a:cxn>
                <a:cxn ang="0">
                  <a:pos x="2399" y="12980"/>
                </a:cxn>
                <a:cxn ang="0">
                  <a:pos x="599" y="11388"/>
                </a:cxn>
                <a:cxn ang="0">
                  <a:pos x="0" y="9830"/>
                </a:cxn>
                <a:cxn ang="0">
                  <a:pos x="299" y="9380"/>
                </a:cxn>
                <a:cxn ang="0">
                  <a:pos x="299" y="8895"/>
                </a:cxn>
                <a:cxn ang="0">
                  <a:pos x="299" y="8619"/>
                </a:cxn>
                <a:cxn ang="0">
                  <a:pos x="599" y="8376"/>
                </a:cxn>
                <a:cxn ang="0">
                  <a:pos x="599" y="8203"/>
                </a:cxn>
                <a:cxn ang="0">
                  <a:pos x="899" y="7615"/>
                </a:cxn>
                <a:cxn ang="0">
                  <a:pos x="1799" y="6923"/>
                </a:cxn>
                <a:cxn ang="0">
                  <a:pos x="2700" y="6195"/>
                </a:cxn>
                <a:cxn ang="0">
                  <a:pos x="3899" y="5261"/>
                </a:cxn>
                <a:cxn ang="0">
                  <a:pos x="5400" y="4292"/>
                </a:cxn>
                <a:cxn ang="0">
                  <a:pos x="8100" y="3392"/>
                </a:cxn>
                <a:cxn ang="0">
                  <a:pos x="10499" y="2388"/>
                </a:cxn>
                <a:cxn ang="0">
                  <a:pos x="13199" y="1350"/>
                </a:cxn>
                <a:cxn ang="0">
                  <a:pos x="14999" y="761"/>
                </a:cxn>
                <a:cxn ang="0">
                  <a:pos x="15599" y="346"/>
                </a:cxn>
                <a:cxn ang="0">
                  <a:pos x="17099" y="0"/>
                </a:cxn>
                <a:cxn ang="0">
                  <a:pos x="18599" y="34"/>
                </a:cxn>
                <a:cxn ang="0">
                  <a:pos x="20399" y="34"/>
                </a:cxn>
              </a:cxnLst>
              <a:rect l="0" t="0" r="r" b="b"/>
              <a:pathLst>
                <a:path w="21600" h="21600">
                  <a:moveTo>
                    <a:pt x="21600" y="0"/>
                  </a:moveTo>
                  <a:lnTo>
                    <a:pt x="21299" y="69"/>
                  </a:lnTo>
                  <a:lnTo>
                    <a:pt x="20999" y="207"/>
                  </a:lnTo>
                  <a:lnTo>
                    <a:pt x="20699" y="346"/>
                  </a:lnTo>
                  <a:lnTo>
                    <a:pt x="20399" y="449"/>
                  </a:lnTo>
                  <a:lnTo>
                    <a:pt x="19799" y="553"/>
                  </a:lnTo>
                  <a:lnTo>
                    <a:pt x="19499" y="657"/>
                  </a:lnTo>
                  <a:lnTo>
                    <a:pt x="19499" y="761"/>
                  </a:lnTo>
                  <a:lnTo>
                    <a:pt x="18900" y="899"/>
                  </a:lnTo>
                  <a:lnTo>
                    <a:pt x="18900" y="899"/>
                  </a:lnTo>
                  <a:lnTo>
                    <a:pt x="18900" y="899"/>
                  </a:lnTo>
                  <a:lnTo>
                    <a:pt x="18900" y="899"/>
                  </a:lnTo>
                  <a:lnTo>
                    <a:pt x="18599" y="899"/>
                  </a:lnTo>
                  <a:lnTo>
                    <a:pt x="18599" y="934"/>
                  </a:lnTo>
                  <a:lnTo>
                    <a:pt x="18599" y="934"/>
                  </a:lnTo>
                  <a:lnTo>
                    <a:pt x="18599" y="934"/>
                  </a:lnTo>
                  <a:lnTo>
                    <a:pt x="18599" y="934"/>
                  </a:lnTo>
                  <a:lnTo>
                    <a:pt x="18900" y="1038"/>
                  </a:lnTo>
                  <a:lnTo>
                    <a:pt x="18599" y="1176"/>
                  </a:lnTo>
                  <a:lnTo>
                    <a:pt x="18299" y="1315"/>
                  </a:lnTo>
                  <a:lnTo>
                    <a:pt x="17999" y="1453"/>
                  </a:lnTo>
                  <a:lnTo>
                    <a:pt x="17699" y="1626"/>
                  </a:lnTo>
                  <a:lnTo>
                    <a:pt x="17399" y="1765"/>
                  </a:lnTo>
                  <a:lnTo>
                    <a:pt x="16799" y="1869"/>
                  </a:lnTo>
                  <a:lnTo>
                    <a:pt x="16200" y="2042"/>
                  </a:lnTo>
                  <a:lnTo>
                    <a:pt x="15899" y="2180"/>
                  </a:lnTo>
                  <a:lnTo>
                    <a:pt x="14999" y="2457"/>
                  </a:lnTo>
                  <a:lnTo>
                    <a:pt x="14099" y="2769"/>
                  </a:lnTo>
                  <a:lnTo>
                    <a:pt x="13500" y="3080"/>
                  </a:lnTo>
                  <a:lnTo>
                    <a:pt x="12899" y="3392"/>
                  </a:lnTo>
                  <a:lnTo>
                    <a:pt x="11999" y="3668"/>
                  </a:lnTo>
                  <a:lnTo>
                    <a:pt x="11399" y="3980"/>
                  </a:lnTo>
                  <a:lnTo>
                    <a:pt x="10499" y="4257"/>
                  </a:lnTo>
                  <a:lnTo>
                    <a:pt x="9599" y="4569"/>
                  </a:lnTo>
                  <a:lnTo>
                    <a:pt x="8999" y="4845"/>
                  </a:lnTo>
                  <a:lnTo>
                    <a:pt x="8999" y="5157"/>
                  </a:lnTo>
                  <a:lnTo>
                    <a:pt x="8399" y="5400"/>
                  </a:lnTo>
                  <a:lnTo>
                    <a:pt x="8100" y="5676"/>
                  </a:lnTo>
                  <a:lnTo>
                    <a:pt x="7499" y="5919"/>
                  </a:lnTo>
                  <a:lnTo>
                    <a:pt x="7499" y="6230"/>
                  </a:lnTo>
                  <a:lnTo>
                    <a:pt x="6899" y="6472"/>
                  </a:lnTo>
                  <a:lnTo>
                    <a:pt x="6899" y="6784"/>
                  </a:lnTo>
                  <a:lnTo>
                    <a:pt x="6299" y="7061"/>
                  </a:lnTo>
                  <a:lnTo>
                    <a:pt x="5999" y="7372"/>
                  </a:lnTo>
                  <a:lnTo>
                    <a:pt x="5999" y="7684"/>
                  </a:lnTo>
                  <a:lnTo>
                    <a:pt x="5699" y="7995"/>
                  </a:lnTo>
                  <a:lnTo>
                    <a:pt x="5699" y="8273"/>
                  </a:lnTo>
                  <a:lnTo>
                    <a:pt x="5400" y="8619"/>
                  </a:lnTo>
                  <a:lnTo>
                    <a:pt x="5400" y="8861"/>
                  </a:lnTo>
                  <a:lnTo>
                    <a:pt x="5099" y="9172"/>
                  </a:lnTo>
                  <a:lnTo>
                    <a:pt x="5099" y="9311"/>
                  </a:lnTo>
                  <a:lnTo>
                    <a:pt x="5099" y="9415"/>
                  </a:lnTo>
                  <a:lnTo>
                    <a:pt x="5099" y="9519"/>
                  </a:lnTo>
                  <a:lnTo>
                    <a:pt x="5400" y="9692"/>
                  </a:lnTo>
                  <a:lnTo>
                    <a:pt x="5400" y="9830"/>
                  </a:lnTo>
                  <a:lnTo>
                    <a:pt x="5699" y="9934"/>
                  </a:lnTo>
                  <a:lnTo>
                    <a:pt x="5699" y="10072"/>
                  </a:lnTo>
                  <a:lnTo>
                    <a:pt x="5699" y="10176"/>
                  </a:lnTo>
                  <a:lnTo>
                    <a:pt x="5699" y="10349"/>
                  </a:lnTo>
                  <a:lnTo>
                    <a:pt x="5699" y="10488"/>
                  </a:lnTo>
                  <a:lnTo>
                    <a:pt x="5699" y="10626"/>
                  </a:lnTo>
                  <a:lnTo>
                    <a:pt x="5699" y="10765"/>
                  </a:lnTo>
                  <a:lnTo>
                    <a:pt x="5699" y="10938"/>
                  </a:lnTo>
                  <a:lnTo>
                    <a:pt x="5699" y="11076"/>
                  </a:lnTo>
                  <a:lnTo>
                    <a:pt x="5999" y="11215"/>
                  </a:lnTo>
                  <a:lnTo>
                    <a:pt x="5999" y="11353"/>
                  </a:lnTo>
                  <a:lnTo>
                    <a:pt x="5699" y="11457"/>
                  </a:lnTo>
                  <a:lnTo>
                    <a:pt x="5999" y="11872"/>
                  </a:lnTo>
                  <a:lnTo>
                    <a:pt x="6299" y="12288"/>
                  </a:lnTo>
                  <a:lnTo>
                    <a:pt x="6899" y="12703"/>
                  </a:lnTo>
                  <a:lnTo>
                    <a:pt x="7499" y="13084"/>
                  </a:lnTo>
                  <a:lnTo>
                    <a:pt x="7799" y="13465"/>
                  </a:lnTo>
                  <a:lnTo>
                    <a:pt x="8399" y="13880"/>
                  </a:lnTo>
                  <a:lnTo>
                    <a:pt x="8999" y="14295"/>
                  </a:lnTo>
                  <a:lnTo>
                    <a:pt x="9299" y="14676"/>
                  </a:lnTo>
                  <a:lnTo>
                    <a:pt x="9599" y="15161"/>
                  </a:lnTo>
                  <a:lnTo>
                    <a:pt x="10199" y="15576"/>
                  </a:lnTo>
                  <a:lnTo>
                    <a:pt x="10499" y="15992"/>
                  </a:lnTo>
                  <a:lnTo>
                    <a:pt x="11099" y="16407"/>
                  </a:lnTo>
                  <a:lnTo>
                    <a:pt x="11699" y="16892"/>
                  </a:lnTo>
                  <a:lnTo>
                    <a:pt x="11999" y="17307"/>
                  </a:lnTo>
                  <a:lnTo>
                    <a:pt x="12599" y="17757"/>
                  </a:lnTo>
                  <a:lnTo>
                    <a:pt x="12599" y="18207"/>
                  </a:lnTo>
                  <a:lnTo>
                    <a:pt x="12599" y="18622"/>
                  </a:lnTo>
                  <a:lnTo>
                    <a:pt x="12599" y="19003"/>
                  </a:lnTo>
                  <a:lnTo>
                    <a:pt x="12599" y="19419"/>
                  </a:lnTo>
                  <a:lnTo>
                    <a:pt x="12599" y="19868"/>
                  </a:lnTo>
                  <a:lnTo>
                    <a:pt x="12299" y="20284"/>
                  </a:lnTo>
                  <a:lnTo>
                    <a:pt x="11999" y="20699"/>
                  </a:lnTo>
                  <a:lnTo>
                    <a:pt x="11699" y="21115"/>
                  </a:lnTo>
                  <a:lnTo>
                    <a:pt x="11399" y="21530"/>
                  </a:lnTo>
                  <a:lnTo>
                    <a:pt x="10800" y="21530"/>
                  </a:lnTo>
                  <a:lnTo>
                    <a:pt x="10199" y="21565"/>
                  </a:lnTo>
                  <a:lnTo>
                    <a:pt x="9599" y="21565"/>
                  </a:lnTo>
                  <a:lnTo>
                    <a:pt x="8999" y="21565"/>
                  </a:lnTo>
                  <a:lnTo>
                    <a:pt x="8399" y="21600"/>
                  </a:lnTo>
                  <a:lnTo>
                    <a:pt x="7799" y="21600"/>
                  </a:lnTo>
                  <a:lnTo>
                    <a:pt x="6899" y="21600"/>
                  </a:lnTo>
                  <a:lnTo>
                    <a:pt x="6299" y="21600"/>
                  </a:lnTo>
                  <a:lnTo>
                    <a:pt x="6299" y="20907"/>
                  </a:lnTo>
                  <a:lnTo>
                    <a:pt x="6299" y="20180"/>
                  </a:lnTo>
                  <a:lnTo>
                    <a:pt x="6599" y="19488"/>
                  </a:lnTo>
                  <a:lnTo>
                    <a:pt x="6599" y="18795"/>
                  </a:lnTo>
                  <a:lnTo>
                    <a:pt x="6899" y="18103"/>
                  </a:lnTo>
                  <a:lnTo>
                    <a:pt x="6599" y="17445"/>
                  </a:lnTo>
                  <a:lnTo>
                    <a:pt x="6299" y="16753"/>
                  </a:lnTo>
                  <a:lnTo>
                    <a:pt x="5999" y="16026"/>
                  </a:lnTo>
                  <a:lnTo>
                    <a:pt x="5400" y="15784"/>
                  </a:lnTo>
                  <a:lnTo>
                    <a:pt x="5400" y="15542"/>
                  </a:lnTo>
                  <a:lnTo>
                    <a:pt x="5099" y="15230"/>
                  </a:lnTo>
                  <a:lnTo>
                    <a:pt x="4799" y="14988"/>
                  </a:lnTo>
                  <a:lnTo>
                    <a:pt x="4499" y="14745"/>
                  </a:lnTo>
                  <a:lnTo>
                    <a:pt x="3899" y="14538"/>
                  </a:lnTo>
                  <a:lnTo>
                    <a:pt x="3899" y="14261"/>
                  </a:lnTo>
                  <a:lnTo>
                    <a:pt x="3299" y="14019"/>
                  </a:lnTo>
                  <a:lnTo>
                    <a:pt x="2999" y="13500"/>
                  </a:lnTo>
                  <a:lnTo>
                    <a:pt x="2399" y="12980"/>
                  </a:lnTo>
                  <a:lnTo>
                    <a:pt x="1799" y="12426"/>
                  </a:lnTo>
                  <a:lnTo>
                    <a:pt x="1199" y="11907"/>
                  </a:lnTo>
                  <a:lnTo>
                    <a:pt x="599" y="11388"/>
                  </a:lnTo>
                  <a:lnTo>
                    <a:pt x="0" y="10869"/>
                  </a:lnTo>
                  <a:lnTo>
                    <a:pt x="0" y="10349"/>
                  </a:lnTo>
                  <a:lnTo>
                    <a:pt x="0" y="9830"/>
                  </a:lnTo>
                  <a:lnTo>
                    <a:pt x="0" y="9692"/>
                  </a:lnTo>
                  <a:lnTo>
                    <a:pt x="0" y="9519"/>
                  </a:lnTo>
                  <a:lnTo>
                    <a:pt x="299" y="9380"/>
                  </a:lnTo>
                  <a:lnTo>
                    <a:pt x="299" y="9242"/>
                  </a:lnTo>
                  <a:lnTo>
                    <a:pt x="299" y="9068"/>
                  </a:lnTo>
                  <a:lnTo>
                    <a:pt x="299" y="8895"/>
                  </a:lnTo>
                  <a:lnTo>
                    <a:pt x="299" y="8792"/>
                  </a:lnTo>
                  <a:lnTo>
                    <a:pt x="299" y="8653"/>
                  </a:lnTo>
                  <a:lnTo>
                    <a:pt x="299" y="8619"/>
                  </a:lnTo>
                  <a:lnTo>
                    <a:pt x="599" y="8549"/>
                  </a:lnTo>
                  <a:lnTo>
                    <a:pt x="599" y="8480"/>
                  </a:lnTo>
                  <a:lnTo>
                    <a:pt x="599" y="8376"/>
                  </a:lnTo>
                  <a:lnTo>
                    <a:pt x="599" y="8307"/>
                  </a:lnTo>
                  <a:lnTo>
                    <a:pt x="599" y="8238"/>
                  </a:lnTo>
                  <a:lnTo>
                    <a:pt x="599" y="8203"/>
                  </a:lnTo>
                  <a:lnTo>
                    <a:pt x="899" y="8134"/>
                  </a:lnTo>
                  <a:lnTo>
                    <a:pt x="899" y="7892"/>
                  </a:lnTo>
                  <a:lnTo>
                    <a:pt x="899" y="7615"/>
                  </a:lnTo>
                  <a:lnTo>
                    <a:pt x="1199" y="7407"/>
                  </a:lnTo>
                  <a:lnTo>
                    <a:pt x="1499" y="7165"/>
                  </a:lnTo>
                  <a:lnTo>
                    <a:pt x="1799" y="6923"/>
                  </a:lnTo>
                  <a:lnTo>
                    <a:pt x="2099" y="6680"/>
                  </a:lnTo>
                  <a:lnTo>
                    <a:pt x="2399" y="6438"/>
                  </a:lnTo>
                  <a:lnTo>
                    <a:pt x="2700" y="6195"/>
                  </a:lnTo>
                  <a:lnTo>
                    <a:pt x="3299" y="5884"/>
                  </a:lnTo>
                  <a:lnTo>
                    <a:pt x="3599" y="5573"/>
                  </a:lnTo>
                  <a:lnTo>
                    <a:pt x="3899" y="5261"/>
                  </a:lnTo>
                  <a:lnTo>
                    <a:pt x="4499" y="4949"/>
                  </a:lnTo>
                  <a:lnTo>
                    <a:pt x="5099" y="4638"/>
                  </a:lnTo>
                  <a:lnTo>
                    <a:pt x="5400" y="4292"/>
                  </a:lnTo>
                  <a:lnTo>
                    <a:pt x="6299" y="4015"/>
                  </a:lnTo>
                  <a:lnTo>
                    <a:pt x="7199" y="3703"/>
                  </a:lnTo>
                  <a:lnTo>
                    <a:pt x="8100" y="3392"/>
                  </a:lnTo>
                  <a:lnTo>
                    <a:pt x="8999" y="3046"/>
                  </a:lnTo>
                  <a:lnTo>
                    <a:pt x="9599" y="2700"/>
                  </a:lnTo>
                  <a:lnTo>
                    <a:pt x="10499" y="2388"/>
                  </a:lnTo>
                  <a:lnTo>
                    <a:pt x="11399" y="2007"/>
                  </a:lnTo>
                  <a:lnTo>
                    <a:pt x="12299" y="1696"/>
                  </a:lnTo>
                  <a:lnTo>
                    <a:pt x="13199" y="1350"/>
                  </a:lnTo>
                  <a:lnTo>
                    <a:pt x="14099" y="1003"/>
                  </a:lnTo>
                  <a:lnTo>
                    <a:pt x="14699" y="865"/>
                  </a:lnTo>
                  <a:lnTo>
                    <a:pt x="14999" y="761"/>
                  </a:lnTo>
                  <a:lnTo>
                    <a:pt x="15299" y="622"/>
                  </a:lnTo>
                  <a:lnTo>
                    <a:pt x="15599" y="519"/>
                  </a:lnTo>
                  <a:lnTo>
                    <a:pt x="15599" y="346"/>
                  </a:lnTo>
                  <a:lnTo>
                    <a:pt x="16200" y="207"/>
                  </a:lnTo>
                  <a:lnTo>
                    <a:pt x="16499" y="69"/>
                  </a:lnTo>
                  <a:lnTo>
                    <a:pt x="17099" y="0"/>
                  </a:lnTo>
                  <a:lnTo>
                    <a:pt x="17699" y="0"/>
                  </a:lnTo>
                  <a:lnTo>
                    <a:pt x="18299" y="34"/>
                  </a:lnTo>
                  <a:lnTo>
                    <a:pt x="18599" y="34"/>
                  </a:lnTo>
                  <a:lnTo>
                    <a:pt x="18900" y="34"/>
                  </a:lnTo>
                  <a:lnTo>
                    <a:pt x="19499" y="34"/>
                  </a:lnTo>
                  <a:lnTo>
                    <a:pt x="20399" y="34"/>
                  </a:lnTo>
                  <a:lnTo>
                    <a:pt x="20999" y="34"/>
                  </a:lnTo>
                  <a:lnTo>
                    <a:pt x="2160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2" name="未知"/>
            <p:cNvSpPr>
              <a:spLocks noChangeAspect="1"/>
            </p:cNvSpPr>
            <p:nvPr/>
          </p:nvSpPr>
          <p:spPr bwMode="auto">
            <a:xfrm>
              <a:off x="980" y="463"/>
              <a:ext cx="163" cy="1415"/>
            </a:xfrm>
            <a:custGeom>
              <a:avLst/>
              <a:gdLst/>
              <a:ahLst/>
              <a:cxnLst>
                <a:cxn ang="0">
                  <a:pos x="20999" y="207"/>
                </a:cxn>
                <a:cxn ang="0">
                  <a:pos x="19799" y="553"/>
                </a:cxn>
                <a:cxn ang="0">
                  <a:pos x="18900" y="899"/>
                </a:cxn>
                <a:cxn ang="0">
                  <a:pos x="18599" y="899"/>
                </a:cxn>
                <a:cxn ang="0">
                  <a:pos x="18900" y="1038"/>
                </a:cxn>
                <a:cxn ang="0">
                  <a:pos x="17999" y="1453"/>
                </a:cxn>
                <a:cxn ang="0">
                  <a:pos x="16799" y="1869"/>
                </a:cxn>
                <a:cxn ang="0">
                  <a:pos x="14999" y="2457"/>
                </a:cxn>
                <a:cxn ang="0">
                  <a:pos x="12899" y="3392"/>
                </a:cxn>
                <a:cxn ang="0">
                  <a:pos x="10499" y="4257"/>
                </a:cxn>
                <a:cxn ang="0">
                  <a:pos x="8999" y="5157"/>
                </a:cxn>
                <a:cxn ang="0">
                  <a:pos x="7499" y="5919"/>
                </a:cxn>
                <a:cxn ang="0">
                  <a:pos x="6899" y="6784"/>
                </a:cxn>
                <a:cxn ang="0">
                  <a:pos x="5999" y="7684"/>
                </a:cxn>
                <a:cxn ang="0">
                  <a:pos x="5400" y="8619"/>
                </a:cxn>
                <a:cxn ang="0">
                  <a:pos x="5099" y="9311"/>
                </a:cxn>
                <a:cxn ang="0">
                  <a:pos x="5400" y="9692"/>
                </a:cxn>
                <a:cxn ang="0">
                  <a:pos x="5699" y="10072"/>
                </a:cxn>
                <a:cxn ang="0">
                  <a:pos x="5699" y="10488"/>
                </a:cxn>
                <a:cxn ang="0">
                  <a:pos x="5699" y="10938"/>
                </a:cxn>
                <a:cxn ang="0">
                  <a:pos x="5999" y="11353"/>
                </a:cxn>
                <a:cxn ang="0">
                  <a:pos x="6299" y="12288"/>
                </a:cxn>
                <a:cxn ang="0">
                  <a:pos x="7799" y="13465"/>
                </a:cxn>
                <a:cxn ang="0">
                  <a:pos x="9299" y="14676"/>
                </a:cxn>
                <a:cxn ang="0">
                  <a:pos x="10499" y="15992"/>
                </a:cxn>
                <a:cxn ang="0">
                  <a:pos x="11999" y="17307"/>
                </a:cxn>
                <a:cxn ang="0">
                  <a:pos x="12599" y="18622"/>
                </a:cxn>
                <a:cxn ang="0">
                  <a:pos x="12599" y="19868"/>
                </a:cxn>
                <a:cxn ang="0">
                  <a:pos x="11699" y="21115"/>
                </a:cxn>
                <a:cxn ang="0">
                  <a:pos x="10199" y="21565"/>
                </a:cxn>
                <a:cxn ang="0">
                  <a:pos x="8399" y="21600"/>
                </a:cxn>
                <a:cxn ang="0">
                  <a:pos x="6299" y="21600"/>
                </a:cxn>
                <a:cxn ang="0">
                  <a:pos x="6599" y="19488"/>
                </a:cxn>
                <a:cxn ang="0">
                  <a:pos x="6599" y="17445"/>
                </a:cxn>
                <a:cxn ang="0">
                  <a:pos x="5400" y="15784"/>
                </a:cxn>
                <a:cxn ang="0">
                  <a:pos x="4799" y="14988"/>
                </a:cxn>
                <a:cxn ang="0">
                  <a:pos x="3899" y="14261"/>
                </a:cxn>
                <a:cxn ang="0">
                  <a:pos x="2399" y="12980"/>
                </a:cxn>
                <a:cxn ang="0">
                  <a:pos x="599" y="11388"/>
                </a:cxn>
                <a:cxn ang="0">
                  <a:pos x="0" y="9830"/>
                </a:cxn>
                <a:cxn ang="0">
                  <a:pos x="299" y="9380"/>
                </a:cxn>
                <a:cxn ang="0">
                  <a:pos x="299" y="8895"/>
                </a:cxn>
                <a:cxn ang="0">
                  <a:pos x="299" y="8619"/>
                </a:cxn>
                <a:cxn ang="0">
                  <a:pos x="599" y="8376"/>
                </a:cxn>
                <a:cxn ang="0">
                  <a:pos x="599" y="8203"/>
                </a:cxn>
                <a:cxn ang="0">
                  <a:pos x="899" y="7615"/>
                </a:cxn>
                <a:cxn ang="0">
                  <a:pos x="1799" y="6923"/>
                </a:cxn>
                <a:cxn ang="0">
                  <a:pos x="2700" y="6195"/>
                </a:cxn>
                <a:cxn ang="0">
                  <a:pos x="3899" y="5261"/>
                </a:cxn>
                <a:cxn ang="0">
                  <a:pos x="5400" y="4292"/>
                </a:cxn>
                <a:cxn ang="0">
                  <a:pos x="8100" y="3392"/>
                </a:cxn>
                <a:cxn ang="0">
                  <a:pos x="10499" y="2388"/>
                </a:cxn>
                <a:cxn ang="0">
                  <a:pos x="13199" y="1350"/>
                </a:cxn>
                <a:cxn ang="0">
                  <a:pos x="14999" y="761"/>
                </a:cxn>
                <a:cxn ang="0">
                  <a:pos x="15599" y="346"/>
                </a:cxn>
                <a:cxn ang="0">
                  <a:pos x="17099" y="0"/>
                </a:cxn>
                <a:cxn ang="0">
                  <a:pos x="18599" y="34"/>
                </a:cxn>
                <a:cxn ang="0">
                  <a:pos x="20399" y="34"/>
                </a:cxn>
              </a:cxnLst>
              <a:rect l="0" t="0" r="r" b="b"/>
              <a:pathLst>
                <a:path w="21600" h="21600">
                  <a:moveTo>
                    <a:pt x="21600" y="0"/>
                  </a:moveTo>
                  <a:lnTo>
                    <a:pt x="21299" y="69"/>
                  </a:lnTo>
                  <a:lnTo>
                    <a:pt x="20999" y="207"/>
                  </a:lnTo>
                  <a:lnTo>
                    <a:pt x="20699" y="346"/>
                  </a:lnTo>
                  <a:lnTo>
                    <a:pt x="20399" y="449"/>
                  </a:lnTo>
                  <a:lnTo>
                    <a:pt x="19799" y="553"/>
                  </a:lnTo>
                  <a:lnTo>
                    <a:pt x="19499" y="657"/>
                  </a:lnTo>
                  <a:lnTo>
                    <a:pt x="19499" y="761"/>
                  </a:lnTo>
                  <a:lnTo>
                    <a:pt x="18900" y="899"/>
                  </a:lnTo>
                  <a:lnTo>
                    <a:pt x="18900" y="899"/>
                  </a:lnTo>
                  <a:lnTo>
                    <a:pt x="18900" y="899"/>
                  </a:lnTo>
                  <a:lnTo>
                    <a:pt x="18599" y="899"/>
                  </a:lnTo>
                  <a:lnTo>
                    <a:pt x="18599" y="934"/>
                  </a:lnTo>
                  <a:lnTo>
                    <a:pt x="18599" y="934"/>
                  </a:lnTo>
                  <a:lnTo>
                    <a:pt x="18900" y="1038"/>
                  </a:lnTo>
                  <a:lnTo>
                    <a:pt x="18599" y="1176"/>
                  </a:lnTo>
                  <a:lnTo>
                    <a:pt x="18299" y="1315"/>
                  </a:lnTo>
                  <a:lnTo>
                    <a:pt x="17999" y="1453"/>
                  </a:lnTo>
                  <a:lnTo>
                    <a:pt x="17699" y="1626"/>
                  </a:lnTo>
                  <a:lnTo>
                    <a:pt x="17399" y="1765"/>
                  </a:lnTo>
                  <a:lnTo>
                    <a:pt x="16799" y="1869"/>
                  </a:lnTo>
                  <a:lnTo>
                    <a:pt x="16200" y="2042"/>
                  </a:lnTo>
                  <a:lnTo>
                    <a:pt x="15899" y="2180"/>
                  </a:lnTo>
                  <a:lnTo>
                    <a:pt x="14999" y="2457"/>
                  </a:lnTo>
                  <a:lnTo>
                    <a:pt x="14099" y="2769"/>
                  </a:lnTo>
                  <a:lnTo>
                    <a:pt x="13500" y="3080"/>
                  </a:lnTo>
                  <a:lnTo>
                    <a:pt x="12899" y="3392"/>
                  </a:lnTo>
                  <a:lnTo>
                    <a:pt x="11999" y="3668"/>
                  </a:lnTo>
                  <a:lnTo>
                    <a:pt x="11399" y="3980"/>
                  </a:lnTo>
                  <a:lnTo>
                    <a:pt x="10499" y="4257"/>
                  </a:lnTo>
                  <a:lnTo>
                    <a:pt x="9599" y="4569"/>
                  </a:lnTo>
                  <a:lnTo>
                    <a:pt x="8999" y="4845"/>
                  </a:lnTo>
                  <a:lnTo>
                    <a:pt x="8999" y="5157"/>
                  </a:lnTo>
                  <a:lnTo>
                    <a:pt x="8399" y="5400"/>
                  </a:lnTo>
                  <a:lnTo>
                    <a:pt x="8100" y="5676"/>
                  </a:lnTo>
                  <a:lnTo>
                    <a:pt x="7499" y="5919"/>
                  </a:lnTo>
                  <a:lnTo>
                    <a:pt x="7499" y="6230"/>
                  </a:lnTo>
                  <a:lnTo>
                    <a:pt x="6899" y="6472"/>
                  </a:lnTo>
                  <a:lnTo>
                    <a:pt x="6899" y="6784"/>
                  </a:lnTo>
                  <a:lnTo>
                    <a:pt x="6299" y="7061"/>
                  </a:lnTo>
                  <a:lnTo>
                    <a:pt x="5999" y="7372"/>
                  </a:lnTo>
                  <a:lnTo>
                    <a:pt x="5999" y="7684"/>
                  </a:lnTo>
                  <a:lnTo>
                    <a:pt x="5699" y="7995"/>
                  </a:lnTo>
                  <a:lnTo>
                    <a:pt x="5699" y="8273"/>
                  </a:lnTo>
                  <a:lnTo>
                    <a:pt x="5400" y="8619"/>
                  </a:lnTo>
                  <a:lnTo>
                    <a:pt x="5400" y="8861"/>
                  </a:lnTo>
                  <a:lnTo>
                    <a:pt x="5099" y="9172"/>
                  </a:lnTo>
                  <a:lnTo>
                    <a:pt x="5099" y="9311"/>
                  </a:lnTo>
                  <a:lnTo>
                    <a:pt x="5099" y="9415"/>
                  </a:lnTo>
                  <a:lnTo>
                    <a:pt x="5099" y="9519"/>
                  </a:lnTo>
                  <a:lnTo>
                    <a:pt x="5400" y="9692"/>
                  </a:lnTo>
                  <a:lnTo>
                    <a:pt x="5400" y="9830"/>
                  </a:lnTo>
                  <a:lnTo>
                    <a:pt x="5699" y="9934"/>
                  </a:lnTo>
                  <a:lnTo>
                    <a:pt x="5699" y="10072"/>
                  </a:lnTo>
                  <a:lnTo>
                    <a:pt x="5699" y="10176"/>
                  </a:lnTo>
                  <a:lnTo>
                    <a:pt x="5699" y="10349"/>
                  </a:lnTo>
                  <a:lnTo>
                    <a:pt x="5699" y="10488"/>
                  </a:lnTo>
                  <a:lnTo>
                    <a:pt x="5699" y="10626"/>
                  </a:lnTo>
                  <a:lnTo>
                    <a:pt x="5699" y="10765"/>
                  </a:lnTo>
                  <a:lnTo>
                    <a:pt x="5699" y="10938"/>
                  </a:lnTo>
                  <a:lnTo>
                    <a:pt x="5699" y="11076"/>
                  </a:lnTo>
                  <a:lnTo>
                    <a:pt x="5999" y="11215"/>
                  </a:lnTo>
                  <a:lnTo>
                    <a:pt x="5999" y="11353"/>
                  </a:lnTo>
                  <a:lnTo>
                    <a:pt x="5699" y="11457"/>
                  </a:lnTo>
                  <a:lnTo>
                    <a:pt x="5999" y="11872"/>
                  </a:lnTo>
                  <a:lnTo>
                    <a:pt x="6299" y="12288"/>
                  </a:lnTo>
                  <a:lnTo>
                    <a:pt x="6899" y="12703"/>
                  </a:lnTo>
                  <a:lnTo>
                    <a:pt x="7499" y="13084"/>
                  </a:lnTo>
                  <a:lnTo>
                    <a:pt x="7799" y="13465"/>
                  </a:lnTo>
                  <a:lnTo>
                    <a:pt x="8399" y="13880"/>
                  </a:lnTo>
                  <a:lnTo>
                    <a:pt x="8999" y="14295"/>
                  </a:lnTo>
                  <a:lnTo>
                    <a:pt x="9299" y="14676"/>
                  </a:lnTo>
                  <a:lnTo>
                    <a:pt x="9599" y="15161"/>
                  </a:lnTo>
                  <a:lnTo>
                    <a:pt x="10199" y="15576"/>
                  </a:lnTo>
                  <a:lnTo>
                    <a:pt x="10499" y="15992"/>
                  </a:lnTo>
                  <a:lnTo>
                    <a:pt x="11099" y="16407"/>
                  </a:lnTo>
                  <a:lnTo>
                    <a:pt x="11699" y="16892"/>
                  </a:lnTo>
                  <a:lnTo>
                    <a:pt x="11999" y="17307"/>
                  </a:lnTo>
                  <a:lnTo>
                    <a:pt x="12599" y="17757"/>
                  </a:lnTo>
                  <a:lnTo>
                    <a:pt x="12599" y="18207"/>
                  </a:lnTo>
                  <a:lnTo>
                    <a:pt x="12599" y="18622"/>
                  </a:lnTo>
                  <a:lnTo>
                    <a:pt x="12599" y="19003"/>
                  </a:lnTo>
                  <a:lnTo>
                    <a:pt x="12599" y="19419"/>
                  </a:lnTo>
                  <a:lnTo>
                    <a:pt x="12599" y="19868"/>
                  </a:lnTo>
                  <a:lnTo>
                    <a:pt x="12299" y="20284"/>
                  </a:lnTo>
                  <a:lnTo>
                    <a:pt x="11999" y="20699"/>
                  </a:lnTo>
                  <a:lnTo>
                    <a:pt x="11699" y="21115"/>
                  </a:lnTo>
                  <a:lnTo>
                    <a:pt x="11399" y="21530"/>
                  </a:lnTo>
                  <a:lnTo>
                    <a:pt x="10800" y="21530"/>
                  </a:lnTo>
                  <a:lnTo>
                    <a:pt x="10199" y="21565"/>
                  </a:lnTo>
                  <a:lnTo>
                    <a:pt x="9599" y="21565"/>
                  </a:lnTo>
                  <a:lnTo>
                    <a:pt x="8999" y="21565"/>
                  </a:lnTo>
                  <a:lnTo>
                    <a:pt x="8399" y="21600"/>
                  </a:lnTo>
                  <a:lnTo>
                    <a:pt x="7799" y="21600"/>
                  </a:lnTo>
                  <a:lnTo>
                    <a:pt x="6899" y="21600"/>
                  </a:lnTo>
                  <a:lnTo>
                    <a:pt x="6299" y="21600"/>
                  </a:lnTo>
                  <a:lnTo>
                    <a:pt x="6299" y="20907"/>
                  </a:lnTo>
                  <a:lnTo>
                    <a:pt x="6299" y="20180"/>
                  </a:lnTo>
                  <a:lnTo>
                    <a:pt x="6599" y="19488"/>
                  </a:lnTo>
                  <a:lnTo>
                    <a:pt x="6599" y="18795"/>
                  </a:lnTo>
                  <a:lnTo>
                    <a:pt x="6899" y="18103"/>
                  </a:lnTo>
                  <a:lnTo>
                    <a:pt x="6599" y="17445"/>
                  </a:lnTo>
                  <a:lnTo>
                    <a:pt x="6299" y="16753"/>
                  </a:lnTo>
                  <a:lnTo>
                    <a:pt x="5999" y="16026"/>
                  </a:lnTo>
                  <a:lnTo>
                    <a:pt x="5400" y="15784"/>
                  </a:lnTo>
                  <a:lnTo>
                    <a:pt x="5400" y="15542"/>
                  </a:lnTo>
                  <a:lnTo>
                    <a:pt x="5099" y="15230"/>
                  </a:lnTo>
                  <a:lnTo>
                    <a:pt x="4799" y="14988"/>
                  </a:lnTo>
                  <a:lnTo>
                    <a:pt x="4499" y="14745"/>
                  </a:lnTo>
                  <a:lnTo>
                    <a:pt x="3899" y="14538"/>
                  </a:lnTo>
                  <a:lnTo>
                    <a:pt x="3899" y="14261"/>
                  </a:lnTo>
                  <a:lnTo>
                    <a:pt x="3299" y="14019"/>
                  </a:lnTo>
                  <a:lnTo>
                    <a:pt x="2999" y="13500"/>
                  </a:lnTo>
                  <a:lnTo>
                    <a:pt x="2399" y="12980"/>
                  </a:lnTo>
                  <a:lnTo>
                    <a:pt x="1799" y="12426"/>
                  </a:lnTo>
                  <a:lnTo>
                    <a:pt x="1199" y="11907"/>
                  </a:lnTo>
                  <a:lnTo>
                    <a:pt x="599" y="11388"/>
                  </a:lnTo>
                  <a:lnTo>
                    <a:pt x="0" y="10869"/>
                  </a:lnTo>
                  <a:lnTo>
                    <a:pt x="0" y="10349"/>
                  </a:lnTo>
                  <a:lnTo>
                    <a:pt x="0" y="9830"/>
                  </a:lnTo>
                  <a:lnTo>
                    <a:pt x="0" y="9692"/>
                  </a:lnTo>
                  <a:lnTo>
                    <a:pt x="0" y="9519"/>
                  </a:lnTo>
                  <a:lnTo>
                    <a:pt x="299" y="9380"/>
                  </a:lnTo>
                  <a:lnTo>
                    <a:pt x="299" y="9242"/>
                  </a:lnTo>
                  <a:lnTo>
                    <a:pt x="299" y="9068"/>
                  </a:lnTo>
                  <a:lnTo>
                    <a:pt x="299" y="8895"/>
                  </a:lnTo>
                  <a:lnTo>
                    <a:pt x="299" y="8792"/>
                  </a:lnTo>
                  <a:lnTo>
                    <a:pt x="299" y="8653"/>
                  </a:lnTo>
                  <a:lnTo>
                    <a:pt x="299" y="8619"/>
                  </a:lnTo>
                  <a:lnTo>
                    <a:pt x="599" y="8549"/>
                  </a:lnTo>
                  <a:lnTo>
                    <a:pt x="599" y="8480"/>
                  </a:lnTo>
                  <a:lnTo>
                    <a:pt x="599" y="8376"/>
                  </a:lnTo>
                  <a:lnTo>
                    <a:pt x="599" y="8307"/>
                  </a:lnTo>
                  <a:lnTo>
                    <a:pt x="599" y="8238"/>
                  </a:lnTo>
                  <a:lnTo>
                    <a:pt x="599" y="8203"/>
                  </a:lnTo>
                  <a:lnTo>
                    <a:pt x="899" y="8134"/>
                  </a:lnTo>
                  <a:lnTo>
                    <a:pt x="899" y="7892"/>
                  </a:lnTo>
                  <a:lnTo>
                    <a:pt x="899" y="7615"/>
                  </a:lnTo>
                  <a:lnTo>
                    <a:pt x="1199" y="7407"/>
                  </a:lnTo>
                  <a:lnTo>
                    <a:pt x="1499" y="7165"/>
                  </a:lnTo>
                  <a:lnTo>
                    <a:pt x="1799" y="6923"/>
                  </a:lnTo>
                  <a:lnTo>
                    <a:pt x="2099" y="6680"/>
                  </a:lnTo>
                  <a:lnTo>
                    <a:pt x="2399" y="6438"/>
                  </a:lnTo>
                  <a:lnTo>
                    <a:pt x="2700" y="6195"/>
                  </a:lnTo>
                  <a:lnTo>
                    <a:pt x="3299" y="5884"/>
                  </a:lnTo>
                  <a:lnTo>
                    <a:pt x="3599" y="5573"/>
                  </a:lnTo>
                  <a:lnTo>
                    <a:pt x="3899" y="5261"/>
                  </a:lnTo>
                  <a:lnTo>
                    <a:pt x="4499" y="4949"/>
                  </a:lnTo>
                  <a:lnTo>
                    <a:pt x="5099" y="4638"/>
                  </a:lnTo>
                  <a:lnTo>
                    <a:pt x="5400" y="4292"/>
                  </a:lnTo>
                  <a:lnTo>
                    <a:pt x="6299" y="4015"/>
                  </a:lnTo>
                  <a:lnTo>
                    <a:pt x="7199" y="3703"/>
                  </a:lnTo>
                  <a:lnTo>
                    <a:pt x="8100" y="3392"/>
                  </a:lnTo>
                  <a:lnTo>
                    <a:pt x="8999" y="3046"/>
                  </a:lnTo>
                  <a:lnTo>
                    <a:pt x="9599" y="2700"/>
                  </a:lnTo>
                  <a:lnTo>
                    <a:pt x="10499" y="2388"/>
                  </a:lnTo>
                  <a:lnTo>
                    <a:pt x="11399" y="2007"/>
                  </a:lnTo>
                  <a:lnTo>
                    <a:pt x="12299" y="1696"/>
                  </a:lnTo>
                  <a:lnTo>
                    <a:pt x="13199" y="1350"/>
                  </a:lnTo>
                  <a:lnTo>
                    <a:pt x="14099" y="1003"/>
                  </a:lnTo>
                  <a:lnTo>
                    <a:pt x="14699" y="865"/>
                  </a:lnTo>
                  <a:lnTo>
                    <a:pt x="14999" y="761"/>
                  </a:lnTo>
                  <a:lnTo>
                    <a:pt x="15299" y="622"/>
                  </a:lnTo>
                  <a:lnTo>
                    <a:pt x="15599" y="519"/>
                  </a:lnTo>
                  <a:lnTo>
                    <a:pt x="15599" y="346"/>
                  </a:lnTo>
                  <a:lnTo>
                    <a:pt x="16200" y="207"/>
                  </a:lnTo>
                  <a:lnTo>
                    <a:pt x="16499" y="69"/>
                  </a:lnTo>
                  <a:lnTo>
                    <a:pt x="17099" y="0"/>
                  </a:lnTo>
                  <a:lnTo>
                    <a:pt x="17699" y="0"/>
                  </a:lnTo>
                  <a:lnTo>
                    <a:pt x="18299" y="34"/>
                  </a:lnTo>
                  <a:lnTo>
                    <a:pt x="18599" y="34"/>
                  </a:lnTo>
                  <a:lnTo>
                    <a:pt x="18900" y="34"/>
                  </a:lnTo>
                  <a:lnTo>
                    <a:pt x="19499" y="34"/>
                  </a:lnTo>
                  <a:lnTo>
                    <a:pt x="20399" y="34"/>
                  </a:lnTo>
                  <a:lnTo>
                    <a:pt x="20999" y="34"/>
                  </a:lnTo>
                  <a:lnTo>
                    <a:pt x="2160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3" name="未知"/>
            <p:cNvSpPr>
              <a:spLocks noChangeAspect="1"/>
            </p:cNvSpPr>
            <p:nvPr/>
          </p:nvSpPr>
          <p:spPr bwMode="auto">
            <a:xfrm>
              <a:off x="1220" y="517"/>
              <a:ext cx="11" cy="4"/>
            </a:xfrm>
            <a:custGeom>
              <a:avLst/>
              <a:gdLst/>
              <a:ahLst/>
              <a:cxnLst>
                <a:cxn ang="0">
                  <a:pos x="21600" y="0"/>
                </a:cxn>
                <a:cxn ang="0">
                  <a:pos x="0" y="0"/>
                </a:cxn>
                <a:cxn ang="0">
                  <a:pos x="0" y="0"/>
                </a:cxn>
                <a:cxn ang="0">
                  <a:pos x="5400" y="0"/>
                </a:cxn>
                <a:cxn ang="0">
                  <a:pos x="5400" y="0"/>
                </a:cxn>
                <a:cxn ang="0">
                  <a:pos x="10800" y="0"/>
                </a:cxn>
                <a:cxn ang="0">
                  <a:pos x="10800" y="0"/>
                </a:cxn>
                <a:cxn ang="0">
                  <a:pos x="10800" y="0"/>
                </a:cxn>
                <a:cxn ang="0">
                  <a:pos x="16200" y="0"/>
                </a:cxn>
                <a:cxn ang="0">
                  <a:pos x="21600" y="0"/>
                </a:cxn>
              </a:cxnLst>
              <a:rect l="0" t="0" r="r" b="b"/>
              <a:pathLst>
                <a:path w="21600" h="21600">
                  <a:moveTo>
                    <a:pt x="21600" y="0"/>
                  </a:moveTo>
                  <a:lnTo>
                    <a:pt x="0" y="0"/>
                  </a:lnTo>
                  <a:lnTo>
                    <a:pt x="0" y="0"/>
                  </a:lnTo>
                  <a:lnTo>
                    <a:pt x="5400" y="0"/>
                  </a:lnTo>
                  <a:lnTo>
                    <a:pt x="5400" y="0"/>
                  </a:lnTo>
                  <a:lnTo>
                    <a:pt x="10800" y="0"/>
                  </a:lnTo>
                  <a:lnTo>
                    <a:pt x="10800" y="0"/>
                  </a:lnTo>
                  <a:lnTo>
                    <a:pt x="10800" y="0"/>
                  </a:lnTo>
                  <a:lnTo>
                    <a:pt x="16200" y="0"/>
                  </a:lnTo>
                  <a:lnTo>
                    <a:pt x="2160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4" name="未知"/>
            <p:cNvSpPr>
              <a:spLocks noChangeAspect="1"/>
            </p:cNvSpPr>
            <p:nvPr/>
          </p:nvSpPr>
          <p:spPr bwMode="auto">
            <a:xfrm>
              <a:off x="1220" y="517"/>
              <a:ext cx="11" cy="4"/>
            </a:xfrm>
            <a:custGeom>
              <a:avLst/>
              <a:gdLst/>
              <a:ahLst/>
              <a:cxnLst>
                <a:cxn ang="0">
                  <a:pos x="21600" y="0"/>
                </a:cxn>
                <a:cxn ang="0">
                  <a:pos x="0" y="0"/>
                </a:cxn>
                <a:cxn ang="0">
                  <a:pos x="0" y="0"/>
                </a:cxn>
                <a:cxn ang="0">
                  <a:pos x="5400" y="0"/>
                </a:cxn>
                <a:cxn ang="0">
                  <a:pos x="5400" y="0"/>
                </a:cxn>
                <a:cxn ang="0">
                  <a:pos x="10800" y="0"/>
                </a:cxn>
                <a:cxn ang="0">
                  <a:pos x="10800" y="0"/>
                </a:cxn>
                <a:cxn ang="0">
                  <a:pos x="16200" y="0"/>
                </a:cxn>
                <a:cxn ang="0">
                  <a:pos x="21600" y="0"/>
                </a:cxn>
              </a:cxnLst>
              <a:rect l="0" t="0" r="r" b="b"/>
              <a:pathLst>
                <a:path w="21600" h="21600">
                  <a:moveTo>
                    <a:pt x="21600" y="0"/>
                  </a:moveTo>
                  <a:lnTo>
                    <a:pt x="0" y="0"/>
                  </a:lnTo>
                  <a:lnTo>
                    <a:pt x="0" y="0"/>
                  </a:lnTo>
                  <a:lnTo>
                    <a:pt x="5400" y="0"/>
                  </a:lnTo>
                  <a:lnTo>
                    <a:pt x="5400" y="0"/>
                  </a:lnTo>
                  <a:lnTo>
                    <a:pt x="10800" y="0"/>
                  </a:lnTo>
                  <a:lnTo>
                    <a:pt x="10800" y="0"/>
                  </a:lnTo>
                  <a:lnTo>
                    <a:pt x="16200" y="0"/>
                  </a:lnTo>
                  <a:lnTo>
                    <a:pt x="2160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5" name="未知"/>
            <p:cNvSpPr>
              <a:spLocks noChangeAspect="1"/>
            </p:cNvSpPr>
            <p:nvPr/>
          </p:nvSpPr>
          <p:spPr bwMode="auto">
            <a:xfrm>
              <a:off x="1202" y="517"/>
              <a:ext cx="13" cy="4"/>
            </a:xfrm>
            <a:custGeom>
              <a:avLst/>
              <a:gdLst/>
              <a:ahLst/>
              <a:cxnLst>
                <a:cxn ang="0">
                  <a:pos x="0" y="0"/>
                </a:cxn>
                <a:cxn ang="0">
                  <a:pos x="21600" y="0"/>
                </a:cxn>
                <a:cxn ang="0">
                  <a:pos x="0" y="0"/>
                </a:cxn>
              </a:cxnLst>
              <a:rect l="0" t="0" r="r" b="b"/>
              <a:pathLst>
                <a:path w="21600" h="21600">
                  <a:moveTo>
                    <a:pt x="0" y="0"/>
                  </a:moveTo>
                  <a:lnTo>
                    <a:pt x="21600" y="0"/>
                  </a:lnTo>
                  <a:lnTo>
                    <a:pt x="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6" name="未知"/>
            <p:cNvSpPr>
              <a:spLocks noChangeAspect="1"/>
            </p:cNvSpPr>
            <p:nvPr/>
          </p:nvSpPr>
          <p:spPr bwMode="auto">
            <a:xfrm>
              <a:off x="1202" y="517"/>
              <a:ext cx="13" cy="4"/>
            </a:xfrm>
            <a:custGeom>
              <a:avLst/>
              <a:gdLst/>
              <a:ahLst/>
              <a:cxnLst>
                <a:cxn ang="0">
                  <a:pos x="0" y="0"/>
                </a:cxn>
                <a:cxn ang="0">
                  <a:pos x="21600" y="0"/>
                </a:cxn>
                <a:cxn ang="0">
                  <a:pos x="0" y="0"/>
                </a:cxn>
              </a:cxnLst>
              <a:rect l="0" t="0" r="r" b="b"/>
              <a:pathLst>
                <a:path w="21600" h="21600">
                  <a:moveTo>
                    <a:pt x="0" y="0"/>
                  </a:moveTo>
                  <a:lnTo>
                    <a:pt x="21600" y="0"/>
                  </a:lnTo>
                  <a:lnTo>
                    <a:pt x="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7" name="未知"/>
            <p:cNvSpPr>
              <a:spLocks noChangeAspect="1"/>
            </p:cNvSpPr>
            <p:nvPr/>
          </p:nvSpPr>
          <p:spPr bwMode="auto">
            <a:xfrm>
              <a:off x="710" y="558"/>
              <a:ext cx="93" cy="43"/>
            </a:xfrm>
            <a:custGeom>
              <a:avLst/>
              <a:gdLst/>
              <a:ahLst/>
              <a:cxnLst>
                <a:cxn ang="0">
                  <a:pos x="15804" y="3410"/>
                </a:cxn>
                <a:cxn ang="0">
                  <a:pos x="16858" y="4547"/>
                </a:cxn>
                <a:cxn ang="0">
                  <a:pos x="16858" y="4547"/>
                </a:cxn>
                <a:cxn ang="0">
                  <a:pos x="17385" y="4547"/>
                </a:cxn>
                <a:cxn ang="0">
                  <a:pos x="17911" y="4547"/>
                </a:cxn>
                <a:cxn ang="0">
                  <a:pos x="18965" y="5684"/>
                </a:cxn>
                <a:cxn ang="0">
                  <a:pos x="20019" y="6820"/>
                </a:cxn>
                <a:cxn ang="0">
                  <a:pos x="21072" y="7957"/>
                </a:cxn>
                <a:cxn ang="0">
                  <a:pos x="21600" y="11368"/>
                </a:cxn>
                <a:cxn ang="0">
                  <a:pos x="20546" y="13642"/>
                </a:cxn>
                <a:cxn ang="0">
                  <a:pos x="18965" y="15915"/>
                </a:cxn>
                <a:cxn ang="0">
                  <a:pos x="17911" y="19326"/>
                </a:cxn>
                <a:cxn ang="0">
                  <a:pos x="15277" y="20462"/>
                </a:cxn>
                <a:cxn ang="0">
                  <a:pos x="11063" y="21600"/>
                </a:cxn>
                <a:cxn ang="0">
                  <a:pos x="6848" y="21600"/>
                </a:cxn>
                <a:cxn ang="0">
                  <a:pos x="2634" y="19326"/>
                </a:cxn>
                <a:cxn ang="0">
                  <a:pos x="526" y="15915"/>
                </a:cxn>
                <a:cxn ang="0">
                  <a:pos x="0" y="13642"/>
                </a:cxn>
                <a:cxn ang="0">
                  <a:pos x="0" y="12504"/>
                </a:cxn>
                <a:cxn ang="0">
                  <a:pos x="0" y="11368"/>
                </a:cxn>
                <a:cxn ang="0">
                  <a:pos x="526" y="10231"/>
                </a:cxn>
                <a:cxn ang="0">
                  <a:pos x="526" y="9094"/>
                </a:cxn>
                <a:cxn ang="0">
                  <a:pos x="1053" y="9094"/>
                </a:cxn>
                <a:cxn ang="0">
                  <a:pos x="1580" y="9094"/>
                </a:cxn>
                <a:cxn ang="0">
                  <a:pos x="2634" y="6820"/>
                </a:cxn>
                <a:cxn ang="0">
                  <a:pos x="4741" y="2273"/>
                </a:cxn>
                <a:cxn ang="0">
                  <a:pos x="7902" y="1136"/>
                </a:cxn>
                <a:cxn ang="0">
                  <a:pos x="10536" y="0"/>
                </a:cxn>
                <a:cxn ang="0">
                  <a:pos x="12643" y="0"/>
                </a:cxn>
                <a:cxn ang="0">
                  <a:pos x="13697" y="0"/>
                </a:cxn>
                <a:cxn ang="0">
                  <a:pos x="14751" y="1136"/>
                </a:cxn>
                <a:cxn ang="0">
                  <a:pos x="15804" y="1136"/>
                </a:cxn>
              </a:cxnLst>
              <a:rect l="0" t="0" r="r" b="b"/>
              <a:pathLst>
                <a:path w="21600" h="21600">
                  <a:moveTo>
                    <a:pt x="15804" y="2273"/>
                  </a:moveTo>
                  <a:lnTo>
                    <a:pt x="15804" y="3410"/>
                  </a:lnTo>
                  <a:lnTo>
                    <a:pt x="16331" y="4547"/>
                  </a:lnTo>
                  <a:lnTo>
                    <a:pt x="16858" y="4547"/>
                  </a:lnTo>
                  <a:lnTo>
                    <a:pt x="16858" y="4547"/>
                  </a:lnTo>
                  <a:lnTo>
                    <a:pt x="16858" y="4547"/>
                  </a:lnTo>
                  <a:lnTo>
                    <a:pt x="16858" y="4547"/>
                  </a:lnTo>
                  <a:lnTo>
                    <a:pt x="17385" y="4547"/>
                  </a:lnTo>
                  <a:lnTo>
                    <a:pt x="17911" y="3410"/>
                  </a:lnTo>
                  <a:lnTo>
                    <a:pt x="17911" y="4547"/>
                  </a:lnTo>
                  <a:lnTo>
                    <a:pt x="18965" y="4547"/>
                  </a:lnTo>
                  <a:lnTo>
                    <a:pt x="18965" y="5684"/>
                  </a:lnTo>
                  <a:lnTo>
                    <a:pt x="19492" y="5684"/>
                  </a:lnTo>
                  <a:lnTo>
                    <a:pt x="20019" y="6820"/>
                  </a:lnTo>
                  <a:lnTo>
                    <a:pt x="20546" y="7957"/>
                  </a:lnTo>
                  <a:lnTo>
                    <a:pt x="21072" y="7957"/>
                  </a:lnTo>
                  <a:lnTo>
                    <a:pt x="21600" y="9094"/>
                  </a:lnTo>
                  <a:lnTo>
                    <a:pt x="21600" y="11368"/>
                  </a:lnTo>
                  <a:lnTo>
                    <a:pt x="21072" y="12504"/>
                  </a:lnTo>
                  <a:lnTo>
                    <a:pt x="20546" y="13642"/>
                  </a:lnTo>
                  <a:lnTo>
                    <a:pt x="20019" y="15915"/>
                  </a:lnTo>
                  <a:lnTo>
                    <a:pt x="18965" y="15915"/>
                  </a:lnTo>
                  <a:lnTo>
                    <a:pt x="18438" y="17052"/>
                  </a:lnTo>
                  <a:lnTo>
                    <a:pt x="17911" y="19326"/>
                  </a:lnTo>
                  <a:lnTo>
                    <a:pt x="16858" y="19326"/>
                  </a:lnTo>
                  <a:lnTo>
                    <a:pt x="15277" y="20462"/>
                  </a:lnTo>
                  <a:lnTo>
                    <a:pt x="13170" y="21600"/>
                  </a:lnTo>
                  <a:lnTo>
                    <a:pt x="11063" y="21600"/>
                  </a:lnTo>
                  <a:lnTo>
                    <a:pt x="8429" y="21600"/>
                  </a:lnTo>
                  <a:lnTo>
                    <a:pt x="6848" y="21600"/>
                  </a:lnTo>
                  <a:lnTo>
                    <a:pt x="4741" y="20462"/>
                  </a:lnTo>
                  <a:lnTo>
                    <a:pt x="2634" y="19326"/>
                  </a:lnTo>
                  <a:lnTo>
                    <a:pt x="1053" y="15915"/>
                  </a:lnTo>
                  <a:lnTo>
                    <a:pt x="526" y="15915"/>
                  </a:lnTo>
                  <a:lnTo>
                    <a:pt x="0" y="14778"/>
                  </a:lnTo>
                  <a:lnTo>
                    <a:pt x="0" y="13642"/>
                  </a:lnTo>
                  <a:lnTo>
                    <a:pt x="0" y="13642"/>
                  </a:lnTo>
                  <a:lnTo>
                    <a:pt x="0" y="12504"/>
                  </a:lnTo>
                  <a:lnTo>
                    <a:pt x="0" y="11368"/>
                  </a:lnTo>
                  <a:lnTo>
                    <a:pt x="0" y="11368"/>
                  </a:lnTo>
                  <a:lnTo>
                    <a:pt x="526" y="11368"/>
                  </a:lnTo>
                  <a:lnTo>
                    <a:pt x="526" y="10231"/>
                  </a:lnTo>
                  <a:lnTo>
                    <a:pt x="526" y="9094"/>
                  </a:lnTo>
                  <a:lnTo>
                    <a:pt x="526" y="9094"/>
                  </a:lnTo>
                  <a:lnTo>
                    <a:pt x="1053" y="9094"/>
                  </a:lnTo>
                  <a:lnTo>
                    <a:pt x="1053" y="9094"/>
                  </a:lnTo>
                  <a:lnTo>
                    <a:pt x="1580" y="9094"/>
                  </a:lnTo>
                  <a:lnTo>
                    <a:pt x="1580" y="9094"/>
                  </a:lnTo>
                  <a:lnTo>
                    <a:pt x="2107" y="9094"/>
                  </a:lnTo>
                  <a:lnTo>
                    <a:pt x="2634" y="6820"/>
                  </a:lnTo>
                  <a:lnTo>
                    <a:pt x="3687" y="4547"/>
                  </a:lnTo>
                  <a:lnTo>
                    <a:pt x="4741" y="2273"/>
                  </a:lnTo>
                  <a:lnTo>
                    <a:pt x="6321" y="1136"/>
                  </a:lnTo>
                  <a:lnTo>
                    <a:pt x="7902" y="1136"/>
                  </a:lnTo>
                  <a:lnTo>
                    <a:pt x="8955" y="0"/>
                  </a:lnTo>
                  <a:lnTo>
                    <a:pt x="10536" y="0"/>
                  </a:lnTo>
                  <a:lnTo>
                    <a:pt x="11590" y="0"/>
                  </a:lnTo>
                  <a:lnTo>
                    <a:pt x="12643" y="0"/>
                  </a:lnTo>
                  <a:lnTo>
                    <a:pt x="13170" y="0"/>
                  </a:lnTo>
                  <a:lnTo>
                    <a:pt x="13697" y="0"/>
                  </a:lnTo>
                  <a:lnTo>
                    <a:pt x="14224" y="0"/>
                  </a:lnTo>
                  <a:lnTo>
                    <a:pt x="14751" y="1136"/>
                  </a:lnTo>
                  <a:lnTo>
                    <a:pt x="15277" y="1136"/>
                  </a:lnTo>
                  <a:lnTo>
                    <a:pt x="15804" y="1136"/>
                  </a:lnTo>
                  <a:lnTo>
                    <a:pt x="15804" y="227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8" name="未知"/>
            <p:cNvSpPr>
              <a:spLocks noChangeAspect="1"/>
            </p:cNvSpPr>
            <p:nvPr/>
          </p:nvSpPr>
          <p:spPr bwMode="auto">
            <a:xfrm>
              <a:off x="710" y="558"/>
              <a:ext cx="93" cy="43"/>
            </a:xfrm>
            <a:custGeom>
              <a:avLst/>
              <a:gdLst/>
              <a:ahLst/>
              <a:cxnLst>
                <a:cxn ang="0">
                  <a:pos x="15804" y="3410"/>
                </a:cxn>
                <a:cxn ang="0">
                  <a:pos x="16858" y="4547"/>
                </a:cxn>
                <a:cxn ang="0">
                  <a:pos x="16858" y="4547"/>
                </a:cxn>
                <a:cxn ang="0">
                  <a:pos x="17385" y="4547"/>
                </a:cxn>
                <a:cxn ang="0">
                  <a:pos x="17911" y="4547"/>
                </a:cxn>
                <a:cxn ang="0">
                  <a:pos x="18965" y="5684"/>
                </a:cxn>
                <a:cxn ang="0">
                  <a:pos x="20019" y="6820"/>
                </a:cxn>
                <a:cxn ang="0">
                  <a:pos x="21072" y="7957"/>
                </a:cxn>
                <a:cxn ang="0">
                  <a:pos x="21600" y="11368"/>
                </a:cxn>
                <a:cxn ang="0">
                  <a:pos x="20546" y="13642"/>
                </a:cxn>
                <a:cxn ang="0">
                  <a:pos x="18965" y="15915"/>
                </a:cxn>
                <a:cxn ang="0">
                  <a:pos x="17911" y="19326"/>
                </a:cxn>
                <a:cxn ang="0">
                  <a:pos x="15277" y="20462"/>
                </a:cxn>
                <a:cxn ang="0">
                  <a:pos x="11063" y="21600"/>
                </a:cxn>
                <a:cxn ang="0">
                  <a:pos x="6848" y="21600"/>
                </a:cxn>
                <a:cxn ang="0">
                  <a:pos x="2634" y="19326"/>
                </a:cxn>
                <a:cxn ang="0">
                  <a:pos x="526" y="15915"/>
                </a:cxn>
                <a:cxn ang="0">
                  <a:pos x="0" y="13642"/>
                </a:cxn>
                <a:cxn ang="0">
                  <a:pos x="0" y="12504"/>
                </a:cxn>
                <a:cxn ang="0">
                  <a:pos x="0" y="11368"/>
                </a:cxn>
                <a:cxn ang="0">
                  <a:pos x="526" y="10231"/>
                </a:cxn>
                <a:cxn ang="0">
                  <a:pos x="526" y="9094"/>
                </a:cxn>
                <a:cxn ang="0">
                  <a:pos x="1580" y="9094"/>
                </a:cxn>
                <a:cxn ang="0">
                  <a:pos x="2107" y="9094"/>
                </a:cxn>
                <a:cxn ang="0">
                  <a:pos x="3687" y="4547"/>
                </a:cxn>
                <a:cxn ang="0">
                  <a:pos x="6321" y="1136"/>
                </a:cxn>
                <a:cxn ang="0">
                  <a:pos x="8955" y="0"/>
                </a:cxn>
                <a:cxn ang="0">
                  <a:pos x="11590" y="0"/>
                </a:cxn>
                <a:cxn ang="0">
                  <a:pos x="13170" y="0"/>
                </a:cxn>
                <a:cxn ang="0">
                  <a:pos x="14224" y="0"/>
                </a:cxn>
                <a:cxn ang="0">
                  <a:pos x="15277" y="1136"/>
                </a:cxn>
                <a:cxn ang="0">
                  <a:pos x="15804" y="2273"/>
                </a:cxn>
              </a:cxnLst>
              <a:rect l="0" t="0" r="r" b="b"/>
              <a:pathLst>
                <a:path w="21600" h="21600">
                  <a:moveTo>
                    <a:pt x="15804" y="2273"/>
                  </a:moveTo>
                  <a:lnTo>
                    <a:pt x="15804" y="3410"/>
                  </a:lnTo>
                  <a:lnTo>
                    <a:pt x="16331" y="4547"/>
                  </a:lnTo>
                  <a:lnTo>
                    <a:pt x="16858" y="4547"/>
                  </a:lnTo>
                  <a:lnTo>
                    <a:pt x="16858" y="4547"/>
                  </a:lnTo>
                  <a:lnTo>
                    <a:pt x="16858" y="4547"/>
                  </a:lnTo>
                  <a:lnTo>
                    <a:pt x="16858" y="4547"/>
                  </a:lnTo>
                  <a:lnTo>
                    <a:pt x="17385" y="4547"/>
                  </a:lnTo>
                  <a:lnTo>
                    <a:pt x="17911" y="3410"/>
                  </a:lnTo>
                  <a:lnTo>
                    <a:pt x="17911" y="4547"/>
                  </a:lnTo>
                  <a:lnTo>
                    <a:pt x="18965" y="4547"/>
                  </a:lnTo>
                  <a:lnTo>
                    <a:pt x="18965" y="5684"/>
                  </a:lnTo>
                  <a:lnTo>
                    <a:pt x="19492" y="5684"/>
                  </a:lnTo>
                  <a:lnTo>
                    <a:pt x="20019" y="6820"/>
                  </a:lnTo>
                  <a:lnTo>
                    <a:pt x="20546" y="7957"/>
                  </a:lnTo>
                  <a:lnTo>
                    <a:pt x="21072" y="7957"/>
                  </a:lnTo>
                  <a:lnTo>
                    <a:pt x="21600" y="9094"/>
                  </a:lnTo>
                  <a:lnTo>
                    <a:pt x="21600" y="11368"/>
                  </a:lnTo>
                  <a:lnTo>
                    <a:pt x="21072" y="12504"/>
                  </a:lnTo>
                  <a:lnTo>
                    <a:pt x="20546" y="13642"/>
                  </a:lnTo>
                  <a:lnTo>
                    <a:pt x="20019" y="15915"/>
                  </a:lnTo>
                  <a:lnTo>
                    <a:pt x="18965" y="15915"/>
                  </a:lnTo>
                  <a:lnTo>
                    <a:pt x="18438" y="17052"/>
                  </a:lnTo>
                  <a:lnTo>
                    <a:pt x="17911" y="19326"/>
                  </a:lnTo>
                  <a:lnTo>
                    <a:pt x="16858" y="19326"/>
                  </a:lnTo>
                  <a:lnTo>
                    <a:pt x="15277" y="20462"/>
                  </a:lnTo>
                  <a:lnTo>
                    <a:pt x="13170" y="21600"/>
                  </a:lnTo>
                  <a:lnTo>
                    <a:pt x="11063" y="21600"/>
                  </a:lnTo>
                  <a:lnTo>
                    <a:pt x="8429" y="21600"/>
                  </a:lnTo>
                  <a:lnTo>
                    <a:pt x="6848" y="21600"/>
                  </a:lnTo>
                  <a:lnTo>
                    <a:pt x="4741" y="20462"/>
                  </a:lnTo>
                  <a:lnTo>
                    <a:pt x="2634" y="19326"/>
                  </a:lnTo>
                  <a:lnTo>
                    <a:pt x="1053" y="15915"/>
                  </a:lnTo>
                  <a:lnTo>
                    <a:pt x="526" y="15915"/>
                  </a:lnTo>
                  <a:lnTo>
                    <a:pt x="0" y="14778"/>
                  </a:lnTo>
                  <a:lnTo>
                    <a:pt x="0" y="13642"/>
                  </a:lnTo>
                  <a:lnTo>
                    <a:pt x="0" y="13642"/>
                  </a:lnTo>
                  <a:lnTo>
                    <a:pt x="0" y="12504"/>
                  </a:lnTo>
                  <a:lnTo>
                    <a:pt x="0" y="11368"/>
                  </a:lnTo>
                  <a:lnTo>
                    <a:pt x="0" y="11368"/>
                  </a:lnTo>
                  <a:lnTo>
                    <a:pt x="526" y="11368"/>
                  </a:lnTo>
                  <a:lnTo>
                    <a:pt x="526" y="10231"/>
                  </a:lnTo>
                  <a:lnTo>
                    <a:pt x="526" y="9094"/>
                  </a:lnTo>
                  <a:lnTo>
                    <a:pt x="526" y="9094"/>
                  </a:lnTo>
                  <a:lnTo>
                    <a:pt x="1053" y="9094"/>
                  </a:lnTo>
                  <a:lnTo>
                    <a:pt x="1580" y="9094"/>
                  </a:lnTo>
                  <a:lnTo>
                    <a:pt x="1580" y="9094"/>
                  </a:lnTo>
                  <a:lnTo>
                    <a:pt x="2107" y="9094"/>
                  </a:lnTo>
                  <a:lnTo>
                    <a:pt x="2634" y="6820"/>
                  </a:lnTo>
                  <a:lnTo>
                    <a:pt x="3687" y="4547"/>
                  </a:lnTo>
                  <a:lnTo>
                    <a:pt x="4741" y="2273"/>
                  </a:lnTo>
                  <a:lnTo>
                    <a:pt x="6321" y="1136"/>
                  </a:lnTo>
                  <a:lnTo>
                    <a:pt x="7902" y="1136"/>
                  </a:lnTo>
                  <a:lnTo>
                    <a:pt x="8955" y="0"/>
                  </a:lnTo>
                  <a:lnTo>
                    <a:pt x="10536" y="0"/>
                  </a:lnTo>
                  <a:lnTo>
                    <a:pt x="11590" y="0"/>
                  </a:lnTo>
                  <a:lnTo>
                    <a:pt x="12643" y="0"/>
                  </a:lnTo>
                  <a:lnTo>
                    <a:pt x="13170" y="0"/>
                  </a:lnTo>
                  <a:lnTo>
                    <a:pt x="13697" y="0"/>
                  </a:lnTo>
                  <a:lnTo>
                    <a:pt x="14224" y="0"/>
                  </a:lnTo>
                  <a:lnTo>
                    <a:pt x="14751" y="1136"/>
                  </a:lnTo>
                  <a:lnTo>
                    <a:pt x="15277" y="1136"/>
                  </a:lnTo>
                  <a:lnTo>
                    <a:pt x="15804" y="1136"/>
                  </a:lnTo>
                  <a:lnTo>
                    <a:pt x="15804" y="227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9" name="未知"/>
            <p:cNvSpPr>
              <a:spLocks noChangeAspect="1"/>
            </p:cNvSpPr>
            <p:nvPr/>
          </p:nvSpPr>
          <p:spPr bwMode="auto">
            <a:xfrm>
              <a:off x="794" y="585"/>
              <a:ext cx="254" cy="139"/>
            </a:xfrm>
            <a:custGeom>
              <a:avLst/>
              <a:gdLst/>
              <a:ahLst/>
              <a:cxnLst>
                <a:cxn ang="0">
                  <a:pos x="21600" y="5922"/>
                </a:cxn>
                <a:cxn ang="0">
                  <a:pos x="21406" y="8012"/>
                </a:cxn>
                <a:cxn ang="0">
                  <a:pos x="21021" y="10102"/>
                </a:cxn>
                <a:cxn ang="0">
                  <a:pos x="20828" y="11496"/>
                </a:cxn>
                <a:cxn ang="0">
                  <a:pos x="20442" y="13587"/>
                </a:cxn>
                <a:cxn ang="0">
                  <a:pos x="20250" y="15677"/>
                </a:cxn>
                <a:cxn ang="0">
                  <a:pos x="19864" y="17419"/>
                </a:cxn>
                <a:cxn ang="0">
                  <a:pos x="19478" y="19161"/>
                </a:cxn>
                <a:cxn ang="0">
                  <a:pos x="19285" y="21600"/>
                </a:cxn>
                <a:cxn ang="0">
                  <a:pos x="18900" y="20902"/>
                </a:cxn>
                <a:cxn ang="0">
                  <a:pos x="18514" y="20554"/>
                </a:cxn>
                <a:cxn ang="0">
                  <a:pos x="18128" y="20206"/>
                </a:cxn>
                <a:cxn ang="0">
                  <a:pos x="17935" y="19857"/>
                </a:cxn>
                <a:cxn ang="0">
                  <a:pos x="17550" y="19509"/>
                </a:cxn>
                <a:cxn ang="0">
                  <a:pos x="16971" y="19161"/>
                </a:cxn>
                <a:cxn ang="0">
                  <a:pos x="16585" y="18812"/>
                </a:cxn>
                <a:cxn ang="0">
                  <a:pos x="16392" y="18464"/>
                </a:cxn>
                <a:cxn ang="0">
                  <a:pos x="14271" y="16722"/>
                </a:cxn>
                <a:cxn ang="0">
                  <a:pos x="12150" y="14632"/>
                </a:cxn>
                <a:cxn ang="0">
                  <a:pos x="10221" y="12541"/>
                </a:cxn>
                <a:cxn ang="0">
                  <a:pos x="8292" y="10800"/>
                </a:cxn>
                <a:cxn ang="0">
                  <a:pos x="6171" y="8361"/>
                </a:cxn>
                <a:cxn ang="0">
                  <a:pos x="4050" y="6270"/>
                </a:cxn>
                <a:cxn ang="0">
                  <a:pos x="2121" y="4877"/>
                </a:cxn>
                <a:cxn ang="0">
                  <a:pos x="0" y="3135"/>
                </a:cxn>
                <a:cxn ang="0">
                  <a:pos x="1350" y="0"/>
                </a:cxn>
                <a:cxn ang="0">
                  <a:pos x="3856" y="0"/>
                </a:cxn>
                <a:cxn ang="0">
                  <a:pos x="6556" y="696"/>
                </a:cxn>
                <a:cxn ang="0">
                  <a:pos x="8871" y="1393"/>
                </a:cxn>
                <a:cxn ang="0">
                  <a:pos x="11764" y="2438"/>
                </a:cxn>
                <a:cxn ang="0">
                  <a:pos x="14078" y="3483"/>
                </a:cxn>
                <a:cxn ang="0">
                  <a:pos x="16585" y="4528"/>
                </a:cxn>
                <a:cxn ang="0">
                  <a:pos x="18900" y="5225"/>
                </a:cxn>
                <a:cxn ang="0">
                  <a:pos x="21600" y="5922"/>
                </a:cxn>
              </a:cxnLst>
              <a:rect l="0" t="0" r="r" b="b"/>
              <a:pathLst>
                <a:path w="21600" h="21600">
                  <a:moveTo>
                    <a:pt x="21600" y="5922"/>
                  </a:moveTo>
                  <a:lnTo>
                    <a:pt x="21406" y="8012"/>
                  </a:lnTo>
                  <a:lnTo>
                    <a:pt x="21021" y="10102"/>
                  </a:lnTo>
                  <a:lnTo>
                    <a:pt x="20828" y="11496"/>
                  </a:lnTo>
                  <a:lnTo>
                    <a:pt x="20442" y="13587"/>
                  </a:lnTo>
                  <a:lnTo>
                    <a:pt x="20250" y="15677"/>
                  </a:lnTo>
                  <a:lnTo>
                    <a:pt x="19864" y="17419"/>
                  </a:lnTo>
                  <a:lnTo>
                    <a:pt x="19478" y="19161"/>
                  </a:lnTo>
                  <a:lnTo>
                    <a:pt x="19285" y="21600"/>
                  </a:lnTo>
                  <a:lnTo>
                    <a:pt x="18900" y="20902"/>
                  </a:lnTo>
                  <a:lnTo>
                    <a:pt x="18514" y="20554"/>
                  </a:lnTo>
                  <a:lnTo>
                    <a:pt x="18128" y="20206"/>
                  </a:lnTo>
                  <a:lnTo>
                    <a:pt x="17935" y="19857"/>
                  </a:lnTo>
                  <a:lnTo>
                    <a:pt x="17550" y="19509"/>
                  </a:lnTo>
                  <a:lnTo>
                    <a:pt x="16971" y="19161"/>
                  </a:lnTo>
                  <a:lnTo>
                    <a:pt x="16585" y="18812"/>
                  </a:lnTo>
                  <a:lnTo>
                    <a:pt x="16392" y="18464"/>
                  </a:lnTo>
                  <a:lnTo>
                    <a:pt x="14271" y="16722"/>
                  </a:lnTo>
                  <a:lnTo>
                    <a:pt x="12150" y="14632"/>
                  </a:lnTo>
                  <a:lnTo>
                    <a:pt x="10221" y="12541"/>
                  </a:lnTo>
                  <a:lnTo>
                    <a:pt x="8292" y="10800"/>
                  </a:lnTo>
                  <a:lnTo>
                    <a:pt x="6171" y="8361"/>
                  </a:lnTo>
                  <a:lnTo>
                    <a:pt x="4050" y="6270"/>
                  </a:lnTo>
                  <a:lnTo>
                    <a:pt x="2121" y="4877"/>
                  </a:lnTo>
                  <a:lnTo>
                    <a:pt x="0" y="3135"/>
                  </a:lnTo>
                  <a:lnTo>
                    <a:pt x="1350" y="0"/>
                  </a:lnTo>
                  <a:lnTo>
                    <a:pt x="3856" y="0"/>
                  </a:lnTo>
                  <a:lnTo>
                    <a:pt x="6556" y="696"/>
                  </a:lnTo>
                  <a:lnTo>
                    <a:pt x="8871" y="1393"/>
                  </a:lnTo>
                  <a:lnTo>
                    <a:pt x="11764" y="2438"/>
                  </a:lnTo>
                  <a:lnTo>
                    <a:pt x="14078" y="3483"/>
                  </a:lnTo>
                  <a:lnTo>
                    <a:pt x="16585" y="4528"/>
                  </a:lnTo>
                  <a:lnTo>
                    <a:pt x="18900" y="5225"/>
                  </a:lnTo>
                  <a:lnTo>
                    <a:pt x="21600" y="592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0" name="未知"/>
            <p:cNvSpPr>
              <a:spLocks noChangeAspect="1"/>
            </p:cNvSpPr>
            <p:nvPr/>
          </p:nvSpPr>
          <p:spPr bwMode="auto">
            <a:xfrm>
              <a:off x="794" y="585"/>
              <a:ext cx="254" cy="139"/>
            </a:xfrm>
            <a:custGeom>
              <a:avLst/>
              <a:gdLst/>
              <a:ahLst/>
              <a:cxnLst>
                <a:cxn ang="0">
                  <a:pos x="21600" y="5922"/>
                </a:cxn>
                <a:cxn ang="0">
                  <a:pos x="21406" y="8012"/>
                </a:cxn>
                <a:cxn ang="0">
                  <a:pos x="21021" y="10102"/>
                </a:cxn>
                <a:cxn ang="0">
                  <a:pos x="20828" y="11496"/>
                </a:cxn>
                <a:cxn ang="0">
                  <a:pos x="20442" y="13587"/>
                </a:cxn>
                <a:cxn ang="0">
                  <a:pos x="20250" y="15677"/>
                </a:cxn>
                <a:cxn ang="0">
                  <a:pos x="19864" y="17419"/>
                </a:cxn>
                <a:cxn ang="0">
                  <a:pos x="19478" y="19161"/>
                </a:cxn>
                <a:cxn ang="0">
                  <a:pos x="19285" y="21600"/>
                </a:cxn>
                <a:cxn ang="0">
                  <a:pos x="18900" y="20902"/>
                </a:cxn>
                <a:cxn ang="0">
                  <a:pos x="18514" y="20554"/>
                </a:cxn>
                <a:cxn ang="0">
                  <a:pos x="18128" y="20206"/>
                </a:cxn>
                <a:cxn ang="0">
                  <a:pos x="17935" y="19857"/>
                </a:cxn>
                <a:cxn ang="0">
                  <a:pos x="17550" y="19509"/>
                </a:cxn>
                <a:cxn ang="0">
                  <a:pos x="16971" y="19161"/>
                </a:cxn>
                <a:cxn ang="0">
                  <a:pos x="16585" y="18812"/>
                </a:cxn>
                <a:cxn ang="0">
                  <a:pos x="16392" y="18464"/>
                </a:cxn>
                <a:cxn ang="0">
                  <a:pos x="14271" y="16722"/>
                </a:cxn>
                <a:cxn ang="0">
                  <a:pos x="12150" y="14632"/>
                </a:cxn>
                <a:cxn ang="0">
                  <a:pos x="10221" y="12541"/>
                </a:cxn>
                <a:cxn ang="0">
                  <a:pos x="8292" y="10800"/>
                </a:cxn>
                <a:cxn ang="0">
                  <a:pos x="6171" y="8361"/>
                </a:cxn>
                <a:cxn ang="0">
                  <a:pos x="4050" y="6270"/>
                </a:cxn>
                <a:cxn ang="0">
                  <a:pos x="2121" y="4877"/>
                </a:cxn>
                <a:cxn ang="0">
                  <a:pos x="0" y="3135"/>
                </a:cxn>
                <a:cxn ang="0">
                  <a:pos x="1350" y="0"/>
                </a:cxn>
                <a:cxn ang="0">
                  <a:pos x="3856" y="0"/>
                </a:cxn>
                <a:cxn ang="0">
                  <a:pos x="6556" y="696"/>
                </a:cxn>
                <a:cxn ang="0">
                  <a:pos x="8871" y="1393"/>
                </a:cxn>
                <a:cxn ang="0">
                  <a:pos x="11764" y="2438"/>
                </a:cxn>
                <a:cxn ang="0">
                  <a:pos x="14078" y="3483"/>
                </a:cxn>
                <a:cxn ang="0">
                  <a:pos x="16585" y="4528"/>
                </a:cxn>
                <a:cxn ang="0">
                  <a:pos x="18900" y="5225"/>
                </a:cxn>
                <a:cxn ang="0">
                  <a:pos x="21600" y="5922"/>
                </a:cxn>
              </a:cxnLst>
              <a:rect l="0" t="0" r="r" b="b"/>
              <a:pathLst>
                <a:path w="21600" h="21600">
                  <a:moveTo>
                    <a:pt x="21600" y="5922"/>
                  </a:moveTo>
                  <a:lnTo>
                    <a:pt x="21406" y="8012"/>
                  </a:lnTo>
                  <a:lnTo>
                    <a:pt x="21021" y="10102"/>
                  </a:lnTo>
                  <a:lnTo>
                    <a:pt x="20828" y="11496"/>
                  </a:lnTo>
                  <a:lnTo>
                    <a:pt x="20442" y="13587"/>
                  </a:lnTo>
                  <a:lnTo>
                    <a:pt x="20250" y="15677"/>
                  </a:lnTo>
                  <a:lnTo>
                    <a:pt x="19864" y="17419"/>
                  </a:lnTo>
                  <a:lnTo>
                    <a:pt x="19478" y="19161"/>
                  </a:lnTo>
                  <a:lnTo>
                    <a:pt x="19285" y="21600"/>
                  </a:lnTo>
                  <a:lnTo>
                    <a:pt x="18900" y="20902"/>
                  </a:lnTo>
                  <a:lnTo>
                    <a:pt x="18514" y="20554"/>
                  </a:lnTo>
                  <a:lnTo>
                    <a:pt x="18128" y="20206"/>
                  </a:lnTo>
                  <a:lnTo>
                    <a:pt x="17935" y="19857"/>
                  </a:lnTo>
                  <a:lnTo>
                    <a:pt x="17550" y="19509"/>
                  </a:lnTo>
                  <a:lnTo>
                    <a:pt x="16971" y="19161"/>
                  </a:lnTo>
                  <a:lnTo>
                    <a:pt x="16585" y="18812"/>
                  </a:lnTo>
                  <a:lnTo>
                    <a:pt x="16392" y="18464"/>
                  </a:lnTo>
                  <a:lnTo>
                    <a:pt x="14271" y="16722"/>
                  </a:lnTo>
                  <a:lnTo>
                    <a:pt x="12150" y="14632"/>
                  </a:lnTo>
                  <a:lnTo>
                    <a:pt x="10221" y="12541"/>
                  </a:lnTo>
                  <a:lnTo>
                    <a:pt x="8292" y="10800"/>
                  </a:lnTo>
                  <a:lnTo>
                    <a:pt x="6171" y="8361"/>
                  </a:lnTo>
                  <a:lnTo>
                    <a:pt x="4050" y="6270"/>
                  </a:lnTo>
                  <a:lnTo>
                    <a:pt x="2121" y="4877"/>
                  </a:lnTo>
                  <a:lnTo>
                    <a:pt x="0" y="3135"/>
                  </a:lnTo>
                  <a:lnTo>
                    <a:pt x="1350" y="0"/>
                  </a:lnTo>
                  <a:lnTo>
                    <a:pt x="3856" y="0"/>
                  </a:lnTo>
                  <a:lnTo>
                    <a:pt x="6556" y="696"/>
                  </a:lnTo>
                  <a:lnTo>
                    <a:pt x="8871" y="1393"/>
                  </a:lnTo>
                  <a:lnTo>
                    <a:pt x="11764" y="2438"/>
                  </a:lnTo>
                  <a:lnTo>
                    <a:pt x="14078" y="3483"/>
                  </a:lnTo>
                  <a:lnTo>
                    <a:pt x="16585" y="4528"/>
                  </a:lnTo>
                  <a:lnTo>
                    <a:pt x="18900" y="5225"/>
                  </a:lnTo>
                  <a:lnTo>
                    <a:pt x="21600" y="592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1" name="未知"/>
            <p:cNvSpPr>
              <a:spLocks noChangeAspect="1"/>
            </p:cNvSpPr>
            <p:nvPr/>
          </p:nvSpPr>
          <p:spPr bwMode="auto">
            <a:xfrm>
              <a:off x="757" y="776"/>
              <a:ext cx="220" cy="308"/>
            </a:xfrm>
            <a:custGeom>
              <a:avLst/>
              <a:gdLst/>
              <a:ahLst/>
              <a:cxnLst>
                <a:cxn ang="0">
                  <a:pos x="4453" y="476"/>
                </a:cxn>
                <a:cxn ang="0">
                  <a:pos x="5344" y="1905"/>
                </a:cxn>
                <a:cxn ang="0">
                  <a:pos x="6012" y="3335"/>
                </a:cxn>
                <a:cxn ang="0">
                  <a:pos x="6902" y="4764"/>
                </a:cxn>
                <a:cxn ang="0">
                  <a:pos x="8016" y="6035"/>
                </a:cxn>
                <a:cxn ang="0">
                  <a:pos x="9129" y="7623"/>
                </a:cxn>
                <a:cxn ang="0">
                  <a:pos x="10020" y="8735"/>
                </a:cxn>
                <a:cxn ang="0">
                  <a:pos x="11356" y="10164"/>
                </a:cxn>
                <a:cxn ang="0">
                  <a:pos x="12692" y="11435"/>
                </a:cxn>
                <a:cxn ang="0">
                  <a:pos x="13583" y="12229"/>
                </a:cxn>
                <a:cxn ang="0">
                  <a:pos x="14251" y="13023"/>
                </a:cxn>
                <a:cxn ang="0">
                  <a:pos x="15142" y="13658"/>
                </a:cxn>
                <a:cxn ang="0">
                  <a:pos x="16255" y="14452"/>
                </a:cxn>
                <a:cxn ang="0">
                  <a:pos x="17369" y="15087"/>
                </a:cxn>
                <a:cxn ang="0">
                  <a:pos x="18259" y="15723"/>
                </a:cxn>
                <a:cxn ang="0">
                  <a:pos x="19372" y="16200"/>
                </a:cxn>
                <a:cxn ang="0">
                  <a:pos x="20709" y="16835"/>
                </a:cxn>
                <a:cxn ang="0">
                  <a:pos x="20931" y="16993"/>
                </a:cxn>
                <a:cxn ang="0">
                  <a:pos x="21377" y="17152"/>
                </a:cxn>
                <a:cxn ang="0">
                  <a:pos x="21600" y="17470"/>
                </a:cxn>
                <a:cxn ang="0">
                  <a:pos x="21600" y="17946"/>
                </a:cxn>
                <a:cxn ang="0">
                  <a:pos x="21600" y="18264"/>
                </a:cxn>
                <a:cxn ang="0">
                  <a:pos x="21377" y="18423"/>
                </a:cxn>
                <a:cxn ang="0">
                  <a:pos x="21377" y="18900"/>
                </a:cxn>
                <a:cxn ang="0">
                  <a:pos x="21600" y="19217"/>
                </a:cxn>
                <a:cxn ang="0">
                  <a:pos x="21377" y="19535"/>
                </a:cxn>
                <a:cxn ang="0">
                  <a:pos x="21377" y="19852"/>
                </a:cxn>
                <a:cxn ang="0">
                  <a:pos x="21377" y="20170"/>
                </a:cxn>
                <a:cxn ang="0">
                  <a:pos x="21377" y="20487"/>
                </a:cxn>
                <a:cxn ang="0">
                  <a:pos x="21377" y="20805"/>
                </a:cxn>
                <a:cxn ang="0">
                  <a:pos x="21600" y="21123"/>
                </a:cxn>
                <a:cxn ang="0">
                  <a:pos x="21600" y="21282"/>
                </a:cxn>
                <a:cxn ang="0">
                  <a:pos x="21377" y="21600"/>
                </a:cxn>
                <a:cxn ang="0">
                  <a:pos x="21154" y="21600"/>
                </a:cxn>
                <a:cxn ang="0">
                  <a:pos x="19818" y="20964"/>
                </a:cxn>
                <a:cxn ang="0">
                  <a:pos x="18482" y="20170"/>
                </a:cxn>
                <a:cxn ang="0">
                  <a:pos x="17369" y="19217"/>
                </a:cxn>
                <a:cxn ang="0">
                  <a:pos x="16032" y="18423"/>
                </a:cxn>
                <a:cxn ang="0">
                  <a:pos x="14919" y="17470"/>
                </a:cxn>
                <a:cxn ang="0">
                  <a:pos x="13583" y="16676"/>
                </a:cxn>
                <a:cxn ang="0">
                  <a:pos x="12247" y="15882"/>
                </a:cxn>
                <a:cxn ang="0">
                  <a:pos x="11133" y="15246"/>
                </a:cxn>
                <a:cxn ang="0">
                  <a:pos x="9352" y="13341"/>
                </a:cxn>
                <a:cxn ang="0">
                  <a:pos x="7348" y="11593"/>
                </a:cxn>
                <a:cxn ang="0">
                  <a:pos x="6012" y="10005"/>
                </a:cxn>
                <a:cxn ang="0">
                  <a:pos x="4230" y="7941"/>
                </a:cxn>
                <a:cxn ang="0">
                  <a:pos x="2894" y="6035"/>
                </a:cxn>
                <a:cxn ang="0">
                  <a:pos x="1781" y="4129"/>
                </a:cxn>
                <a:cxn ang="0">
                  <a:pos x="667" y="2223"/>
                </a:cxn>
                <a:cxn ang="0">
                  <a:pos x="0" y="0"/>
                </a:cxn>
                <a:cxn ang="0">
                  <a:pos x="667" y="0"/>
                </a:cxn>
                <a:cxn ang="0">
                  <a:pos x="1113" y="0"/>
                </a:cxn>
                <a:cxn ang="0">
                  <a:pos x="1781" y="0"/>
                </a:cxn>
                <a:cxn ang="0">
                  <a:pos x="2449" y="0"/>
                </a:cxn>
                <a:cxn ang="0">
                  <a:pos x="2671" y="158"/>
                </a:cxn>
                <a:cxn ang="0">
                  <a:pos x="3340" y="158"/>
                </a:cxn>
                <a:cxn ang="0">
                  <a:pos x="4008" y="317"/>
                </a:cxn>
                <a:cxn ang="0">
                  <a:pos x="4453" y="476"/>
                </a:cxn>
              </a:cxnLst>
              <a:rect l="0" t="0" r="r" b="b"/>
              <a:pathLst>
                <a:path w="21600" h="21600">
                  <a:moveTo>
                    <a:pt x="4453" y="476"/>
                  </a:moveTo>
                  <a:lnTo>
                    <a:pt x="5344" y="1905"/>
                  </a:lnTo>
                  <a:lnTo>
                    <a:pt x="6012" y="3335"/>
                  </a:lnTo>
                  <a:lnTo>
                    <a:pt x="6902" y="4764"/>
                  </a:lnTo>
                  <a:lnTo>
                    <a:pt x="8016" y="6035"/>
                  </a:lnTo>
                  <a:lnTo>
                    <a:pt x="9129" y="7623"/>
                  </a:lnTo>
                  <a:lnTo>
                    <a:pt x="10020" y="8735"/>
                  </a:lnTo>
                  <a:lnTo>
                    <a:pt x="11356" y="10164"/>
                  </a:lnTo>
                  <a:lnTo>
                    <a:pt x="12692" y="11435"/>
                  </a:lnTo>
                  <a:lnTo>
                    <a:pt x="13583" y="12229"/>
                  </a:lnTo>
                  <a:lnTo>
                    <a:pt x="14251" y="13023"/>
                  </a:lnTo>
                  <a:lnTo>
                    <a:pt x="15142" y="13658"/>
                  </a:lnTo>
                  <a:lnTo>
                    <a:pt x="16255" y="14452"/>
                  </a:lnTo>
                  <a:lnTo>
                    <a:pt x="17369" y="15087"/>
                  </a:lnTo>
                  <a:lnTo>
                    <a:pt x="18259" y="15723"/>
                  </a:lnTo>
                  <a:lnTo>
                    <a:pt x="19372" y="16200"/>
                  </a:lnTo>
                  <a:lnTo>
                    <a:pt x="20709" y="16835"/>
                  </a:lnTo>
                  <a:lnTo>
                    <a:pt x="20931" y="16993"/>
                  </a:lnTo>
                  <a:lnTo>
                    <a:pt x="21377" y="17152"/>
                  </a:lnTo>
                  <a:lnTo>
                    <a:pt x="21600" y="17470"/>
                  </a:lnTo>
                  <a:lnTo>
                    <a:pt x="21600" y="17946"/>
                  </a:lnTo>
                  <a:lnTo>
                    <a:pt x="21600" y="18264"/>
                  </a:lnTo>
                  <a:lnTo>
                    <a:pt x="21377" y="18423"/>
                  </a:lnTo>
                  <a:lnTo>
                    <a:pt x="21377" y="18900"/>
                  </a:lnTo>
                  <a:lnTo>
                    <a:pt x="21600" y="19217"/>
                  </a:lnTo>
                  <a:lnTo>
                    <a:pt x="21377" y="19535"/>
                  </a:lnTo>
                  <a:lnTo>
                    <a:pt x="21377" y="19852"/>
                  </a:lnTo>
                  <a:lnTo>
                    <a:pt x="21377" y="20170"/>
                  </a:lnTo>
                  <a:lnTo>
                    <a:pt x="21377" y="20487"/>
                  </a:lnTo>
                  <a:lnTo>
                    <a:pt x="21377" y="20805"/>
                  </a:lnTo>
                  <a:lnTo>
                    <a:pt x="21600" y="21123"/>
                  </a:lnTo>
                  <a:lnTo>
                    <a:pt x="21600" y="21282"/>
                  </a:lnTo>
                  <a:lnTo>
                    <a:pt x="21377" y="21600"/>
                  </a:lnTo>
                  <a:lnTo>
                    <a:pt x="21154" y="21600"/>
                  </a:lnTo>
                  <a:lnTo>
                    <a:pt x="19818" y="20964"/>
                  </a:lnTo>
                  <a:lnTo>
                    <a:pt x="18482" y="20170"/>
                  </a:lnTo>
                  <a:lnTo>
                    <a:pt x="17369" y="19217"/>
                  </a:lnTo>
                  <a:lnTo>
                    <a:pt x="16032" y="18423"/>
                  </a:lnTo>
                  <a:lnTo>
                    <a:pt x="14919" y="17470"/>
                  </a:lnTo>
                  <a:lnTo>
                    <a:pt x="13583" y="16676"/>
                  </a:lnTo>
                  <a:lnTo>
                    <a:pt x="12247" y="15882"/>
                  </a:lnTo>
                  <a:lnTo>
                    <a:pt x="11133" y="15246"/>
                  </a:lnTo>
                  <a:lnTo>
                    <a:pt x="9352" y="13341"/>
                  </a:lnTo>
                  <a:lnTo>
                    <a:pt x="7348" y="11593"/>
                  </a:lnTo>
                  <a:lnTo>
                    <a:pt x="6012" y="10005"/>
                  </a:lnTo>
                  <a:lnTo>
                    <a:pt x="4230" y="7941"/>
                  </a:lnTo>
                  <a:lnTo>
                    <a:pt x="2894" y="6035"/>
                  </a:lnTo>
                  <a:lnTo>
                    <a:pt x="1781" y="4129"/>
                  </a:lnTo>
                  <a:lnTo>
                    <a:pt x="667" y="2223"/>
                  </a:lnTo>
                  <a:lnTo>
                    <a:pt x="0" y="0"/>
                  </a:lnTo>
                  <a:lnTo>
                    <a:pt x="667" y="0"/>
                  </a:lnTo>
                  <a:lnTo>
                    <a:pt x="1113" y="0"/>
                  </a:lnTo>
                  <a:lnTo>
                    <a:pt x="1781" y="0"/>
                  </a:lnTo>
                  <a:lnTo>
                    <a:pt x="2449" y="0"/>
                  </a:lnTo>
                  <a:lnTo>
                    <a:pt x="2671" y="158"/>
                  </a:lnTo>
                  <a:lnTo>
                    <a:pt x="3340" y="158"/>
                  </a:lnTo>
                  <a:lnTo>
                    <a:pt x="4008" y="317"/>
                  </a:lnTo>
                  <a:lnTo>
                    <a:pt x="4453" y="47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2" name="未知"/>
            <p:cNvSpPr>
              <a:spLocks noChangeAspect="1"/>
            </p:cNvSpPr>
            <p:nvPr/>
          </p:nvSpPr>
          <p:spPr bwMode="auto">
            <a:xfrm>
              <a:off x="757" y="776"/>
              <a:ext cx="220" cy="308"/>
            </a:xfrm>
            <a:custGeom>
              <a:avLst/>
              <a:gdLst/>
              <a:ahLst/>
              <a:cxnLst>
                <a:cxn ang="0">
                  <a:pos x="4453" y="476"/>
                </a:cxn>
                <a:cxn ang="0">
                  <a:pos x="5344" y="1905"/>
                </a:cxn>
                <a:cxn ang="0">
                  <a:pos x="6012" y="3335"/>
                </a:cxn>
                <a:cxn ang="0">
                  <a:pos x="6902" y="4764"/>
                </a:cxn>
                <a:cxn ang="0">
                  <a:pos x="8016" y="6035"/>
                </a:cxn>
                <a:cxn ang="0">
                  <a:pos x="9129" y="7623"/>
                </a:cxn>
                <a:cxn ang="0">
                  <a:pos x="10020" y="8735"/>
                </a:cxn>
                <a:cxn ang="0">
                  <a:pos x="11356" y="10164"/>
                </a:cxn>
                <a:cxn ang="0">
                  <a:pos x="12692" y="11435"/>
                </a:cxn>
                <a:cxn ang="0">
                  <a:pos x="13583" y="12229"/>
                </a:cxn>
                <a:cxn ang="0">
                  <a:pos x="14251" y="13023"/>
                </a:cxn>
                <a:cxn ang="0">
                  <a:pos x="15142" y="13658"/>
                </a:cxn>
                <a:cxn ang="0">
                  <a:pos x="16255" y="14452"/>
                </a:cxn>
                <a:cxn ang="0">
                  <a:pos x="17369" y="15087"/>
                </a:cxn>
                <a:cxn ang="0">
                  <a:pos x="18259" y="15723"/>
                </a:cxn>
                <a:cxn ang="0">
                  <a:pos x="19372" y="16200"/>
                </a:cxn>
                <a:cxn ang="0">
                  <a:pos x="20709" y="16835"/>
                </a:cxn>
                <a:cxn ang="0">
                  <a:pos x="20931" y="16993"/>
                </a:cxn>
                <a:cxn ang="0">
                  <a:pos x="21377" y="17152"/>
                </a:cxn>
                <a:cxn ang="0">
                  <a:pos x="21600" y="17470"/>
                </a:cxn>
                <a:cxn ang="0">
                  <a:pos x="21600" y="17946"/>
                </a:cxn>
                <a:cxn ang="0">
                  <a:pos x="21600" y="18264"/>
                </a:cxn>
                <a:cxn ang="0">
                  <a:pos x="21377" y="18423"/>
                </a:cxn>
                <a:cxn ang="0">
                  <a:pos x="21377" y="18900"/>
                </a:cxn>
                <a:cxn ang="0">
                  <a:pos x="21600" y="19217"/>
                </a:cxn>
                <a:cxn ang="0">
                  <a:pos x="21377" y="19535"/>
                </a:cxn>
                <a:cxn ang="0">
                  <a:pos x="21377" y="19852"/>
                </a:cxn>
                <a:cxn ang="0">
                  <a:pos x="21377" y="20170"/>
                </a:cxn>
                <a:cxn ang="0">
                  <a:pos x="21377" y="20487"/>
                </a:cxn>
                <a:cxn ang="0">
                  <a:pos x="21377" y="20805"/>
                </a:cxn>
                <a:cxn ang="0">
                  <a:pos x="21600" y="21123"/>
                </a:cxn>
                <a:cxn ang="0">
                  <a:pos x="21600" y="21282"/>
                </a:cxn>
                <a:cxn ang="0">
                  <a:pos x="21377" y="21600"/>
                </a:cxn>
                <a:cxn ang="0">
                  <a:pos x="21154" y="21600"/>
                </a:cxn>
                <a:cxn ang="0">
                  <a:pos x="19818" y="20964"/>
                </a:cxn>
                <a:cxn ang="0">
                  <a:pos x="18482" y="20170"/>
                </a:cxn>
                <a:cxn ang="0">
                  <a:pos x="17369" y="19217"/>
                </a:cxn>
                <a:cxn ang="0">
                  <a:pos x="16032" y="18423"/>
                </a:cxn>
                <a:cxn ang="0">
                  <a:pos x="14919" y="17470"/>
                </a:cxn>
                <a:cxn ang="0">
                  <a:pos x="13583" y="16676"/>
                </a:cxn>
                <a:cxn ang="0">
                  <a:pos x="12247" y="15882"/>
                </a:cxn>
                <a:cxn ang="0">
                  <a:pos x="11133" y="15246"/>
                </a:cxn>
                <a:cxn ang="0">
                  <a:pos x="9352" y="13341"/>
                </a:cxn>
                <a:cxn ang="0">
                  <a:pos x="7348" y="11593"/>
                </a:cxn>
                <a:cxn ang="0">
                  <a:pos x="6012" y="10005"/>
                </a:cxn>
                <a:cxn ang="0">
                  <a:pos x="4230" y="7941"/>
                </a:cxn>
                <a:cxn ang="0">
                  <a:pos x="2894" y="6035"/>
                </a:cxn>
                <a:cxn ang="0">
                  <a:pos x="1781" y="4129"/>
                </a:cxn>
                <a:cxn ang="0">
                  <a:pos x="667" y="2223"/>
                </a:cxn>
                <a:cxn ang="0">
                  <a:pos x="0" y="0"/>
                </a:cxn>
                <a:cxn ang="0">
                  <a:pos x="667" y="0"/>
                </a:cxn>
                <a:cxn ang="0">
                  <a:pos x="1113" y="0"/>
                </a:cxn>
                <a:cxn ang="0">
                  <a:pos x="1781" y="0"/>
                </a:cxn>
                <a:cxn ang="0">
                  <a:pos x="2449" y="0"/>
                </a:cxn>
                <a:cxn ang="0">
                  <a:pos x="2671" y="158"/>
                </a:cxn>
                <a:cxn ang="0">
                  <a:pos x="3340" y="158"/>
                </a:cxn>
                <a:cxn ang="0">
                  <a:pos x="4008" y="317"/>
                </a:cxn>
                <a:cxn ang="0">
                  <a:pos x="4453" y="476"/>
                </a:cxn>
              </a:cxnLst>
              <a:rect l="0" t="0" r="r" b="b"/>
              <a:pathLst>
                <a:path w="21600" h="21600">
                  <a:moveTo>
                    <a:pt x="4453" y="476"/>
                  </a:moveTo>
                  <a:lnTo>
                    <a:pt x="5344" y="1905"/>
                  </a:lnTo>
                  <a:lnTo>
                    <a:pt x="6012" y="3335"/>
                  </a:lnTo>
                  <a:lnTo>
                    <a:pt x="6902" y="4764"/>
                  </a:lnTo>
                  <a:lnTo>
                    <a:pt x="8016" y="6035"/>
                  </a:lnTo>
                  <a:lnTo>
                    <a:pt x="9129" y="7623"/>
                  </a:lnTo>
                  <a:lnTo>
                    <a:pt x="10020" y="8735"/>
                  </a:lnTo>
                  <a:lnTo>
                    <a:pt x="11356" y="10164"/>
                  </a:lnTo>
                  <a:lnTo>
                    <a:pt x="12692" y="11435"/>
                  </a:lnTo>
                  <a:lnTo>
                    <a:pt x="13583" y="12229"/>
                  </a:lnTo>
                  <a:lnTo>
                    <a:pt x="14251" y="13023"/>
                  </a:lnTo>
                  <a:lnTo>
                    <a:pt x="15142" y="13658"/>
                  </a:lnTo>
                  <a:lnTo>
                    <a:pt x="16255" y="14452"/>
                  </a:lnTo>
                  <a:lnTo>
                    <a:pt x="17369" y="15087"/>
                  </a:lnTo>
                  <a:lnTo>
                    <a:pt x="18259" y="15723"/>
                  </a:lnTo>
                  <a:lnTo>
                    <a:pt x="19372" y="16200"/>
                  </a:lnTo>
                  <a:lnTo>
                    <a:pt x="20709" y="16835"/>
                  </a:lnTo>
                  <a:lnTo>
                    <a:pt x="20931" y="16993"/>
                  </a:lnTo>
                  <a:lnTo>
                    <a:pt x="21377" y="17152"/>
                  </a:lnTo>
                  <a:lnTo>
                    <a:pt x="21600" y="17470"/>
                  </a:lnTo>
                  <a:lnTo>
                    <a:pt x="21600" y="17946"/>
                  </a:lnTo>
                  <a:lnTo>
                    <a:pt x="21600" y="18264"/>
                  </a:lnTo>
                  <a:lnTo>
                    <a:pt x="21377" y="18423"/>
                  </a:lnTo>
                  <a:lnTo>
                    <a:pt x="21377" y="18900"/>
                  </a:lnTo>
                  <a:lnTo>
                    <a:pt x="21600" y="19217"/>
                  </a:lnTo>
                  <a:lnTo>
                    <a:pt x="21377" y="19535"/>
                  </a:lnTo>
                  <a:lnTo>
                    <a:pt x="21377" y="19852"/>
                  </a:lnTo>
                  <a:lnTo>
                    <a:pt x="21377" y="20170"/>
                  </a:lnTo>
                  <a:lnTo>
                    <a:pt x="21377" y="20487"/>
                  </a:lnTo>
                  <a:lnTo>
                    <a:pt x="21377" y="20805"/>
                  </a:lnTo>
                  <a:lnTo>
                    <a:pt x="21600" y="21123"/>
                  </a:lnTo>
                  <a:lnTo>
                    <a:pt x="21600" y="21282"/>
                  </a:lnTo>
                  <a:lnTo>
                    <a:pt x="21377" y="21600"/>
                  </a:lnTo>
                  <a:lnTo>
                    <a:pt x="21154" y="21600"/>
                  </a:lnTo>
                  <a:lnTo>
                    <a:pt x="19818" y="20964"/>
                  </a:lnTo>
                  <a:lnTo>
                    <a:pt x="18482" y="20170"/>
                  </a:lnTo>
                  <a:lnTo>
                    <a:pt x="17369" y="19217"/>
                  </a:lnTo>
                  <a:lnTo>
                    <a:pt x="16032" y="18423"/>
                  </a:lnTo>
                  <a:lnTo>
                    <a:pt x="14919" y="17470"/>
                  </a:lnTo>
                  <a:lnTo>
                    <a:pt x="13583" y="16676"/>
                  </a:lnTo>
                  <a:lnTo>
                    <a:pt x="12247" y="15882"/>
                  </a:lnTo>
                  <a:lnTo>
                    <a:pt x="11133" y="15246"/>
                  </a:lnTo>
                  <a:lnTo>
                    <a:pt x="9352" y="13341"/>
                  </a:lnTo>
                  <a:lnTo>
                    <a:pt x="7348" y="11593"/>
                  </a:lnTo>
                  <a:lnTo>
                    <a:pt x="6012" y="10005"/>
                  </a:lnTo>
                  <a:lnTo>
                    <a:pt x="4230" y="7941"/>
                  </a:lnTo>
                  <a:lnTo>
                    <a:pt x="2894" y="6035"/>
                  </a:lnTo>
                  <a:lnTo>
                    <a:pt x="1781" y="4129"/>
                  </a:lnTo>
                  <a:lnTo>
                    <a:pt x="667" y="2223"/>
                  </a:lnTo>
                  <a:lnTo>
                    <a:pt x="0" y="0"/>
                  </a:lnTo>
                  <a:lnTo>
                    <a:pt x="667" y="0"/>
                  </a:lnTo>
                  <a:lnTo>
                    <a:pt x="1113" y="0"/>
                  </a:lnTo>
                  <a:lnTo>
                    <a:pt x="1781" y="0"/>
                  </a:lnTo>
                  <a:lnTo>
                    <a:pt x="2449" y="0"/>
                  </a:lnTo>
                  <a:lnTo>
                    <a:pt x="2671" y="158"/>
                  </a:lnTo>
                  <a:lnTo>
                    <a:pt x="3340" y="158"/>
                  </a:lnTo>
                  <a:lnTo>
                    <a:pt x="4008" y="317"/>
                  </a:lnTo>
                  <a:lnTo>
                    <a:pt x="4453" y="476"/>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3" name="未知"/>
            <p:cNvSpPr>
              <a:spLocks noChangeAspect="1"/>
            </p:cNvSpPr>
            <p:nvPr/>
          </p:nvSpPr>
          <p:spPr bwMode="auto">
            <a:xfrm>
              <a:off x="1027" y="1077"/>
              <a:ext cx="227" cy="818"/>
            </a:xfrm>
            <a:custGeom>
              <a:avLst/>
              <a:gdLst/>
              <a:ahLst/>
              <a:cxnLst>
                <a:cxn ang="0">
                  <a:pos x="10908" y="3779"/>
                </a:cxn>
                <a:cxn ang="0">
                  <a:pos x="11781" y="4259"/>
                </a:cxn>
                <a:cxn ang="0">
                  <a:pos x="12654" y="4799"/>
                </a:cxn>
                <a:cxn ang="0">
                  <a:pos x="13527" y="5279"/>
                </a:cxn>
                <a:cxn ang="0">
                  <a:pos x="15272" y="6059"/>
                </a:cxn>
                <a:cxn ang="0">
                  <a:pos x="16799" y="7259"/>
                </a:cxn>
                <a:cxn ang="0">
                  <a:pos x="18108" y="8459"/>
                </a:cxn>
                <a:cxn ang="0">
                  <a:pos x="19199" y="9659"/>
                </a:cxn>
                <a:cxn ang="0">
                  <a:pos x="20290" y="10979"/>
                </a:cxn>
                <a:cxn ang="0">
                  <a:pos x="20727" y="12239"/>
                </a:cxn>
                <a:cxn ang="0">
                  <a:pos x="20945" y="13500"/>
                </a:cxn>
                <a:cxn ang="0">
                  <a:pos x="21163" y="14879"/>
                </a:cxn>
                <a:cxn ang="0">
                  <a:pos x="21600" y="16319"/>
                </a:cxn>
                <a:cxn ang="0">
                  <a:pos x="21163" y="17879"/>
                </a:cxn>
                <a:cxn ang="0">
                  <a:pos x="20727" y="19319"/>
                </a:cxn>
                <a:cxn ang="0">
                  <a:pos x="20509" y="20879"/>
                </a:cxn>
                <a:cxn ang="0">
                  <a:pos x="19854" y="21479"/>
                </a:cxn>
                <a:cxn ang="0">
                  <a:pos x="18981" y="21479"/>
                </a:cxn>
                <a:cxn ang="0">
                  <a:pos x="18108" y="21359"/>
                </a:cxn>
                <a:cxn ang="0">
                  <a:pos x="17236" y="21299"/>
                </a:cxn>
                <a:cxn ang="0">
                  <a:pos x="16799" y="20879"/>
                </a:cxn>
                <a:cxn ang="0">
                  <a:pos x="17018" y="20039"/>
                </a:cxn>
                <a:cxn ang="0">
                  <a:pos x="17236" y="19139"/>
                </a:cxn>
                <a:cxn ang="0">
                  <a:pos x="17236" y="18239"/>
                </a:cxn>
                <a:cxn ang="0">
                  <a:pos x="17454" y="17339"/>
                </a:cxn>
                <a:cxn ang="0">
                  <a:pos x="17454" y="16319"/>
                </a:cxn>
                <a:cxn ang="0">
                  <a:pos x="17454" y="15239"/>
                </a:cxn>
                <a:cxn ang="0">
                  <a:pos x="17236" y="14219"/>
                </a:cxn>
                <a:cxn ang="0">
                  <a:pos x="16799" y="12959"/>
                </a:cxn>
                <a:cxn ang="0">
                  <a:pos x="16363" y="11579"/>
                </a:cxn>
                <a:cxn ang="0">
                  <a:pos x="15272" y="10199"/>
                </a:cxn>
                <a:cxn ang="0">
                  <a:pos x="14181" y="8819"/>
                </a:cxn>
                <a:cxn ang="0">
                  <a:pos x="13090" y="7859"/>
                </a:cxn>
                <a:cxn ang="0">
                  <a:pos x="12436" y="7019"/>
                </a:cxn>
                <a:cxn ang="0">
                  <a:pos x="10690" y="5999"/>
                </a:cxn>
                <a:cxn ang="0">
                  <a:pos x="8072" y="4619"/>
                </a:cxn>
                <a:cxn ang="0">
                  <a:pos x="5236" y="3239"/>
                </a:cxn>
                <a:cxn ang="0">
                  <a:pos x="2836" y="2399"/>
                </a:cxn>
                <a:cxn ang="0">
                  <a:pos x="1745" y="1979"/>
                </a:cxn>
                <a:cxn ang="0">
                  <a:pos x="654" y="1559"/>
                </a:cxn>
                <a:cxn ang="0">
                  <a:pos x="0" y="1199"/>
                </a:cxn>
                <a:cxn ang="0">
                  <a:pos x="0" y="959"/>
                </a:cxn>
                <a:cxn ang="0">
                  <a:pos x="0" y="659"/>
                </a:cxn>
                <a:cxn ang="0">
                  <a:pos x="0" y="479"/>
                </a:cxn>
                <a:cxn ang="0">
                  <a:pos x="0" y="239"/>
                </a:cxn>
                <a:cxn ang="0">
                  <a:pos x="0" y="0"/>
                </a:cxn>
                <a:cxn ang="0">
                  <a:pos x="1308" y="359"/>
                </a:cxn>
                <a:cxn ang="0">
                  <a:pos x="4145" y="1199"/>
                </a:cxn>
                <a:cxn ang="0">
                  <a:pos x="6981" y="2099"/>
                </a:cxn>
                <a:cxn ang="0">
                  <a:pos x="9381" y="2999"/>
                </a:cxn>
              </a:cxnLst>
              <a:rect l="0" t="0" r="r" b="b"/>
              <a:pathLst>
                <a:path w="21600" h="21600">
                  <a:moveTo>
                    <a:pt x="10472" y="3539"/>
                  </a:moveTo>
                  <a:lnTo>
                    <a:pt x="10908" y="3779"/>
                  </a:lnTo>
                  <a:lnTo>
                    <a:pt x="11345" y="4019"/>
                  </a:lnTo>
                  <a:lnTo>
                    <a:pt x="11781" y="4259"/>
                  </a:lnTo>
                  <a:lnTo>
                    <a:pt x="12217" y="4559"/>
                  </a:lnTo>
                  <a:lnTo>
                    <a:pt x="12654" y="4799"/>
                  </a:lnTo>
                  <a:lnTo>
                    <a:pt x="12872" y="5039"/>
                  </a:lnTo>
                  <a:lnTo>
                    <a:pt x="13527" y="5279"/>
                  </a:lnTo>
                  <a:lnTo>
                    <a:pt x="14181" y="5519"/>
                  </a:lnTo>
                  <a:lnTo>
                    <a:pt x="15272" y="6059"/>
                  </a:lnTo>
                  <a:lnTo>
                    <a:pt x="15927" y="6659"/>
                  </a:lnTo>
                  <a:lnTo>
                    <a:pt x="16799" y="7259"/>
                  </a:lnTo>
                  <a:lnTo>
                    <a:pt x="17454" y="7859"/>
                  </a:lnTo>
                  <a:lnTo>
                    <a:pt x="18108" y="8459"/>
                  </a:lnTo>
                  <a:lnTo>
                    <a:pt x="18981" y="9059"/>
                  </a:lnTo>
                  <a:lnTo>
                    <a:pt x="19199" y="9659"/>
                  </a:lnTo>
                  <a:lnTo>
                    <a:pt x="19636" y="10259"/>
                  </a:lnTo>
                  <a:lnTo>
                    <a:pt x="20290" y="10979"/>
                  </a:lnTo>
                  <a:lnTo>
                    <a:pt x="20290" y="11639"/>
                  </a:lnTo>
                  <a:lnTo>
                    <a:pt x="20727" y="12239"/>
                  </a:lnTo>
                  <a:lnTo>
                    <a:pt x="20727" y="12899"/>
                  </a:lnTo>
                  <a:lnTo>
                    <a:pt x="20945" y="13500"/>
                  </a:lnTo>
                  <a:lnTo>
                    <a:pt x="21163" y="14159"/>
                  </a:lnTo>
                  <a:lnTo>
                    <a:pt x="21163" y="14879"/>
                  </a:lnTo>
                  <a:lnTo>
                    <a:pt x="21381" y="15599"/>
                  </a:lnTo>
                  <a:lnTo>
                    <a:pt x="21600" y="16319"/>
                  </a:lnTo>
                  <a:lnTo>
                    <a:pt x="21381" y="17099"/>
                  </a:lnTo>
                  <a:lnTo>
                    <a:pt x="21163" y="17879"/>
                  </a:lnTo>
                  <a:lnTo>
                    <a:pt x="21163" y="18599"/>
                  </a:lnTo>
                  <a:lnTo>
                    <a:pt x="20727" y="19319"/>
                  </a:lnTo>
                  <a:lnTo>
                    <a:pt x="20727" y="20159"/>
                  </a:lnTo>
                  <a:lnTo>
                    <a:pt x="20509" y="20879"/>
                  </a:lnTo>
                  <a:lnTo>
                    <a:pt x="20290" y="21600"/>
                  </a:lnTo>
                  <a:lnTo>
                    <a:pt x="19854" y="21479"/>
                  </a:lnTo>
                  <a:lnTo>
                    <a:pt x="19636" y="21479"/>
                  </a:lnTo>
                  <a:lnTo>
                    <a:pt x="18981" y="21479"/>
                  </a:lnTo>
                  <a:lnTo>
                    <a:pt x="18545" y="21419"/>
                  </a:lnTo>
                  <a:lnTo>
                    <a:pt x="18108" y="21359"/>
                  </a:lnTo>
                  <a:lnTo>
                    <a:pt x="17672" y="21359"/>
                  </a:lnTo>
                  <a:lnTo>
                    <a:pt x="17236" y="21299"/>
                  </a:lnTo>
                  <a:lnTo>
                    <a:pt x="16799" y="21299"/>
                  </a:lnTo>
                  <a:lnTo>
                    <a:pt x="16799" y="20879"/>
                  </a:lnTo>
                  <a:lnTo>
                    <a:pt x="16799" y="20399"/>
                  </a:lnTo>
                  <a:lnTo>
                    <a:pt x="17018" y="20039"/>
                  </a:lnTo>
                  <a:lnTo>
                    <a:pt x="17018" y="19559"/>
                  </a:lnTo>
                  <a:lnTo>
                    <a:pt x="17236" y="19139"/>
                  </a:lnTo>
                  <a:lnTo>
                    <a:pt x="17236" y="18719"/>
                  </a:lnTo>
                  <a:lnTo>
                    <a:pt x="17236" y="18239"/>
                  </a:lnTo>
                  <a:lnTo>
                    <a:pt x="17236" y="17879"/>
                  </a:lnTo>
                  <a:lnTo>
                    <a:pt x="17454" y="17339"/>
                  </a:lnTo>
                  <a:lnTo>
                    <a:pt x="17454" y="16859"/>
                  </a:lnTo>
                  <a:lnTo>
                    <a:pt x="17454" y="16319"/>
                  </a:lnTo>
                  <a:lnTo>
                    <a:pt x="17454" y="15839"/>
                  </a:lnTo>
                  <a:lnTo>
                    <a:pt x="17454" y="15239"/>
                  </a:lnTo>
                  <a:lnTo>
                    <a:pt x="17454" y="14759"/>
                  </a:lnTo>
                  <a:lnTo>
                    <a:pt x="17236" y="14219"/>
                  </a:lnTo>
                  <a:lnTo>
                    <a:pt x="17236" y="13679"/>
                  </a:lnTo>
                  <a:lnTo>
                    <a:pt x="16799" y="12959"/>
                  </a:lnTo>
                  <a:lnTo>
                    <a:pt x="16581" y="12239"/>
                  </a:lnTo>
                  <a:lnTo>
                    <a:pt x="16363" y="11579"/>
                  </a:lnTo>
                  <a:lnTo>
                    <a:pt x="15927" y="10859"/>
                  </a:lnTo>
                  <a:lnTo>
                    <a:pt x="15272" y="10199"/>
                  </a:lnTo>
                  <a:lnTo>
                    <a:pt x="14836" y="9479"/>
                  </a:lnTo>
                  <a:lnTo>
                    <a:pt x="14181" y="8819"/>
                  </a:lnTo>
                  <a:lnTo>
                    <a:pt x="13308" y="8159"/>
                  </a:lnTo>
                  <a:lnTo>
                    <a:pt x="13090" y="7859"/>
                  </a:lnTo>
                  <a:lnTo>
                    <a:pt x="12872" y="7439"/>
                  </a:lnTo>
                  <a:lnTo>
                    <a:pt x="12436" y="7019"/>
                  </a:lnTo>
                  <a:lnTo>
                    <a:pt x="11999" y="6719"/>
                  </a:lnTo>
                  <a:lnTo>
                    <a:pt x="10690" y="5999"/>
                  </a:lnTo>
                  <a:lnTo>
                    <a:pt x="9381" y="5279"/>
                  </a:lnTo>
                  <a:lnTo>
                    <a:pt x="8072" y="4619"/>
                  </a:lnTo>
                  <a:lnTo>
                    <a:pt x="6545" y="3959"/>
                  </a:lnTo>
                  <a:lnTo>
                    <a:pt x="5236" y="3239"/>
                  </a:lnTo>
                  <a:lnTo>
                    <a:pt x="3490" y="2579"/>
                  </a:lnTo>
                  <a:lnTo>
                    <a:pt x="2836" y="2399"/>
                  </a:lnTo>
                  <a:lnTo>
                    <a:pt x="2399" y="2159"/>
                  </a:lnTo>
                  <a:lnTo>
                    <a:pt x="1745" y="1979"/>
                  </a:lnTo>
                  <a:lnTo>
                    <a:pt x="1090" y="1799"/>
                  </a:lnTo>
                  <a:lnTo>
                    <a:pt x="654" y="1559"/>
                  </a:lnTo>
                  <a:lnTo>
                    <a:pt x="0" y="1319"/>
                  </a:lnTo>
                  <a:lnTo>
                    <a:pt x="0" y="1199"/>
                  </a:lnTo>
                  <a:lnTo>
                    <a:pt x="0" y="1019"/>
                  </a:lnTo>
                  <a:lnTo>
                    <a:pt x="0" y="959"/>
                  </a:lnTo>
                  <a:lnTo>
                    <a:pt x="0" y="779"/>
                  </a:lnTo>
                  <a:lnTo>
                    <a:pt x="0" y="659"/>
                  </a:lnTo>
                  <a:lnTo>
                    <a:pt x="0" y="599"/>
                  </a:lnTo>
                  <a:lnTo>
                    <a:pt x="0" y="479"/>
                  </a:lnTo>
                  <a:lnTo>
                    <a:pt x="0" y="359"/>
                  </a:lnTo>
                  <a:lnTo>
                    <a:pt x="0" y="239"/>
                  </a:lnTo>
                  <a:lnTo>
                    <a:pt x="0" y="119"/>
                  </a:lnTo>
                  <a:lnTo>
                    <a:pt x="0" y="0"/>
                  </a:lnTo>
                  <a:lnTo>
                    <a:pt x="0" y="0"/>
                  </a:lnTo>
                  <a:lnTo>
                    <a:pt x="1308" y="359"/>
                  </a:lnTo>
                  <a:lnTo>
                    <a:pt x="2617" y="779"/>
                  </a:lnTo>
                  <a:lnTo>
                    <a:pt x="4145" y="1199"/>
                  </a:lnTo>
                  <a:lnTo>
                    <a:pt x="5672" y="1679"/>
                  </a:lnTo>
                  <a:lnTo>
                    <a:pt x="6981" y="2099"/>
                  </a:lnTo>
                  <a:lnTo>
                    <a:pt x="8290" y="2579"/>
                  </a:lnTo>
                  <a:lnTo>
                    <a:pt x="9381" y="2999"/>
                  </a:lnTo>
                  <a:lnTo>
                    <a:pt x="10472" y="35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4" name="未知"/>
            <p:cNvSpPr>
              <a:spLocks noChangeAspect="1"/>
            </p:cNvSpPr>
            <p:nvPr/>
          </p:nvSpPr>
          <p:spPr bwMode="auto">
            <a:xfrm>
              <a:off x="1027" y="1077"/>
              <a:ext cx="227" cy="818"/>
            </a:xfrm>
            <a:custGeom>
              <a:avLst/>
              <a:gdLst/>
              <a:ahLst/>
              <a:cxnLst>
                <a:cxn ang="0">
                  <a:pos x="10908" y="3779"/>
                </a:cxn>
                <a:cxn ang="0">
                  <a:pos x="11781" y="4259"/>
                </a:cxn>
                <a:cxn ang="0">
                  <a:pos x="12654" y="4799"/>
                </a:cxn>
                <a:cxn ang="0">
                  <a:pos x="13527" y="5279"/>
                </a:cxn>
                <a:cxn ang="0">
                  <a:pos x="15272" y="6059"/>
                </a:cxn>
                <a:cxn ang="0">
                  <a:pos x="16799" y="7259"/>
                </a:cxn>
                <a:cxn ang="0">
                  <a:pos x="18108" y="8459"/>
                </a:cxn>
                <a:cxn ang="0">
                  <a:pos x="19199" y="9659"/>
                </a:cxn>
                <a:cxn ang="0">
                  <a:pos x="20290" y="10979"/>
                </a:cxn>
                <a:cxn ang="0">
                  <a:pos x="20727" y="12239"/>
                </a:cxn>
                <a:cxn ang="0">
                  <a:pos x="20945" y="13500"/>
                </a:cxn>
                <a:cxn ang="0">
                  <a:pos x="21163" y="14879"/>
                </a:cxn>
                <a:cxn ang="0">
                  <a:pos x="21600" y="16319"/>
                </a:cxn>
                <a:cxn ang="0">
                  <a:pos x="21163" y="17879"/>
                </a:cxn>
                <a:cxn ang="0">
                  <a:pos x="20727" y="19319"/>
                </a:cxn>
                <a:cxn ang="0">
                  <a:pos x="20509" y="20879"/>
                </a:cxn>
                <a:cxn ang="0">
                  <a:pos x="19854" y="21479"/>
                </a:cxn>
                <a:cxn ang="0">
                  <a:pos x="18981" y="21479"/>
                </a:cxn>
                <a:cxn ang="0">
                  <a:pos x="18108" y="21359"/>
                </a:cxn>
                <a:cxn ang="0">
                  <a:pos x="17236" y="21299"/>
                </a:cxn>
                <a:cxn ang="0">
                  <a:pos x="16799" y="20879"/>
                </a:cxn>
                <a:cxn ang="0">
                  <a:pos x="17018" y="20039"/>
                </a:cxn>
                <a:cxn ang="0">
                  <a:pos x="17236" y="19139"/>
                </a:cxn>
                <a:cxn ang="0">
                  <a:pos x="17236" y="18239"/>
                </a:cxn>
                <a:cxn ang="0">
                  <a:pos x="17454" y="17339"/>
                </a:cxn>
                <a:cxn ang="0">
                  <a:pos x="17454" y="16319"/>
                </a:cxn>
                <a:cxn ang="0">
                  <a:pos x="17454" y="15239"/>
                </a:cxn>
                <a:cxn ang="0">
                  <a:pos x="17236" y="14219"/>
                </a:cxn>
                <a:cxn ang="0">
                  <a:pos x="16799" y="12959"/>
                </a:cxn>
                <a:cxn ang="0">
                  <a:pos x="16363" y="11579"/>
                </a:cxn>
                <a:cxn ang="0">
                  <a:pos x="15272" y="10199"/>
                </a:cxn>
                <a:cxn ang="0">
                  <a:pos x="14181" y="8819"/>
                </a:cxn>
                <a:cxn ang="0">
                  <a:pos x="13090" y="7859"/>
                </a:cxn>
                <a:cxn ang="0">
                  <a:pos x="12436" y="7019"/>
                </a:cxn>
                <a:cxn ang="0">
                  <a:pos x="10690" y="5999"/>
                </a:cxn>
                <a:cxn ang="0">
                  <a:pos x="8072" y="4619"/>
                </a:cxn>
                <a:cxn ang="0">
                  <a:pos x="5236" y="3239"/>
                </a:cxn>
                <a:cxn ang="0">
                  <a:pos x="2836" y="2399"/>
                </a:cxn>
                <a:cxn ang="0">
                  <a:pos x="1745" y="1979"/>
                </a:cxn>
                <a:cxn ang="0">
                  <a:pos x="654" y="1559"/>
                </a:cxn>
                <a:cxn ang="0">
                  <a:pos x="0" y="1199"/>
                </a:cxn>
                <a:cxn ang="0">
                  <a:pos x="0" y="959"/>
                </a:cxn>
                <a:cxn ang="0">
                  <a:pos x="0" y="659"/>
                </a:cxn>
                <a:cxn ang="0">
                  <a:pos x="0" y="479"/>
                </a:cxn>
                <a:cxn ang="0">
                  <a:pos x="0" y="239"/>
                </a:cxn>
                <a:cxn ang="0">
                  <a:pos x="0" y="0"/>
                </a:cxn>
                <a:cxn ang="0">
                  <a:pos x="1308" y="359"/>
                </a:cxn>
                <a:cxn ang="0">
                  <a:pos x="4145" y="1199"/>
                </a:cxn>
                <a:cxn ang="0">
                  <a:pos x="6981" y="2099"/>
                </a:cxn>
                <a:cxn ang="0">
                  <a:pos x="9381" y="2999"/>
                </a:cxn>
              </a:cxnLst>
              <a:rect l="0" t="0" r="r" b="b"/>
              <a:pathLst>
                <a:path w="21600" h="21600">
                  <a:moveTo>
                    <a:pt x="10472" y="3539"/>
                  </a:moveTo>
                  <a:lnTo>
                    <a:pt x="10908" y="3779"/>
                  </a:lnTo>
                  <a:lnTo>
                    <a:pt x="11345" y="4019"/>
                  </a:lnTo>
                  <a:lnTo>
                    <a:pt x="11781" y="4259"/>
                  </a:lnTo>
                  <a:lnTo>
                    <a:pt x="12217" y="4559"/>
                  </a:lnTo>
                  <a:lnTo>
                    <a:pt x="12654" y="4799"/>
                  </a:lnTo>
                  <a:lnTo>
                    <a:pt x="12872" y="5039"/>
                  </a:lnTo>
                  <a:lnTo>
                    <a:pt x="13527" y="5279"/>
                  </a:lnTo>
                  <a:lnTo>
                    <a:pt x="14181" y="5519"/>
                  </a:lnTo>
                  <a:lnTo>
                    <a:pt x="15272" y="6059"/>
                  </a:lnTo>
                  <a:lnTo>
                    <a:pt x="15927" y="6659"/>
                  </a:lnTo>
                  <a:lnTo>
                    <a:pt x="16799" y="7259"/>
                  </a:lnTo>
                  <a:lnTo>
                    <a:pt x="17454" y="7859"/>
                  </a:lnTo>
                  <a:lnTo>
                    <a:pt x="18108" y="8459"/>
                  </a:lnTo>
                  <a:lnTo>
                    <a:pt x="18981" y="9059"/>
                  </a:lnTo>
                  <a:lnTo>
                    <a:pt x="19199" y="9659"/>
                  </a:lnTo>
                  <a:lnTo>
                    <a:pt x="19636" y="10259"/>
                  </a:lnTo>
                  <a:lnTo>
                    <a:pt x="20290" y="10979"/>
                  </a:lnTo>
                  <a:lnTo>
                    <a:pt x="20290" y="11639"/>
                  </a:lnTo>
                  <a:lnTo>
                    <a:pt x="20727" y="12239"/>
                  </a:lnTo>
                  <a:lnTo>
                    <a:pt x="20727" y="12899"/>
                  </a:lnTo>
                  <a:lnTo>
                    <a:pt x="20945" y="13500"/>
                  </a:lnTo>
                  <a:lnTo>
                    <a:pt x="21163" y="14159"/>
                  </a:lnTo>
                  <a:lnTo>
                    <a:pt x="21163" y="14879"/>
                  </a:lnTo>
                  <a:lnTo>
                    <a:pt x="21381" y="15599"/>
                  </a:lnTo>
                  <a:lnTo>
                    <a:pt x="21600" y="16319"/>
                  </a:lnTo>
                  <a:lnTo>
                    <a:pt x="21381" y="17099"/>
                  </a:lnTo>
                  <a:lnTo>
                    <a:pt x="21163" y="17879"/>
                  </a:lnTo>
                  <a:lnTo>
                    <a:pt x="21163" y="18599"/>
                  </a:lnTo>
                  <a:lnTo>
                    <a:pt x="20727" y="19319"/>
                  </a:lnTo>
                  <a:lnTo>
                    <a:pt x="20727" y="20159"/>
                  </a:lnTo>
                  <a:lnTo>
                    <a:pt x="20509" y="20879"/>
                  </a:lnTo>
                  <a:lnTo>
                    <a:pt x="20290" y="21600"/>
                  </a:lnTo>
                  <a:lnTo>
                    <a:pt x="19854" y="21479"/>
                  </a:lnTo>
                  <a:lnTo>
                    <a:pt x="19636" y="21479"/>
                  </a:lnTo>
                  <a:lnTo>
                    <a:pt x="18981" y="21479"/>
                  </a:lnTo>
                  <a:lnTo>
                    <a:pt x="18545" y="21419"/>
                  </a:lnTo>
                  <a:lnTo>
                    <a:pt x="18108" y="21359"/>
                  </a:lnTo>
                  <a:lnTo>
                    <a:pt x="17672" y="21359"/>
                  </a:lnTo>
                  <a:lnTo>
                    <a:pt x="17236" y="21299"/>
                  </a:lnTo>
                  <a:lnTo>
                    <a:pt x="16799" y="21299"/>
                  </a:lnTo>
                  <a:lnTo>
                    <a:pt x="16799" y="20879"/>
                  </a:lnTo>
                  <a:lnTo>
                    <a:pt x="16799" y="20399"/>
                  </a:lnTo>
                  <a:lnTo>
                    <a:pt x="17018" y="20039"/>
                  </a:lnTo>
                  <a:lnTo>
                    <a:pt x="17018" y="19559"/>
                  </a:lnTo>
                  <a:lnTo>
                    <a:pt x="17236" y="19139"/>
                  </a:lnTo>
                  <a:lnTo>
                    <a:pt x="17236" y="18719"/>
                  </a:lnTo>
                  <a:lnTo>
                    <a:pt x="17236" y="18239"/>
                  </a:lnTo>
                  <a:lnTo>
                    <a:pt x="17236" y="17879"/>
                  </a:lnTo>
                  <a:lnTo>
                    <a:pt x="17454" y="17339"/>
                  </a:lnTo>
                  <a:lnTo>
                    <a:pt x="17454" y="16859"/>
                  </a:lnTo>
                  <a:lnTo>
                    <a:pt x="17454" y="16319"/>
                  </a:lnTo>
                  <a:lnTo>
                    <a:pt x="17454" y="15839"/>
                  </a:lnTo>
                  <a:lnTo>
                    <a:pt x="17454" y="15239"/>
                  </a:lnTo>
                  <a:lnTo>
                    <a:pt x="17454" y="14759"/>
                  </a:lnTo>
                  <a:lnTo>
                    <a:pt x="17236" y="14219"/>
                  </a:lnTo>
                  <a:lnTo>
                    <a:pt x="17236" y="13679"/>
                  </a:lnTo>
                  <a:lnTo>
                    <a:pt x="16799" y="12959"/>
                  </a:lnTo>
                  <a:lnTo>
                    <a:pt x="16581" y="12239"/>
                  </a:lnTo>
                  <a:lnTo>
                    <a:pt x="16363" y="11579"/>
                  </a:lnTo>
                  <a:lnTo>
                    <a:pt x="15927" y="10859"/>
                  </a:lnTo>
                  <a:lnTo>
                    <a:pt x="15272" y="10199"/>
                  </a:lnTo>
                  <a:lnTo>
                    <a:pt x="14836" y="9479"/>
                  </a:lnTo>
                  <a:lnTo>
                    <a:pt x="14181" y="8819"/>
                  </a:lnTo>
                  <a:lnTo>
                    <a:pt x="13308" y="8159"/>
                  </a:lnTo>
                  <a:lnTo>
                    <a:pt x="13090" y="7859"/>
                  </a:lnTo>
                  <a:lnTo>
                    <a:pt x="12872" y="7439"/>
                  </a:lnTo>
                  <a:lnTo>
                    <a:pt x="12436" y="7019"/>
                  </a:lnTo>
                  <a:lnTo>
                    <a:pt x="11999" y="6719"/>
                  </a:lnTo>
                  <a:lnTo>
                    <a:pt x="10690" y="5999"/>
                  </a:lnTo>
                  <a:lnTo>
                    <a:pt x="9381" y="5279"/>
                  </a:lnTo>
                  <a:lnTo>
                    <a:pt x="8072" y="4619"/>
                  </a:lnTo>
                  <a:lnTo>
                    <a:pt x="6545" y="3959"/>
                  </a:lnTo>
                  <a:lnTo>
                    <a:pt x="5236" y="3239"/>
                  </a:lnTo>
                  <a:lnTo>
                    <a:pt x="3490" y="2579"/>
                  </a:lnTo>
                  <a:lnTo>
                    <a:pt x="2836" y="2399"/>
                  </a:lnTo>
                  <a:lnTo>
                    <a:pt x="2399" y="2159"/>
                  </a:lnTo>
                  <a:lnTo>
                    <a:pt x="1745" y="1979"/>
                  </a:lnTo>
                  <a:lnTo>
                    <a:pt x="1090" y="1799"/>
                  </a:lnTo>
                  <a:lnTo>
                    <a:pt x="654" y="1559"/>
                  </a:lnTo>
                  <a:lnTo>
                    <a:pt x="0" y="1319"/>
                  </a:lnTo>
                  <a:lnTo>
                    <a:pt x="0" y="1199"/>
                  </a:lnTo>
                  <a:lnTo>
                    <a:pt x="0" y="1019"/>
                  </a:lnTo>
                  <a:lnTo>
                    <a:pt x="0" y="959"/>
                  </a:lnTo>
                  <a:lnTo>
                    <a:pt x="0" y="779"/>
                  </a:lnTo>
                  <a:lnTo>
                    <a:pt x="0" y="659"/>
                  </a:lnTo>
                  <a:lnTo>
                    <a:pt x="0" y="599"/>
                  </a:lnTo>
                  <a:lnTo>
                    <a:pt x="0" y="479"/>
                  </a:lnTo>
                  <a:lnTo>
                    <a:pt x="0" y="359"/>
                  </a:lnTo>
                  <a:lnTo>
                    <a:pt x="0" y="239"/>
                  </a:lnTo>
                  <a:lnTo>
                    <a:pt x="0" y="119"/>
                  </a:lnTo>
                  <a:lnTo>
                    <a:pt x="0" y="0"/>
                  </a:lnTo>
                  <a:lnTo>
                    <a:pt x="0" y="0"/>
                  </a:lnTo>
                  <a:lnTo>
                    <a:pt x="1308" y="359"/>
                  </a:lnTo>
                  <a:lnTo>
                    <a:pt x="2617" y="779"/>
                  </a:lnTo>
                  <a:lnTo>
                    <a:pt x="4145" y="1199"/>
                  </a:lnTo>
                  <a:lnTo>
                    <a:pt x="5672" y="1679"/>
                  </a:lnTo>
                  <a:lnTo>
                    <a:pt x="6981" y="2099"/>
                  </a:lnTo>
                  <a:lnTo>
                    <a:pt x="8290" y="2579"/>
                  </a:lnTo>
                  <a:lnTo>
                    <a:pt x="9381" y="2999"/>
                  </a:lnTo>
                  <a:lnTo>
                    <a:pt x="10472" y="35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5" name="未知"/>
            <p:cNvSpPr>
              <a:spLocks noChangeAspect="1"/>
            </p:cNvSpPr>
            <p:nvPr/>
          </p:nvSpPr>
          <p:spPr bwMode="auto">
            <a:xfrm>
              <a:off x="719" y="2043"/>
              <a:ext cx="329" cy="107"/>
            </a:xfrm>
            <a:custGeom>
              <a:avLst/>
              <a:gdLst/>
              <a:ahLst/>
              <a:cxnLst>
                <a:cxn ang="0">
                  <a:pos x="16385" y="2757"/>
                </a:cxn>
                <a:cxn ang="0">
                  <a:pos x="18024" y="4595"/>
                </a:cxn>
                <a:cxn ang="0">
                  <a:pos x="19812" y="6433"/>
                </a:cxn>
                <a:cxn ang="0">
                  <a:pos x="20706" y="8731"/>
                </a:cxn>
                <a:cxn ang="0">
                  <a:pos x="21302" y="11489"/>
                </a:cxn>
                <a:cxn ang="0">
                  <a:pos x="21451" y="13787"/>
                </a:cxn>
                <a:cxn ang="0">
                  <a:pos x="21004" y="16084"/>
                </a:cxn>
                <a:cxn ang="0">
                  <a:pos x="20259" y="17923"/>
                </a:cxn>
                <a:cxn ang="0">
                  <a:pos x="19663" y="19302"/>
                </a:cxn>
                <a:cxn ang="0">
                  <a:pos x="18769" y="20220"/>
                </a:cxn>
                <a:cxn ang="0">
                  <a:pos x="17726" y="20680"/>
                </a:cxn>
                <a:cxn ang="0">
                  <a:pos x="16534" y="20680"/>
                </a:cxn>
                <a:cxn ang="0">
                  <a:pos x="15641" y="20680"/>
                </a:cxn>
                <a:cxn ang="0">
                  <a:pos x="15045" y="21140"/>
                </a:cxn>
                <a:cxn ang="0">
                  <a:pos x="14896" y="21600"/>
                </a:cxn>
                <a:cxn ang="0">
                  <a:pos x="14598" y="21140"/>
                </a:cxn>
                <a:cxn ang="0">
                  <a:pos x="14300" y="21140"/>
                </a:cxn>
                <a:cxn ang="0">
                  <a:pos x="12959" y="21600"/>
                </a:cxn>
                <a:cxn ang="0">
                  <a:pos x="10278" y="20680"/>
                </a:cxn>
                <a:cxn ang="0">
                  <a:pos x="7746" y="20680"/>
                </a:cxn>
                <a:cxn ang="0">
                  <a:pos x="5213" y="18842"/>
                </a:cxn>
                <a:cxn ang="0">
                  <a:pos x="3575" y="17463"/>
                </a:cxn>
                <a:cxn ang="0">
                  <a:pos x="2830" y="16544"/>
                </a:cxn>
                <a:cxn ang="0">
                  <a:pos x="1936" y="15625"/>
                </a:cxn>
                <a:cxn ang="0">
                  <a:pos x="1340" y="15165"/>
                </a:cxn>
                <a:cxn ang="0">
                  <a:pos x="595" y="13787"/>
                </a:cxn>
                <a:cxn ang="0">
                  <a:pos x="297" y="12867"/>
                </a:cxn>
                <a:cxn ang="0">
                  <a:pos x="148" y="11489"/>
                </a:cxn>
                <a:cxn ang="0">
                  <a:pos x="0" y="10110"/>
                </a:cxn>
                <a:cxn ang="0">
                  <a:pos x="446" y="6893"/>
                </a:cxn>
                <a:cxn ang="0">
                  <a:pos x="1638" y="4595"/>
                </a:cxn>
                <a:cxn ang="0">
                  <a:pos x="2979" y="2757"/>
                </a:cxn>
                <a:cxn ang="0">
                  <a:pos x="4468" y="2297"/>
                </a:cxn>
                <a:cxn ang="0">
                  <a:pos x="5809" y="918"/>
                </a:cxn>
                <a:cxn ang="0">
                  <a:pos x="7001" y="0"/>
                </a:cxn>
                <a:cxn ang="0">
                  <a:pos x="8937" y="0"/>
                </a:cxn>
                <a:cxn ang="0">
                  <a:pos x="11619" y="459"/>
                </a:cxn>
                <a:cxn ang="0">
                  <a:pos x="14151" y="1378"/>
                </a:cxn>
              </a:cxnLst>
              <a:rect l="0" t="0" r="r" b="b"/>
              <a:pathLst>
                <a:path w="21600" h="21600">
                  <a:moveTo>
                    <a:pt x="15492" y="1838"/>
                  </a:moveTo>
                  <a:lnTo>
                    <a:pt x="16385" y="2757"/>
                  </a:lnTo>
                  <a:lnTo>
                    <a:pt x="17130" y="3676"/>
                  </a:lnTo>
                  <a:lnTo>
                    <a:pt x="18024" y="4595"/>
                  </a:lnTo>
                  <a:lnTo>
                    <a:pt x="19067" y="5055"/>
                  </a:lnTo>
                  <a:lnTo>
                    <a:pt x="19812" y="6433"/>
                  </a:lnTo>
                  <a:lnTo>
                    <a:pt x="20557" y="7812"/>
                  </a:lnTo>
                  <a:lnTo>
                    <a:pt x="20706" y="8731"/>
                  </a:lnTo>
                  <a:lnTo>
                    <a:pt x="21004" y="10110"/>
                  </a:lnTo>
                  <a:lnTo>
                    <a:pt x="21302" y="11489"/>
                  </a:lnTo>
                  <a:lnTo>
                    <a:pt x="21600" y="12867"/>
                  </a:lnTo>
                  <a:lnTo>
                    <a:pt x="21451" y="13787"/>
                  </a:lnTo>
                  <a:lnTo>
                    <a:pt x="21302" y="15165"/>
                  </a:lnTo>
                  <a:lnTo>
                    <a:pt x="21004" y="16084"/>
                  </a:lnTo>
                  <a:lnTo>
                    <a:pt x="20557" y="17004"/>
                  </a:lnTo>
                  <a:lnTo>
                    <a:pt x="20259" y="17923"/>
                  </a:lnTo>
                  <a:lnTo>
                    <a:pt x="19961" y="18842"/>
                  </a:lnTo>
                  <a:lnTo>
                    <a:pt x="19663" y="19302"/>
                  </a:lnTo>
                  <a:lnTo>
                    <a:pt x="19216" y="19761"/>
                  </a:lnTo>
                  <a:lnTo>
                    <a:pt x="18769" y="20220"/>
                  </a:lnTo>
                  <a:lnTo>
                    <a:pt x="18322" y="20220"/>
                  </a:lnTo>
                  <a:lnTo>
                    <a:pt x="17726" y="20680"/>
                  </a:lnTo>
                  <a:lnTo>
                    <a:pt x="17130" y="20680"/>
                  </a:lnTo>
                  <a:lnTo>
                    <a:pt x="16534" y="20680"/>
                  </a:lnTo>
                  <a:lnTo>
                    <a:pt x="16236" y="20680"/>
                  </a:lnTo>
                  <a:lnTo>
                    <a:pt x="15641" y="20680"/>
                  </a:lnTo>
                  <a:lnTo>
                    <a:pt x="15194" y="20680"/>
                  </a:lnTo>
                  <a:lnTo>
                    <a:pt x="15045" y="21140"/>
                  </a:lnTo>
                  <a:lnTo>
                    <a:pt x="14896" y="21600"/>
                  </a:lnTo>
                  <a:lnTo>
                    <a:pt x="14896" y="21600"/>
                  </a:lnTo>
                  <a:lnTo>
                    <a:pt x="14598" y="21140"/>
                  </a:lnTo>
                  <a:lnTo>
                    <a:pt x="14598" y="21140"/>
                  </a:lnTo>
                  <a:lnTo>
                    <a:pt x="14449" y="21140"/>
                  </a:lnTo>
                  <a:lnTo>
                    <a:pt x="14300" y="21140"/>
                  </a:lnTo>
                  <a:lnTo>
                    <a:pt x="14151" y="21600"/>
                  </a:lnTo>
                  <a:lnTo>
                    <a:pt x="12959" y="21600"/>
                  </a:lnTo>
                  <a:lnTo>
                    <a:pt x="11619" y="21140"/>
                  </a:lnTo>
                  <a:lnTo>
                    <a:pt x="10278" y="20680"/>
                  </a:lnTo>
                  <a:lnTo>
                    <a:pt x="9086" y="20680"/>
                  </a:lnTo>
                  <a:lnTo>
                    <a:pt x="7746" y="20680"/>
                  </a:lnTo>
                  <a:lnTo>
                    <a:pt x="6554" y="19761"/>
                  </a:lnTo>
                  <a:lnTo>
                    <a:pt x="5213" y="18842"/>
                  </a:lnTo>
                  <a:lnTo>
                    <a:pt x="4021" y="17923"/>
                  </a:lnTo>
                  <a:lnTo>
                    <a:pt x="3575" y="17463"/>
                  </a:lnTo>
                  <a:lnTo>
                    <a:pt x="3277" y="16544"/>
                  </a:lnTo>
                  <a:lnTo>
                    <a:pt x="2830" y="16544"/>
                  </a:lnTo>
                  <a:lnTo>
                    <a:pt x="2383" y="15625"/>
                  </a:lnTo>
                  <a:lnTo>
                    <a:pt x="1936" y="15625"/>
                  </a:lnTo>
                  <a:lnTo>
                    <a:pt x="1638" y="15165"/>
                  </a:lnTo>
                  <a:lnTo>
                    <a:pt x="1340" y="15165"/>
                  </a:lnTo>
                  <a:lnTo>
                    <a:pt x="893" y="14246"/>
                  </a:lnTo>
                  <a:lnTo>
                    <a:pt x="595" y="13787"/>
                  </a:lnTo>
                  <a:lnTo>
                    <a:pt x="446" y="13327"/>
                  </a:lnTo>
                  <a:lnTo>
                    <a:pt x="297" y="12867"/>
                  </a:lnTo>
                  <a:lnTo>
                    <a:pt x="148" y="12408"/>
                  </a:lnTo>
                  <a:lnTo>
                    <a:pt x="148" y="11489"/>
                  </a:lnTo>
                  <a:lnTo>
                    <a:pt x="0" y="11029"/>
                  </a:lnTo>
                  <a:lnTo>
                    <a:pt x="0" y="10110"/>
                  </a:lnTo>
                  <a:lnTo>
                    <a:pt x="0" y="9191"/>
                  </a:lnTo>
                  <a:lnTo>
                    <a:pt x="446" y="6893"/>
                  </a:lnTo>
                  <a:lnTo>
                    <a:pt x="893" y="5514"/>
                  </a:lnTo>
                  <a:lnTo>
                    <a:pt x="1638" y="4595"/>
                  </a:lnTo>
                  <a:lnTo>
                    <a:pt x="2234" y="3676"/>
                  </a:lnTo>
                  <a:lnTo>
                    <a:pt x="2979" y="2757"/>
                  </a:lnTo>
                  <a:lnTo>
                    <a:pt x="3724" y="2297"/>
                  </a:lnTo>
                  <a:lnTo>
                    <a:pt x="4468" y="2297"/>
                  </a:lnTo>
                  <a:lnTo>
                    <a:pt x="5213" y="1378"/>
                  </a:lnTo>
                  <a:lnTo>
                    <a:pt x="5809" y="918"/>
                  </a:lnTo>
                  <a:lnTo>
                    <a:pt x="6405" y="459"/>
                  </a:lnTo>
                  <a:lnTo>
                    <a:pt x="7001" y="0"/>
                  </a:lnTo>
                  <a:lnTo>
                    <a:pt x="7597" y="0"/>
                  </a:lnTo>
                  <a:lnTo>
                    <a:pt x="8937" y="0"/>
                  </a:lnTo>
                  <a:lnTo>
                    <a:pt x="10129" y="0"/>
                  </a:lnTo>
                  <a:lnTo>
                    <a:pt x="11619" y="459"/>
                  </a:lnTo>
                  <a:lnTo>
                    <a:pt x="12810" y="918"/>
                  </a:lnTo>
                  <a:lnTo>
                    <a:pt x="14151" y="1378"/>
                  </a:lnTo>
                  <a:lnTo>
                    <a:pt x="15492" y="183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6" name="未知"/>
            <p:cNvSpPr>
              <a:spLocks noChangeAspect="1"/>
            </p:cNvSpPr>
            <p:nvPr/>
          </p:nvSpPr>
          <p:spPr bwMode="auto">
            <a:xfrm>
              <a:off x="719" y="2043"/>
              <a:ext cx="329" cy="107"/>
            </a:xfrm>
            <a:custGeom>
              <a:avLst/>
              <a:gdLst/>
              <a:ahLst/>
              <a:cxnLst>
                <a:cxn ang="0">
                  <a:pos x="16385" y="2757"/>
                </a:cxn>
                <a:cxn ang="0">
                  <a:pos x="18024" y="4595"/>
                </a:cxn>
                <a:cxn ang="0">
                  <a:pos x="19812" y="6433"/>
                </a:cxn>
                <a:cxn ang="0">
                  <a:pos x="20706" y="8731"/>
                </a:cxn>
                <a:cxn ang="0">
                  <a:pos x="21302" y="11489"/>
                </a:cxn>
                <a:cxn ang="0">
                  <a:pos x="21451" y="13787"/>
                </a:cxn>
                <a:cxn ang="0">
                  <a:pos x="21004" y="16084"/>
                </a:cxn>
                <a:cxn ang="0">
                  <a:pos x="20259" y="17923"/>
                </a:cxn>
                <a:cxn ang="0">
                  <a:pos x="19663" y="19302"/>
                </a:cxn>
                <a:cxn ang="0">
                  <a:pos x="18769" y="20220"/>
                </a:cxn>
                <a:cxn ang="0">
                  <a:pos x="17726" y="20680"/>
                </a:cxn>
                <a:cxn ang="0">
                  <a:pos x="16534" y="20680"/>
                </a:cxn>
                <a:cxn ang="0">
                  <a:pos x="15641" y="20680"/>
                </a:cxn>
                <a:cxn ang="0">
                  <a:pos x="15045" y="21140"/>
                </a:cxn>
                <a:cxn ang="0">
                  <a:pos x="14896" y="21600"/>
                </a:cxn>
                <a:cxn ang="0">
                  <a:pos x="14598" y="21140"/>
                </a:cxn>
                <a:cxn ang="0">
                  <a:pos x="14300" y="21140"/>
                </a:cxn>
                <a:cxn ang="0">
                  <a:pos x="12959" y="21600"/>
                </a:cxn>
                <a:cxn ang="0">
                  <a:pos x="10278" y="20680"/>
                </a:cxn>
                <a:cxn ang="0">
                  <a:pos x="7746" y="20680"/>
                </a:cxn>
                <a:cxn ang="0">
                  <a:pos x="5213" y="18842"/>
                </a:cxn>
                <a:cxn ang="0">
                  <a:pos x="3575" y="17463"/>
                </a:cxn>
                <a:cxn ang="0">
                  <a:pos x="2830" y="16544"/>
                </a:cxn>
                <a:cxn ang="0">
                  <a:pos x="1936" y="15625"/>
                </a:cxn>
                <a:cxn ang="0">
                  <a:pos x="1340" y="15165"/>
                </a:cxn>
                <a:cxn ang="0">
                  <a:pos x="595" y="13787"/>
                </a:cxn>
                <a:cxn ang="0">
                  <a:pos x="297" y="12867"/>
                </a:cxn>
                <a:cxn ang="0">
                  <a:pos x="148" y="11489"/>
                </a:cxn>
                <a:cxn ang="0">
                  <a:pos x="0" y="10110"/>
                </a:cxn>
                <a:cxn ang="0">
                  <a:pos x="446" y="6893"/>
                </a:cxn>
                <a:cxn ang="0">
                  <a:pos x="1638" y="4595"/>
                </a:cxn>
                <a:cxn ang="0">
                  <a:pos x="2979" y="2757"/>
                </a:cxn>
                <a:cxn ang="0">
                  <a:pos x="4468" y="2297"/>
                </a:cxn>
                <a:cxn ang="0">
                  <a:pos x="5809" y="918"/>
                </a:cxn>
                <a:cxn ang="0">
                  <a:pos x="7001" y="0"/>
                </a:cxn>
                <a:cxn ang="0">
                  <a:pos x="8937" y="0"/>
                </a:cxn>
                <a:cxn ang="0">
                  <a:pos x="11619" y="459"/>
                </a:cxn>
                <a:cxn ang="0">
                  <a:pos x="14151" y="1378"/>
                </a:cxn>
              </a:cxnLst>
              <a:rect l="0" t="0" r="r" b="b"/>
              <a:pathLst>
                <a:path w="21600" h="21600">
                  <a:moveTo>
                    <a:pt x="15492" y="1838"/>
                  </a:moveTo>
                  <a:lnTo>
                    <a:pt x="16385" y="2757"/>
                  </a:lnTo>
                  <a:lnTo>
                    <a:pt x="17130" y="3676"/>
                  </a:lnTo>
                  <a:lnTo>
                    <a:pt x="18024" y="4595"/>
                  </a:lnTo>
                  <a:lnTo>
                    <a:pt x="19067" y="5055"/>
                  </a:lnTo>
                  <a:lnTo>
                    <a:pt x="19812" y="6433"/>
                  </a:lnTo>
                  <a:lnTo>
                    <a:pt x="20557" y="7812"/>
                  </a:lnTo>
                  <a:lnTo>
                    <a:pt x="20706" y="8731"/>
                  </a:lnTo>
                  <a:lnTo>
                    <a:pt x="21004" y="10110"/>
                  </a:lnTo>
                  <a:lnTo>
                    <a:pt x="21302" y="11489"/>
                  </a:lnTo>
                  <a:lnTo>
                    <a:pt x="21600" y="12867"/>
                  </a:lnTo>
                  <a:lnTo>
                    <a:pt x="21451" y="13787"/>
                  </a:lnTo>
                  <a:lnTo>
                    <a:pt x="21302" y="15165"/>
                  </a:lnTo>
                  <a:lnTo>
                    <a:pt x="21004" y="16084"/>
                  </a:lnTo>
                  <a:lnTo>
                    <a:pt x="20557" y="17004"/>
                  </a:lnTo>
                  <a:lnTo>
                    <a:pt x="20259" y="17923"/>
                  </a:lnTo>
                  <a:lnTo>
                    <a:pt x="19961" y="18842"/>
                  </a:lnTo>
                  <a:lnTo>
                    <a:pt x="19663" y="19302"/>
                  </a:lnTo>
                  <a:lnTo>
                    <a:pt x="19216" y="19761"/>
                  </a:lnTo>
                  <a:lnTo>
                    <a:pt x="18769" y="20220"/>
                  </a:lnTo>
                  <a:lnTo>
                    <a:pt x="18322" y="20220"/>
                  </a:lnTo>
                  <a:lnTo>
                    <a:pt x="17726" y="20680"/>
                  </a:lnTo>
                  <a:lnTo>
                    <a:pt x="17130" y="20680"/>
                  </a:lnTo>
                  <a:lnTo>
                    <a:pt x="16534" y="20680"/>
                  </a:lnTo>
                  <a:lnTo>
                    <a:pt x="16236" y="20680"/>
                  </a:lnTo>
                  <a:lnTo>
                    <a:pt x="15641" y="20680"/>
                  </a:lnTo>
                  <a:lnTo>
                    <a:pt x="15194" y="20680"/>
                  </a:lnTo>
                  <a:lnTo>
                    <a:pt x="15045" y="21140"/>
                  </a:lnTo>
                  <a:lnTo>
                    <a:pt x="14896" y="21600"/>
                  </a:lnTo>
                  <a:lnTo>
                    <a:pt x="14896" y="21600"/>
                  </a:lnTo>
                  <a:lnTo>
                    <a:pt x="14598" y="21140"/>
                  </a:lnTo>
                  <a:lnTo>
                    <a:pt x="14598" y="21140"/>
                  </a:lnTo>
                  <a:lnTo>
                    <a:pt x="14449" y="21140"/>
                  </a:lnTo>
                  <a:lnTo>
                    <a:pt x="14300" y="21140"/>
                  </a:lnTo>
                  <a:lnTo>
                    <a:pt x="14151" y="21600"/>
                  </a:lnTo>
                  <a:lnTo>
                    <a:pt x="12959" y="21600"/>
                  </a:lnTo>
                  <a:lnTo>
                    <a:pt x="11619" y="21140"/>
                  </a:lnTo>
                  <a:lnTo>
                    <a:pt x="10278" y="20680"/>
                  </a:lnTo>
                  <a:lnTo>
                    <a:pt x="9086" y="20680"/>
                  </a:lnTo>
                  <a:lnTo>
                    <a:pt x="7746" y="20680"/>
                  </a:lnTo>
                  <a:lnTo>
                    <a:pt x="6554" y="19761"/>
                  </a:lnTo>
                  <a:lnTo>
                    <a:pt x="5213" y="18842"/>
                  </a:lnTo>
                  <a:lnTo>
                    <a:pt x="4021" y="17923"/>
                  </a:lnTo>
                  <a:lnTo>
                    <a:pt x="3575" y="17463"/>
                  </a:lnTo>
                  <a:lnTo>
                    <a:pt x="3277" y="16544"/>
                  </a:lnTo>
                  <a:lnTo>
                    <a:pt x="2830" y="16544"/>
                  </a:lnTo>
                  <a:lnTo>
                    <a:pt x="2383" y="15625"/>
                  </a:lnTo>
                  <a:lnTo>
                    <a:pt x="1936" y="15625"/>
                  </a:lnTo>
                  <a:lnTo>
                    <a:pt x="1638" y="15165"/>
                  </a:lnTo>
                  <a:lnTo>
                    <a:pt x="1340" y="15165"/>
                  </a:lnTo>
                  <a:lnTo>
                    <a:pt x="893" y="14246"/>
                  </a:lnTo>
                  <a:lnTo>
                    <a:pt x="595" y="13787"/>
                  </a:lnTo>
                  <a:lnTo>
                    <a:pt x="446" y="13327"/>
                  </a:lnTo>
                  <a:lnTo>
                    <a:pt x="297" y="12867"/>
                  </a:lnTo>
                  <a:lnTo>
                    <a:pt x="148" y="12408"/>
                  </a:lnTo>
                  <a:lnTo>
                    <a:pt x="148" y="11489"/>
                  </a:lnTo>
                  <a:lnTo>
                    <a:pt x="0" y="11029"/>
                  </a:lnTo>
                  <a:lnTo>
                    <a:pt x="0" y="10110"/>
                  </a:lnTo>
                  <a:lnTo>
                    <a:pt x="0" y="9191"/>
                  </a:lnTo>
                  <a:lnTo>
                    <a:pt x="446" y="6893"/>
                  </a:lnTo>
                  <a:lnTo>
                    <a:pt x="893" y="5514"/>
                  </a:lnTo>
                  <a:lnTo>
                    <a:pt x="1638" y="4595"/>
                  </a:lnTo>
                  <a:lnTo>
                    <a:pt x="2234" y="3676"/>
                  </a:lnTo>
                  <a:lnTo>
                    <a:pt x="2979" y="2757"/>
                  </a:lnTo>
                  <a:lnTo>
                    <a:pt x="3724" y="2297"/>
                  </a:lnTo>
                  <a:lnTo>
                    <a:pt x="4468" y="2297"/>
                  </a:lnTo>
                  <a:lnTo>
                    <a:pt x="5213" y="1378"/>
                  </a:lnTo>
                  <a:lnTo>
                    <a:pt x="5809" y="918"/>
                  </a:lnTo>
                  <a:lnTo>
                    <a:pt x="6405" y="459"/>
                  </a:lnTo>
                  <a:lnTo>
                    <a:pt x="7001" y="0"/>
                  </a:lnTo>
                  <a:lnTo>
                    <a:pt x="7597" y="0"/>
                  </a:lnTo>
                  <a:lnTo>
                    <a:pt x="8937" y="0"/>
                  </a:lnTo>
                  <a:lnTo>
                    <a:pt x="10129" y="0"/>
                  </a:lnTo>
                  <a:lnTo>
                    <a:pt x="11619" y="459"/>
                  </a:lnTo>
                  <a:lnTo>
                    <a:pt x="12810" y="918"/>
                  </a:lnTo>
                  <a:lnTo>
                    <a:pt x="14151" y="1378"/>
                  </a:lnTo>
                  <a:lnTo>
                    <a:pt x="15492" y="183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7" name="未知"/>
            <p:cNvSpPr>
              <a:spLocks noChangeAspect="1"/>
            </p:cNvSpPr>
            <p:nvPr/>
          </p:nvSpPr>
          <p:spPr bwMode="auto">
            <a:xfrm>
              <a:off x="764" y="2070"/>
              <a:ext cx="220" cy="62"/>
            </a:xfrm>
            <a:custGeom>
              <a:avLst/>
              <a:gdLst/>
              <a:ahLst/>
              <a:cxnLst>
                <a:cxn ang="0">
                  <a:pos x="9352" y="2399"/>
                </a:cxn>
                <a:cxn ang="0">
                  <a:pos x="11579" y="4799"/>
                </a:cxn>
                <a:cxn ang="0">
                  <a:pos x="15587" y="2399"/>
                </a:cxn>
                <a:cxn ang="0">
                  <a:pos x="20263" y="2399"/>
                </a:cxn>
                <a:cxn ang="0">
                  <a:pos x="21600" y="3199"/>
                </a:cxn>
                <a:cxn ang="0">
                  <a:pos x="21600" y="4799"/>
                </a:cxn>
                <a:cxn ang="0">
                  <a:pos x="20931" y="4799"/>
                </a:cxn>
                <a:cxn ang="0">
                  <a:pos x="20709" y="4799"/>
                </a:cxn>
                <a:cxn ang="0">
                  <a:pos x="17369" y="3199"/>
                </a:cxn>
                <a:cxn ang="0">
                  <a:pos x="13360" y="6399"/>
                </a:cxn>
                <a:cxn ang="0">
                  <a:pos x="15587" y="7199"/>
                </a:cxn>
                <a:cxn ang="0">
                  <a:pos x="19595" y="10399"/>
                </a:cxn>
                <a:cxn ang="0">
                  <a:pos x="20709" y="11999"/>
                </a:cxn>
                <a:cxn ang="0">
                  <a:pos x="21154" y="12799"/>
                </a:cxn>
                <a:cxn ang="0">
                  <a:pos x="19595" y="12799"/>
                </a:cxn>
                <a:cxn ang="0">
                  <a:pos x="16923" y="10399"/>
                </a:cxn>
                <a:cxn ang="0">
                  <a:pos x="14919" y="9599"/>
                </a:cxn>
                <a:cxn ang="0">
                  <a:pos x="12915" y="10399"/>
                </a:cxn>
                <a:cxn ang="0">
                  <a:pos x="13360" y="13599"/>
                </a:cxn>
                <a:cxn ang="0">
                  <a:pos x="14251" y="18399"/>
                </a:cxn>
                <a:cxn ang="0">
                  <a:pos x="13583" y="18399"/>
                </a:cxn>
                <a:cxn ang="0">
                  <a:pos x="12024" y="12799"/>
                </a:cxn>
                <a:cxn ang="0">
                  <a:pos x="10911" y="9599"/>
                </a:cxn>
                <a:cxn ang="0">
                  <a:pos x="10688" y="9599"/>
                </a:cxn>
                <a:cxn ang="0">
                  <a:pos x="9129" y="11199"/>
                </a:cxn>
                <a:cxn ang="0">
                  <a:pos x="6680" y="15199"/>
                </a:cxn>
                <a:cxn ang="0">
                  <a:pos x="5344" y="18399"/>
                </a:cxn>
                <a:cxn ang="0">
                  <a:pos x="5121" y="18399"/>
                </a:cxn>
                <a:cxn ang="0">
                  <a:pos x="5566" y="15199"/>
                </a:cxn>
                <a:cxn ang="0">
                  <a:pos x="8016" y="11199"/>
                </a:cxn>
                <a:cxn ang="0">
                  <a:pos x="9352" y="9599"/>
                </a:cxn>
                <a:cxn ang="0">
                  <a:pos x="10020" y="7999"/>
                </a:cxn>
                <a:cxn ang="0">
                  <a:pos x="7571" y="7199"/>
                </a:cxn>
                <a:cxn ang="0">
                  <a:pos x="2449" y="11999"/>
                </a:cxn>
                <a:cxn ang="0">
                  <a:pos x="0" y="12799"/>
                </a:cxn>
                <a:cxn ang="0">
                  <a:pos x="445" y="11999"/>
                </a:cxn>
                <a:cxn ang="0">
                  <a:pos x="1781" y="10399"/>
                </a:cxn>
                <a:cxn ang="0">
                  <a:pos x="3562" y="7999"/>
                </a:cxn>
                <a:cxn ang="0">
                  <a:pos x="5344" y="7199"/>
                </a:cxn>
                <a:cxn ang="0">
                  <a:pos x="7125" y="5599"/>
                </a:cxn>
                <a:cxn ang="0">
                  <a:pos x="8461" y="5599"/>
                </a:cxn>
                <a:cxn ang="0">
                  <a:pos x="8907" y="5599"/>
                </a:cxn>
                <a:cxn ang="0">
                  <a:pos x="8907" y="3999"/>
                </a:cxn>
                <a:cxn ang="0">
                  <a:pos x="8239" y="3199"/>
                </a:cxn>
                <a:cxn ang="0">
                  <a:pos x="6234" y="2399"/>
                </a:cxn>
                <a:cxn ang="0">
                  <a:pos x="3340" y="1599"/>
                </a:cxn>
                <a:cxn ang="0">
                  <a:pos x="2671" y="799"/>
                </a:cxn>
                <a:cxn ang="0">
                  <a:pos x="4453" y="0"/>
                </a:cxn>
              </a:cxnLst>
              <a:rect l="0" t="0" r="r" b="b"/>
              <a:pathLst>
                <a:path w="21600" h="21600">
                  <a:moveTo>
                    <a:pt x="7793" y="799"/>
                  </a:moveTo>
                  <a:lnTo>
                    <a:pt x="8239" y="799"/>
                  </a:lnTo>
                  <a:lnTo>
                    <a:pt x="8907" y="1599"/>
                  </a:lnTo>
                  <a:lnTo>
                    <a:pt x="9352" y="2399"/>
                  </a:lnTo>
                  <a:lnTo>
                    <a:pt x="10020" y="2399"/>
                  </a:lnTo>
                  <a:lnTo>
                    <a:pt x="10465" y="3199"/>
                  </a:lnTo>
                  <a:lnTo>
                    <a:pt x="11133" y="3999"/>
                  </a:lnTo>
                  <a:lnTo>
                    <a:pt x="11579" y="4799"/>
                  </a:lnTo>
                  <a:lnTo>
                    <a:pt x="12247" y="7199"/>
                  </a:lnTo>
                  <a:lnTo>
                    <a:pt x="13138" y="4799"/>
                  </a:lnTo>
                  <a:lnTo>
                    <a:pt x="14251" y="3199"/>
                  </a:lnTo>
                  <a:lnTo>
                    <a:pt x="15587" y="2399"/>
                  </a:lnTo>
                  <a:lnTo>
                    <a:pt x="16700" y="2399"/>
                  </a:lnTo>
                  <a:lnTo>
                    <a:pt x="17814" y="2399"/>
                  </a:lnTo>
                  <a:lnTo>
                    <a:pt x="19150" y="2399"/>
                  </a:lnTo>
                  <a:lnTo>
                    <a:pt x="20263" y="2399"/>
                  </a:lnTo>
                  <a:lnTo>
                    <a:pt x="21377" y="2399"/>
                  </a:lnTo>
                  <a:lnTo>
                    <a:pt x="21377" y="3199"/>
                  </a:lnTo>
                  <a:lnTo>
                    <a:pt x="21377" y="3199"/>
                  </a:lnTo>
                  <a:lnTo>
                    <a:pt x="21600" y="3199"/>
                  </a:lnTo>
                  <a:lnTo>
                    <a:pt x="21600" y="3999"/>
                  </a:lnTo>
                  <a:lnTo>
                    <a:pt x="21600" y="4799"/>
                  </a:lnTo>
                  <a:lnTo>
                    <a:pt x="21600" y="4799"/>
                  </a:lnTo>
                  <a:lnTo>
                    <a:pt x="21600" y="4799"/>
                  </a:lnTo>
                  <a:lnTo>
                    <a:pt x="21377" y="5599"/>
                  </a:lnTo>
                  <a:lnTo>
                    <a:pt x="21154" y="4799"/>
                  </a:lnTo>
                  <a:lnTo>
                    <a:pt x="21154" y="4799"/>
                  </a:lnTo>
                  <a:lnTo>
                    <a:pt x="20931" y="4799"/>
                  </a:lnTo>
                  <a:lnTo>
                    <a:pt x="20709" y="4799"/>
                  </a:lnTo>
                  <a:lnTo>
                    <a:pt x="20709" y="4799"/>
                  </a:lnTo>
                  <a:lnTo>
                    <a:pt x="20709" y="4799"/>
                  </a:lnTo>
                  <a:lnTo>
                    <a:pt x="20709" y="4799"/>
                  </a:lnTo>
                  <a:lnTo>
                    <a:pt x="20486" y="3999"/>
                  </a:lnTo>
                  <a:lnTo>
                    <a:pt x="19595" y="3199"/>
                  </a:lnTo>
                  <a:lnTo>
                    <a:pt x="18482" y="3199"/>
                  </a:lnTo>
                  <a:lnTo>
                    <a:pt x="17369" y="3199"/>
                  </a:lnTo>
                  <a:lnTo>
                    <a:pt x="16478" y="3199"/>
                  </a:lnTo>
                  <a:lnTo>
                    <a:pt x="15364" y="3999"/>
                  </a:lnTo>
                  <a:lnTo>
                    <a:pt x="14251" y="4799"/>
                  </a:lnTo>
                  <a:lnTo>
                    <a:pt x="13360" y="6399"/>
                  </a:lnTo>
                  <a:lnTo>
                    <a:pt x="12692" y="7999"/>
                  </a:lnTo>
                  <a:lnTo>
                    <a:pt x="13583" y="7999"/>
                  </a:lnTo>
                  <a:lnTo>
                    <a:pt x="14473" y="7199"/>
                  </a:lnTo>
                  <a:lnTo>
                    <a:pt x="15587" y="7199"/>
                  </a:lnTo>
                  <a:lnTo>
                    <a:pt x="16478" y="7999"/>
                  </a:lnTo>
                  <a:lnTo>
                    <a:pt x="17369" y="7999"/>
                  </a:lnTo>
                  <a:lnTo>
                    <a:pt x="18482" y="9599"/>
                  </a:lnTo>
                  <a:lnTo>
                    <a:pt x="19595" y="10399"/>
                  </a:lnTo>
                  <a:lnTo>
                    <a:pt x="20263" y="11199"/>
                  </a:lnTo>
                  <a:lnTo>
                    <a:pt x="20263" y="11999"/>
                  </a:lnTo>
                  <a:lnTo>
                    <a:pt x="20486" y="11999"/>
                  </a:lnTo>
                  <a:lnTo>
                    <a:pt x="20709" y="11999"/>
                  </a:lnTo>
                  <a:lnTo>
                    <a:pt x="20709" y="12799"/>
                  </a:lnTo>
                  <a:lnTo>
                    <a:pt x="20931" y="12799"/>
                  </a:lnTo>
                  <a:lnTo>
                    <a:pt x="21154" y="12799"/>
                  </a:lnTo>
                  <a:lnTo>
                    <a:pt x="21154" y="12799"/>
                  </a:lnTo>
                  <a:lnTo>
                    <a:pt x="21154" y="13599"/>
                  </a:lnTo>
                  <a:lnTo>
                    <a:pt x="20486" y="12799"/>
                  </a:lnTo>
                  <a:lnTo>
                    <a:pt x="20263" y="12799"/>
                  </a:lnTo>
                  <a:lnTo>
                    <a:pt x="19595" y="12799"/>
                  </a:lnTo>
                  <a:lnTo>
                    <a:pt x="18927" y="11999"/>
                  </a:lnTo>
                  <a:lnTo>
                    <a:pt x="18259" y="11199"/>
                  </a:lnTo>
                  <a:lnTo>
                    <a:pt x="17591" y="10399"/>
                  </a:lnTo>
                  <a:lnTo>
                    <a:pt x="16923" y="10399"/>
                  </a:lnTo>
                  <a:lnTo>
                    <a:pt x="16478" y="9599"/>
                  </a:lnTo>
                  <a:lnTo>
                    <a:pt x="16032" y="9599"/>
                  </a:lnTo>
                  <a:lnTo>
                    <a:pt x="15364" y="9599"/>
                  </a:lnTo>
                  <a:lnTo>
                    <a:pt x="14919" y="9599"/>
                  </a:lnTo>
                  <a:lnTo>
                    <a:pt x="14473" y="9599"/>
                  </a:lnTo>
                  <a:lnTo>
                    <a:pt x="13805" y="9599"/>
                  </a:lnTo>
                  <a:lnTo>
                    <a:pt x="13360" y="9599"/>
                  </a:lnTo>
                  <a:lnTo>
                    <a:pt x="12915" y="10399"/>
                  </a:lnTo>
                  <a:lnTo>
                    <a:pt x="12692" y="11199"/>
                  </a:lnTo>
                  <a:lnTo>
                    <a:pt x="12915" y="11999"/>
                  </a:lnTo>
                  <a:lnTo>
                    <a:pt x="13138" y="12799"/>
                  </a:lnTo>
                  <a:lnTo>
                    <a:pt x="13360" y="13599"/>
                  </a:lnTo>
                  <a:lnTo>
                    <a:pt x="13583" y="15199"/>
                  </a:lnTo>
                  <a:lnTo>
                    <a:pt x="13805" y="15999"/>
                  </a:lnTo>
                  <a:lnTo>
                    <a:pt x="14028" y="17599"/>
                  </a:lnTo>
                  <a:lnTo>
                    <a:pt x="14251" y="18399"/>
                  </a:lnTo>
                  <a:lnTo>
                    <a:pt x="14473" y="19999"/>
                  </a:lnTo>
                  <a:lnTo>
                    <a:pt x="14251" y="21600"/>
                  </a:lnTo>
                  <a:lnTo>
                    <a:pt x="13805" y="19999"/>
                  </a:lnTo>
                  <a:lnTo>
                    <a:pt x="13583" y="18399"/>
                  </a:lnTo>
                  <a:lnTo>
                    <a:pt x="13138" y="15999"/>
                  </a:lnTo>
                  <a:lnTo>
                    <a:pt x="12915" y="15199"/>
                  </a:lnTo>
                  <a:lnTo>
                    <a:pt x="12470" y="13599"/>
                  </a:lnTo>
                  <a:lnTo>
                    <a:pt x="12024" y="12799"/>
                  </a:lnTo>
                  <a:lnTo>
                    <a:pt x="11579" y="11199"/>
                  </a:lnTo>
                  <a:lnTo>
                    <a:pt x="10911" y="10399"/>
                  </a:lnTo>
                  <a:lnTo>
                    <a:pt x="10911" y="10399"/>
                  </a:lnTo>
                  <a:lnTo>
                    <a:pt x="10911" y="9599"/>
                  </a:lnTo>
                  <a:lnTo>
                    <a:pt x="10911" y="9599"/>
                  </a:lnTo>
                  <a:lnTo>
                    <a:pt x="10911" y="9599"/>
                  </a:lnTo>
                  <a:lnTo>
                    <a:pt x="10688" y="9599"/>
                  </a:lnTo>
                  <a:lnTo>
                    <a:pt x="10688" y="9599"/>
                  </a:lnTo>
                  <a:lnTo>
                    <a:pt x="10465" y="9599"/>
                  </a:lnTo>
                  <a:lnTo>
                    <a:pt x="10465" y="9599"/>
                  </a:lnTo>
                  <a:lnTo>
                    <a:pt x="9797" y="10399"/>
                  </a:lnTo>
                  <a:lnTo>
                    <a:pt x="9129" y="11199"/>
                  </a:lnTo>
                  <a:lnTo>
                    <a:pt x="8684" y="12799"/>
                  </a:lnTo>
                  <a:lnTo>
                    <a:pt x="8016" y="12799"/>
                  </a:lnTo>
                  <a:lnTo>
                    <a:pt x="7348" y="13599"/>
                  </a:lnTo>
                  <a:lnTo>
                    <a:pt x="6680" y="15199"/>
                  </a:lnTo>
                  <a:lnTo>
                    <a:pt x="6012" y="16799"/>
                  </a:lnTo>
                  <a:lnTo>
                    <a:pt x="5566" y="18399"/>
                  </a:lnTo>
                  <a:lnTo>
                    <a:pt x="5566" y="18399"/>
                  </a:lnTo>
                  <a:lnTo>
                    <a:pt x="5344" y="18399"/>
                  </a:lnTo>
                  <a:lnTo>
                    <a:pt x="5344" y="18399"/>
                  </a:lnTo>
                  <a:lnTo>
                    <a:pt x="5344" y="18399"/>
                  </a:lnTo>
                  <a:lnTo>
                    <a:pt x="5121" y="18399"/>
                  </a:lnTo>
                  <a:lnTo>
                    <a:pt x="5121" y="18399"/>
                  </a:lnTo>
                  <a:lnTo>
                    <a:pt x="4898" y="18399"/>
                  </a:lnTo>
                  <a:lnTo>
                    <a:pt x="4898" y="18399"/>
                  </a:lnTo>
                  <a:lnTo>
                    <a:pt x="5344" y="15999"/>
                  </a:lnTo>
                  <a:lnTo>
                    <a:pt x="5566" y="15199"/>
                  </a:lnTo>
                  <a:lnTo>
                    <a:pt x="6012" y="13599"/>
                  </a:lnTo>
                  <a:lnTo>
                    <a:pt x="6680" y="12799"/>
                  </a:lnTo>
                  <a:lnTo>
                    <a:pt x="7348" y="11999"/>
                  </a:lnTo>
                  <a:lnTo>
                    <a:pt x="8016" y="11199"/>
                  </a:lnTo>
                  <a:lnTo>
                    <a:pt x="8461" y="10399"/>
                  </a:lnTo>
                  <a:lnTo>
                    <a:pt x="9129" y="9599"/>
                  </a:lnTo>
                  <a:lnTo>
                    <a:pt x="9129" y="9599"/>
                  </a:lnTo>
                  <a:lnTo>
                    <a:pt x="9352" y="9599"/>
                  </a:lnTo>
                  <a:lnTo>
                    <a:pt x="9575" y="9599"/>
                  </a:lnTo>
                  <a:lnTo>
                    <a:pt x="9797" y="8799"/>
                  </a:lnTo>
                  <a:lnTo>
                    <a:pt x="9797" y="7999"/>
                  </a:lnTo>
                  <a:lnTo>
                    <a:pt x="10020" y="7999"/>
                  </a:lnTo>
                  <a:lnTo>
                    <a:pt x="10242" y="7999"/>
                  </a:lnTo>
                  <a:lnTo>
                    <a:pt x="10242" y="7199"/>
                  </a:lnTo>
                  <a:lnTo>
                    <a:pt x="8907" y="7199"/>
                  </a:lnTo>
                  <a:lnTo>
                    <a:pt x="7571" y="7199"/>
                  </a:lnTo>
                  <a:lnTo>
                    <a:pt x="6234" y="7999"/>
                  </a:lnTo>
                  <a:lnTo>
                    <a:pt x="5121" y="8799"/>
                  </a:lnTo>
                  <a:lnTo>
                    <a:pt x="3562" y="10399"/>
                  </a:lnTo>
                  <a:lnTo>
                    <a:pt x="2449" y="11999"/>
                  </a:lnTo>
                  <a:lnTo>
                    <a:pt x="1335" y="12799"/>
                  </a:lnTo>
                  <a:lnTo>
                    <a:pt x="0" y="14399"/>
                  </a:lnTo>
                  <a:lnTo>
                    <a:pt x="0" y="13599"/>
                  </a:lnTo>
                  <a:lnTo>
                    <a:pt x="0" y="12799"/>
                  </a:lnTo>
                  <a:lnTo>
                    <a:pt x="0" y="12799"/>
                  </a:lnTo>
                  <a:lnTo>
                    <a:pt x="222" y="12799"/>
                  </a:lnTo>
                  <a:lnTo>
                    <a:pt x="222" y="11999"/>
                  </a:lnTo>
                  <a:lnTo>
                    <a:pt x="445" y="11999"/>
                  </a:lnTo>
                  <a:lnTo>
                    <a:pt x="667" y="11199"/>
                  </a:lnTo>
                  <a:lnTo>
                    <a:pt x="890" y="11199"/>
                  </a:lnTo>
                  <a:lnTo>
                    <a:pt x="1335" y="10399"/>
                  </a:lnTo>
                  <a:lnTo>
                    <a:pt x="1781" y="10399"/>
                  </a:lnTo>
                  <a:lnTo>
                    <a:pt x="2226" y="9599"/>
                  </a:lnTo>
                  <a:lnTo>
                    <a:pt x="2671" y="9599"/>
                  </a:lnTo>
                  <a:lnTo>
                    <a:pt x="3340" y="8799"/>
                  </a:lnTo>
                  <a:lnTo>
                    <a:pt x="3562" y="7999"/>
                  </a:lnTo>
                  <a:lnTo>
                    <a:pt x="4230" y="7999"/>
                  </a:lnTo>
                  <a:lnTo>
                    <a:pt x="4676" y="7999"/>
                  </a:lnTo>
                  <a:lnTo>
                    <a:pt x="5121" y="7199"/>
                  </a:lnTo>
                  <a:lnTo>
                    <a:pt x="5344" y="7199"/>
                  </a:lnTo>
                  <a:lnTo>
                    <a:pt x="5789" y="6399"/>
                  </a:lnTo>
                  <a:lnTo>
                    <a:pt x="6234" y="6399"/>
                  </a:lnTo>
                  <a:lnTo>
                    <a:pt x="6680" y="6399"/>
                  </a:lnTo>
                  <a:lnTo>
                    <a:pt x="7125" y="5599"/>
                  </a:lnTo>
                  <a:lnTo>
                    <a:pt x="7571" y="5599"/>
                  </a:lnTo>
                  <a:lnTo>
                    <a:pt x="8239" y="5599"/>
                  </a:lnTo>
                  <a:lnTo>
                    <a:pt x="8239" y="5599"/>
                  </a:lnTo>
                  <a:lnTo>
                    <a:pt x="8461" y="5599"/>
                  </a:lnTo>
                  <a:lnTo>
                    <a:pt x="8461" y="5599"/>
                  </a:lnTo>
                  <a:lnTo>
                    <a:pt x="8684" y="5599"/>
                  </a:lnTo>
                  <a:lnTo>
                    <a:pt x="8907" y="5599"/>
                  </a:lnTo>
                  <a:lnTo>
                    <a:pt x="8907" y="5599"/>
                  </a:lnTo>
                  <a:lnTo>
                    <a:pt x="9129" y="4799"/>
                  </a:lnTo>
                  <a:lnTo>
                    <a:pt x="9129" y="4799"/>
                  </a:lnTo>
                  <a:lnTo>
                    <a:pt x="9129" y="4799"/>
                  </a:lnTo>
                  <a:lnTo>
                    <a:pt x="8907" y="3999"/>
                  </a:lnTo>
                  <a:lnTo>
                    <a:pt x="8907" y="3199"/>
                  </a:lnTo>
                  <a:lnTo>
                    <a:pt x="8461" y="3199"/>
                  </a:lnTo>
                  <a:lnTo>
                    <a:pt x="8461" y="3199"/>
                  </a:lnTo>
                  <a:lnTo>
                    <a:pt x="8239" y="3199"/>
                  </a:lnTo>
                  <a:lnTo>
                    <a:pt x="7793" y="2399"/>
                  </a:lnTo>
                  <a:lnTo>
                    <a:pt x="7793" y="2399"/>
                  </a:lnTo>
                  <a:lnTo>
                    <a:pt x="6902" y="2399"/>
                  </a:lnTo>
                  <a:lnTo>
                    <a:pt x="6234" y="2399"/>
                  </a:lnTo>
                  <a:lnTo>
                    <a:pt x="5566" y="2399"/>
                  </a:lnTo>
                  <a:lnTo>
                    <a:pt x="4898" y="1599"/>
                  </a:lnTo>
                  <a:lnTo>
                    <a:pt x="4230" y="1599"/>
                  </a:lnTo>
                  <a:lnTo>
                    <a:pt x="3340" y="1599"/>
                  </a:lnTo>
                  <a:lnTo>
                    <a:pt x="2671" y="1599"/>
                  </a:lnTo>
                  <a:lnTo>
                    <a:pt x="2003" y="2399"/>
                  </a:lnTo>
                  <a:lnTo>
                    <a:pt x="2226" y="799"/>
                  </a:lnTo>
                  <a:lnTo>
                    <a:pt x="2671" y="799"/>
                  </a:lnTo>
                  <a:lnTo>
                    <a:pt x="2894" y="0"/>
                  </a:lnTo>
                  <a:lnTo>
                    <a:pt x="3562" y="0"/>
                  </a:lnTo>
                  <a:lnTo>
                    <a:pt x="4008" y="0"/>
                  </a:lnTo>
                  <a:lnTo>
                    <a:pt x="4453" y="0"/>
                  </a:lnTo>
                  <a:lnTo>
                    <a:pt x="4676" y="0"/>
                  </a:lnTo>
                  <a:lnTo>
                    <a:pt x="5121" y="799"/>
                  </a:lnTo>
                  <a:lnTo>
                    <a:pt x="7793" y="7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8" name="未知"/>
            <p:cNvSpPr>
              <a:spLocks noChangeAspect="1"/>
            </p:cNvSpPr>
            <p:nvPr/>
          </p:nvSpPr>
          <p:spPr bwMode="auto">
            <a:xfrm>
              <a:off x="764" y="2070"/>
              <a:ext cx="220" cy="62"/>
            </a:xfrm>
            <a:custGeom>
              <a:avLst/>
              <a:gdLst/>
              <a:ahLst/>
              <a:cxnLst>
                <a:cxn ang="0">
                  <a:pos x="8907" y="1599"/>
                </a:cxn>
                <a:cxn ang="0">
                  <a:pos x="10465" y="3199"/>
                </a:cxn>
                <a:cxn ang="0">
                  <a:pos x="12247" y="7199"/>
                </a:cxn>
                <a:cxn ang="0">
                  <a:pos x="15587" y="2399"/>
                </a:cxn>
                <a:cxn ang="0">
                  <a:pos x="19150" y="2399"/>
                </a:cxn>
                <a:cxn ang="0">
                  <a:pos x="21377" y="3199"/>
                </a:cxn>
                <a:cxn ang="0">
                  <a:pos x="21600" y="4799"/>
                </a:cxn>
                <a:cxn ang="0">
                  <a:pos x="21154" y="4799"/>
                </a:cxn>
                <a:cxn ang="0">
                  <a:pos x="20709" y="4799"/>
                </a:cxn>
                <a:cxn ang="0">
                  <a:pos x="19595" y="3199"/>
                </a:cxn>
                <a:cxn ang="0">
                  <a:pos x="16478" y="3199"/>
                </a:cxn>
                <a:cxn ang="0">
                  <a:pos x="13360" y="6399"/>
                </a:cxn>
                <a:cxn ang="0">
                  <a:pos x="14473" y="7199"/>
                </a:cxn>
                <a:cxn ang="0">
                  <a:pos x="17369" y="7999"/>
                </a:cxn>
                <a:cxn ang="0">
                  <a:pos x="20263" y="11199"/>
                </a:cxn>
                <a:cxn ang="0">
                  <a:pos x="20709" y="11999"/>
                </a:cxn>
                <a:cxn ang="0">
                  <a:pos x="21154" y="12799"/>
                </a:cxn>
                <a:cxn ang="0">
                  <a:pos x="20486" y="12799"/>
                </a:cxn>
                <a:cxn ang="0">
                  <a:pos x="18927" y="11999"/>
                </a:cxn>
                <a:cxn ang="0">
                  <a:pos x="16923" y="10399"/>
                </a:cxn>
                <a:cxn ang="0">
                  <a:pos x="15364" y="9599"/>
                </a:cxn>
                <a:cxn ang="0">
                  <a:pos x="13805" y="9599"/>
                </a:cxn>
                <a:cxn ang="0">
                  <a:pos x="12692" y="11199"/>
                </a:cxn>
                <a:cxn ang="0">
                  <a:pos x="13360" y="13599"/>
                </a:cxn>
                <a:cxn ang="0">
                  <a:pos x="14028" y="17599"/>
                </a:cxn>
                <a:cxn ang="0">
                  <a:pos x="14251" y="21600"/>
                </a:cxn>
                <a:cxn ang="0">
                  <a:pos x="13138" y="15999"/>
                </a:cxn>
                <a:cxn ang="0">
                  <a:pos x="12024" y="12799"/>
                </a:cxn>
                <a:cxn ang="0">
                  <a:pos x="10911" y="10399"/>
                </a:cxn>
                <a:cxn ang="0">
                  <a:pos x="10688" y="9599"/>
                </a:cxn>
                <a:cxn ang="0">
                  <a:pos x="9129" y="11199"/>
                </a:cxn>
                <a:cxn ang="0">
                  <a:pos x="7348" y="13599"/>
                </a:cxn>
                <a:cxn ang="0">
                  <a:pos x="5566" y="18399"/>
                </a:cxn>
                <a:cxn ang="0">
                  <a:pos x="5344" y="18399"/>
                </a:cxn>
                <a:cxn ang="0">
                  <a:pos x="5121" y="18399"/>
                </a:cxn>
                <a:cxn ang="0">
                  <a:pos x="5566" y="15199"/>
                </a:cxn>
                <a:cxn ang="0">
                  <a:pos x="7348" y="11999"/>
                </a:cxn>
                <a:cxn ang="0">
                  <a:pos x="9129" y="9599"/>
                </a:cxn>
                <a:cxn ang="0">
                  <a:pos x="9575" y="9599"/>
                </a:cxn>
                <a:cxn ang="0">
                  <a:pos x="10020" y="7999"/>
                </a:cxn>
                <a:cxn ang="0">
                  <a:pos x="8907" y="7199"/>
                </a:cxn>
                <a:cxn ang="0">
                  <a:pos x="5121" y="8799"/>
                </a:cxn>
                <a:cxn ang="0">
                  <a:pos x="1335" y="12799"/>
                </a:cxn>
                <a:cxn ang="0">
                  <a:pos x="0" y="12799"/>
                </a:cxn>
                <a:cxn ang="0">
                  <a:pos x="222" y="11999"/>
                </a:cxn>
                <a:cxn ang="0">
                  <a:pos x="890" y="11199"/>
                </a:cxn>
                <a:cxn ang="0">
                  <a:pos x="2226" y="9599"/>
                </a:cxn>
                <a:cxn ang="0">
                  <a:pos x="3562" y="7999"/>
                </a:cxn>
                <a:cxn ang="0">
                  <a:pos x="5121" y="7199"/>
                </a:cxn>
                <a:cxn ang="0">
                  <a:pos x="6234" y="6399"/>
                </a:cxn>
                <a:cxn ang="0">
                  <a:pos x="7571" y="5599"/>
                </a:cxn>
                <a:cxn ang="0">
                  <a:pos x="8461" y="5599"/>
                </a:cxn>
                <a:cxn ang="0">
                  <a:pos x="8907" y="5599"/>
                </a:cxn>
                <a:cxn ang="0">
                  <a:pos x="9129" y="4799"/>
                </a:cxn>
                <a:cxn ang="0">
                  <a:pos x="8907" y="3199"/>
                </a:cxn>
                <a:cxn ang="0">
                  <a:pos x="8239" y="3199"/>
                </a:cxn>
                <a:cxn ang="0">
                  <a:pos x="6902" y="2399"/>
                </a:cxn>
                <a:cxn ang="0">
                  <a:pos x="4898" y="1599"/>
                </a:cxn>
                <a:cxn ang="0">
                  <a:pos x="2671" y="1599"/>
                </a:cxn>
                <a:cxn ang="0">
                  <a:pos x="2671" y="799"/>
                </a:cxn>
                <a:cxn ang="0">
                  <a:pos x="4008" y="0"/>
                </a:cxn>
                <a:cxn ang="0">
                  <a:pos x="5121" y="799"/>
                </a:cxn>
              </a:cxnLst>
              <a:rect l="0" t="0" r="r" b="b"/>
              <a:pathLst>
                <a:path w="21600" h="21600">
                  <a:moveTo>
                    <a:pt x="7793" y="799"/>
                  </a:moveTo>
                  <a:lnTo>
                    <a:pt x="8239" y="799"/>
                  </a:lnTo>
                  <a:lnTo>
                    <a:pt x="8907" y="1599"/>
                  </a:lnTo>
                  <a:lnTo>
                    <a:pt x="9352" y="2399"/>
                  </a:lnTo>
                  <a:lnTo>
                    <a:pt x="10020" y="2399"/>
                  </a:lnTo>
                  <a:lnTo>
                    <a:pt x="10465" y="3199"/>
                  </a:lnTo>
                  <a:lnTo>
                    <a:pt x="11133" y="3999"/>
                  </a:lnTo>
                  <a:lnTo>
                    <a:pt x="11579" y="4799"/>
                  </a:lnTo>
                  <a:lnTo>
                    <a:pt x="12247" y="7199"/>
                  </a:lnTo>
                  <a:lnTo>
                    <a:pt x="13138" y="4799"/>
                  </a:lnTo>
                  <a:lnTo>
                    <a:pt x="14251" y="3199"/>
                  </a:lnTo>
                  <a:lnTo>
                    <a:pt x="15587" y="2399"/>
                  </a:lnTo>
                  <a:lnTo>
                    <a:pt x="16700" y="2399"/>
                  </a:lnTo>
                  <a:lnTo>
                    <a:pt x="17814" y="2399"/>
                  </a:lnTo>
                  <a:lnTo>
                    <a:pt x="19150" y="2399"/>
                  </a:lnTo>
                  <a:lnTo>
                    <a:pt x="20263" y="2399"/>
                  </a:lnTo>
                  <a:lnTo>
                    <a:pt x="21377" y="2399"/>
                  </a:lnTo>
                  <a:lnTo>
                    <a:pt x="21377" y="3199"/>
                  </a:lnTo>
                  <a:lnTo>
                    <a:pt x="21600" y="3199"/>
                  </a:lnTo>
                  <a:lnTo>
                    <a:pt x="21600" y="3999"/>
                  </a:lnTo>
                  <a:lnTo>
                    <a:pt x="21600" y="4799"/>
                  </a:lnTo>
                  <a:lnTo>
                    <a:pt x="21600" y="4799"/>
                  </a:lnTo>
                  <a:lnTo>
                    <a:pt x="21377" y="5599"/>
                  </a:lnTo>
                  <a:lnTo>
                    <a:pt x="21154" y="4799"/>
                  </a:lnTo>
                  <a:lnTo>
                    <a:pt x="21154" y="4799"/>
                  </a:lnTo>
                  <a:lnTo>
                    <a:pt x="20931" y="4799"/>
                  </a:lnTo>
                  <a:lnTo>
                    <a:pt x="20709" y="4799"/>
                  </a:lnTo>
                  <a:lnTo>
                    <a:pt x="20709" y="4799"/>
                  </a:lnTo>
                  <a:lnTo>
                    <a:pt x="20486" y="3999"/>
                  </a:lnTo>
                  <a:lnTo>
                    <a:pt x="19595" y="3199"/>
                  </a:lnTo>
                  <a:lnTo>
                    <a:pt x="18482" y="3199"/>
                  </a:lnTo>
                  <a:lnTo>
                    <a:pt x="17369" y="3199"/>
                  </a:lnTo>
                  <a:lnTo>
                    <a:pt x="16478" y="3199"/>
                  </a:lnTo>
                  <a:lnTo>
                    <a:pt x="15364" y="3999"/>
                  </a:lnTo>
                  <a:lnTo>
                    <a:pt x="14251" y="4799"/>
                  </a:lnTo>
                  <a:lnTo>
                    <a:pt x="13360" y="6399"/>
                  </a:lnTo>
                  <a:lnTo>
                    <a:pt x="12692" y="7999"/>
                  </a:lnTo>
                  <a:lnTo>
                    <a:pt x="13583" y="7999"/>
                  </a:lnTo>
                  <a:lnTo>
                    <a:pt x="14473" y="7199"/>
                  </a:lnTo>
                  <a:lnTo>
                    <a:pt x="15587" y="7199"/>
                  </a:lnTo>
                  <a:lnTo>
                    <a:pt x="16478" y="7999"/>
                  </a:lnTo>
                  <a:lnTo>
                    <a:pt x="17369" y="7999"/>
                  </a:lnTo>
                  <a:lnTo>
                    <a:pt x="18482" y="9599"/>
                  </a:lnTo>
                  <a:lnTo>
                    <a:pt x="19595" y="10399"/>
                  </a:lnTo>
                  <a:lnTo>
                    <a:pt x="20263" y="11199"/>
                  </a:lnTo>
                  <a:lnTo>
                    <a:pt x="20263" y="11999"/>
                  </a:lnTo>
                  <a:lnTo>
                    <a:pt x="20486" y="11999"/>
                  </a:lnTo>
                  <a:lnTo>
                    <a:pt x="20709" y="11999"/>
                  </a:lnTo>
                  <a:lnTo>
                    <a:pt x="20709" y="12799"/>
                  </a:lnTo>
                  <a:lnTo>
                    <a:pt x="20931" y="12799"/>
                  </a:lnTo>
                  <a:lnTo>
                    <a:pt x="21154" y="12799"/>
                  </a:lnTo>
                  <a:lnTo>
                    <a:pt x="21154" y="12799"/>
                  </a:lnTo>
                  <a:lnTo>
                    <a:pt x="21154" y="13599"/>
                  </a:lnTo>
                  <a:lnTo>
                    <a:pt x="20486" y="12799"/>
                  </a:lnTo>
                  <a:lnTo>
                    <a:pt x="20263" y="12799"/>
                  </a:lnTo>
                  <a:lnTo>
                    <a:pt x="19595" y="12799"/>
                  </a:lnTo>
                  <a:lnTo>
                    <a:pt x="18927" y="11999"/>
                  </a:lnTo>
                  <a:lnTo>
                    <a:pt x="18259" y="11199"/>
                  </a:lnTo>
                  <a:lnTo>
                    <a:pt x="17591" y="10399"/>
                  </a:lnTo>
                  <a:lnTo>
                    <a:pt x="16923" y="10399"/>
                  </a:lnTo>
                  <a:lnTo>
                    <a:pt x="16478" y="9599"/>
                  </a:lnTo>
                  <a:lnTo>
                    <a:pt x="16032" y="9599"/>
                  </a:lnTo>
                  <a:lnTo>
                    <a:pt x="15364" y="9599"/>
                  </a:lnTo>
                  <a:lnTo>
                    <a:pt x="14919" y="9599"/>
                  </a:lnTo>
                  <a:lnTo>
                    <a:pt x="14473" y="9599"/>
                  </a:lnTo>
                  <a:lnTo>
                    <a:pt x="13805" y="9599"/>
                  </a:lnTo>
                  <a:lnTo>
                    <a:pt x="13360" y="9599"/>
                  </a:lnTo>
                  <a:lnTo>
                    <a:pt x="12915" y="10399"/>
                  </a:lnTo>
                  <a:lnTo>
                    <a:pt x="12692" y="11199"/>
                  </a:lnTo>
                  <a:lnTo>
                    <a:pt x="12915" y="11999"/>
                  </a:lnTo>
                  <a:lnTo>
                    <a:pt x="13138" y="12799"/>
                  </a:lnTo>
                  <a:lnTo>
                    <a:pt x="13360" y="13599"/>
                  </a:lnTo>
                  <a:lnTo>
                    <a:pt x="13583" y="15199"/>
                  </a:lnTo>
                  <a:lnTo>
                    <a:pt x="13805" y="15999"/>
                  </a:lnTo>
                  <a:lnTo>
                    <a:pt x="14028" y="17599"/>
                  </a:lnTo>
                  <a:lnTo>
                    <a:pt x="14251" y="18399"/>
                  </a:lnTo>
                  <a:lnTo>
                    <a:pt x="14473" y="19999"/>
                  </a:lnTo>
                  <a:lnTo>
                    <a:pt x="14251" y="21600"/>
                  </a:lnTo>
                  <a:lnTo>
                    <a:pt x="13805" y="19999"/>
                  </a:lnTo>
                  <a:lnTo>
                    <a:pt x="13583" y="18399"/>
                  </a:lnTo>
                  <a:lnTo>
                    <a:pt x="13138" y="15999"/>
                  </a:lnTo>
                  <a:lnTo>
                    <a:pt x="12915" y="15199"/>
                  </a:lnTo>
                  <a:lnTo>
                    <a:pt x="12470" y="13599"/>
                  </a:lnTo>
                  <a:lnTo>
                    <a:pt x="12024" y="12799"/>
                  </a:lnTo>
                  <a:lnTo>
                    <a:pt x="11579" y="11199"/>
                  </a:lnTo>
                  <a:lnTo>
                    <a:pt x="10911" y="10399"/>
                  </a:lnTo>
                  <a:lnTo>
                    <a:pt x="10911" y="10399"/>
                  </a:lnTo>
                  <a:lnTo>
                    <a:pt x="10911" y="9599"/>
                  </a:lnTo>
                  <a:lnTo>
                    <a:pt x="10911" y="9599"/>
                  </a:lnTo>
                  <a:lnTo>
                    <a:pt x="10688" y="9599"/>
                  </a:lnTo>
                  <a:lnTo>
                    <a:pt x="10465" y="9599"/>
                  </a:lnTo>
                  <a:lnTo>
                    <a:pt x="9797" y="10399"/>
                  </a:lnTo>
                  <a:lnTo>
                    <a:pt x="9129" y="11199"/>
                  </a:lnTo>
                  <a:lnTo>
                    <a:pt x="8684" y="12799"/>
                  </a:lnTo>
                  <a:lnTo>
                    <a:pt x="8016" y="12799"/>
                  </a:lnTo>
                  <a:lnTo>
                    <a:pt x="7348" y="13599"/>
                  </a:lnTo>
                  <a:lnTo>
                    <a:pt x="6680" y="15199"/>
                  </a:lnTo>
                  <a:lnTo>
                    <a:pt x="6012" y="16799"/>
                  </a:lnTo>
                  <a:lnTo>
                    <a:pt x="5566" y="18399"/>
                  </a:lnTo>
                  <a:lnTo>
                    <a:pt x="5566" y="18399"/>
                  </a:lnTo>
                  <a:lnTo>
                    <a:pt x="5344" y="18399"/>
                  </a:lnTo>
                  <a:lnTo>
                    <a:pt x="5344" y="18399"/>
                  </a:lnTo>
                  <a:lnTo>
                    <a:pt x="5344" y="18399"/>
                  </a:lnTo>
                  <a:lnTo>
                    <a:pt x="5121" y="18399"/>
                  </a:lnTo>
                  <a:lnTo>
                    <a:pt x="5121" y="18399"/>
                  </a:lnTo>
                  <a:lnTo>
                    <a:pt x="4898" y="18399"/>
                  </a:lnTo>
                  <a:lnTo>
                    <a:pt x="5344" y="15999"/>
                  </a:lnTo>
                  <a:lnTo>
                    <a:pt x="5566" y="15199"/>
                  </a:lnTo>
                  <a:lnTo>
                    <a:pt x="6012" y="13599"/>
                  </a:lnTo>
                  <a:lnTo>
                    <a:pt x="6680" y="12799"/>
                  </a:lnTo>
                  <a:lnTo>
                    <a:pt x="7348" y="11999"/>
                  </a:lnTo>
                  <a:lnTo>
                    <a:pt x="8016" y="11199"/>
                  </a:lnTo>
                  <a:lnTo>
                    <a:pt x="8461" y="10399"/>
                  </a:lnTo>
                  <a:lnTo>
                    <a:pt x="9129" y="9599"/>
                  </a:lnTo>
                  <a:lnTo>
                    <a:pt x="9129" y="9599"/>
                  </a:lnTo>
                  <a:lnTo>
                    <a:pt x="9352" y="9599"/>
                  </a:lnTo>
                  <a:lnTo>
                    <a:pt x="9575" y="9599"/>
                  </a:lnTo>
                  <a:lnTo>
                    <a:pt x="9797" y="8799"/>
                  </a:lnTo>
                  <a:lnTo>
                    <a:pt x="9797" y="7999"/>
                  </a:lnTo>
                  <a:lnTo>
                    <a:pt x="10020" y="7999"/>
                  </a:lnTo>
                  <a:lnTo>
                    <a:pt x="10242" y="7999"/>
                  </a:lnTo>
                  <a:lnTo>
                    <a:pt x="10242" y="7199"/>
                  </a:lnTo>
                  <a:lnTo>
                    <a:pt x="8907" y="7199"/>
                  </a:lnTo>
                  <a:lnTo>
                    <a:pt x="7571" y="7199"/>
                  </a:lnTo>
                  <a:lnTo>
                    <a:pt x="6234" y="7999"/>
                  </a:lnTo>
                  <a:lnTo>
                    <a:pt x="5121" y="8799"/>
                  </a:lnTo>
                  <a:lnTo>
                    <a:pt x="3562" y="10399"/>
                  </a:lnTo>
                  <a:lnTo>
                    <a:pt x="2449" y="11999"/>
                  </a:lnTo>
                  <a:lnTo>
                    <a:pt x="1335" y="12799"/>
                  </a:lnTo>
                  <a:lnTo>
                    <a:pt x="0" y="14399"/>
                  </a:lnTo>
                  <a:lnTo>
                    <a:pt x="0" y="13599"/>
                  </a:lnTo>
                  <a:lnTo>
                    <a:pt x="0" y="12799"/>
                  </a:lnTo>
                  <a:lnTo>
                    <a:pt x="0" y="12799"/>
                  </a:lnTo>
                  <a:lnTo>
                    <a:pt x="222" y="12799"/>
                  </a:lnTo>
                  <a:lnTo>
                    <a:pt x="222" y="11999"/>
                  </a:lnTo>
                  <a:lnTo>
                    <a:pt x="445" y="11999"/>
                  </a:lnTo>
                  <a:lnTo>
                    <a:pt x="667" y="11199"/>
                  </a:lnTo>
                  <a:lnTo>
                    <a:pt x="890" y="11199"/>
                  </a:lnTo>
                  <a:lnTo>
                    <a:pt x="1335" y="10399"/>
                  </a:lnTo>
                  <a:lnTo>
                    <a:pt x="1781" y="10399"/>
                  </a:lnTo>
                  <a:lnTo>
                    <a:pt x="2226" y="9599"/>
                  </a:lnTo>
                  <a:lnTo>
                    <a:pt x="2671" y="9599"/>
                  </a:lnTo>
                  <a:lnTo>
                    <a:pt x="3340" y="8799"/>
                  </a:lnTo>
                  <a:lnTo>
                    <a:pt x="3562" y="7999"/>
                  </a:lnTo>
                  <a:lnTo>
                    <a:pt x="4230" y="7999"/>
                  </a:lnTo>
                  <a:lnTo>
                    <a:pt x="4676" y="7999"/>
                  </a:lnTo>
                  <a:lnTo>
                    <a:pt x="5121" y="7199"/>
                  </a:lnTo>
                  <a:lnTo>
                    <a:pt x="5344" y="7199"/>
                  </a:lnTo>
                  <a:lnTo>
                    <a:pt x="5789" y="6399"/>
                  </a:lnTo>
                  <a:lnTo>
                    <a:pt x="6234" y="6399"/>
                  </a:lnTo>
                  <a:lnTo>
                    <a:pt x="6680" y="6399"/>
                  </a:lnTo>
                  <a:lnTo>
                    <a:pt x="7125" y="5599"/>
                  </a:lnTo>
                  <a:lnTo>
                    <a:pt x="7571" y="5599"/>
                  </a:lnTo>
                  <a:lnTo>
                    <a:pt x="8239" y="5599"/>
                  </a:lnTo>
                  <a:lnTo>
                    <a:pt x="8239" y="5599"/>
                  </a:lnTo>
                  <a:lnTo>
                    <a:pt x="8461" y="5599"/>
                  </a:lnTo>
                  <a:lnTo>
                    <a:pt x="8461" y="5599"/>
                  </a:lnTo>
                  <a:lnTo>
                    <a:pt x="8684" y="5599"/>
                  </a:lnTo>
                  <a:lnTo>
                    <a:pt x="8907" y="5599"/>
                  </a:lnTo>
                  <a:lnTo>
                    <a:pt x="8907" y="5599"/>
                  </a:lnTo>
                  <a:lnTo>
                    <a:pt x="9129" y="4799"/>
                  </a:lnTo>
                  <a:lnTo>
                    <a:pt x="9129" y="4799"/>
                  </a:lnTo>
                  <a:lnTo>
                    <a:pt x="9129" y="4799"/>
                  </a:lnTo>
                  <a:lnTo>
                    <a:pt x="8907" y="3999"/>
                  </a:lnTo>
                  <a:lnTo>
                    <a:pt x="8907" y="3199"/>
                  </a:lnTo>
                  <a:lnTo>
                    <a:pt x="8461" y="3199"/>
                  </a:lnTo>
                  <a:lnTo>
                    <a:pt x="8461" y="3199"/>
                  </a:lnTo>
                  <a:lnTo>
                    <a:pt x="8239" y="3199"/>
                  </a:lnTo>
                  <a:lnTo>
                    <a:pt x="7793" y="2399"/>
                  </a:lnTo>
                  <a:lnTo>
                    <a:pt x="7793" y="2399"/>
                  </a:lnTo>
                  <a:lnTo>
                    <a:pt x="6902" y="2399"/>
                  </a:lnTo>
                  <a:lnTo>
                    <a:pt x="6234" y="2399"/>
                  </a:lnTo>
                  <a:lnTo>
                    <a:pt x="5566" y="2399"/>
                  </a:lnTo>
                  <a:lnTo>
                    <a:pt x="4898" y="1599"/>
                  </a:lnTo>
                  <a:lnTo>
                    <a:pt x="4230" y="1599"/>
                  </a:lnTo>
                  <a:lnTo>
                    <a:pt x="3340" y="1599"/>
                  </a:lnTo>
                  <a:lnTo>
                    <a:pt x="2671" y="1599"/>
                  </a:lnTo>
                  <a:lnTo>
                    <a:pt x="2003" y="2399"/>
                  </a:lnTo>
                  <a:lnTo>
                    <a:pt x="2226" y="799"/>
                  </a:lnTo>
                  <a:lnTo>
                    <a:pt x="2671" y="799"/>
                  </a:lnTo>
                  <a:lnTo>
                    <a:pt x="2894" y="0"/>
                  </a:lnTo>
                  <a:lnTo>
                    <a:pt x="3562" y="0"/>
                  </a:lnTo>
                  <a:lnTo>
                    <a:pt x="4008" y="0"/>
                  </a:lnTo>
                  <a:lnTo>
                    <a:pt x="4453" y="0"/>
                  </a:lnTo>
                  <a:lnTo>
                    <a:pt x="4676" y="0"/>
                  </a:lnTo>
                  <a:lnTo>
                    <a:pt x="5121" y="799"/>
                  </a:lnTo>
                  <a:lnTo>
                    <a:pt x="7793" y="7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9" name="未知"/>
            <p:cNvSpPr>
              <a:spLocks noChangeAspect="1"/>
            </p:cNvSpPr>
            <p:nvPr/>
          </p:nvSpPr>
          <p:spPr bwMode="auto">
            <a:xfrm>
              <a:off x="630" y="1984"/>
              <a:ext cx="107" cy="57"/>
            </a:xfrm>
            <a:custGeom>
              <a:avLst/>
              <a:gdLst/>
              <a:ahLst/>
              <a:cxnLst>
                <a:cxn ang="0">
                  <a:pos x="19302" y="3455"/>
                </a:cxn>
                <a:cxn ang="0">
                  <a:pos x="19761" y="3455"/>
                </a:cxn>
                <a:cxn ang="0">
                  <a:pos x="20680" y="5183"/>
                </a:cxn>
                <a:cxn ang="0">
                  <a:pos x="20680" y="6047"/>
                </a:cxn>
                <a:cxn ang="0">
                  <a:pos x="21140" y="7775"/>
                </a:cxn>
                <a:cxn ang="0">
                  <a:pos x="21600" y="8639"/>
                </a:cxn>
                <a:cxn ang="0">
                  <a:pos x="21600" y="10367"/>
                </a:cxn>
                <a:cxn ang="0">
                  <a:pos x="21600" y="12095"/>
                </a:cxn>
                <a:cxn ang="0">
                  <a:pos x="21600" y="13823"/>
                </a:cxn>
                <a:cxn ang="0">
                  <a:pos x="19302" y="17279"/>
                </a:cxn>
                <a:cxn ang="0">
                  <a:pos x="17463" y="18143"/>
                </a:cxn>
                <a:cxn ang="0">
                  <a:pos x="15165" y="19871"/>
                </a:cxn>
                <a:cxn ang="0">
                  <a:pos x="13787" y="20735"/>
                </a:cxn>
                <a:cxn ang="0">
                  <a:pos x="11029" y="21600"/>
                </a:cxn>
                <a:cxn ang="0">
                  <a:pos x="9191" y="20735"/>
                </a:cxn>
                <a:cxn ang="0">
                  <a:pos x="6893" y="19871"/>
                </a:cxn>
                <a:cxn ang="0">
                  <a:pos x="4595" y="19007"/>
                </a:cxn>
                <a:cxn ang="0">
                  <a:pos x="4136" y="18143"/>
                </a:cxn>
                <a:cxn ang="0">
                  <a:pos x="3216" y="18143"/>
                </a:cxn>
                <a:cxn ang="0">
                  <a:pos x="2297" y="17279"/>
                </a:cxn>
                <a:cxn ang="0">
                  <a:pos x="1378" y="15551"/>
                </a:cxn>
                <a:cxn ang="0">
                  <a:pos x="918" y="14687"/>
                </a:cxn>
                <a:cxn ang="0">
                  <a:pos x="459" y="12959"/>
                </a:cxn>
                <a:cxn ang="0">
                  <a:pos x="0" y="11231"/>
                </a:cxn>
                <a:cxn ang="0">
                  <a:pos x="0" y="9503"/>
                </a:cxn>
                <a:cxn ang="0">
                  <a:pos x="0" y="7775"/>
                </a:cxn>
                <a:cxn ang="0">
                  <a:pos x="0" y="6911"/>
                </a:cxn>
                <a:cxn ang="0">
                  <a:pos x="459" y="5183"/>
                </a:cxn>
                <a:cxn ang="0">
                  <a:pos x="459" y="4319"/>
                </a:cxn>
                <a:cxn ang="0">
                  <a:pos x="1378" y="3455"/>
                </a:cxn>
                <a:cxn ang="0">
                  <a:pos x="1378" y="2591"/>
                </a:cxn>
                <a:cxn ang="0">
                  <a:pos x="1838" y="2591"/>
                </a:cxn>
                <a:cxn ang="0">
                  <a:pos x="2757" y="1727"/>
                </a:cxn>
                <a:cxn ang="0">
                  <a:pos x="5055" y="0"/>
                </a:cxn>
                <a:cxn ang="0">
                  <a:pos x="6893" y="0"/>
                </a:cxn>
                <a:cxn ang="0">
                  <a:pos x="8731" y="0"/>
                </a:cxn>
                <a:cxn ang="0">
                  <a:pos x="11029" y="0"/>
                </a:cxn>
                <a:cxn ang="0">
                  <a:pos x="13327" y="863"/>
                </a:cxn>
                <a:cxn ang="0">
                  <a:pos x="15165" y="1727"/>
                </a:cxn>
                <a:cxn ang="0">
                  <a:pos x="17463" y="2591"/>
                </a:cxn>
                <a:cxn ang="0">
                  <a:pos x="19302" y="3455"/>
                </a:cxn>
              </a:cxnLst>
              <a:rect l="0" t="0" r="r" b="b"/>
              <a:pathLst>
                <a:path w="21600" h="21600">
                  <a:moveTo>
                    <a:pt x="19302" y="3455"/>
                  </a:moveTo>
                  <a:lnTo>
                    <a:pt x="19761" y="3455"/>
                  </a:lnTo>
                  <a:lnTo>
                    <a:pt x="20680" y="5183"/>
                  </a:lnTo>
                  <a:lnTo>
                    <a:pt x="20680" y="6047"/>
                  </a:lnTo>
                  <a:lnTo>
                    <a:pt x="21140" y="7775"/>
                  </a:lnTo>
                  <a:lnTo>
                    <a:pt x="21600" y="8639"/>
                  </a:lnTo>
                  <a:lnTo>
                    <a:pt x="21600" y="10367"/>
                  </a:lnTo>
                  <a:lnTo>
                    <a:pt x="21600" y="12095"/>
                  </a:lnTo>
                  <a:lnTo>
                    <a:pt x="21600" y="13823"/>
                  </a:lnTo>
                  <a:lnTo>
                    <a:pt x="19302" y="17279"/>
                  </a:lnTo>
                  <a:lnTo>
                    <a:pt x="17463" y="18143"/>
                  </a:lnTo>
                  <a:lnTo>
                    <a:pt x="15165" y="19871"/>
                  </a:lnTo>
                  <a:lnTo>
                    <a:pt x="13787" y="20735"/>
                  </a:lnTo>
                  <a:lnTo>
                    <a:pt x="11029" y="21600"/>
                  </a:lnTo>
                  <a:lnTo>
                    <a:pt x="9191" y="20735"/>
                  </a:lnTo>
                  <a:lnTo>
                    <a:pt x="6893" y="19871"/>
                  </a:lnTo>
                  <a:lnTo>
                    <a:pt x="4595" y="19007"/>
                  </a:lnTo>
                  <a:lnTo>
                    <a:pt x="4136" y="18143"/>
                  </a:lnTo>
                  <a:lnTo>
                    <a:pt x="3216" y="18143"/>
                  </a:lnTo>
                  <a:lnTo>
                    <a:pt x="2297" y="17279"/>
                  </a:lnTo>
                  <a:lnTo>
                    <a:pt x="1378" y="15551"/>
                  </a:lnTo>
                  <a:lnTo>
                    <a:pt x="918" y="14687"/>
                  </a:lnTo>
                  <a:lnTo>
                    <a:pt x="459" y="12959"/>
                  </a:lnTo>
                  <a:lnTo>
                    <a:pt x="0" y="11231"/>
                  </a:lnTo>
                  <a:lnTo>
                    <a:pt x="0" y="9503"/>
                  </a:lnTo>
                  <a:lnTo>
                    <a:pt x="0" y="7775"/>
                  </a:lnTo>
                  <a:lnTo>
                    <a:pt x="0" y="6911"/>
                  </a:lnTo>
                  <a:lnTo>
                    <a:pt x="459" y="5183"/>
                  </a:lnTo>
                  <a:lnTo>
                    <a:pt x="459" y="4319"/>
                  </a:lnTo>
                  <a:lnTo>
                    <a:pt x="1378" y="3455"/>
                  </a:lnTo>
                  <a:lnTo>
                    <a:pt x="1378" y="2591"/>
                  </a:lnTo>
                  <a:lnTo>
                    <a:pt x="1838" y="2591"/>
                  </a:lnTo>
                  <a:lnTo>
                    <a:pt x="2757" y="1727"/>
                  </a:lnTo>
                  <a:lnTo>
                    <a:pt x="5055" y="0"/>
                  </a:lnTo>
                  <a:lnTo>
                    <a:pt x="6893" y="0"/>
                  </a:lnTo>
                  <a:lnTo>
                    <a:pt x="8731" y="0"/>
                  </a:lnTo>
                  <a:lnTo>
                    <a:pt x="11029" y="0"/>
                  </a:lnTo>
                  <a:lnTo>
                    <a:pt x="13327" y="863"/>
                  </a:lnTo>
                  <a:lnTo>
                    <a:pt x="15165" y="1727"/>
                  </a:lnTo>
                  <a:lnTo>
                    <a:pt x="17463" y="2591"/>
                  </a:lnTo>
                  <a:lnTo>
                    <a:pt x="19302" y="3455"/>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0" name="未知"/>
            <p:cNvSpPr>
              <a:spLocks noChangeAspect="1"/>
            </p:cNvSpPr>
            <p:nvPr/>
          </p:nvSpPr>
          <p:spPr bwMode="auto">
            <a:xfrm>
              <a:off x="630" y="1984"/>
              <a:ext cx="107" cy="57"/>
            </a:xfrm>
            <a:custGeom>
              <a:avLst/>
              <a:gdLst/>
              <a:ahLst/>
              <a:cxnLst>
                <a:cxn ang="0">
                  <a:pos x="19302" y="3455"/>
                </a:cxn>
                <a:cxn ang="0">
                  <a:pos x="19761" y="3455"/>
                </a:cxn>
                <a:cxn ang="0">
                  <a:pos x="20680" y="5183"/>
                </a:cxn>
                <a:cxn ang="0">
                  <a:pos x="20680" y="6047"/>
                </a:cxn>
                <a:cxn ang="0">
                  <a:pos x="21140" y="7775"/>
                </a:cxn>
                <a:cxn ang="0">
                  <a:pos x="21600" y="8639"/>
                </a:cxn>
                <a:cxn ang="0">
                  <a:pos x="21600" y="10367"/>
                </a:cxn>
                <a:cxn ang="0">
                  <a:pos x="21600" y="12095"/>
                </a:cxn>
                <a:cxn ang="0">
                  <a:pos x="21600" y="13823"/>
                </a:cxn>
                <a:cxn ang="0">
                  <a:pos x="19302" y="17279"/>
                </a:cxn>
                <a:cxn ang="0">
                  <a:pos x="17463" y="18143"/>
                </a:cxn>
                <a:cxn ang="0">
                  <a:pos x="15165" y="19871"/>
                </a:cxn>
                <a:cxn ang="0">
                  <a:pos x="13787" y="20735"/>
                </a:cxn>
                <a:cxn ang="0">
                  <a:pos x="11029" y="21600"/>
                </a:cxn>
                <a:cxn ang="0">
                  <a:pos x="9191" y="20735"/>
                </a:cxn>
                <a:cxn ang="0">
                  <a:pos x="6893" y="19871"/>
                </a:cxn>
                <a:cxn ang="0">
                  <a:pos x="4595" y="19007"/>
                </a:cxn>
                <a:cxn ang="0">
                  <a:pos x="4136" y="18143"/>
                </a:cxn>
                <a:cxn ang="0">
                  <a:pos x="3216" y="18143"/>
                </a:cxn>
                <a:cxn ang="0">
                  <a:pos x="2297" y="17279"/>
                </a:cxn>
                <a:cxn ang="0">
                  <a:pos x="1378" y="15551"/>
                </a:cxn>
                <a:cxn ang="0">
                  <a:pos x="918" y="14687"/>
                </a:cxn>
                <a:cxn ang="0">
                  <a:pos x="459" y="12959"/>
                </a:cxn>
                <a:cxn ang="0">
                  <a:pos x="0" y="11231"/>
                </a:cxn>
                <a:cxn ang="0">
                  <a:pos x="0" y="9503"/>
                </a:cxn>
                <a:cxn ang="0">
                  <a:pos x="0" y="7775"/>
                </a:cxn>
                <a:cxn ang="0">
                  <a:pos x="0" y="6911"/>
                </a:cxn>
                <a:cxn ang="0">
                  <a:pos x="459" y="5183"/>
                </a:cxn>
                <a:cxn ang="0">
                  <a:pos x="459" y="4319"/>
                </a:cxn>
                <a:cxn ang="0">
                  <a:pos x="1378" y="3455"/>
                </a:cxn>
                <a:cxn ang="0">
                  <a:pos x="1378" y="2591"/>
                </a:cxn>
                <a:cxn ang="0">
                  <a:pos x="1838" y="2591"/>
                </a:cxn>
                <a:cxn ang="0">
                  <a:pos x="2757" y="1727"/>
                </a:cxn>
                <a:cxn ang="0">
                  <a:pos x="5055" y="0"/>
                </a:cxn>
                <a:cxn ang="0">
                  <a:pos x="6893" y="0"/>
                </a:cxn>
                <a:cxn ang="0">
                  <a:pos x="8731" y="0"/>
                </a:cxn>
                <a:cxn ang="0">
                  <a:pos x="11029" y="0"/>
                </a:cxn>
                <a:cxn ang="0">
                  <a:pos x="13327" y="863"/>
                </a:cxn>
                <a:cxn ang="0">
                  <a:pos x="15165" y="1727"/>
                </a:cxn>
                <a:cxn ang="0">
                  <a:pos x="17463" y="2591"/>
                </a:cxn>
                <a:cxn ang="0">
                  <a:pos x="19302" y="3455"/>
                </a:cxn>
              </a:cxnLst>
              <a:rect l="0" t="0" r="r" b="b"/>
              <a:pathLst>
                <a:path w="21600" h="21600">
                  <a:moveTo>
                    <a:pt x="19302" y="3455"/>
                  </a:moveTo>
                  <a:lnTo>
                    <a:pt x="19761" y="3455"/>
                  </a:lnTo>
                  <a:lnTo>
                    <a:pt x="20680" y="5183"/>
                  </a:lnTo>
                  <a:lnTo>
                    <a:pt x="20680" y="6047"/>
                  </a:lnTo>
                  <a:lnTo>
                    <a:pt x="21140" y="7775"/>
                  </a:lnTo>
                  <a:lnTo>
                    <a:pt x="21600" y="8639"/>
                  </a:lnTo>
                  <a:lnTo>
                    <a:pt x="21600" y="10367"/>
                  </a:lnTo>
                  <a:lnTo>
                    <a:pt x="21600" y="12095"/>
                  </a:lnTo>
                  <a:lnTo>
                    <a:pt x="21600" y="13823"/>
                  </a:lnTo>
                  <a:lnTo>
                    <a:pt x="19302" y="17279"/>
                  </a:lnTo>
                  <a:lnTo>
                    <a:pt x="17463" y="18143"/>
                  </a:lnTo>
                  <a:lnTo>
                    <a:pt x="15165" y="19871"/>
                  </a:lnTo>
                  <a:lnTo>
                    <a:pt x="13787" y="20735"/>
                  </a:lnTo>
                  <a:lnTo>
                    <a:pt x="11029" y="21600"/>
                  </a:lnTo>
                  <a:lnTo>
                    <a:pt x="9191" y="20735"/>
                  </a:lnTo>
                  <a:lnTo>
                    <a:pt x="6893" y="19871"/>
                  </a:lnTo>
                  <a:lnTo>
                    <a:pt x="4595" y="19007"/>
                  </a:lnTo>
                  <a:lnTo>
                    <a:pt x="4136" y="18143"/>
                  </a:lnTo>
                  <a:lnTo>
                    <a:pt x="3216" y="18143"/>
                  </a:lnTo>
                  <a:lnTo>
                    <a:pt x="2297" y="17279"/>
                  </a:lnTo>
                  <a:lnTo>
                    <a:pt x="1378" y="15551"/>
                  </a:lnTo>
                  <a:lnTo>
                    <a:pt x="918" y="14687"/>
                  </a:lnTo>
                  <a:lnTo>
                    <a:pt x="459" y="12959"/>
                  </a:lnTo>
                  <a:lnTo>
                    <a:pt x="0" y="11231"/>
                  </a:lnTo>
                  <a:lnTo>
                    <a:pt x="0" y="9503"/>
                  </a:lnTo>
                  <a:lnTo>
                    <a:pt x="0" y="7775"/>
                  </a:lnTo>
                  <a:lnTo>
                    <a:pt x="0" y="6911"/>
                  </a:lnTo>
                  <a:lnTo>
                    <a:pt x="459" y="5183"/>
                  </a:lnTo>
                  <a:lnTo>
                    <a:pt x="459" y="4319"/>
                  </a:lnTo>
                  <a:lnTo>
                    <a:pt x="1378" y="3455"/>
                  </a:lnTo>
                  <a:lnTo>
                    <a:pt x="1378" y="2591"/>
                  </a:lnTo>
                  <a:lnTo>
                    <a:pt x="1838" y="2591"/>
                  </a:lnTo>
                  <a:lnTo>
                    <a:pt x="2757" y="1727"/>
                  </a:lnTo>
                  <a:lnTo>
                    <a:pt x="5055" y="0"/>
                  </a:lnTo>
                  <a:lnTo>
                    <a:pt x="6893" y="0"/>
                  </a:lnTo>
                  <a:lnTo>
                    <a:pt x="8731" y="0"/>
                  </a:lnTo>
                  <a:lnTo>
                    <a:pt x="11029" y="0"/>
                  </a:lnTo>
                  <a:lnTo>
                    <a:pt x="13327" y="863"/>
                  </a:lnTo>
                  <a:lnTo>
                    <a:pt x="15165" y="1727"/>
                  </a:lnTo>
                  <a:lnTo>
                    <a:pt x="17463" y="2591"/>
                  </a:lnTo>
                  <a:lnTo>
                    <a:pt x="19302" y="3455"/>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1" name="未知"/>
            <p:cNvSpPr>
              <a:spLocks noChangeAspect="1"/>
            </p:cNvSpPr>
            <p:nvPr/>
          </p:nvSpPr>
          <p:spPr bwMode="auto">
            <a:xfrm>
              <a:off x="637" y="1993"/>
              <a:ext cx="93" cy="39"/>
            </a:xfrm>
            <a:custGeom>
              <a:avLst/>
              <a:gdLst/>
              <a:ahLst/>
              <a:cxnLst>
                <a:cxn ang="0">
                  <a:pos x="18965" y="5082"/>
                </a:cxn>
                <a:cxn ang="0">
                  <a:pos x="19492" y="5082"/>
                </a:cxn>
                <a:cxn ang="0">
                  <a:pos x="19492" y="6352"/>
                </a:cxn>
                <a:cxn ang="0">
                  <a:pos x="19492" y="6352"/>
                </a:cxn>
                <a:cxn ang="0">
                  <a:pos x="20019" y="7623"/>
                </a:cxn>
                <a:cxn ang="0">
                  <a:pos x="20546" y="7623"/>
                </a:cxn>
                <a:cxn ang="0">
                  <a:pos x="20546" y="7623"/>
                </a:cxn>
                <a:cxn ang="0">
                  <a:pos x="20546" y="7623"/>
                </a:cxn>
                <a:cxn ang="0">
                  <a:pos x="21072" y="7623"/>
                </a:cxn>
                <a:cxn ang="0">
                  <a:pos x="21600" y="8893"/>
                </a:cxn>
                <a:cxn ang="0">
                  <a:pos x="21600" y="10164"/>
                </a:cxn>
                <a:cxn ang="0">
                  <a:pos x="21072" y="11435"/>
                </a:cxn>
                <a:cxn ang="0">
                  <a:pos x="20546" y="12705"/>
                </a:cxn>
                <a:cxn ang="0">
                  <a:pos x="20019" y="15246"/>
                </a:cxn>
                <a:cxn ang="0">
                  <a:pos x="19492" y="16517"/>
                </a:cxn>
                <a:cxn ang="0">
                  <a:pos x="18965" y="16517"/>
                </a:cxn>
                <a:cxn ang="0">
                  <a:pos x="17911" y="19058"/>
                </a:cxn>
                <a:cxn ang="0">
                  <a:pos x="16858" y="19058"/>
                </a:cxn>
                <a:cxn ang="0">
                  <a:pos x="15804" y="20329"/>
                </a:cxn>
                <a:cxn ang="0">
                  <a:pos x="14751" y="20329"/>
                </a:cxn>
                <a:cxn ang="0">
                  <a:pos x="13697" y="21600"/>
                </a:cxn>
                <a:cxn ang="0">
                  <a:pos x="12117" y="21600"/>
                </a:cxn>
                <a:cxn ang="0">
                  <a:pos x="11063" y="21600"/>
                </a:cxn>
                <a:cxn ang="0">
                  <a:pos x="9482" y="21600"/>
                </a:cxn>
                <a:cxn ang="0">
                  <a:pos x="7902" y="21600"/>
                </a:cxn>
                <a:cxn ang="0">
                  <a:pos x="6848" y="21600"/>
                </a:cxn>
                <a:cxn ang="0">
                  <a:pos x="5794" y="20329"/>
                </a:cxn>
                <a:cxn ang="0">
                  <a:pos x="4741" y="19058"/>
                </a:cxn>
                <a:cxn ang="0">
                  <a:pos x="3160" y="19058"/>
                </a:cxn>
                <a:cxn ang="0">
                  <a:pos x="2107" y="16517"/>
                </a:cxn>
                <a:cxn ang="0">
                  <a:pos x="1053" y="15246"/>
                </a:cxn>
                <a:cxn ang="0">
                  <a:pos x="526" y="12705"/>
                </a:cxn>
                <a:cxn ang="0">
                  <a:pos x="0" y="8893"/>
                </a:cxn>
                <a:cxn ang="0">
                  <a:pos x="526" y="8893"/>
                </a:cxn>
                <a:cxn ang="0">
                  <a:pos x="526" y="8893"/>
                </a:cxn>
                <a:cxn ang="0">
                  <a:pos x="526" y="7623"/>
                </a:cxn>
                <a:cxn ang="0">
                  <a:pos x="526" y="7623"/>
                </a:cxn>
                <a:cxn ang="0">
                  <a:pos x="526" y="6352"/>
                </a:cxn>
                <a:cxn ang="0">
                  <a:pos x="526" y="5082"/>
                </a:cxn>
                <a:cxn ang="0">
                  <a:pos x="526" y="3811"/>
                </a:cxn>
                <a:cxn ang="0">
                  <a:pos x="526" y="3811"/>
                </a:cxn>
                <a:cxn ang="0">
                  <a:pos x="2107" y="0"/>
                </a:cxn>
                <a:cxn ang="0">
                  <a:pos x="4214" y="0"/>
                </a:cxn>
                <a:cxn ang="0">
                  <a:pos x="6321" y="0"/>
                </a:cxn>
                <a:cxn ang="0">
                  <a:pos x="7902" y="0"/>
                </a:cxn>
                <a:cxn ang="0">
                  <a:pos x="10009" y="0"/>
                </a:cxn>
                <a:cxn ang="0">
                  <a:pos x="12117" y="0"/>
                </a:cxn>
                <a:cxn ang="0">
                  <a:pos x="14224" y="0"/>
                </a:cxn>
                <a:cxn ang="0">
                  <a:pos x="15804" y="2541"/>
                </a:cxn>
                <a:cxn ang="0">
                  <a:pos x="18965" y="5082"/>
                </a:cxn>
              </a:cxnLst>
              <a:rect l="0" t="0" r="r" b="b"/>
              <a:pathLst>
                <a:path w="21600" h="21600">
                  <a:moveTo>
                    <a:pt x="18965" y="5082"/>
                  </a:moveTo>
                  <a:lnTo>
                    <a:pt x="19492" y="5082"/>
                  </a:lnTo>
                  <a:lnTo>
                    <a:pt x="19492" y="6352"/>
                  </a:lnTo>
                  <a:lnTo>
                    <a:pt x="19492" y="6352"/>
                  </a:lnTo>
                  <a:lnTo>
                    <a:pt x="20019" y="7623"/>
                  </a:lnTo>
                  <a:lnTo>
                    <a:pt x="20546" y="7623"/>
                  </a:lnTo>
                  <a:lnTo>
                    <a:pt x="20546" y="7623"/>
                  </a:lnTo>
                  <a:lnTo>
                    <a:pt x="20546" y="7623"/>
                  </a:lnTo>
                  <a:lnTo>
                    <a:pt x="21072" y="7623"/>
                  </a:lnTo>
                  <a:lnTo>
                    <a:pt x="21600" y="8893"/>
                  </a:lnTo>
                  <a:lnTo>
                    <a:pt x="21600" y="10164"/>
                  </a:lnTo>
                  <a:lnTo>
                    <a:pt x="21072" y="11435"/>
                  </a:lnTo>
                  <a:lnTo>
                    <a:pt x="20546" y="12705"/>
                  </a:lnTo>
                  <a:lnTo>
                    <a:pt x="20019" y="15246"/>
                  </a:lnTo>
                  <a:lnTo>
                    <a:pt x="19492" y="16517"/>
                  </a:lnTo>
                  <a:lnTo>
                    <a:pt x="18965" y="16517"/>
                  </a:lnTo>
                  <a:lnTo>
                    <a:pt x="17911" y="19058"/>
                  </a:lnTo>
                  <a:lnTo>
                    <a:pt x="16858" y="19058"/>
                  </a:lnTo>
                  <a:lnTo>
                    <a:pt x="15804" y="20329"/>
                  </a:lnTo>
                  <a:lnTo>
                    <a:pt x="14751" y="20329"/>
                  </a:lnTo>
                  <a:lnTo>
                    <a:pt x="13697" y="21600"/>
                  </a:lnTo>
                  <a:lnTo>
                    <a:pt x="12117" y="21600"/>
                  </a:lnTo>
                  <a:lnTo>
                    <a:pt x="11063" y="21600"/>
                  </a:lnTo>
                  <a:lnTo>
                    <a:pt x="9482" y="21600"/>
                  </a:lnTo>
                  <a:lnTo>
                    <a:pt x="7902" y="21600"/>
                  </a:lnTo>
                  <a:lnTo>
                    <a:pt x="6848" y="21600"/>
                  </a:lnTo>
                  <a:lnTo>
                    <a:pt x="5794" y="20329"/>
                  </a:lnTo>
                  <a:lnTo>
                    <a:pt x="4741" y="19058"/>
                  </a:lnTo>
                  <a:lnTo>
                    <a:pt x="3160" y="19058"/>
                  </a:lnTo>
                  <a:lnTo>
                    <a:pt x="2107" y="16517"/>
                  </a:lnTo>
                  <a:lnTo>
                    <a:pt x="1053" y="15246"/>
                  </a:lnTo>
                  <a:lnTo>
                    <a:pt x="526" y="12705"/>
                  </a:lnTo>
                  <a:lnTo>
                    <a:pt x="0" y="8893"/>
                  </a:lnTo>
                  <a:lnTo>
                    <a:pt x="526" y="8893"/>
                  </a:lnTo>
                  <a:lnTo>
                    <a:pt x="526" y="8893"/>
                  </a:lnTo>
                  <a:lnTo>
                    <a:pt x="526" y="7623"/>
                  </a:lnTo>
                  <a:lnTo>
                    <a:pt x="526" y="7623"/>
                  </a:lnTo>
                  <a:lnTo>
                    <a:pt x="526" y="6352"/>
                  </a:lnTo>
                  <a:lnTo>
                    <a:pt x="526" y="5082"/>
                  </a:lnTo>
                  <a:lnTo>
                    <a:pt x="526" y="3811"/>
                  </a:lnTo>
                  <a:lnTo>
                    <a:pt x="526" y="3811"/>
                  </a:lnTo>
                  <a:lnTo>
                    <a:pt x="2107" y="0"/>
                  </a:lnTo>
                  <a:lnTo>
                    <a:pt x="4214" y="0"/>
                  </a:lnTo>
                  <a:lnTo>
                    <a:pt x="6321" y="0"/>
                  </a:lnTo>
                  <a:lnTo>
                    <a:pt x="7902" y="0"/>
                  </a:lnTo>
                  <a:lnTo>
                    <a:pt x="10009" y="0"/>
                  </a:lnTo>
                  <a:lnTo>
                    <a:pt x="12117" y="0"/>
                  </a:lnTo>
                  <a:lnTo>
                    <a:pt x="14224" y="0"/>
                  </a:lnTo>
                  <a:lnTo>
                    <a:pt x="15804" y="2541"/>
                  </a:lnTo>
                  <a:lnTo>
                    <a:pt x="18965" y="508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2" name="未知"/>
            <p:cNvSpPr>
              <a:spLocks noChangeAspect="1"/>
            </p:cNvSpPr>
            <p:nvPr/>
          </p:nvSpPr>
          <p:spPr bwMode="auto">
            <a:xfrm>
              <a:off x="637" y="1993"/>
              <a:ext cx="93" cy="39"/>
            </a:xfrm>
            <a:custGeom>
              <a:avLst/>
              <a:gdLst/>
              <a:ahLst/>
              <a:cxnLst>
                <a:cxn ang="0">
                  <a:pos x="18965" y="5082"/>
                </a:cxn>
                <a:cxn ang="0">
                  <a:pos x="19492" y="5082"/>
                </a:cxn>
                <a:cxn ang="0">
                  <a:pos x="19492" y="6352"/>
                </a:cxn>
                <a:cxn ang="0">
                  <a:pos x="19492" y="6352"/>
                </a:cxn>
                <a:cxn ang="0">
                  <a:pos x="20019" y="7623"/>
                </a:cxn>
                <a:cxn ang="0">
                  <a:pos x="20546" y="7623"/>
                </a:cxn>
                <a:cxn ang="0">
                  <a:pos x="20546" y="7623"/>
                </a:cxn>
                <a:cxn ang="0">
                  <a:pos x="21072" y="7623"/>
                </a:cxn>
                <a:cxn ang="0">
                  <a:pos x="21600" y="8893"/>
                </a:cxn>
                <a:cxn ang="0">
                  <a:pos x="21600" y="10164"/>
                </a:cxn>
                <a:cxn ang="0">
                  <a:pos x="21072" y="11435"/>
                </a:cxn>
                <a:cxn ang="0">
                  <a:pos x="20546" y="12705"/>
                </a:cxn>
                <a:cxn ang="0">
                  <a:pos x="20019" y="15246"/>
                </a:cxn>
                <a:cxn ang="0">
                  <a:pos x="19492" y="16517"/>
                </a:cxn>
                <a:cxn ang="0">
                  <a:pos x="18965" y="16517"/>
                </a:cxn>
                <a:cxn ang="0">
                  <a:pos x="17911" y="19058"/>
                </a:cxn>
                <a:cxn ang="0">
                  <a:pos x="16858" y="19058"/>
                </a:cxn>
                <a:cxn ang="0">
                  <a:pos x="15804" y="20329"/>
                </a:cxn>
                <a:cxn ang="0">
                  <a:pos x="14751" y="20329"/>
                </a:cxn>
                <a:cxn ang="0">
                  <a:pos x="13697" y="21600"/>
                </a:cxn>
                <a:cxn ang="0">
                  <a:pos x="12117" y="21600"/>
                </a:cxn>
                <a:cxn ang="0">
                  <a:pos x="11063" y="21600"/>
                </a:cxn>
                <a:cxn ang="0">
                  <a:pos x="9482" y="21600"/>
                </a:cxn>
                <a:cxn ang="0">
                  <a:pos x="7902" y="21600"/>
                </a:cxn>
                <a:cxn ang="0">
                  <a:pos x="6848" y="21600"/>
                </a:cxn>
                <a:cxn ang="0">
                  <a:pos x="5794" y="20329"/>
                </a:cxn>
                <a:cxn ang="0">
                  <a:pos x="4741" y="19058"/>
                </a:cxn>
                <a:cxn ang="0">
                  <a:pos x="3160" y="19058"/>
                </a:cxn>
                <a:cxn ang="0">
                  <a:pos x="2107" y="16517"/>
                </a:cxn>
                <a:cxn ang="0">
                  <a:pos x="1053" y="15246"/>
                </a:cxn>
                <a:cxn ang="0">
                  <a:pos x="526" y="12705"/>
                </a:cxn>
                <a:cxn ang="0">
                  <a:pos x="0" y="8893"/>
                </a:cxn>
                <a:cxn ang="0">
                  <a:pos x="526" y="8893"/>
                </a:cxn>
                <a:cxn ang="0">
                  <a:pos x="526" y="8893"/>
                </a:cxn>
                <a:cxn ang="0">
                  <a:pos x="526" y="7623"/>
                </a:cxn>
                <a:cxn ang="0">
                  <a:pos x="526" y="7623"/>
                </a:cxn>
                <a:cxn ang="0">
                  <a:pos x="526" y="6352"/>
                </a:cxn>
                <a:cxn ang="0">
                  <a:pos x="526" y="5082"/>
                </a:cxn>
                <a:cxn ang="0">
                  <a:pos x="526" y="3811"/>
                </a:cxn>
                <a:cxn ang="0">
                  <a:pos x="526" y="3811"/>
                </a:cxn>
                <a:cxn ang="0">
                  <a:pos x="2107" y="0"/>
                </a:cxn>
                <a:cxn ang="0">
                  <a:pos x="4214" y="0"/>
                </a:cxn>
                <a:cxn ang="0">
                  <a:pos x="6321" y="0"/>
                </a:cxn>
                <a:cxn ang="0">
                  <a:pos x="7902" y="0"/>
                </a:cxn>
                <a:cxn ang="0">
                  <a:pos x="10009" y="0"/>
                </a:cxn>
                <a:cxn ang="0">
                  <a:pos x="12117" y="0"/>
                </a:cxn>
                <a:cxn ang="0">
                  <a:pos x="14224" y="0"/>
                </a:cxn>
                <a:cxn ang="0">
                  <a:pos x="15804" y="2541"/>
                </a:cxn>
                <a:cxn ang="0">
                  <a:pos x="18965" y="5082"/>
                </a:cxn>
              </a:cxnLst>
              <a:rect l="0" t="0" r="r" b="b"/>
              <a:pathLst>
                <a:path w="21600" h="21600">
                  <a:moveTo>
                    <a:pt x="18965" y="5082"/>
                  </a:moveTo>
                  <a:lnTo>
                    <a:pt x="19492" y="5082"/>
                  </a:lnTo>
                  <a:lnTo>
                    <a:pt x="19492" y="6352"/>
                  </a:lnTo>
                  <a:lnTo>
                    <a:pt x="19492" y="6352"/>
                  </a:lnTo>
                  <a:lnTo>
                    <a:pt x="20019" y="7623"/>
                  </a:lnTo>
                  <a:lnTo>
                    <a:pt x="20546" y="7623"/>
                  </a:lnTo>
                  <a:lnTo>
                    <a:pt x="20546" y="7623"/>
                  </a:lnTo>
                  <a:lnTo>
                    <a:pt x="21072" y="7623"/>
                  </a:lnTo>
                  <a:lnTo>
                    <a:pt x="21600" y="8893"/>
                  </a:lnTo>
                  <a:lnTo>
                    <a:pt x="21600" y="10164"/>
                  </a:lnTo>
                  <a:lnTo>
                    <a:pt x="21072" y="11435"/>
                  </a:lnTo>
                  <a:lnTo>
                    <a:pt x="20546" y="12705"/>
                  </a:lnTo>
                  <a:lnTo>
                    <a:pt x="20019" y="15246"/>
                  </a:lnTo>
                  <a:lnTo>
                    <a:pt x="19492" y="16517"/>
                  </a:lnTo>
                  <a:lnTo>
                    <a:pt x="18965" y="16517"/>
                  </a:lnTo>
                  <a:lnTo>
                    <a:pt x="17911" y="19058"/>
                  </a:lnTo>
                  <a:lnTo>
                    <a:pt x="16858" y="19058"/>
                  </a:lnTo>
                  <a:lnTo>
                    <a:pt x="15804" y="20329"/>
                  </a:lnTo>
                  <a:lnTo>
                    <a:pt x="14751" y="20329"/>
                  </a:lnTo>
                  <a:lnTo>
                    <a:pt x="13697" y="21600"/>
                  </a:lnTo>
                  <a:lnTo>
                    <a:pt x="12117" y="21600"/>
                  </a:lnTo>
                  <a:lnTo>
                    <a:pt x="11063" y="21600"/>
                  </a:lnTo>
                  <a:lnTo>
                    <a:pt x="9482" y="21600"/>
                  </a:lnTo>
                  <a:lnTo>
                    <a:pt x="7902" y="21600"/>
                  </a:lnTo>
                  <a:lnTo>
                    <a:pt x="6848" y="21600"/>
                  </a:lnTo>
                  <a:lnTo>
                    <a:pt x="5794" y="20329"/>
                  </a:lnTo>
                  <a:lnTo>
                    <a:pt x="4741" y="19058"/>
                  </a:lnTo>
                  <a:lnTo>
                    <a:pt x="3160" y="19058"/>
                  </a:lnTo>
                  <a:lnTo>
                    <a:pt x="2107" y="16517"/>
                  </a:lnTo>
                  <a:lnTo>
                    <a:pt x="1053" y="15246"/>
                  </a:lnTo>
                  <a:lnTo>
                    <a:pt x="526" y="12705"/>
                  </a:lnTo>
                  <a:lnTo>
                    <a:pt x="0" y="8893"/>
                  </a:lnTo>
                  <a:lnTo>
                    <a:pt x="526" y="8893"/>
                  </a:lnTo>
                  <a:lnTo>
                    <a:pt x="526" y="8893"/>
                  </a:lnTo>
                  <a:lnTo>
                    <a:pt x="526" y="7623"/>
                  </a:lnTo>
                  <a:lnTo>
                    <a:pt x="526" y="7623"/>
                  </a:lnTo>
                  <a:lnTo>
                    <a:pt x="526" y="6352"/>
                  </a:lnTo>
                  <a:lnTo>
                    <a:pt x="526" y="5082"/>
                  </a:lnTo>
                  <a:lnTo>
                    <a:pt x="526" y="3811"/>
                  </a:lnTo>
                  <a:lnTo>
                    <a:pt x="526" y="3811"/>
                  </a:lnTo>
                  <a:lnTo>
                    <a:pt x="2107" y="0"/>
                  </a:lnTo>
                  <a:lnTo>
                    <a:pt x="4214" y="0"/>
                  </a:lnTo>
                  <a:lnTo>
                    <a:pt x="6321" y="0"/>
                  </a:lnTo>
                  <a:lnTo>
                    <a:pt x="7902" y="0"/>
                  </a:lnTo>
                  <a:lnTo>
                    <a:pt x="10009" y="0"/>
                  </a:lnTo>
                  <a:lnTo>
                    <a:pt x="12117" y="0"/>
                  </a:lnTo>
                  <a:lnTo>
                    <a:pt x="14224" y="0"/>
                  </a:lnTo>
                  <a:lnTo>
                    <a:pt x="15804" y="2541"/>
                  </a:lnTo>
                  <a:lnTo>
                    <a:pt x="18965" y="5082"/>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3" name="未知"/>
            <p:cNvSpPr>
              <a:spLocks noChangeAspect="1"/>
            </p:cNvSpPr>
            <p:nvPr/>
          </p:nvSpPr>
          <p:spPr bwMode="auto">
            <a:xfrm>
              <a:off x="322" y="2002"/>
              <a:ext cx="308" cy="130"/>
            </a:xfrm>
            <a:custGeom>
              <a:avLst/>
              <a:gdLst/>
              <a:ahLst/>
              <a:cxnLst>
                <a:cxn ang="0">
                  <a:pos x="18264" y="3410"/>
                </a:cxn>
                <a:cxn ang="0">
                  <a:pos x="19217" y="4547"/>
                </a:cxn>
                <a:cxn ang="0">
                  <a:pos x="20487" y="5684"/>
                </a:cxn>
                <a:cxn ang="0">
                  <a:pos x="21282" y="7957"/>
                </a:cxn>
                <a:cxn ang="0">
                  <a:pos x="21600" y="10610"/>
                </a:cxn>
                <a:cxn ang="0">
                  <a:pos x="21441" y="11747"/>
                </a:cxn>
                <a:cxn ang="0">
                  <a:pos x="21123" y="13642"/>
                </a:cxn>
                <a:cxn ang="0">
                  <a:pos x="20805" y="14778"/>
                </a:cxn>
                <a:cxn ang="0">
                  <a:pos x="19376" y="17431"/>
                </a:cxn>
                <a:cxn ang="0">
                  <a:pos x="17311" y="19326"/>
                </a:cxn>
                <a:cxn ang="0">
                  <a:pos x="15087" y="20462"/>
                </a:cxn>
                <a:cxn ang="0">
                  <a:pos x="12705" y="21220"/>
                </a:cxn>
                <a:cxn ang="0">
                  <a:pos x="10641" y="21600"/>
                </a:cxn>
                <a:cxn ang="0">
                  <a:pos x="8576" y="20841"/>
                </a:cxn>
                <a:cxn ang="0">
                  <a:pos x="6829" y="20083"/>
                </a:cxn>
                <a:cxn ang="0">
                  <a:pos x="4923" y="19326"/>
                </a:cxn>
                <a:cxn ang="0">
                  <a:pos x="3970" y="18568"/>
                </a:cxn>
                <a:cxn ang="0">
                  <a:pos x="3652" y="18189"/>
                </a:cxn>
                <a:cxn ang="0">
                  <a:pos x="3493" y="18189"/>
                </a:cxn>
                <a:cxn ang="0">
                  <a:pos x="3017" y="18189"/>
                </a:cxn>
                <a:cxn ang="0">
                  <a:pos x="2858" y="18947"/>
                </a:cxn>
                <a:cxn ang="0">
                  <a:pos x="2064" y="17431"/>
                </a:cxn>
                <a:cxn ang="0">
                  <a:pos x="1111" y="16673"/>
                </a:cxn>
                <a:cxn ang="0">
                  <a:pos x="317" y="15536"/>
                </a:cxn>
                <a:cxn ang="0">
                  <a:pos x="0" y="13642"/>
                </a:cxn>
                <a:cxn ang="0">
                  <a:pos x="0" y="11747"/>
                </a:cxn>
                <a:cxn ang="0">
                  <a:pos x="0" y="10610"/>
                </a:cxn>
                <a:cxn ang="0">
                  <a:pos x="158" y="9473"/>
                </a:cxn>
                <a:cxn ang="0">
                  <a:pos x="635" y="8336"/>
                </a:cxn>
                <a:cxn ang="0">
                  <a:pos x="1746" y="6063"/>
                </a:cxn>
                <a:cxn ang="0">
                  <a:pos x="2858" y="4547"/>
                </a:cxn>
                <a:cxn ang="0">
                  <a:pos x="4129" y="3410"/>
                </a:cxn>
                <a:cxn ang="0">
                  <a:pos x="5558" y="2652"/>
                </a:cxn>
                <a:cxn ang="0">
                  <a:pos x="6035" y="1894"/>
                </a:cxn>
                <a:cxn ang="0">
                  <a:pos x="6829" y="1515"/>
                </a:cxn>
                <a:cxn ang="0">
                  <a:pos x="7623" y="1136"/>
                </a:cxn>
                <a:cxn ang="0">
                  <a:pos x="8258" y="378"/>
                </a:cxn>
                <a:cxn ang="0">
                  <a:pos x="9846" y="0"/>
                </a:cxn>
                <a:cxn ang="0">
                  <a:pos x="11435" y="0"/>
                </a:cxn>
                <a:cxn ang="0">
                  <a:pos x="13023" y="0"/>
                </a:cxn>
                <a:cxn ang="0">
                  <a:pos x="14452" y="0"/>
                </a:cxn>
                <a:cxn ang="0">
                  <a:pos x="15246" y="757"/>
                </a:cxn>
                <a:cxn ang="0">
                  <a:pos x="16200" y="1515"/>
                </a:cxn>
                <a:cxn ang="0">
                  <a:pos x="16835" y="2273"/>
                </a:cxn>
                <a:cxn ang="0">
                  <a:pos x="17629" y="3410"/>
                </a:cxn>
              </a:cxnLst>
              <a:rect l="0" t="0" r="r" b="b"/>
              <a:pathLst>
                <a:path w="21600" h="21600">
                  <a:moveTo>
                    <a:pt x="17629" y="3410"/>
                  </a:moveTo>
                  <a:lnTo>
                    <a:pt x="18264" y="3410"/>
                  </a:lnTo>
                  <a:lnTo>
                    <a:pt x="18900" y="4168"/>
                  </a:lnTo>
                  <a:lnTo>
                    <a:pt x="19217" y="4547"/>
                  </a:lnTo>
                  <a:lnTo>
                    <a:pt x="20011" y="4926"/>
                  </a:lnTo>
                  <a:lnTo>
                    <a:pt x="20487" y="5684"/>
                  </a:lnTo>
                  <a:lnTo>
                    <a:pt x="20964" y="6820"/>
                  </a:lnTo>
                  <a:lnTo>
                    <a:pt x="21282" y="7957"/>
                  </a:lnTo>
                  <a:lnTo>
                    <a:pt x="21441" y="9473"/>
                  </a:lnTo>
                  <a:lnTo>
                    <a:pt x="21600" y="10610"/>
                  </a:lnTo>
                  <a:lnTo>
                    <a:pt x="21441" y="10989"/>
                  </a:lnTo>
                  <a:lnTo>
                    <a:pt x="21441" y="11747"/>
                  </a:lnTo>
                  <a:lnTo>
                    <a:pt x="21282" y="12883"/>
                  </a:lnTo>
                  <a:lnTo>
                    <a:pt x="21123" y="13642"/>
                  </a:lnTo>
                  <a:lnTo>
                    <a:pt x="20964" y="14020"/>
                  </a:lnTo>
                  <a:lnTo>
                    <a:pt x="20805" y="14778"/>
                  </a:lnTo>
                  <a:lnTo>
                    <a:pt x="20487" y="15536"/>
                  </a:lnTo>
                  <a:lnTo>
                    <a:pt x="19376" y="17431"/>
                  </a:lnTo>
                  <a:lnTo>
                    <a:pt x="18423" y="18189"/>
                  </a:lnTo>
                  <a:lnTo>
                    <a:pt x="17311" y="19326"/>
                  </a:lnTo>
                  <a:lnTo>
                    <a:pt x="16200" y="20083"/>
                  </a:lnTo>
                  <a:lnTo>
                    <a:pt x="15087" y="20462"/>
                  </a:lnTo>
                  <a:lnTo>
                    <a:pt x="13976" y="20841"/>
                  </a:lnTo>
                  <a:lnTo>
                    <a:pt x="12705" y="21220"/>
                  </a:lnTo>
                  <a:lnTo>
                    <a:pt x="11435" y="21600"/>
                  </a:lnTo>
                  <a:lnTo>
                    <a:pt x="10641" y="21600"/>
                  </a:lnTo>
                  <a:lnTo>
                    <a:pt x="9529" y="21600"/>
                  </a:lnTo>
                  <a:lnTo>
                    <a:pt x="8576" y="20841"/>
                  </a:lnTo>
                  <a:lnTo>
                    <a:pt x="7782" y="20841"/>
                  </a:lnTo>
                  <a:lnTo>
                    <a:pt x="6829" y="20083"/>
                  </a:lnTo>
                  <a:lnTo>
                    <a:pt x="5876" y="19705"/>
                  </a:lnTo>
                  <a:lnTo>
                    <a:pt x="4923" y="19326"/>
                  </a:lnTo>
                  <a:lnTo>
                    <a:pt x="3970" y="18947"/>
                  </a:lnTo>
                  <a:lnTo>
                    <a:pt x="3970" y="18568"/>
                  </a:lnTo>
                  <a:lnTo>
                    <a:pt x="3811" y="18189"/>
                  </a:lnTo>
                  <a:lnTo>
                    <a:pt x="3652" y="18189"/>
                  </a:lnTo>
                  <a:lnTo>
                    <a:pt x="3493" y="18189"/>
                  </a:lnTo>
                  <a:lnTo>
                    <a:pt x="3493" y="18189"/>
                  </a:lnTo>
                  <a:lnTo>
                    <a:pt x="3176" y="18189"/>
                  </a:lnTo>
                  <a:lnTo>
                    <a:pt x="3017" y="18189"/>
                  </a:lnTo>
                  <a:lnTo>
                    <a:pt x="2858" y="18189"/>
                  </a:lnTo>
                  <a:lnTo>
                    <a:pt x="2858" y="18947"/>
                  </a:lnTo>
                  <a:lnTo>
                    <a:pt x="2541" y="18189"/>
                  </a:lnTo>
                  <a:lnTo>
                    <a:pt x="2064" y="17431"/>
                  </a:lnTo>
                  <a:lnTo>
                    <a:pt x="1587" y="17431"/>
                  </a:lnTo>
                  <a:lnTo>
                    <a:pt x="1111" y="16673"/>
                  </a:lnTo>
                  <a:lnTo>
                    <a:pt x="793" y="16294"/>
                  </a:lnTo>
                  <a:lnTo>
                    <a:pt x="317" y="15536"/>
                  </a:lnTo>
                  <a:lnTo>
                    <a:pt x="158" y="14399"/>
                  </a:lnTo>
                  <a:lnTo>
                    <a:pt x="0" y="13642"/>
                  </a:lnTo>
                  <a:lnTo>
                    <a:pt x="0" y="12504"/>
                  </a:lnTo>
                  <a:lnTo>
                    <a:pt x="0" y="11747"/>
                  </a:lnTo>
                  <a:lnTo>
                    <a:pt x="0" y="10989"/>
                  </a:lnTo>
                  <a:lnTo>
                    <a:pt x="0" y="10610"/>
                  </a:lnTo>
                  <a:lnTo>
                    <a:pt x="158" y="10231"/>
                  </a:lnTo>
                  <a:lnTo>
                    <a:pt x="158" y="9473"/>
                  </a:lnTo>
                  <a:lnTo>
                    <a:pt x="317" y="8715"/>
                  </a:lnTo>
                  <a:lnTo>
                    <a:pt x="635" y="8336"/>
                  </a:lnTo>
                  <a:lnTo>
                    <a:pt x="1111" y="7199"/>
                  </a:lnTo>
                  <a:lnTo>
                    <a:pt x="1746" y="6063"/>
                  </a:lnTo>
                  <a:lnTo>
                    <a:pt x="2223" y="4926"/>
                  </a:lnTo>
                  <a:lnTo>
                    <a:pt x="2858" y="4547"/>
                  </a:lnTo>
                  <a:lnTo>
                    <a:pt x="3493" y="3789"/>
                  </a:lnTo>
                  <a:lnTo>
                    <a:pt x="4129" y="3410"/>
                  </a:lnTo>
                  <a:lnTo>
                    <a:pt x="4764" y="3031"/>
                  </a:lnTo>
                  <a:lnTo>
                    <a:pt x="5558" y="2652"/>
                  </a:lnTo>
                  <a:lnTo>
                    <a:pt x="5717" y="2273"/>
                  </a:lnTo>
                  <a:lnTo>
                    <a:pt x="6035" y="1894"/>
                  </a:lnTo>
                  <a:lnTo>
                    <a:pt x="6352" y="1894"/>
                  </a:lnTo>
                  <a:lnTo>
                    <a:pt x="6829" y="1515"/>
                  </a:lnTo>
                  <a:lnTo>
                    <a:pt x="7146" y="1136"/>
                  </a:lnTo>
                  <a:lnTo>
                    <a:pt x="7623" y="1136"/>
                  </a:lnTo>
                  <a:lnTo>
                    <a:pt x="7941" y="757"/>
                  </a:lnTo>
                  <a:lnTo>
                    <a:pt x="8258" y="378"/>
                  </a:lnTo>
                  <a:lnTo>
                    <a:pt x="9052" y="378"/>
                  </a:lnTo>
                  <a:lnTo>
                    <a:pt x="9846" y="0"/>
                  </a:lnTo>
                  <a:lnTo>
                    <a:pt x="10641" y="0"/>
                  </a:lnTo>
                  <a:lnTo>
                    <a:pt x="11435" y="0"/>
                  </a:lnTo>
                  <a:lnTo>
                    <a:pt x="12070" y="0"/>
                  </a:lnTo>
                  <a:lnTo>
                    <a:pt x="13023" y="0"/>
                  </a:lnTo>
                  <a:lnTo>
                    <a:pt x="13658" y="0"/>
                  </a:lnTo>
                  <a:lnTo>
                    <a:pt x="14452" y="0"/>
                  </a:lnTo>
                  <a:lnTo>
                    <a:pt x="14929" y="378"/>
                  </a:lnTo>
                  <a:lnTo>
                    <a:pt x="15246" y="757"/>
                  </a:lnTo>
                  <a:lnTo>
                    <a:pt x="15723" y="1136"/>
                  </a:lnTo>
                  <a:lnTo>
                    <a:pt x="16200" y="1515"/>
                  </a:lnTo>
                  <a:lnTo>
                    <a:pt x="16358" y="1894"/>
                  </a:lnTo>
                  <a:lnTo>
                    <a:pt x="16835" y="2273"/>
                  </a:lnTo>
                  <a:lnTo>
                    <a:pt x="17152" y="2652"/>
                  </a:lnTo>
                  <a:lnTo>
                    <a:pt x="17629" y="341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4" name="未知"/>
            <p:cNvSpPr>
              <a:spLocks noChangeAspect="1"/>
            </p:cNvSpPr>
            <p:nvPr/>
          </p:nvSpPr>
          <p:spPr bwMode="auto">
            <a:xfrm>
              <a:off x="322" y="2002"/>
              <a:ext cx="308" cy="130"/>
            </a:xfrm>
            <a:custGeom>
              <a:avLst/>
              <a:gdLst/>
              <a:ahLst/>
              <a:cxnLst>
                <a:cxn ang="0">
                  <a:pos x="18264" y="3410"/>
                </a:cxn>
                <a:cxn ang="0">
                  <a:pos x="19217" y="4547"/>
                </a:cxn>
                <a:cxn ang="0">
                  <a:pos x="20487" y="5684"/>
                </a:cxn>
                <a:cxn ang="0">
                  <a:pos x="21282" y="7957"/>
                </a:cxn>
                <a:cxn ang="0">
                  <a:pos x="21600" y="10610"/>
                </a:cxn>
                <a:cxn ang="0">
                  <a:pos x="21441" y="11747"/>
                </a:cxn>
                <a:cxn ang="0">
                  <a:pos x="21123" y="13642"/>
                </a:cxn>
                <a:cxn ang="0">
                  <a:pos x="20805" y="14778"/>
                </a:cxn>
                <a:cxn ang="0">
                  <a:pos x="19376" y="17431"/>
                </a:cxn>
                <a:cxn ang="0">
                  <a:pos x="17311" y="19326"/>
                </a:cxn>
                <a:cxn ang="0">
                  <a:pos x="15087" y="20462"/>
                </a:cxn>
                <a:cxn ang="0">
                  <a:pos x="12705" y="21220"/>
                </a:cxn>
                <a:cxn ang="0">
                  <a:pos x="10641" y="21600"/>
                </a:cxn>
                <a:cxn ang="0">
                  <a:pos x="8576" y="20841"/>
                </a:cxn>
                <a:cxn ang="0">
                  <a:pos x="6829" y="20083"/>
                </a:cxn>
                <a:cxn ang="0">
                  <a:pos x="4923" y="19326"/>
                </a:cxn>
                <a:cxn ang="0">
                  <a:pos x="3970" y="18568"/>
                </a:cxn>
                <a:cxn ang="0">
                  <a:pos x="3652" y="18189"/>
                </a:cxn>
                <a:cxn ang="0">
                  <a:pos x="3493" y="18189"/>
                </a:cxn>
                <a:cxn ang="0">
                  <a:pos x="3017" y="18189"/>
                </a:cxn>
                <a:cxn ang="0">
                  <a:pos x="2858" y="18947"/>
                </a:cxn>
                <a:cxn ang="0">
                  <a:pos x="2064" y="17431"/>
                </a:cxn>
                <a:cxn ang="0">
                  <a:pos x="1111" y="16673"/>
                </a:cxn>
                <a:cxn ang="0">
                  <a:pos x="317" y="15536"/>
                </a:cxn>
                <a:cxn ang="0">
                  <a:pos x="0" y="13642"/>
                </a:cxn>
                <a:cxn ang="0">
                  <a:pos x="0" y="11747"/>
                </a:cxn>
                <a:cxn ang="0">
                  <a:pos x="0" y="10610"/>
                </a:cxn>
                <a:cxn ang="0">
                  <a:pos x="158" y="9473"/>
                </a:cxn>
                <a:cxn ang="0">
                  <a:pos x="635" y="8336"/>
                </a:cxn>
                <a:cxn ang="0">
                  <a:pos x="1746" y="6063"/>
                </a:cxn>
                <a:cxn ang="0">
                  <a:pos x="2858" y="4547"/>
                </a:cxn>
                <a:cxn ang="0">
                  <a:pos x="4129" y="3410"/>
                </a:cxn>
                <a:cxn ang="0">
                  <a:pos x="5558" y="2652"/>
                </a:cxn>
                <a:cxn ang="0">
                  <a:pos x="6035" y="1894"/>
                </a:cxn>
                <a:cxn ang="0">
                  <a:pos x="6829" y="1515"/>
                </a:cxn>
                <a:cxn ang="0">
                  <a:pos x="7623" y="1136"/>
                </a:cxn>
                <a:cxn ang="0">
                  <a:pos x="8258" y="378"/>
                </a:cxn>
                <a:cxn ang="0">
                  <a:pos x="9846" y="0"/>
                </a:cxn>
                <a:cxn ang="0">
                  <a:pos x="11435" y="0"/>
                </a:cxn>
                <a:cxn ang="0">
                  <a:pos x="13023" y="0"/>
                </a:cxn>
                <a:cxn ang="0">
                  <a:pos x="14452" y="0"/>
                </a:cxn>
                <a:cxn ang="0">
                  <a:pos x="15246" y="757"/>
                </a:cxn>
                <a:cxn ang="0">
                  <a:pos x="16200" y="1515"/>
                </a:cxn>
                <a:cxn ang="0">
                  <a:pos x="16835" y="2273"/>
                </a:cxn>
                <a:cxn ang="0">
                  <a:pos x="17629" y="3410"/>
                </a:cxn>
              </a:cxnLst>
              <a:rect l="0" t="0" r="r" b="b"/>
              <a:pathLst>
                <a:path w="21600" h="21600">
                  <a:moveTo>
                    <a:pt x="17629" y="3410"/>
                  </a:moveTo>
                  <a:lnTo>
                    <a:pt x="18264" y="3410"/>
                  </a:lnTo>
                  <a:lnTo>
                    <a:pt x="18900" y="4168"/>
                  </a:lnTo>
                  <a:lnTo>
                    <a:pt x="19217" y="4547"/>
                  </a:lnTo>
                  <a:lnTo>
                    <a:pt x="20011" y="4926"/>
                  </a:lnTo>
                  <a:lnTo>
                    <a:pt x="20487" y="5684"/>
                  </a:lnTo>
                  <a:lnTo>
                    <a:pt x="20964" y="6820"/>
                  </a:lnTo>
                  <a:lnTo>
                    <a:pt x="21282" y="7957"/>
                  </a:lnTo>
                  <a:lnTo>
                    <a:pt x="21441" y="9473"/>
                  </a:lnTo>
                  <a:lnTo>
                    <a:pt x="21600" y="10610"/>
                  </a:lnTo>
                  <a:lnTo>
                    <a:pt x="21441" y="10989"/>
                  </a:lnTo>
                  <a:lnTo>
                    <a:pt x="21441" y="11747"/>
                  </a:lnTo>
                  <a:lnTo>
                    <a:pt x="21282" y="12883"/>
                  </a:lnTo>
                  <a:lnTo>
                    <a:pt x="21123" y="13642"/>
                  </a:lnTo>
                  <a:lnTo>
                    <a:pt x="20964" y="14020"/>
                  </a:lnTo>
                  <a:lnTo>
                    <a:pt x="20805" y="14778"/>
                  </a:lnTo>
                  <a:lnTo>
                    <a:pt x="20487" y="15536"/>
                  </a:lnTo>
                  <a:lnTo>
                    <a:pt x="19376" y="17431"/>
                  </a:lnTo>
                  <a:lnTo>
                    <a:pt x="18423" y="18189"/>
                  </a:lnTo>
                  <a:lnTo>
                    <a:pt x="17311" y="19326"/>
                  </a:lnTo>
                  <a:lnTo>
                    <a:pt x="16200" y="20083"/>
                  </a:lnTo>
                  <a:lnTo>
                    <a:pt x="15087" y="20462"/>
                  </a:lnTo>
                  <a:lnTo>
                    <a:pt x="13976" y="20841"/>
                  </a:lnTo>
                  <a:lnTo>
                    <a:pt x="12705" y="21220"/>
                  </a:lnTo>
                  <a:lnTo>
                    <a:pt x="11435" y="21600"/>
                  </a:lnTo>
                  <a:lnTo>
                    <a:pt x="10641" y="21600"/>
                  </a:lnTo>
                  <a:lnTo>
                    <a:pt x="9529" y="21600"/>
                  </a:lnTo>
                  <a:lnTo>
                    <a:pt x="8576" y="20841"/>
                  </a:lnTo>
                  <a:lnTo>
                    <a:pt x="7782" y="20841"/>
                  </a:lnTo>
                  <a:lnTo>
                    <a:pt x="6829" y="20083"/>
                  </a:lnTo>
                  <a:lnTo>
                    <a:pt x="5876" y="19705"/>
                  </a:lnTo>
                  <a:lnTo>
                    <a:pt x="4923" y="19326"/>
                  </a:lnTo>
                  <a:lnTo>
                    <a:pt x="3970" y="18947"/>
                  </a:lnTo>
                  <a:lnTo>
                    <a:pt x="3970" y="18568"/>
                  </a:lnTo>
                  <a:lnTo>
                    <a:pt x="3811" y="18189"/>
                  </a:lnTo>
                  <a:lnTo>
                    <a:pt x="3652" y="18189"/>
                  </a:lnTo>
                  <a:lnTo>
                    <a:pt x="3493" y="18189"/>
                  </a:lnTo>
                  <a:lnTo>
                    <a:pt x="3493" y="18189"/>
                  </a:lnTo>
                  <a:lnTo>
                    <a:pt x="3176" y="18189"/>
                  </a:lnTo>
                  <a:lnTo>
                    <a:pt x="3017" y="18189"/>
                  </a:lnTo>
                  <a:lnTo>
                    <a:pt x="2858" y="18189"/>
                  </a:lnTo>
                  <a:lnTo>
                    <a:pt x="2858" y="18947"/>
                  </a:lnTo>
                  <a:lnTo>
                    <a:pt x="2541" y="18189"/>
                  </a:lnTo>
                  <a:lnTo>
                    <a:pt x="2064" y="17431"/>
                  </a:lnTo>
                  <a:lnTo>
                    <a:pt x="1587" y="17431"/>
                  </a:lnTo>
                  <a:lnTo>
                    <a:pt x="1111" y="16673"/>
                  </a:lnTo>
                  <a:lnTo>
                    <a:pt x="793" y="16294"/>
                  </a:lnTo>
                  <a:lnTo>
                    <a:pt x="317" y="15536"/>
                  </a:lnTo>
                  <a:lnTo>
                    <a:pt x="158" y="14399"/>
                  </a:lnTo>
                  <a:lnTo>
                    <a:pt x="0" y="13642"/>
                  </a:lnTo>
                  <a:lnTo>
                    <a:pt x="0" y="12504"/>
                  </a:lnTo>
                  <a:lnTo>
                    <a:pt x="0" y="11747"/>
                  </a:lnTo>
                  <a:lnTo>
                    <a:pt x="0" y="10989"/>
                  </a:lnTo>
                  <a:lnTo>
                    <a:pt x="0" y="10610"/>
                  </a:lnTo>
                  <a:lnTo>
                    <a:pt x="158" y="10231"/>
                  </a:lnTo>
                  <a:lnTo>
                    <a:pt x="158" y="9473"/>
                  </a:lnTo>
                  <a:lnTo>
                    <a:pt x="317" y="8715"/>
                  </a:lnTo>
                  <a:lnTo>
                    <a:pt x="635" y="8336"/>
                  </a:lnTo>
                  <a:lnTo>
                    <a:pt x="1111" y="7199"/>
                  </a:lnTo>
                  <a:lnTo>
                    <a:pt x="1746" y="6063"/>
                  </a:lnTo>
                  <a:lnTo>
                    <a:pt x="2223" y="4926"/>
                  </a:lnTo>
                  <a:lnTo>
                    <a:pt x="2858" y="4547"/>
                  </a:lnTo>
                  <a:lnTo>
                    <a:pt x="3493" y="3789"/>
                  </a:lnTo>
                  <a:lnTo>
                    <a:pt x="4129" y="3410"/>
                  </a:lnTo>
                  <a:lnTo>
                    <a:pt x="4764" y="3031"/>
                  </a:lnTo>
                  <a:lnTo>
                    <a:pt x="5558" y="2652"/>
                  </a:lnTo>
                  <a:lnTo>
                    <a:pt x="5717" y="2273"/>
                  </a:lnTo>
                  <a:lnTo>
                    <a:pt x="6035" y="1894"/>
                  </a:lnTo>
                  <a:lnTo>
                    <a:pt x="6352" y="1894"/>
                  </a:lnTo>
                  <a:lnTo>
                    <a:pt x="6829" y="1515"/>
                  </a:lnTo>
                  <a:lnTo>
                    <a:pt x="7146" y="1136"/>
                  </a:lnTo>
                  <a:lnTo>
                    <a:pt x="7623" y="1136"/>
                  </a:lnTo>
                  <a:lnTo>
                    <a:pt x="7941" y="757"/>
                  </a:lnTo>
                  <a:lnTo>
                    <a:pt x="8258" y="378"/>
                  </a:lnTo>
                  <a:lnTo>
                    <a:pt x="9052" y="378"/>
                  </a:lnTo>
                  <a:lnTo>
                    <a:pt x="9846" y="0"/>
                  </a:lnTo>
                  <a:lnTo>
                    <a:pt x="10641" y="0"/>
                  </a:lnTo>
                  <a:lnTo>
                    <a:pt x="11435" y="0"/>
                  </a:lnTo>
                  <a:lnTo>
                    <a:pt x="12070" y="0"/>
                  </a:lnTo>
                  <a:lnTo>
                    <a:pt x="13023" y="0"/>
                  </a:lnTo>
                  <a:lnTo>
                    <a:pt x="13658" y="0"/>
                  </a:lnTo>
                  <a:lnTo>
                    <a:pt x="14452" y="0"/>
                  </a:lnTo>
                  <a:lnTo>
                    <a:pt x="14929" y="378"/>
                  </a:lnTo>
                  <a:lnTo>
                    <a:pt x="15246" y="757"/>
                  </a:lnTo>
                  <a:lnTo>
                    <a:pt x="15723" y="1136"/>
                  </a:lnTo>
                  <a:lnTo>
                    <a:pt x="16200" y="1515"/>
                  </a:lnTo>
                  <a:lnTo>
                    <a:pt x="16358" y="1894"/>
                  </a:lnTo>
                  <a:lnTo>
                    <a:pt x="16835" y="2273"/>
                  </a:lnTo>
                  <a:lnTo>
                    <a:pt x="17152" y="2652"/>
                  </a:lnTo>
                  <a:lnTo>
                    <a:pt x="17629" y="341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5" name="未知"/>
            <p:cNvSpPr>
              <a:spLocks noChangeAspect="1"/>
            </p:cNvSpPr>
            <p:nvPr/>
          </p:nvSpPr>
          <p:spPr bwMode="auto">
            <a:xfrm>
              <a:off x="574" y="2005"/>
              <a:ext cx="934" cy="365"/>
            </a:xfrm>
            <a:custGeom>
              <a:avLst/>
              <a:gdLst/>
              <a:ahLst/>
              <a:cxnLst>
                <a:cxn ang="0">
                  <a:pos x="12792" y="1341"/>
                </a:cxn>
                <a:cxn ang="0">
                  <a:pos x="13316" y="939"/>
                </a:cxn>
                <a:cxn ang="0">
                  <a:pos x="14836" y="804"/>
                </a:cxn>
                <a:cxn ang="0">
                  <a:pos x="16514" y="1743"/>
                </a:cxn>
                <a:cxn ang="0">
                  <a:pos x="17143" y="2280"/>
                </a:cxn>
                <a:cxn ang="0">
                  <a:pos x="17458" y="2683"/>
                </a:cxn>
                <a:cxn ang="0">
                  <a:pos x="18087" y="3488"/>
                </a:cxn>
                <a:cxn ang="0">
                  <a:pos x="18768" y="4561"/>
                </a:cxn>
                <a:cxn ang="0">
                  <a:pos x="19712" y="5232"/>
                </a:cxn>
                <a:cxn ang="0">
                  <a:pos x="20603" y="6573"/>
                </a:cxn>
                <a:cxn ang="0">
                  <a:pos x="20918" y="7244"/>
                </a:cxn>
                <a:cxn ang="0">
                  <a:pos x="21023" y="7378"/>
                </a:cxn>
                <a:cxn ang="0">
                  <a:pos x="21442" y="8452"/>
                </a:cxn>
                <a:cxn ang="0">
                  <a:pos x="21547" y="10464"/>
                </a:cxn>
                <a:cxn ang="0">
                  <a:pos x="21285" y="13013"/>
                </a:cxn>
                <a:cxn ang="0">
                  <a:pos x="20341" y="15294"/>
                </a:cxn>
                <a:cxn ang="0">
                  <a:pos x="19502" y="17440"/>
                </a:cxn>
                <a:cxn ang="0">
                  <a:pos x="18454" y="19319"/>
                </a:cxn>
                <a:cxn ang="0">
                  <a:pos x="17667" y="20124"/>
                </a:cxn>
                <a:cxn ang="0">
                  <a:pos x="16357" y="20660"/>
                </a:cxn>
                <a:cxn ang="0">
                  <a:pos x="14784" y="21465"/>
                </a:cxn>
                <a:cxn ang="0">
                  <a:pos x="12896" y="21197"/>
                </a:cxn>
                <a:cxn ang="0">
                  <a:pos x="11376" y="20660"/>
                </a:cxn>
                <a:cxn ang="0">
                  <a:pos x="10328" y="20928"/>
                </a:cxn>
                <a:cxn ang="0">
                  <a:pos x="8702" y="20258"/>
                </a:cxn>
                <a:cxn ang="0">
                  <a:pos x="8021" y="19855"/>
                </a:cxn>
                <a:cxn ang="0">
                  <a:pos x="7601" y="19453"/>
                </a:cxn>
                <a:cxn ang="0">
                  <a:pos x="7339" y="19587"/>
                </a:cxn>
                <a:cxn ang="0">
                  <a:pos x="7025" y="19587"/>
                </a:cxn>
                <a:cxn ang="0">
                  <a:pos x="5347" y="19453"/>
                </a:cxn>
                <a:cxn ang="0">
                  <a:pos x="3250" y="17709"/>
                </a:cxn>
                <a:cxn ang="0">
                  <a:pos x="2201" y="16501"/>
                </a:cxn>
                <a:cxn ang="0">
                  <a:pos x="1415" y="16099"/>
                </a:cxn>
                <a:cxn ang="0">
                  <a:pos x="943" y="15562"/>
                </a:cxn>
                <a:cxn ang="0">
                  <a:pos x="524" y="15160"/>
                </a:cxn>
                <a:cxn ang="0">
                  <a:pos x="104" y="13550"/>
                </a:cxn>
                <a:cxn ang="0">
                  <a:pos x="0" y="11269"/>
                </a:cxn>
                <a:cxn ang="0">
                  <a:pos x="262" y="9525"/>
                </a:cxn>
                <a:cxn ang="0">
                  <a:pos x="681" y="8317"/>
                </a:cxn>
                <a:cxn ang="0">
                  <a:pos x="1048" y="7513"/>
                </a:cxn>
                <a:cxn ang="0">
                  <a:pos x="1362" y="7244"/>
                </a:cxn>
                <a:cxn ang="0">
                  <a:pos x="1730" y="6573"/>
                </a:cxn>
                <a:cxn ang="0">
                  <a:pos x="2149" y="6305"/>
                </a:cxn>
                <a:cxn ang="0">
                  <a:pos x="2621" y="4963"/>
                </a:cxn>
                <a:cxn ang="0">
                  <a:pos x="3302" y="3756"/>
                </a:cxn>
                <a:cxn ang="0">
                  <a:pos x="4194" y="2280"/>
                </a:cxn>
                <a:cxn ang="0">
                  <a:pos x="5137" y="1609"/>
                </a:cxn>
                <a:cxn ang="0">
                  <a:pos x="5766" y="1207"/>
                </a:cxn>
                <a:cxn ang="0">
                  <a:pos x="6291" y="804"/>
                </a:cxn>
                <a:cxn ang="0">
                  <a:pos x="6605" y="536"/>
                </a:cxn>
                <a:cxn ang="0">
                  <a:pos x="6920" y="402"/>
                </a:cxn>
                <a:cxn ang="0">
                  <a:pos x="7444" y="402"/>
                </a:cxn>
                <a:cxn ang="0">
                  <a:pos x="8021" y="804"/>
                </a:cxn>
                <a:cxn ang="0">
                  <a:pos x="8964" y="402"/>
                </a:cxn>
                <a:cxn ang="0">
                  <a:pos x="10066" y="0"/>
                </a:cxn>
                <a:cxn ang="0">
                  <a:pos x="11062" y="134"/>
                </a:cxn>
                <a:cxn ang="0">
                  <a:pos x="12162" y="670"/>
                </a:cxn>
              </a:cxnLst>
              <a:rect l="0" t="0" r="r" b="b"/>
              <a:pathLst>
                <a:path w="21600" h="21600">
                  <a:moveTo>
                    <a:pt x="12425" y="939"/>
                  </a:moveTo>
                  <a:lnTo>
                    <a:pt x="12582" y="1207"/>
                  </a:lnTo>
                  <a:lnTo>
                    <a:pt x="12687" y="1341"/>
                  </a:lnTo>
                  <a:lnTo>
                    <a:pt x="12792" y="1341"/>
                  </a:lnTo>
                  <a:lnTo>
                    <a:pt x="12896" y="1207"/>
                  </a:lnTo>
                  <a:lnTo>
                    <a:pt x="13054" y="1073"/>
                  </a:lnTo>
                  <a:lnTo>
                    <a:pt x="13211" y="1073"/>
                  </a:lnTo>
                  <a:lnTo>
                    <a:pt x="13316" y="939"/>
                  </a:lnTo>
                  <a:lnTo>
                    <a:pt x="13526" y="1073"/>
                  </a:lnTo>
                  <a:lnTo>
                    <a:pt x="13945" y="804"/>
                  </a:lnTo>
                  <a:lnTo>
                    <a:pt x="14417" y="670"/>
                  </a:lnTo>
                  <a:lnTo>
                    <a:pt x="14836" y="804"/>
                  </a:lnTo>
                  <a:lnTo>
                    <a:pt x="15256" y="939"/>
                  </a:lnTo>
                  <a:lnTo>
                    <a:pt x="15728" y="1207"/>
                  </a:lnTo>
                  <a:lnTo>
                    <a:pt x="16147" y="1475"/>
                  </a:lnTo>
                  <a:lnTo>
                    <a:pt x="16514" y="1743"/>
                  </a:lnTo>
                  <a:lnTo>
                    <a:pt x="16933" y="2146"/>
                  </a:lnTo>
                  <a:lnTo>
                    <a:pt x="17038" y="2146"/>
                  </a:lnTo>
                  <a:lnTo>
                    <a:pt x="17091" y="2146"/>
                  </a:lnTo>
                  <a:lnTo>
                    <a:pt x="17143" y="2280"/>
                  </a:lnTo>
                  <a:lnTo>
                    <a:pt x="17248" y="2414"/>
                  </a:lnTo>
                  <a:lnTo>
                    <a:pt x="17300" y="2414"/>
                  </a:lnTo>
                  <a:lnTo>
                    <a:pt x="17405" y="2549"/>
                  </a:lnTo>
                  <a:lnTo>
                    <a:pt x="17458" y="2683"/>
                  </a:lnTo>
                  <a:lnTo>
                    <a:pt x="17562" y="2683"/>
                  </a:lnTo>
                  <a:lnTo>
                    <a:pt x="17772" y="2951"/>
                  </a:lnTo>
                  <a:lnTo>
                    <a:pt x="17930" y="3085"/>
                  </a:lnTo>
                  <a:lnTo>
                    <a:pt x="18087" y="3488"/>
                  </a:lnTo>
                  <a:lnTo>
                    <a:pt x="18244" y="3756"/>
                  </a:lnTo>
                  <a:lnTo>
                    <a:pt x="18454" y="3890"/>
                  </a:lnTo>
                  <a:lnTo>
                    <a:pt x="18611" y="4292"/>
                  </a:lnTo>
                  <a:lnTo>
                    <a:pt x="18768" y="4561"/>
                  </a:lnTo>
                  <a:lnTo>
                    <a:pt x="18873" y="4963"/>
                  </a:lnTo>
                  <a:lnTo>
                    <a:pt x="19188" y="4963"/>
                  </a:lnTo>
                  <a:lnTo>
                    <a:pt x="19450" y="4963"/>
                  </a:lnTo>
                  <a:lnTo>
                    <a:pt x="19712" y="5232"/>
                  </a:lnTo>
                  <a:lnTo>
                    <a:pt x="19922" y="5634"/>
                  </a:lnTo>
                  <a:lnTo>
                    <a:pt x="20184" y="5902"/>
                  </a:lnTo>
                  <a:lnTo>
                    <a:pt x="20394" y="6171"/>
                  </a:lnTo>
                  <a:lnTo>
                    <a:pt x="20603" y="6573"/>
                  </a:lnTo>
                  <a:lnTo>
                    <a:pt x="20866" y="6976"/>
                  </a:lnTo>
                  <a:lnTo>
                    <a:pt x="20866" y="6976"/>
                  </a:lnTo>
                  <a:lnTo>
                    <a:pt x="20866" y="7110"/>
                  </a:lnTo>
                  <a:lnTo>
                    <a:pt x="20918" y="7244"/>
                  </a:lnTo>
                  <a:lnTo>
                    <a:pt x="20918" y="7244"/>
                  </a:lnTo>
                  <a:lnTo>
                    <a:pt x="20970" y="7244"/>
                  </a:lnTo>
                  <a:lnTo>
                    <a:pt x="21023" y="7244"/>
                  </a:lnTo>
                  <a:lnTo>
                    <a:pt x="21023" y="7378"/>
                  </a:lnTo>
                  <a:lnTo>
                    <a:pt x="21075" y="7378"/>
                  </a:lnTo>
                  <a:lnTo>
                    <a:pt x="21180" y="7781"/>
                  </a:lnTo>
                  <a:lnTo>
                    <a:pt x="21337" y="8183"/>
                  </a:lnTo>
                  <a:lnTo>
                    <a:pt x="21442" y="8452"/>
                  </a:lnTo>
                  <a:lnTo>
                    <a:pt x="21494" y="8988"/>
                  </a:lnTo>
                  <a:lnTo>
                    <a:pt x="21494" y="9525"/>
                  </a:lnTo>
                  <a:lnTo>
                    <a:pt x="21547" y="9927"/>
                  </a:lnTo>
                  <a:lnTo>
                    <a:pt x="21547" y="10464"/>
                  </a:lnTo>
                  <a:lnTo>
                    <a:pt x="21600" y="10866"/>
                  </a:lnTo>
                  <a:lnTo>
                    <a:pt x="21547" y="11671"/>
                  </a:lnTo>
                  <a:lnTo>
                    <a:pt x="21494" y="12476"/>
                  </a:lnTo>
                  <a:lnTo>
                    <a:pt x="21285" y="13013"/>
                  </a:lnTo>
                  <a:lnTo>
                    <a:pt x="21075" y="13684"/>
                  </a:lnTo>
                  <a:lnTo>
                    <a:pt x="20813" y="14354"/>
                  </a:lnTo>
                  <a:lnTo>
                    <a:pt x="20603" y="14891"/>
                  </a:lnTo>
                  <a:lnTo>
                    <a:pt x="20341" y="15294"/>
                  </a:lnTo>
                  <a:lnTo>
                    <a:pt x="20079" y="15696"/>
                  </a:lnTo>
                  <a:lnTo>
                    <a:pt x="19869" y="16367"/>
                  </a:lnTo>
                  <a:lnTo>
                    <a:pt x="19712" y="17038"/>
                  </a:lnTo>
                  <a:lnTo>
                    <a:pt x="19502" y="17440"/>
                  </a:lnTo>
                  <a:lnTo>
                    <a:pt x="19240" y="17977"/>
                  </a:lnTo>
                  <a:lnTo>
                    <a:pt x="18978" y="18514"/>
                  </a:lnTo>
                  <a:lnTo>
                    <a:pt x="18716" y="18916"/>
                  </a:lnTo>
                  <a:lnTo>
                    <a:pt x="18454" y="19319"/>
                  </a:lnTo>
                  <a:lnTo>
                    <a:pt x="18139" y="19453"/>
                  </a:lnTo>
                  <a:lnTo>
                    <a:pt x="17982" y="19721"/>
                  </a:lnTo>
                  <a:lnTo>
                    <a:pt x="17825" y="19989"/>
                  </a:lnTo>
                  <a:lnTo>
                    <a:pt x="17667" y="20124"/>
                  </a:lnTo>
                  <a:lnTo>
                    <a:pt x="17458" y="20258"/>
                  </a:lnTo>
                  <a:lnTo>
                    <a:pt x="17091" y="20526"/>
                  </a:lnTo>
                  <a:lnTo>
                    <a:pt x="16776" y="20660"/>
                  </a:lnTo>
                  <a:lnTo>
                    <a:pt x="16357" y="20660"/>
                  </a:lnTo>
                  <a:lnTo>
                    <a:pt x="15990" y="20794"/>
                  </a:lnTo>
                  <a:lnTo>
                    <a:pt x="15623" y="20928"/>
                  </a:lnTo>
                  <a:lnTo>
                    <a:pt x="15256" y="21331"/>
                  </a:lnTo>
                  <a:lnTo>
                    <a:pt x="14784" y="21465"/>
                  </a:lnTo>
                  <a:lnTo>
                    <a:pt x="14312" y="21600"/>
                  </a:lnTo>
                  <a:lnTo>
                    <a:pt x="13840" y="21465"/>
                  </a:lnTo>
                  <a:lnTo>
                    <a:pt x="13421" y="21331"/>
                  </a:lnTo>
                  <a:lnTo>
                    <a:pt x="12896" y="21197"/>
                  </a:lnTo>
                  <a:lnTo>
                    <a:pt x="12425" y="20928"/>
                  </a:lnTo>
                  <a:lnTo>
                    <a:pt x="12005" y="20660"/>
                  </a:lnTo>
                  <a:lnTo>
                    <a:pt x="11586" y="20392"/>
                  </a:lnTo>
                  <a:lnTo>
                    <a:pt x="11376" y="20660"/>
                  </a:lnTo>
                  <a:lnTo>
                    <a:pt x="11166" y="20660"/>
                  </a:lnTo>
                  <a:lnTo>
                    <a:pt x="10957" y="20928"/>
                  </a:lnTo>
                  <a:lnTo>
                    <a:pt x="10800" y="20928"/>
                  </a:lnTo>
                  <a:lnTo>
                    <a:pt x="10328" y="20928"/>
                  </a:lnTo>
                  <a:lnTo>
                    <a:pt x="9960" y="20928"/>
                  </a:lnTo>
                  <a:lnTo>
                    <a:pt x="9541" y="20660"/>
                  </a:lnTo>
                  <a:lnTo>
                    <a:pt x="9174" y="20392"/>
                  </a:lnTo>
                  <a:lnTo>
                    <a:pt x="8702" y="20258"/>
                  </a:lnTo>
                  <a:lnTo>
                    <a:pt x="8335" y="20124"/>
                  </a:lnTo>
                  <a:lnTo>
                    <a:pt x="8230" y="19989"/>
                  </a:lnTo>
                  <a:lnTo>
                    <a:pt x="8126" y="19989"/>
                  </a:lnTo>
                  <a:lnTo>
                    <a:pt x="8021" y="19855"/>
                  </a:lnTo>
                  <a:lnTo>
                    <a:pt x="7916" y="19721"/>
                  </a:lnTo>
                  <a:lnTo>
                    <a:pt x="7811" y="19587"/>
                  </a:lnTo>
                  <a:lnTo>
                    <a:pt x="7706" y="19587"/>
                  </a:lnTo>
                  <a:lnTo>
                    <a:pt x="7601" y="19453"/>
                  </a:lnTo>
                  <a:lnTo>
                    <a:pt x="7496" y="19453"/>
                  </a:lnTo>
                  <a:lnTo>
                    <a:pt x="7444" y="19453"/>
                  </a:lnTo>
                  <a:lnTo>
                    <a:pt x="7444" y="19587"/>
                  </a:lnTo>
                  <a:lnTo>
                    <a:pt x="7339" y="19587"/>
                  </a:lnTo>
                  <a:lnTo>
                    <a:pt x="7287" y="19587"/>
                  </a:lnTo>
                  <a:lnTo>
                    <a:pt x="7182" y="19587"/>
                  </a:lnTo>
                  <a:lnTo>
                    <a:pt x="7077" y="19587"/>
                  </a:lnTo>
                  <a:lnTo>
                    <a:pt x="7025" y="19587"/>
                  </a:lnTo>
                  <a:lnTo>
                    <a:pt x="6920" y="19587"/>
                  </a:lnTo>
                  <a:lnTo>
                    <a:pt x="6396" y="19587"/>
                  </a:lnTo>
                  <a:lnTo>
                    <a:pt x="5819" y="19587"/>
                  </a:lnTo>
                  <a:lnTo>
                    <a:pt x="5347" y="19453"/>
                  </a:lnTo>
                  <a:lnTo>
                    <a:pt x="4823" y="19319"/>
                  </a:lnTo>
                  <a:lnTo>
                    <a:pt x="4298" y="18782"/>
                  </a:lnTo>
                  <a:lnTo>
                    <a:pt x="3774" y="18379"/>
                  </a:lnTo>
                  <a:lnTo>
                    <a:pt x="3250" y="17709"/>
                  </a:lnTo>
                  <a:lnTo>
                    <a:pt x="2830" y="17172"/>
                  </a:lnTo>
                  <a:lnTo>
                    <a:pt x="2621" y="16904"/>
                  </a:lnTo>
                  <a:lnTo>
                    <a:pt x="2411" y="16769"/>
                  </a:lnTo>
                  <a:lnTo>
                    <a:pt x="2201" y="16501"/>
                  </a:lnTo>
                  <a:lnTo>
                    <a:pt x="2044" y="16501"/>
                  </a:lnTo>
                  <a:lnTo>
                    <a:pt x="1834" y="16367"/>
                  </a:lnTo>
                  <a:lnTo>
                    <a:pt x="1625" y="16367"/>
                  </a:lnTo>
                  <a:lnTo>
                    <a:pt x="1415" y="16099"/>
                  </a:lnTo>
                  <a:lnTo>
                    <a:pt x="1258" y="15830"/>
                  </a:lnTo>
                  <a:lnTo>
                    <a:pt x="1153" y="15830"/>
                  </a:lnTo>
                  <a:lnTo>
                    <a:pt x="1048" y="15696"/>
                  </a:lnTo>
                  <a:lnTo>
                    <a:pt x="943" y="15562"/>
                  </a:lnTo>
                  <a:lnTo>
                    <a:pt x="838" y="15428"/>
                  </a:lnTo>
                  <a:lnTo>
                    <a:pt x="733" y="15294"/>
                  </a:lnTo>
                  <a:lnTo>
                    <a:pt x="628" y="15160"/>
                  </a:lnTo>
                  <a:lnTo>
                    <a:pt x="524" y="15160"/>
                  </a:lnTo>
                  <a:lnTo>
                    <a:pt x="419" y="14891"/>
                  </a:lnTo>
                  <a:lnTo>
                    <a:pt x="314" y="14489"/>
                  </a:lnTo>
                  <a:lnTo>
                    <a:pt x="209" y="14086"/>
                  </a:lnTo>
                  <a:lnTo>
                    <a:pt x="104" y="13550"/>
                  </a:lnTo>
                  <a:lnTo>
                    <a:pt x="52" y="13013"/>
                  </a:lnTo>
                  <a:lnTo>
                    <a:pt x="0" y="12476"/>
                  </a:lnTo>
                  <a:lnTo>
                    <a:pt x="0" y="11940"/>
                  </a:lnTo>
                  <a:lnTo>
                    <a:pt x="0" y="11269"/>
                  </a:lnTo>
                  <a:lnTo>
                    <a:pt x="52" y="10732"/>
                  </a:lnTo>
                  <a:lnTo>
                    <a:pt x="104" y="10464"/>
                  </a:lnTo>
                  <a:lnTo>
                    <a:pt x="157" y="9927"/>
                  </a:lnTo>
                  <a:lnTo>
                    <a:pt x="262" y="9525"/>
                  </a:lnTo>
                  <a:lnTo>
                    <a:pt x="366" y="9122"/>
                  </a:lnTo>
                  <a:lnTo>
                    <a:pt x="419" y="8854"/>
                  </a:lnTo>
                  <a:lnTo>
                    <a:pt x="524" y="8452"/>
                  </a:lnTo>
                  <a:lnTo>
                    <a:pt x="681" y="8317"/>
                  </a:lnTo>
                  <a:lnTo>
                    <a:pt x="838" y="8049"/>
                  </a:lnTo>
                  <a:lnTo>
                    <a:pt x="943" y="7915"/>
                  </a:lnTo>
                  <a:lnTo>
                    <a:pt x="996" y="7647"/>
                  </a:lnTo>
                  <a:lnTo>
                    <a:pt x="1048" y="7513"/>
                  </a:lnTo>
                  <a:lnTo>
                    <a:pt x="1153" y="7378"/>
                  </a:lnTo>
                  <a:lnTo>
                    <a:pt x="1205" y="7378"/>
                  </a:lnTo>
                  <a:lnTo>
                    <a:pt x="1310" y="7244"/>
                  </a:lnTo>
                  <a:lnTo>
                    <a:pt x="1362" y="7244"/>
                  </a:lnTo>
                  <a:lnTo>
                    <a:pt x="1415" y="6976"/>
                  </a:lnTo>
                  <a:lnTo>
                    <a:pt x="1520" y="6841"/>
                  </a:lnTo>
                  <a:lnTo>
                    <a:pt x="1625" y="6841"/>
                  </a:lnTo>
                  <a:lnTo>
                    <a:pt x="1730" y="6573"/>
                  </a:lnTo>
                  <a:lnTo>
                    <a:pt x="1834" y="6573"/>
                  </a:lnTo>
                  <a:lnTo>
                    <a:pt x="1939" y="6573"/>
                  </a:lnTo>
                  <a:lnTo>
                    <a:pt x="2044" y="6305"/>
                  </a:lnTo>
                  <a:lnTo>
                    <a:pt x="2149" y="6305"/>
                  </a:lnTo>
                  <a:lnTo>
                    <a:pt x="2201" y="6171"/>
                  </a:lnTo>
                  <a:lnTo>
                    <a:pt x="2306" y="5768"/>
                  </a:lnTo>
                  <a:lnTo>
                    <a:pt x="2464" y="5366"/>
                  </a:lnTo>
                  <a:lnTo>
                    <a:pt x="2621" y="4963"/>
                  </a:lnTo>
                  <a:lnTo>
                    <a:pt x="2830" y="4695"/>
                  </a:lnTo>
                  <a:lnTo>
                    <a:pt x="2988" y="4292"/>
                  </a:lnTo>
                  <a:lnTo>
                    <a:pt x="3145" y="3890"/>
                  </a:lnTo>
                  <a:lnTo>
                    <a:pt x="3302" y="3756"/>
                  </a:lnTo>
                  <a:lnTo>
                    <a:pt x="3512" y="3353"/>
                  </a:lnTo>
                  <a:lnTo>
                    <a:pt x="3722" y="2951"/>
                  </a:lnTo>
                  <a:lnTo>
                    <a:pt x="3932" y="2549"/>
                  </a:lnTo>
                  <a:lnTo>
                    <a:pt x="4194" y="2280"/>
                  </a:lnTo>
                  <a:lnTo>
                    <a:pt x="4403" y="2012"/>
                  </a:lnTo>
                  <a:lnTo>
                    <a:pt x="4666" y="1878"/>
                  </a:lnTo>
                  <a:lnTo>
                    <a:pt x="4875" y="1609"/>
                  </a:lnTo>
                  <a:lnTo>
                    <a:pt x="5137" y="1609"/>
                  </a:lnTo>
                  <a:lnTo>
                    <a:pt x="5347" y="1341"/>
                  </a:lnTo>
                  <a:lnTo>
                    <a:pt x="5504" y="1341"/>
                  </a:lnTo>
                  <a:lnTo>
                    <a:pt x="5662" y="1207"/>
                  </a:lnTo>
                  <a:lnTo>
                    <a:pt x="5766" y="1207"/>
                  </a:lnTo>
                  <a:lnTo>
                    <a:pt x="5871" y="1073"/>
                  </a:lnTo>
                  <a:lnTo>
                    <a:pt x="6028" y="939"/>
                  </a:lnTo>
                  <a:lnTo>
                    <a:pt x="6133" y="804"/>
                  </a:lnTo>
                  <a:lnTo>
                    <a:pt x="6291" y="804"/>
                  </a:lnTo>
                  <a:lnTo>
                    <a:pt x="6396" y="804"/>
                  </a:lnTo>
                  <a:lnTo>
                    <a:pt x="6448" y="536"/>
                  </a:lnTo>
                  <a:lnTo>
                    <a:pt x="6553" y="536"/>
                  </a:lnTo>
                  <a:lnTo>
                    <a:pt x="6605" y="536"/>
                  </a:lnTo>
                  <a:lnTo>
                    <a:pt x="6658" y="536"/>
                  </a:lnTo>
                  <a:lnTo>
                    <a:pt x="6762" y="536"/>
                  </a:lnTo>
                  <a:lnTo>
                    <a:pt x="6867" y="402"/>
                  </a:lnTo>
                  <a:lnTo>
                    <a:pt x="6920" y="402"/>
                  </a:lnTo>
                  <a:lnTo>
                    <a:pt x="7025" y="402"/>
                  </a:lnTo>
                  <a:lnTo>
                    <a:pt x="7182" y="402"/>
                  </a:lnTo>
                  <a:lnTo>
                    <a:pt x="7287" y="402"/>
                  </a:lnTo>
                  <a:lnTo>
                    <a:pt x="7444" y="402"/>
                  </a:lnTo>
                  <a:lnTo>
                    <a:pt x="7549" y="402"/>
                  </a:lnTo>
                  <a:lnTo>
                    <a:pt x="7706" y="402"/>
                  </a:lnTo>
                  <a:lnTo>
                    <a:pt x="7916" y="536"/>
                  </a:lnTo>
                  <a:lnTo>
                    <a:pt x="8021" y="804"/>
                  </a:lnTo>
                  <a:lnTo>
                    <a:pt x="8126" y="1073"/>
                  </a:lnTo>
                  <a:lnTo>
                    <a:pt x="8335" y="804"/>
                  </a:lnTo>
                  <a:lnTo>
                    <a:pt x="8650" y="536"/>
                  </a:lnTo>
                  <a:lnTo>
                    <a:pt x="8964" y="402"/>
                  </a:lnTo>
                  <a:lnTo>
                    <a:pt x="9174" y="134"/>
                  </a:lnTo>
                  <a:lnTo>
                    <a:pt x="9436" y="134"/>
                  </a:lnTo>
                  <a:lnTo>
                    <a:pt x="9751" y="0"/>
                  </a:lnTo>
                  <a:lnTo>
                    <a:pt x="10066" y="0"/>
                  </a:lnTo>
                  <a:lnTo>
                    <a:pt x="10275" y="0"/>
                  </a:lnTo>
                  <a:lnTo>
                    <a:pt x="10537" y="0"/>
                  </a:lnTo>
                  <a:lnTo>
                    <a:pt x="10852" y="134"/>
                  </a:lnTo>
                  <a:lnTo>
                    <a:pt x="11062" y="134"/>
                  </a:lnTo>
                  <a:lnTo>
                    <a:pt x="11376" y="268"/>
                  </a:lnTo>
                  <a:lnTo>
                    <a:pt x="11638" y="402"/>
                  </a:lnTo>
                  <a:lnTo>
                    <a:pt x="11848" y="536"/>
                  </a:lnTo>
                  <a:lnTo>
                    <a:pt x="12162" y="670"/>
                  </a:lnTo>
                  <a:lnTo>
                    <a:pt x="12425" y="9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6" name="未知"/>
            <p:cNvSpPr>
              <a:spLocks noChangeAspect="1"/>
            </p:cNvSpPr>
            <p:nvPr/>
          </p:nvSpPr>
          <p:spPr bwMode="auto">
            <a:xfrm>
              <a:off x="574" y="2005"/>
              <a:ext cx="934" cy="365"/>
            </a:xfrm>
            <a:custGeom>
              <a:avLst/>
              <a:gdLst/>
              <a:ahLst/>
              <a:cxnLst>
                <a:cxn ang="0">
                  <a:pos x="12792" y="1341"/>
                </a:cxn>
                <a:cxn ang="0">
                  <a:pos x="13316" y="939"/>
                </a:cxn>
                <a:cxn ang="0">
                  <a:pos x="14836" y="804"/>
                </a:cxn>
                <a:cxn ang="0">
                  <a:pos x="16514" y="1743"/>
                </a:cxn>
                <a:cxn ang="0">
                  <a:pos x="17143" y="2280"/>
                </a:cxn>
                <a:cxn ang="0">
                  <a:pos x="17458" y="2683"/>
                </a:cxn>
                <a:cxn ang="0">
                  <a:pos x="18087" y="3488"/>
                </a:cxn>
                <a:cxn ang="0">
                  <a:pos x="18768" y="4561"/>
                </a:cxn>
                <a:cxn ang="0">
                  <a:pos x="19712" y="5232"/>
                </a:cxn>
                <a:cxn ang="0">
                  <a:pos x="20603" y="6573"/>
                </a:cxn>
                <a:cxn ang="0">
                  <a:pos x="20918" y="7244"/>
                </a:cxn>
                <a:cxn ang="0">
                  <a:pos x="21023" y="7378"/>
                </a:cxn>
                <a:cxn ang="0">
                  <a:pos x="21442" y="8452"/>
                </a:cxn>
                <a:cxn ang="0">
                  <a:pos x="21547" y="10464"/>
                </a:cxn>
                <a:cxn ang="0">
                  <a:pos x="21285" y="13013"/>
                </a:cxn>
                <a:cxn ang="0">
                  <a:pos x="20341" y="15294"/>
                </a:cxn>
                <a:cxn ang="0">
                  <a:pos x="19502" y="17440"/>
                </a:cxn>
                <a:cxn ang="0">
                  <a:pos x="18454" y="19319"/>
                </a:cxn>
                <a:cxn ang="0">
                  <a:pos x="17667" y="20124"/>
                </a:cxn>
                <a:cxn ang="0">
                  <a:pos x="16357" y="20660"/>
                </a:cxn>
                <a:cxn ang="0">
                  <a:pos x="14784" y="21465"/>
                </a:cxn>
                <a:cxn ang="0">
                  <a:pos x="12896" y="21197"/>
                </a:cxn>
                <a:cxn ang="0">
                  <a:pos x="11376" y="20660"/>
                </a:cxn>
                <a:cxn ang="0">
                  <a:pos x="10328" y="20928"/>
                </a:cxn>
                <a:cxn ang="0">
                  <a:pos x="8702" y="20258"/>
                </a:cxn>
                <a:cxn ang="0">
                  <a:pos x="8021" y="19855"/>
                </a:cxn>
                <a:cxn ang="0">
                  <a:pos x="7601" y="19453"/>
                </a:cxn>
                <a:cxn ang="0">
                  <a:pos x="7339" y="19587"/>
                </a:cxn>
                <a:cxn ang="0">
                  <a:pos x="7025" y="19587"/>
                </a:cxn>
                <a:cxn ang="0">
                  <a:pos x="5347" y="19453"/>
                </a:cxn>
                <a:cxn ang="0">
                  <a:pos x="3250" y="17709"/>
                </a:cxn>
                <a:cxn ang="0">
                  <a:pos x="2201" y="16501"/>
                </a:cxn>
                <a:cxn ang="0">
                  <a:pos x="1415" y="16099"/>
                </a:cxn>
                <a:cxn ang="0">
                  <a:pos x="943" y="15562"/>
                </a:cxn>
                <a:cxn ang="0">
                  <a:pos x="524" y="15160"/>
                </a:cxn>
                <a:cxn ang="0">
                  <a:pos x="104" y="13550"/>
                </a:cxn>
                <a:cxn ang="0">
                  <a:pos x="0" y="11269"/>
                </a:cxn>
                <a:cxn ang="0">
                  <a:pos x="262" y="9525"/>
                </a:cxn>
                <a:cxn ang="0">
                  <a:pos x="681" y="8317"/>
                </a:cxn>
                <a:cxn ang="0">
                  <a:pos x="1048" y="7513"/>
                </a:cxn>
                <a:cxn ang="0">
                  <a:pos x="1362" y="7244"/>
                </a:cxn>
                <a:cxn ang="0">
                  <a:pos x="1730" y="6573"/>
                </a:cxn>
                <a:cxn ang="0">
                  <a:pos x="2149" y="6305"/>
                </a:cxn>
                <a:cxn ang="0">
                  <a:pos x="2621" y="4963"/>
                </a:cxn>
                <a:cxn ang="0">
                  <a:pos x="3302" y="3756"/>
                </a:cxn>
                <a:cxn ang="0">
                  <a:pos x="4194" y="2280"/>
                </a:cxn>
                <a:cxn ang="0">
                  <a:pos x="5137" y="1609"/>
                </a:cxn>
                <a:cxn ang="0">
                  <a:pos x="5766" y="1207"/>
                </a:cxn>
                <a:cxn ang="0">
                  <a:pos x="6291" y="804"/>
                </a:cxn>
                <a:cxn ang="0">
                  <a:pos x="6605" y="536"/>
                </a:cxn>
                <a:cxn ang="0">
                  <a:pos x="6920" y="402"/>
                </a:cxn>
                <a:cxn ang="0">
                  <a:pos x="7444" y="402"/>
                </a:cxn>
                <a:cxn ang="0">
                  <a:pos x="8021" y="804"/>
                </a:cxn>
                <a:cxn ang="0">
                  <a:pos x="8964" y="402"/>
                </a:cxn>
                <a:cxn ang="0">
                  <a:pos x="10066" y="0"/>
                </a:cxn>
                <a:cxn ang="0">
                  <a:pos x="11062" y="134"/>
                </a:cxn>
                <a:cxn ang="0">
                  <a:pos x="12162" y="670"/>
                </a:cxn>
              </a:cxnLst>
              <a:rect l="0" t="0" r="r" b="b"/>
              <a:pathLst>
                <a:path w="21600" h="21600">
                  <a:moveTo>
                    <a:pt x="12425" y="939"/>
                  </a:moveTo>
                  <a:lnTo>
                    <a:pt x="12582" y="1207"/>
                  </a:lnTo>
                  <a:lnTo>
                    <a:pt x="12687" y="1341"/>
                  </a:lnTo>
                  <a:lnTo>
                    <a:pt x="12792" y="1341"/>
                  </a:lnTo>
                  <a:lnTo>
                    <a:pt x="12896" y="1207"/>
                  </a:lnTo>
                  <a:lnTo>
                    <a:pt x="13054" y="1073"/>
                  </a:lnTo>
                  <a:lnTo>
                    <a:pt x="13211" y="1073"/>
                  </a:lnTo>
                  <a:lnTo>
                    <a:pt x="13316" y="939"/>
                  </a:lnTo>
                  <a:lnTo>
                    <a:pt x="13526" y="1073"/>
                  </a:lnTo>
                  <a:lnTo>
                    <a:pt x="13945" y="804"/>
                  </a:lnTo>
                  <a:lnTo>
                    <a:pt x="14417" y="670"/>
                  </a:lnTo>
                  <a:lnTo>
                    <a:pt x="14836" y="804"/>
                  </a:lnTo>
                  <a:lnTo>
                    <a:pt x="15256" y="939"/>
                  </a:lnTo>
                  <a:lnTo>
                    <a:pt x="15728" y="1207"/>
                  </a:lnTo>
                  <a:lnTo>
                    <a:pt x="16147" y="1475"/>
                  </a:lnTo>
                  <a:lnTo>
                    <a:pt x="16514" y="1743"/>
                  </a:lnTo>
                  <a:lnTo>
                    <a:pt x="16933" y="2146"/>
                  </a:lnTo>
                  <a:lnTo>
                    <a:pt x="17038" y="2146"/>
                  </a:lnTo>
                  <a:lnTo>
                    <a:pt x="17091" y="2146"/>
                  </a:lnTo>
                  <a:lnTo>
                    <a:pt x="17143" y="2280"/>
                  </a:lnTo>
                  <a:lnTo>
                    <a:pt x="17248" y="2414"/>
                  </a:lnTo>
                  <a:lnTo>
                    <a:pt x="17300" y="2414"/>
                  </a:lnTo>
                  <a:lnTo>
                    <a:pt x="17405" y="2549"/>
                  </a:lnTo>
                  <a:lnTo>
                    <a:pt x="17458" y="2683"/>
                  </a:lnTo>
                  <a:lnTo>
                    <a:pt x="17562" y="2683"/>
                  </a:lnTo>
                  <a:lnTo>
                    <a:pt x="17772" y="2951"/>
                  </a:lnTo>
                  <a:lnTo>
                    <a:pt x="17930" y="3085"/>
                  </a:lnTo>
                  <a:lnTo>
                    <a:pt x="18087" y="3488"/>
                  </a:lnTo>
                  <a:lnTo>
                    <a:pt x="18244" y="3756"/>
                  </a:lnTo>
                  <a:lnTo>
                    <a:pt x="18454" y="3890"/>
                  </a:lnTo>
                  <a:lnTo>
                    <a:pt x="18611" y="4292"/>
                  </a:lnTo>
                  <a:lnTo>
                    <a:pt x="18768" y="4561"/>
                  </a:lnTo>
                  <a:lnTo>
                    <a:pt x="18873" y="4963"/>
                  </a:lnTo>
                  <a:lnTo>
                    <a:pt x="19188" y="4963"/>
                  </a:lnTo>
                  <a:lnTo>
                    <a:pt x="19450" y="4963"/>
                  </a:lnTo>
                  <a:lnTo>
                    <a:pt x="19712" y="5232"/>
                  </a:lnTo>
                  <a:lnTo>
                    <a:pt x="19922" y="5634"/>
                  </a:lnTo>
                  <a:lnTo>
                    <a:pt x="20184" y="5902"/>
                  </a:lnTo>
                  <a:lnTo>
                    <a:pt x="20394" y="6171"/>
                  </a:lnTo>
                  <a:lnTo>
                    <a:pt x="20603" y="6573"/>
                  </a:lnTo>
                  <a:lnTo>
                    <a:pt x="20866" y="6976"/>
                  </a:lnTo>
                  <a:lnTo>
                    <a:pt x="20866" y="6976"/>
                  </a:lnTo>
                  <a:lnTo>
                    <a:pt x="20866" y="7110"/>
                  </a:lnTo>
                  <a:lnTo>
                    <a:pt x="20918" y="7244"/>
                  </a:lnTo>
                  <a:lnTo>
                    <a:pt x="20918" y="7244"/>
                  </a:lnTo>
                  <a:lnTo>
                    <a:pt x="20970" y="7244"/>
                  </a:lnTo>
                  <a:lnTo>
                    <a:pt x="21023" y="7244"/>
                  </a:lnTo>
                  <a:lnTo>
                    <a:pt x="21023" y="7378"/>
                  </a:lnTo>
                  <a:lnTo>
                    <a:pt x="21075" y="7378"/>
                  </a:lnTo>
                  <a:lnTo>
                    <a:pt x="21180" y="7781"/>
                  </a:lnTo>
                  <a:lnTo>
                    <a:pt x="21337" y="8183"/>
                  </a:lnTo>
                  <a:lnTo>
                    <a:pt x="21442" y="8452"/>
                  </a:lnTo>
                  <a:lnTo>
                    <a:pt x="21494" y="8988"/>
                  </a:lnTo>
                  <a:lnTo>
                    <a:pt x="21494" y="9525"/>
                  </a:lnTo>
                  <a:lnTo>
                    <a:pt x="21547" y="9927"/>
                  </a:lnTo>
                  <a:lnTo>
                    <a:pt x="21547" y="10464"/>
                  </a:lnTo>
                  <a:lnTo>
                    <a:pt x="21600" y="10866"/>
                  </a:lnTo>
                  <a:lnTo>
                    <a:pt x="21547" y="11671"/>
                  </a:lnTo>
                  <a:lnTo>
                    <a:pt x="21494" y="12476"/>
                  </a:lnTo>
                  <a:lnTo>
                    <a:pt x="21285" y="13013"/>
                  </a:lnTo>
                  <a:lnTo>
                    <a:pt x="21075" y="13684"/>
                  </a:lnTo>
                  <a:lnTo>
                    <a:pt x="20813" y="14354"/>
                  </a:lnTo>
                  <a:lnTo>
                    <a:pt x="20603" y="14891"/>
                  </a:lnTo>
                  <a:lnTo>
                    <a:pt x="20341" y="15294"/>
                  </a:lnTo>
                  <a:lnTo>
                    <a:pt x="20079" y="15696"/>
                  </a:lnTo>
                  <a:lnTo>
                    <a:pt x="19869" y="16367"/>
                  </a:lnTo>
                  <a:lnTo>
                    <a:pt x="19712" y="17038"/>
                  </a:lnTo>
                  <a:lnTo>
                    <a:pt x="19502" y="17440"/>
                  </a:lnTo>
                  <a:lnTo>
                    <a:pt x="19240" y="17977"/>
                  </a:lnTo>
                  <a:lnTo>
                    <a:pt x="18978" y="18514"/>
                  </a:lnTo>
                  <a:lnTo>
                    <a:pt x="18716" y="18916"/>
                  </a:lnTo>
                  <a:lnTo>
                    <a:pt x="18454" y="19319"/>
                  </a:lnTo>
                  <a:lnTo>
                    <a:pt x="18139" y="19453"/>
                  </a:lnTo>
                  <a:lnTo>
                    <a:pt x="17982" y="19721"/>
                  </a:lnTo>
                  <a:lnTo>
                    <a:pt x="17825" y="19989"/>
                  </a:lnTo>
                  <a:lnTo>
                    <a:pt x="17667" y="20124"/>
                  </a:lnTo>
                  <a:lnTo>
                    <a:pt x="17458" y="20258"/>
                  </a:lnTo>
                  <a:lnTo>
                    <a:pt x="17091" y="20526"/>
                  </a:lnTo>
                  <a:lnTo>
                    <a:pt x="16776" y="20660"/>
                  </a:lnTo>
                  <a:lnTo>
                    <a:pt x="16357" y="20660"/>
                  </a:lnTo>
                  <a:lnTo>
                    <a:pt x="15990" y="20794"/>
                  </a:lnTo>
                  <a:lnTo>
                    <a:pt x="15623" y="20928"/>
                  </a:lnTo>
                  <a:lnTo>
                    <a:pt x="15256" y="21331"/>
                  </a:lnTo>
                  <a:lnTo>
                    <a:pt x="14784" y="21465"/>
                  </a:lnTo>
                  <a:lnTo>
                    <a:pt x="14312" y="21600"/>
                  </a:lnTo>
                  <a:lnTo>
                    <a:pt x="13840" y="21465"/>
                  </a:lnTo>
                  <a:lnTo>
                    <a:pt x="13421" y="21331"/>
                  </a:lnTo>
                  <a:lnTo>
                    <a:pt x="12896" y="21197"/>
                  </a:lnTo>
                  <a:lnTo>
                    <a:pt x="12425" y="20928"/>
                  </a:lnTo>
                  <a:lnTo>
                    <a:pt x="12005" y="20660"/>
                  </a:lnTo>
                  <a:lnTo>
                    <a:pt x="11586" y="20392"/>
                  </a:lnTo>
                  <a:lnTo>
                    <a:pt x="11376" y="20660"/>
                  </a:lnTo>
                  <a:lnTo>
                    <a:pt x="11166" y="20660"/>
                  </a:lnTo>
                  <a:lnTo>
                    <a:pt x="10957" y="20928"/>
                  </a:lnTo>
                  <a:lnTo>
                    <a:pt x="10800" y="20928"/>
                  </a:lnTo>
                  <a:lnTo>
                    <a:pt x="10328" y="20928"/>
                  </a:lnTo>
                  <a:lnTo>
                    <a:pt x="9960" y="20928"/>
                  </a:lnTo>
                  <a:lnTo>
                    <a:pt x="9541" y="20660"/>
                  </a:lnTo>
                  <a:lnTo>
                    <a:pt x="9174" y="20392"/>
                  </a:lnTo>
                  <a:lnTo>
                    <a:pt x="8702" y="20258"/>
                  </a:lnTo>
                  <a:lnTo>
                    <a:pt x="8335" y="20124"/>
                  </a:lnTo>
                  <a:lnTo>
                    <a:pt x="8230" y="19989"/>
                  </a:lnTo>
                  <a:lnTo>
                    <a:pt x="8126" y="19989"/>
                  </a:lnTo>
                  <a:lnTo>
                    <a:pt x="8021" y="19855"/>
                  </a:lnTo>
                  <a:lnTo>
                    <a:pt x="7916" y="19721"/>
                  </a:lnTo>
                  <a:lnTo>
                    <a:pt x="7811" y="19587"/>
                  </a:lnTo>
                  <a:lnTo>
                    <a:pt x="7706" y="19587"/>
                  </a:lnTo>
                  <a:lnTo>
                    <a:pt x="7601" y="19453"/>
                  </a:lnTo>
                  <a:lnTo>
                    <a:pt x="7496" y="19453"/>
                  </a:lnTo>
                  <a:lnTo>
                    <a:pt x="7444" y="19453"/>
                  </a:lnTo>
                  <a:lnTo>
                    <a:pt x="7444" y="19587"/>
                  </a:lnTo>
                  <a:lnTo>
                    <a:pt x="7339" y="19587"/>
                  </a:lnTo>
                  <a:lnTo>
                    <a:pt x="7287" y="19587"/>
                  </a:lnTo>
                  <a:lnTo>
                    <a:pt x="7182" y="19587"/>
                  </a:lnTo>
                  <a:lnTo>
                    <a:pt x="7077" y="19587"/>
                  </a:lnTo>
                  <a:lnTo>
                    <a:pt x="7025" y="19587"/>
                  </a:lnTo>
                  <a:lnTo>
                    <a:pt x="6920" y="19587"/>
                  </a:lnTo>
                  <a:lnTo>
                    <a:pt x="6396" y="19587"/>
                  </a:lnTo>
                  <a:lnTo>
                    <a:pt x="5819" y="19587"/>
                  </a:lnTo>
                  <a:lnTo>
                    <a:pt x="5347" y="19453"/>
                  </a:lnTo>
                  <a:lnTo>
                    <a:pt x="4823" y="19319"/>
                  </a:lnTo>
                  <a:lnTo>
                    <a:pt x="4298" y="18782"/>
                  </a:lnTo>
                  <a:lnTo>
                    <a:pt x="3774" y="18379"/>
                  </a:lnTo>
                  <a:lnTo>
                    <a:pt x="3250" y="17709"/>
                  </a:lnTo>
                  <a:lnTo>
                    <a:pt x="2830" y="17172"/>
                  </a:lnTo>
                  <a:lnTo>
                    <a:pt x="2621" y="16904"/>
                  </a:lnTo>
                  <a:lnTo>
                    <a:pt x="2411" y="16769"/>
                  </a:lnTo>
                  <a:lnTo>
                    <a:pt x="2201" y="16501"/>
                  </a:lnTo>
                  <a:lnTo>
                    <a:pt x="2044" y="16501"/>
                  </a:lnTo>
                  <a:lnTo>
                    <a:pt x="1834" y="16367"/>
                  </a:lnTo>
                  <a:lnTo>
                    <a:pt x="1625" y="16367"/>
                  </a:lnTo>
                  <a:lnTo>
                    <a:pt x="1415" y="16099"/>
                  </a:lnTo>
                  <a:lnTo>
                    <a:pt x="1258" y="15830"/>
                  </a:lnTo>
                  <a:lnTo>
                    <a:pt x="1153" y="15830"/>
                  </a:lnTo>
                  <a:lnTo>
                    <a:pt x="1048" y="15696"/>
                  </a:lnTo>
                  <a:lnTo>
                    <a:pt x="943" y="15562"/>
                  </a:lnTo>
                  <a:lnTo>
                    <a:pt x="838" y="15428"/>
                  </a:lnTo>
                  <a:lnTo>
                    <a:pt x="733" y="15294"/>
                  </a:lnTo>
                  <a:lnTo>
                    <a:pt x="628" y="15160"/>
                  </a:lnTo>
                  <a:lnTo>
                    <a:pt x="524" y="15160"/>
                  </a:lnTo>
                  <a:lnTo>
                    <a:pt x="419" y="14891"/>
                  </a:lnTo>
                  <a:lnTo>
                    <a:pt x="314" y="14489"/>
                  </a:lnTo>
                  <a:lnTo>
                    <a:pt x="209" y="14086"/>
                  </a:lnTo>
                  <a:lnTo>
                    <a:pt x="104" y="13550"/>
                  </a:lnTo>
                  <a:lnTo>
                    <a:pt x="52" y="13013"/>
                  </a:lnTo>
                  <a:lnTo>
                    <a:pt x="0" y="12476"/>
                  </a:lnTo>
                  <a:lnTo>
                    <a:pt x="0" y="11940"/>
                  </a:lnTo>
                  <a:lnTo>
                    <a:pt x="0" y="11269"/>
                  </a:lnTo>
                  <a:lnTo>
                    <a:pt x="52" y="10732"/>
                  </a:lnTo>
                  <a:lnTo>
                    <a:pt x="104" y="10464"/>
                  </a:lnTo>
                  <a:lnTo>
                    <a:pt x="157" y="9927"/>
                  </a:lnTo>
                  <a:lnTo>
                    <a:pt x="262" y="9525"/>
                  </a:lnTo>
                  <a:lnTo>
                    <a:pt x="366" y="9122"/>
                  </a:lnTo>
                  <a:lnTo>
                    <a:pt x="419" y="8854"/>
                  </a:lnTo>
                  <a:lnTo>
                    <a:pt x="524" y="8452"/>
                  </a:lnTo>
                  <a:lnTo>
                    <a:pt x="681" y="8317"/>
                  </a:lnTo>
                  <a:lnTo>
                    <a:pt x="838" y="8049"/>
                  </a:lnTo>
                  <a:lnTo>
                    <a:pt x="943" y="7915"/>
                  </a:lnTo>
                  <a:lnTo>
                    <a:pt x="996" y="7647"/>
                  </a:lnTo>
                  <a:lnTo>
                    <a:pt x="1048" y="7513"/>
                  </a:lnTo>
                  <a:lnTo>
                    <a:pt x="1153" y="7378"/>
                  </a:lnTo>
                  <a:lnTo>
                    <a:pt x="1205" y="7378"/>
                  </a:lnTo>
                  <a:lnTo>
                    <a:pt x="1310" y="7244"/>
                  </a:lnTo>
                  <a:lnTo>
                    <a:pt x="1362" y="7244"/>
                  </a:lnTo>
                  <a:lnTo>
                    <a:pt x="1415" y="6976"/>
                  </a:lnTo>
                  <a:lnTo>
                    <a:pt x="1520" y="6841"/>
                  </a:lnTo>
                  <a:lnTo>
                    <a:pt x="1625" y="6841"/>
                  </a:lnTo>
                  <a:lnTo>
                    <a:pt x="1730" y="6573"/>
                  </a:lnTo>
                  <a:lnTo>
                    <a:pt x="1834" y="6573"/>
                  </a:lnTo>
                  <a:lnTo>
                    <a:pt x="1939" y="6573"/>
                  </a:lnTo>
                  <a:lnTo>
                    <a:pt x="2044" y="6305"/>
                  </a:lnTo>
                  <a:lnTo>
                    <a:pt x="2149" y="6305"/>
                  </a:lnTo>
                  <a:lnTo>
                    <a:pt x="2201" y="6171"/>
                  </a:lnTo>
                  <a:lnTo>
                    <a:pt x="2306" y="5768"/>
                  </a:lnTo>
                  <a:lnTo>
                    <a:pt x="2464" y="5366"/>
                  </a:lnTo>
                  <a:lnTo>
                    <a:pt x="2621" y="4963"/>
                  </a:lnTo>
                  <a:lnTo>
                    <a:pt x="2830" y="4695"/>
                  </a:lnTo>
                  <a:lnTo>
                    <a:pt x="2988" y="4292"/>
                  </a:lnTo>
                  <a:lnTo>
                    <a:pt x="3145" y="3890"/>
                  </a:lnTo>
                  <a:lnTo>
                    <a:pt x="3302" y="3756"/>
                  </a:lnTo>
                  <a:lnTo>
                    <a:pt x="3512" y="3353"/>
                  </a:lnTo>
                  <a:lnTo>
                    <a:pt x="3722" y="2951"/>
                  </a:lnTo>
                  <a:lnTo>
                    <a:pt x="3932" y="2549"/>
                  </a:lnTo>
                  <a:lnTo>
                    <a:pt x="4194" y="2280"/>
                  </a:lnTo>
                  <a:lnTo>
                    <a:pt x="4403" y="2012"/>
                  </a:lnTo>
                  <a:lnTo>
                    <a:pt x="4666" y="1878"/>
                  </a:lnTo>
                  <a:lnTo>
                    <a:pt x="4875" y="1609"/>
                  </a:lnTo>
                  <a:lnTo>
                    <a:pt x="5137" y="1609"/>
                  </a:lnTo>
                  <a:lnTo>
                    <a:pt x="5347" y="1341"/>
                  </a:lnTo>
                  <a:lnTo>
                    <a:pt x="5504" y="1341"/>
                  </a:lnTo>
                  <a:lnTo>
                    <a:pt x="5662" y="1207"/>
                  </a:lnTo>
                  <a:lnTo>
                    <a:pt x="5766" y="1207"/>
                  </a:lnTo>
                  <a:lnTo>
                    <a:pt x="5871" y="1073"/>
                  </a:lnTo>
                  <a:lnTo>
                    <a:pt x="6028" y="939"/>
                  </a:lnTo>
                  <a:lnTo>
                    <a:pt x="6133" y="804"/>
                  </a:lnTo>
                  <a:lnTo>
                    <a:pt x="6291" y="804"/>
                  </a:lnTo>
                  <a:lnTo>
                    <a:pt x="6396" y="804"/>
                  </a:lnTo>
                  <a:lnTo>
                    <a:pt x="6448" y="536"/>
                  </a:lnTo>
                  <a:lnTo>
                    <a:pt x="6553" y="536"/>
                  </a:lnTo>
                  <a:lnTo>
                    <a:pt x="6605" y="536"/>
                  </a:lnTo>
                  <a:lnTo>
                    <a:pt x="6658" y="536"/>
                  </a:lnTo>
                  <a:lnTo>
                    <a:pt x="6762" y="536"/>
                  </a:lnTo>
                  <a:lnTo>
                    <a:pt x="6867" y="402"/>
                  </a:lnTo>
                  <a:lnTo>
                    <a:pt x="6920" y="402"/>
                  </a:lnTo>
                  <a:lnTo>
                    <a:pt x="7025" y="402"/>
                  </a:lnTo>
                  <a:lnTo>
                    <a:pt x="7182" y="402"/>
                  </a:lnTo>
                  <a:lnTo>
                    <a:pt x="7287" y="402"/>
                  </a:lnTo>
                  <a:lnTo>
                    <a:pt x="7444" y="402"/>
                  </a:lnTo>
                  <a:lnTo>
                    <a:pt x="7549" y="402"/>
                  </a:lnTo>
                  <a:lnTo>
                    <a:pt x="7706" y="402"/>
                  </a:lnTo>
                  <a:lnTo>
                    <a:pt x="7916" y="536"/>
                  </a:lnTo>
                  <a:lnTo>
                    <a:pt x="8021" y="804"/>
                  </a:lnTo>
                  <a:lnTo>
                    <a:pt x="8126" y="1073"/>
                  </a:lnTo>
                  <a:lnTo>
                    <a:pt x="8335" y="804"/>
                  </a:lnTo>
                  <a:lnTo>
                    <a:pt x="8650" y="536"/>
                  </a:lnTo>
                  <a:lnTo>
                    <a:pt x="8964" y="402"/>
                  </a:lnTo>
                  <a:lnTo>
                    <a:pt x="9174" y="134"/>
                  </a:lnTo>
                  <a:lnTo>
                    <a:pt x="9436" y="134"/>
                  </a:lnTo>
                  <a:lnTo>
                    <a:pt x="9751" y="0"/>
                  </a:lnTo>
                  <a:lnTo>
                    <a:pt x="10066" y="0"/>
                  </a:lnTo>
                  <a:lnTo>
                    <a:pt x="10275" y="0"/>
                  </a:lnTo>
                  <a:lnTo>
                    <a:pt x="10537" y="0"/>
                  </a:lnTo>
                  <a:lnTo>
                    <a:pt x="10852" y="134"/>
                  </a:lnTo>
                  <a:lnTo>
                    <a:pt x="11062" y="134"/>
                  </a:lnTo>
                  <a:lnTo>
                    <a:pt x="11376" y="268"/>
                  </a:lnTo>
                  <a:lnTo>
                    <a:pt x="11638" y="402"/>
                  </a:lnTo>
                  <a:lnTo>
                    <a:pt x="11848" y="536"/>
                  </a:lnTo>
                  <a:lnTo>
                    <a:pt x="12162" y="670"/>
                  </a:lnTo>
                  <a:lnTo>
                    <a:pt x="12425" y="93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7" name="未知"/>
            <p:cNvSpPr>
              <a:spLocks noChangeAspect="1"/>
            </p:cNvSpPr>
            <p:nvPr/>
          </p:nvSpPr>
          <p:spPr bwMode="auto">
            <a:xfrm>
              <a:off x="327" y="2009"/>
              <a:ext cx="297" cy="114"/>
            </a:xfrm>
            <a:custGeom>
              <a:avLst/>
              <a:gdLst/>
              <a:ahLst/>
              <a:cxnLst>
                <a:cxn ang="0">
                  <a:pos x="17312" y="3023"/>
                </a:cxn>
                <a:cxn ang="0">
                  <a:pos x="18137" y="4319"/>
                </a:cxn>
                <a:cxn ang="0">
                  <a:pos x="19291" y="4319"/>
                </a:cxn>
                <a:cxn ang="0">
                  <a:pos x="19951" y="4751"/>
                </a:cxn>
                <a:cxn ang="0">
                  <a:pos x="20610" y="6047"/>
                </a:cxn>
                <a:cxn ang="0">
                  <a:pos x="20940" y="6911"/>
                </a:cxn>
                <a:cxn ang="0">
                  <a:pos x="21270" y="8207"/>
                </a:cxn>
                <a:cxn ang="0">
                  <a:pos x="21434" y="9503"/>
                </a:cxn>
                <a:cxn ang="0">
                  <a:pos x="21600" y="10800"/>
                </a:cxn>
                <a:cxn ang="0">
                  <a:pos x="21434" y="12527"/>
                </a:cxn>
                <a:cxn ang="0">
                  <a:pos x="21105" y="13823"/>
                </a:cxn>
                <a:cxn ang="0">
                  <a:pos x="20610" y="15119"/>
                </a:cxn>
                <a:cxn ang="0">
                  <a:pos x="19951" y="16847"/>
                </a:cxn>
                <a:cxn ang="0">
                  <a:pos x="19126" y="18143"/>
                </a:cxn>
                <a:cxn ang="0">
                  <a:pos x="18137" y="19007"/>
                </a:cxn>
                <a:cxn ang="0">
                  <a:pos x="17147" y="19871"/>
                </a:cxn>
                <a:cxn ang="0">
                  <a:pos x="16158" y="20303"/>
                </a:cxn>
                <a:cxn ang="0">
                  <a:pos x="14674" y="20735"/>
                </a:cxn>
                <a:cxn ang="0">
                  <a:pos x="13520" y="21167"/>
                </a:cxn>
                <a:cxn ang="0">
                  <a:pos x="12036" y="21600"/>
                </a:cxn>
                <a:cxn ang="0">
                  <a:pos x="11047" y="21600"/>
                </a:cxn>
                <a:cxn ang="0">
                  <a:pos x="10717" y="21600"/>
                </a:cxn>
                <a:cxn ang="0">
                  <a:pos x="10057" y="21600"/>
                </a:cxn>
                <a:cxn ang="0">
                  <a:pos x="9233" y="21167"/>
                </a:cxn>
                <a:cxn ang="0">
                  <a:pos x="8244" y="20735"/>
                </a:cxn>
                <a:cxn ang="0">
                  <a:pos x="6595" y="19871"/>
                </a:cxn>
                <a:cxn ang="0">
                  <a:pos x="5111" y="19439"/>
                </a:cxn>
                <a:cxn ang="0">
                  <a:pos x="3462" y="18575"/>
                </a:cxn>
                <a:cxn ang="0">
                  <a:pos x="2473" y="18143"/>
                </a:cxn>
                <a:cxn ang="0">
                  <a:pos x="1648" y="17279"/>
                </a:cxn>
                <a:cxn ang="0">
                  <a:pos x="989" y="15983"/>
                </a:cxn>
                <a:cxn ang="0">
                  <a:pos x="329" y="14255"/>
                </a:cxn>
                <a:cxn ang="0">
                  <a:pos x="0" y="12095"/>
                </a:cxn>
                <a:cxn ang="0">
                  <a:pos x="164" y="10367"/>
                </a:cxn>
                <a:cxn ang="0">
                  <a:pos x="824" y="8207"/>
                </a:cxn>
                <a:cxn ang="0">
                  <a:pos x="1648" y="6479"/>
                </a:cxn>
                <a:cxn ang="0">
                  <a:pos x="2308" y="5615"/>
                </a:cxn>
                <a:cxn ang="0">
                  <a:pos x="2802" y="4751"/>
                </a:cxn>
                <a:cxn ang="0">
                  <a:pos x="3462" y="3887"/>
                </a:cxn>
                <a:cxn ang="0">
                  <a:pos x="4121" y="3455"/>
                </a:cxn>
                <a:cxn ang="0">
                  <a:pos x="5276" y="3023"/>
                </a:cxn>
                <a:cxn ang="0">
                  <a:pos x="6760" y="1727"/>
                </a:cxn>
                <a:cxn ang="0">
                  <a:pos x="8244" y="863"/>
                </a:cxn>
                <a:cxn ang="0">
                  <a:pos x="9728" y="0"/>
                </a:cxn>
                <a:cxn ang="0">
                  <a:pos x="11211" y="0"/>
                </a:cxn>
                <a:cxn ang="0">
                  <a:pos x="13025" y="0"/>
                </a:cxn>
                <a:cxn ang="0">
                  <a:pos x="14674" y="431"/>
                </a:cxn>
                <a:cxn ang="0">
                  <a:pos x="16323" y="1727"/>
                </a:cxn>
              </a:cxnLst>
              <a:rect l="0" t="0" r="r" b="b"/>
              <a:pathLst>
                <a:path w="21600" h="21600">
                  <a:moveTo>
                    <a:pt x="16983" y="2591"/>
                  </a:moveTo>
                  <a:lnTo>
                    <a:pt x="17312" y="3023"/>
                  </a:lnTo>
                  <a:lnTo>
                    <a:pt x="17807" y="3887"/>
                  </a:lnTo>
                  <a:lnTo>
                    <a:pt x="18137" y="4319"/>
                  </a:lnTo>
                  <a:lnTo>
                    <a:pt x="18796" y="4319"/>
                  </a:lnTo>
                  <a:lnTo>
                    <a:pt x="19291" y="4319"/>
                  </a:lnTo>
                  <a:lnTo>
                    <a:pt x="19456" y="4319"/>
                  </a:lnTo>
                  <a:lnTo>
                    <a:pt x="19951" y="4751"/>
                  </a:lnTo>
                  <a:lnTo>
                    <a:pt x="20445" y="5615"/>
                  </a:lnTo>
                  <a:lnTo>
                    <a:pt x="20610" y="6047"/>
                  </a:lnTo>
                  <a:lnTo>
                    <a:pt x="20775" y="6479"/>
                  </a:lnTo>
                  <a:lnTo>
                    <a:pt x="20940" y="6911"/>
                  </a:lnTo>
                  <a:lnTo>
                    <a:pt x="21105" y="7343"/>
                  </a:lnTo>
                  <a:lnTo>
                    <a:pt x="21270" y="8207"/>
                  </a:lnTo>
                  <a:lnTo>
                    <a:pt x="21270" y="9071"/>
                  </a:lnTo>
                  <a:lnTo>
                    <a:pt x="21434" y="9503"/>
                  </a:lnTo>
                  <a:lnTo>
                    <a:pt x="21600" y="10367"/>
                  </a:lnTo>
                  <a:lnTo>
                    <a:pt x="21600" y="10800"/>
                  </a:lnTo>
                  <a:lnTo>
                    <a:pt x="21600" y="11663"/>
                  </a:lnTo>
                  <a:lnTo>
                    <a:pt x="21434" y="12527"/>
                  </a:lnTo>
                  <a:lnTo>
                    <a:pt x="21270" y="12959"/>
                  </a:lnTo>
                  <a:lnTo>
                    <a:pt x="21105" y="13823"/>
                  </a:lnTo>
                  <a:lnTo>
                    <a:pt x="20940" y="14255"/>
                  </a:lnTo>
                  <a:lnTo>
                    <a:pt x="20610" y="15119"/>
                  </a:lnTo>
                  <a:lnTo>
                    <a:pt x="20445" y="15983"/>
                  </a:lnTo>
                  <a:lnTo>
                    <a:pt x="19951" y="16847"/>
                  </a:lnTo>
                  <a:lnTo>
                    <a:pt x="19456" y="17279"/>
                  </a:lnTo>
                  <a:lnTo>
                    <a:pt x="19126" y="18143"/>
                  </a:lnTo>
                  <a:lnTo>
                    <a:pt x="18632" y="18575"/>
                  </a:lnTo>
                  <a:lnTo>
                    <a:pt x="18137" y="19007"/>
                  </a:lnTo>
                  <a:lnTo>
                    <a:pt x="17642" y="19439"/>
                  </a:lnTo>
                  <a:lnTo>
                    <a:pt x="17147" y="19871"/>
                  </a:lnTo>
                  <a:lnTo>
                    <a:pt x="16653" y="20303"/>
                  </a:lnTo>
                  <a:lnTo>
                    <a:pt x="16158" y="20303"/>
                  </a:lnTo>
                  <a:lnTo>
                    <a:pt x="15334" y="20735"/>
                  </a:lnTo>
                  <a:lnTo>
                    <a:pt x="14674" y="20735"/>
                  </a:lnTo>
                  <a:lnTo>
                    <a:pt x="14015" y="21167"/>
                  </a:lnTo>
                  <a:lnTo>
                    <a:pt x="13520" y="21167"/>
                  </a:lnTo>
                  <a:lnTo>
                    <a:pt x="12860" y="21167"/>
                  </a:lnTo>
                  <a:lnTo>
                    <a:pt x="12036" y="21600"/>
                  </a:lnTo>
                  <a:lnTo>
                    <a:pt x="11376" y="21600"/>
                  </a:lnTo>
                  <a:lnTo>
                    <a:pt x="11047" y="21600"/>
                  </a:lnTo>
                  <a:lnTo>
                    <a:pt x="10882" y="21600"/>
                  </a:lnTo>
                  <a:lnTo>
                    <a:pt x="10717" y="21600"/>
                  </a:lnTo>
                  <a:lnTo>
                    <a:pt x="10387" y="21600"/>
                  </a:lnTo>
                  <a:lnTo>
                    <a:pt x="10057" y="21600"/>
                  </a:lnTo>
                  <a:lnTo>
                    <a:pt x="9728" y="21600"/>
                  </a:lnTo>
                  <a:lnTo>
                    <a:pt x="9233" y="21167"/>
                  </a:lnTo>
                  <a:lnTo>
                    <a:pt x="9068" y="21167"/>
                  </a:lnTo>
                  <a:lnTo>
                    <a:pt x="8244" y="20735"/>
                  </a:lnTo>
                  <a:lnTo>
                    <a:pt x="7419" y="20303"/>
                  </a:lnTo>
                  <a:lnTo>
                    <a:pt x="6595" y="19871"/>
                  </a:lnTo>
                  <a:lnTo>
                    <a:pt x="5770" y="19871"/>
                  </a:lnTo>
                  <a:lnTo>
                    <a:pt x="5111" y="19439"/>
                  </a:lnTo>
                  <a:lnTo>
                    <a:pt x="4286" y="19007"/>
                  </a:lnTo>
                  <a:lnTo>
                    <a:pt x="3462" y="18575"/>
                  </a:lnTo>
                  <a:lnTo>
                    <a:pt x="2638" y="18143"/>
                  </a:lnTo>
                  <a:lnTo>
                    <a:pt x="2473" y="18143"/>
                  </a:lnTo>
                  <a:lnTo>
                    <a:pt x="2143" y="18143"/>
                  </a:lnTo>
                  <a:lnTo>
                    <a:pt x="1648" y="17279"/>
                  </a:lnTo>
                  <a:lnTo>
                    <a:pt x="1319" y="16847"/>
                  </a:lnTo>
                  <a:lnTo>
                    <a:pt x="989" y="15983"/>
                  </a:lnTo>
                  <a:lnTo>
                    <a:pt x="659" y="15119"/>
                  </a:lnTo>
                  <a:lnTo>
                    <a:pt x="329" y="14255"/>
                  </a:lnTo>
                  <a:lnTo>
                    <a:pt x="0" y="13391"/>
                  </a:lnTo>
                  <a:lnTo>
                    <a:pt x="0" y="12095"/>
                  </a:lnTo>
                  <a:lnTo>
                    <a:pt x="0" y="11231"/>
                  </a:lnTo>
                  <a:lnTo>
                    <a:pt x="164" y="10367"/>
                  </a:lnTo>
                  <a:lnTo>
                    <a:pt x="494" y="9071"/>
                  </a:lnTo>
                  <a:lnTo>
                    <a:pt x="824" y="8207"/>
                  </a:lnTo>
                  <a:lnTo>
                    <a:pt x="1319" y="7343"/>
                  </a:lnTo>
                  <a:lnTo>
                    <a:pt x="1648" y="6479"/>
                  </a:lnTo>
                  <a:lnTo>
                    <a:pt x="2143" y="5615"/>
                  </a:lnTo>
                  <a:lnTo>
                    <a:pt x="2308" y="5615"/>
                  </a:lnTo>
                  <a:lnTo>
                    <a:pt x="2638" y="4751"/>
                  </a:lnTo>
                  <a:lnTo>
                    <a:pt x="2802" y="4751"/>
                  </a:lnTo>
                  <a:lnTo>
                    <a:pt x="3132" y="4319"/>
                  </a:lnTo>
                  <a:lnTo>
                    <a:pt x="3462" y="3887"/>
                  </a:lnTo>
                  <a:lnTo>
                    <a:pt x="3792" y="3887"/>
                  </a:lnTo>
                  <a:lnTo>
                    <a:pt x="4121" y="3455"/>
                  </a:lnTo>
                  <a:lnTo>
                    <a:pt x="4451" y="3023"/>
                  </a:lnTo>
                  <a:lnTo>
                    <a:pt x="5276" y="3023"/>
                  </a:lnTo>
                  <a:lnTo>
                    <a:pt x="5935" y="2591"/>
                  </a:lnTo>
                  <a:lnTo>
                    <a:pt x="6760" y="1727"/>
                  </a:lnTo>
                  <a:lnTo>
                    <a:pt x="7419" y="1295"/>
                  </a:lnTo>
                  <a:lnTo>
                    <a:pt x="8244" y="863"/>
                  </a:lnTo>
                  <a:lnTo>
                    <a:pt x="8903" y="431"/>
                  </a:lnTo>
                  <a:lnTo>
                    <a:pt x="9728" y="0"/>
                  </a:lnTo>
                  <a:lnTo>
                    <a:pt x="10552" y="0"/>
                  </a:lnTo>
                  <a:lnTo>
                    <a:pt x="11211" y="0"/>
                  </a:lnTo>
                  <a:lnTo>
                    <a:pt x="12036" y="0"/>
                  </a:lnTo>
                  <a:lnTo>
                    <a:pt x="13025" y="0"/>
                  </a:lnTo>
                  <a:lnTo>
                    <a:pt x="13850" y="431"/>
                  </a:lnTo>
                  <a:lnTo>
                    <a:pt x="14674" y="431"/>
                  </a:lnTo>
                  <a:lnTo>
                    <a:pt x="15498" y="1295"/>
                  </a:lnTo>
                  <a:lnTo>
                    <a:pt x="16323" y="1727"/>
                  </a:lnTo>
                  <a:lnTo>
                    <a:pt x="16983" y="259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8" name="未知"/>
            <p:cNvSpPr>
              <a:spLocks noChangeAspect="1"/>
            </p:cNvSpPr>
            <p:nvPr/>
          </p:nvSpPr>
          <p:spPr bwMode="auto">
            <a:xfrm>
              <a:off x="327" y="2009"/>
              <a:ext cx="297" cy="114"/>
            </a:xfrm>
            <a:custGeom>
              <a:avLst/>
              <a:gdLst/>
              <a:ahLst/>
              <a:cxnLst>
                <a:cxn ang="0">
                  <a:pos x="17312" y="3023"/>
                </a:cxn>
                <a:cxn ang="0">
                  <a:pos x="18137" y="4319"/>
                </a:cxn>
                <a:cxn ang="0">
                  <a:pos x="19291" y="4319"/>
                </a:cxn>
                <a:cxn ang="0">
                  <a:pos x="19951" y="4751"/>
                </a:cxn>
                <a:cxn ang="0">
                  <a:pos x="20610" y="6047"/>
                </a:cxn>
                <a:cxn ang="0">
                  <a:pos x="20940" y="6911"/>
                </a:cxn>
                <a:cxn ang="0">
                  <a:pos x="21270" y="8207"/>
                </a:cxn>
                <a:cxn ang="0">
                  <a:pos x="21434" y="9503"/>
                </a:cxn>
                <a:cxn ang="0">
                  <a:pos x="21600" y="10800"/>
                </a:cxn>
                <a:cxn ang="0">
                  <a:pos x="21434" y="12527"/>
                </a:cxn>
                <a:cxn ang="0">
                  <a:pos x="21105" y="13823"/>
                </a:cxn>
                <a:cxn ang="0">
                  <a:pos x="20610" y="15119"/>
                </a:cxn>
                <a:cxn ang="0">
                  <a:pos x="19951" y="16847"/>
                </a:cxn>
                <a:cxn ang="0">
                  <a:pos x="19126" y="18143"/>
                </a:cxn>
                <a:cxn ang="0">
                  <a:pos x="18137" y="19007"/>
                </a:cxn>
                <a:cxn ang="0">
                  <a:pos x="17147" y="19871"/>
                </a:cxn>
                <a:cxn ang="0">
                  <a:pos x="16158" y="20303"/>
                </a:cxn>
                <a:cxn ang="0">
                  <a:pos x="14674" y="20735"/>
                </a:cxn>
                <a:cxn ang="0">
                  <a:pos x="13520" y="21167"/>
                </a:cxn>
                <a:cxn ang="0">
                  <a:pos x="12036" y="21600"/>
                </a:cxn>
                <a:cxn ang="0">
                  <a:pos x="11047" y="21600"/>
                </a:cxn>
                <a:cxn ang="0">
                  <a:pos x="10717" y="21600"/>
                </a:cxn>
                <a:cxn ang="0">
                  <a:pos x="10057" y="21600"/>
                </a:cxn>
                <a:cxn ang="0">
                  <a:pos x="9233" y="21167"/>
                </a:cxn>
                <a:cxn ang="0">
                  <a:pos x="8244" y="20735"/>
                </a:cxn>
                <a:cxn ang="0">
                  <a:pos x="6595" y="19871"/>
                </a:cxn>
                <a:cxn ang="0">
                  <a:pos x="5111" y="19439"/>
                </a:cxn>
                <a:cxn ang="0">
                  <a:pos x="3462" y="18575"/>
                </a:cxn>
                <a:cxn ang="0">
                  <a:pos x="2473" y="18143"/>
                </a:cxn>
                <a:cxn ang="0">
                  <a:pos x="1648" y="17279"/>
                </a:cxn>
                <a:cxn ang="0">
                  <a:pos x="989" y="15983"/>
                </a:cxn>
                <a:cxn ang="0">
                  <a:pos x="329" y="14255"/>
                </a:cxn>
                <a:cxn ang="0">
                  <a:pos x="0" y="12095"/>
                </a:cxn>
                <a:cxn ang="0">
                  <a:pos x="164" y="10367"/>
                </a:cxn>
                <a:cxn ang="0">
                  <a:pos x="824" y="8207"/>
                </a:cxn>
                <a:cxn ang="0">
                  <a:pos x="1648" y="6479"/>
                </a:cxn>
                <a:cxn ang="0">
                  <a:pos x="2308" y="5615"/>
                </a:cxn>
                <a:cxn ang="0">
                  <a:pos x="2802" y="4751"/>
                </a:cxn>
                <a:cxn ang="0">
                  <a:pos x="3462" y="3887"/>
                </a:cxn>
                <a:cxn ang="0">
                  <a:pos x="4121" y="3455"/>
                </a:cxn>
                <a:cxn ang="0">
                  <a:pos x="5276" y="3023"/>
                </a:cxn>
                <a:cxn ang="0">
                  <a:pos x="6760" y="1727"/>
                </a:cxn>
                <a:cxn ang="0">
                  <a:pos x="8244" y="863"/>
                </a:cxn>
                <a:cxn ang="0">
                  <a:pos x="9728" y="0"/>
                </a:cxn>
                <a:cxn ang="0">
                  <a:pos x="11211" y="0"/>
                </a:cxn>
                <a:cxn ang="0">
                  <a:pos x="13025" y="0"/>
                </a:cxn>
                <a:cxn ang="0">
                  <a:pos x="14674" y="431"/>
                </a:cxn>
                <a:cxn ang="0">
                  <a:pos x="16323" y="1727"/>
                </a:cxn>
              </a:cxnLst>
              <a:rect l="0" t="0" r="r" b="b"/>
              <a:pathLst>
                <a:path w="21600" h="21600">
                  <a:moveTo>
                    <a:pt x="16983" y="2591"/>
                  </a:moveTo>
                  <a:lnTo>
                    <a:pt x="17312" y="3023"/>
                  </a:lnTo>
                  <a:lnTo>
                    <a:pt x="17807" y="3887"/>
                  </a:lnTo>
                  <a:lnTo>
                    <a:pt x="18137" y="4319"/>
                  </a:lnTo>
                  <a:lnTo>
                    <a:pt x="18796" y="4319"/>
                  </a:lnTo>
                  <a:lnTo>
                    <a:pt x="19291" y="4319"/>
                  </a:lnTo>
                  <a:lnTo>
                    <a:pt x="19456" y="4319"/>
                  </a:lnTo>
                  <a:lnTo>
                    <a:pt x="19951" y="4751"/>
                  </a:lnTo>
                  <a:lnTo>
                    <a:pt x="20445" y="5615"/>
                  </a:lnTo>
                  <a:lnTo>
                    <a:pt x="20610" y="6047"/>
                  </a:lnTo>
                  <a:lnTo>
                    <a:pt x="20775" y="6479"/>
                  </a:lnTo>
                  <a:lnTo>
                    <a:pt x="20940" y="6911"/>
                  </a:lnTo>
                  <a:lnTo>
                    <a:pt x="21105" y="7343"/>
                  </a:lnTo>
                  <a:lnTo>
                    <a:pt x="21270" y="8207"/>
                  </a:lnTo>
                  <a:lnTo>
                    <a:pt x="21270" y="9071"/>
                  </a:lnTo>
                  <a:lnTo>
                    <a:pt x="21434" y="9503"/>
                  </a:lnTo>
                  <a:lnTo>
                    <a:pt x="21600" y="10367"/>
                  </a:lnTo>
                  <a:lnTo>
                    <a:pt x="21600" y="10800"/>
                  </a:lnTo>
                  <a:lnTo>
                    <a:pt x="21600" y="11663"/>
                  </a:lnTo>
                  <a:lnTo>
                    <a:pt x="21434" y="12527"/>
                  </a:lnTo>
                  <a:lnTo>
                    <a:pt x="21270" y="12959"/>
                  </a:lnTo>
                  <a:lnTo>
                    <a:pt x="21105" y="13823"/>
                  </a:lnTo>
                  <a:lnTo>
                    <a:pt x="20940" y="14255"/>
                  </a:lnTo>
                  <a:lnTo>
                    <a:pt x="20610" y="15119"/>
                  </a:lnTo>
                  <a:lnTo>
                    <a:pt x="20445" y="15983"/>
                  </a:lnTo>
                  <a:lnTo>
                    <a:pt x="19951" y="16847"/>
                  </a:lnTo>
                  <a:lnTo>
                    <a:pt x="19456" y="17279"/>
                  </a:lnTo>
                  <a:lnTo>
                    <a:pt x="19126" y="18143"/>
                  </a:lnTo>
                  <a:lnTo>
                    <a:pt x="18632" y="18575"/>
                  </a:lnTo>
                  <a:lnTo>
                    <a:pt x="18137" y="19007"/>
                  </a:lnTo>
                  <a:lnTo>
                    <a:pt x="17642" y="19439"/>
                  </a:lnTo>
                  <a:lnTo>
                    <a:pt x="17147" y="19871"/>
                  </a:lnTo>
                  <a:lnTo>
                    <a:pt x="16653" y="20303"/>
                  </a:lnTo>
                  <a:lnTo>
                    <a:pt x="16158" y="20303"/>
                  </a:lnTo>
                  <a:lnTo>
                    <a:pt x="15334" y="20735"/>
                  </a:lnTo>
                  <a:lnTo>
                    <a:pt x="14674" y="20735"/>
                  </a:lnTo>
                  <a:lnTo>
                    <a:pt x="14015" y="21167"/>
                  </a:lnTo>
                  <a:lnTo>
                    <a:pt x="13520" y="21167"/>
                  </a:lnTo>
                  <a:lnTo>
                    <a:pt x="12860" y="21167"/>
                  </a:lnTo>
                  <a:lnTo>
                    <a:pt x="12036" y="21600"/>
                  </a:lnTo>
                  <a:lnTo>
                    <a:pt x="11376" y="21600"/>
                  </a:lnTo>
                  <a:lnTo>
                    <a:pt x="11047" y="21600"/>
                  </a:lnTo>
                  <a:lnTo>
                    <a:pt x="10882" y="21600"/>
                  </a:lnTo>
                  <a:lnTo>
                    <a:pt x="10717" y="21600"/>
                  </a:lnTo>
                  <a:lnTo>
                    <a:pt x="10387" y="21600"/>
                  </a:lnTo>
                  <a:lnTo>
                    <a:pt x="10057" y="21600"/>
                  </a:lnTo>
                  <a:lnTo>
                    <a:pt x="9728" y="21600"/>
                  </a:lnTo>
                  <a:lnTo>
                    <a:pt x="9233" y="21167"/>
                  </a:lnTo>
                  <a:lnTo>
                    <a:pt x="9068" y="21167"/>
                  </a:lnTo>
                  <a:lnTo>
                    <a:pt x="8244" y="20735"/>
                  </a:lnTo>
                  <a:lnTo>
                    <a:pt x="7419" y="20303"/>
                  </a:lnTo>
                  <a:lnTo>
                    <a:pt x="6595" y="19871"/>
                  </a:lnTo>
                  <a:lnTo>
                    <a:pt x="5770" y="19871"/>
                  </a:lnTo>
                  <a:lnTo>
                    <a:pt x="5111" y="19439"/>
                  </a:lnTo>
                  <a:lnTo>
                    <a:pt x="4286" y="19007"/>
                  </a:lnTo>
                  <a:lnTo>
                    <a:pt x="3462" y="18575"/>
                  </a:lnTo>
                  <a:lnTo>
                    <a:pt x="2638" y="18143"/>
                  </a:lnTo>
                  <a:lnTo>
                    <a:pt x="2473" y="18143"/>
                  </a:lnTo>
                  <a:lnTo>
                    <a:pt x="2143" y="18143"/>
                  </a:lnTo>
                  <a:lnTo>
                    <a:pt x="1648" y="17279"/>
                  </a:lnTo>
                  <a:lnTo>
                    <a:pt x="1319" y="16847"/>
                  </a:lnTo>
                  <a:lnTo>
                    <a:pt x="989" y="15983"/>
                  </a:lnTo>
                  <a:lnTo>
                    <a:pt x="659" y="15119"/>
                  </a:lnTo>
                  <a:lnTo>
                    <a:pt x="329" y="14255"/>
                  </a:lnTo>
                  <a:lnTo>
                    <a:pt x="0" y="13391"/>
                  </a:lnTo>
                  <a:lnTo>
                    <a:pt x="0" y="12095"/>
                  </a:lnTo>
                  <a:lnTo>
                    <a:pt x="0" y="11231"/>
                  </a:lnTo>
                  <a:lnTo>
                    <a:pt x="164" y="10367"/>
                  </a:lnTo>
                  <a:lnTo>
                    <a:pt x="494" y="9071"/>
                  </a:lnTo>
                  <a:lnTo>
                    <a:pt x="824" y="8207"/>
                  </a:lnTo>
                  <a:lnTo>
                    <a:pt x="1319" y="7343"/>
                  </a:lnTo>
                  <a:lnTo>
                    <a:pt x="1648" y="6479"/>
                  </a:lnTo>
                  <a:lnTo>
                    <a:pt x="2143" y="5615"/>
                  </a:lnTo>
                  <a:lnTo>
                    <a:pt x="2308" y="5615"/>
                  </a:lnTo>
                  <a:lnTo>
                    <a:pt x="2638" y="4751"/>
                  </a:lnTo>
                  <a:lnTo>
                    <a:pt x="2802" y="4751"/>
                  </a:lnTo>
                  <a:lnTo>
                    <a:pt x="3132" y="4319"/>
                  </a:lnTo>
                  <a:lnTo>
                    <a:pt x="3462" y="3887"/>
                  </a:lnTo>
                  <a:lnTo>
                    <a:pt x="3792" y="3887"/>
                  </a:lnTo>
                  <a:lnTo>
                    <a:pt x="4121" y="3455"/>
                  </a:lnTo>
                  <a:lnTo>
                    <a:pt x="4451" y="3023"/>
                  </a:lnTo>
                  <a:lnTo>
                    <a:pt x="5276" y="3023"/>
                  </a:lnTo>
                  <a:lnTo>
                    <a:pt x="5935" y="2591"/>
                  </a:lnTo>
                  <a:lnTo>
                    <a:pt x="6760" y="1727"/>
                  </a:lnTo>
                  <a:lnTo>
                    <a:pt x="7419" y="1295"/>
                  </a:lnTo>
                  <a:lnTo>
                    <a:pt x="8244" y="863"/>
                  </a:lnTo>
                  <a:lnTo>
                    <a:pt x="8903" y="431"/>
                  </a:lnTo>
                  <a:lnTo>
                    <a:pt x="9728" y="0"/>
                  </a:lnTo>
                  <a:lnTo>
                    <a:pt x="10552" y="0"/>
                  </a:lnTo>
                  <a:lnTo>
                    <a:pt x="11211" y="0"/>
                  </a:lnTo>
                  <a:lnTo>
                    <a:pt x="12036" y="0"/>
                  </a:lnTo>
                  <a:lnTo>
                    <a:pt x="13025" y="0"/>
                  </a:lnTo>
                  <a:lnTo>
                    <a:pt x="13850" y="431"/>
                  </a:lnTo>
                  <a:lnTo>
                    <a:pt x="14674" y="431"/>
                  </a:lnTo>
                  <a:lnTo>
                    <a:pt x="15498" y="1295"/>
                  </a:lnTo>
                  <a:lnTo>
                    <a:pt x="16323" y="1727"/>
                  </a:lnTo>
                  <a:lnTo>
                    <a:pt x="16983" y="2591"/>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9" name="未知"/>
            <p:cNvSpPr>
              <a:spLocks noChangeAspect="1"/>
            </p:cNvSpPr>
            <p:nvPr/>
          </p:nvSpPr>
          <p:spPr bwMode="auto">
            <a:xfrm>
              <a:off x="583" y="2014"/>
              <a:ext cx="920" cy="347"/>
            </a:xfrm>
            <a:custGeom>
              <a:avLst/>
              <a:gdLst/>
              <a:ahLst/>
              <a:cxnLst>
                <a:cxn ang="0">
                  <a:pos x="12395" y="1129"/>
                </a:cxn>
                <a:cxn ang="0">
                  <a:pos x="12448" y="1129"/>
                </a:cxn>
                <a:cxn ang="0">
                  <a:pos x="12821" y="1129"/>
                </a:cxn>
                <a:cxn ang="0">
                  <a:pos x="13353" y="988"/>
                </a:cxn>
                <a:cxn ang="0">
                  <a:pos x="14417" y="847"/>
                </a:cxn>
                <a:cxn ang="0">
                  <a:pos x="16439" y="1694"/>
                </a:cxn>
                <a:cxn ang="0">
                  <a:pos x="18195" y="3529"/>
                </a:cxn>
                <a:cxn ang="0">
                  <a:pos x="18673" y="4658"/>
                </a:cxn>
                <a:cxn ang="0">
                  <a:pos x="19152" y="5082"/>
                </a:cxn>
                <a:cxn ang="0">
                  <a:pos x="19631" y="5223"/>
                </a:cxn>
                <a:cxn ang="0">
                  <a:pos x="20163" y="5929"/>
                </a:cxn>
                <a:cxn ang="0">
                  <a:pos x="21121" y="8046"/>
                </a:cxn>
                <a:cxn ang="0">
                  <a:pos x="21493" y="9741"/>
                </a:cxn>
                <a:cxn ang="0">
                  <a:pos x="21546" y="11294"/>
                </a:cxn>
                <a:cxn ang="0">
                  <a:pos x="21067" y="13411"/>
                </a:cxn>
                <a:cxn ang="0">
                  <a:pos x="20269" y="15246"/>
                </a:cxn>
                <a:cxn ang="0">
                  <a:pos x="19790" y="16517"/>
                </a:cxn>
                <a:cxn ang="0">
                  <a:pos x="19046" y="18211"/>
                </a:cxn>
                <a:cxn ang="0">
                  <a:pos x="17929" y="19764"/>
                </a:cxn>
                <a:cxn ang="0">
                  <a:pos x="16864" y="20611"/>
                </a:cxn>
                <a:cxn ang="0">
                  <a:pos x="16332" y="20752"/>
                </a:cxn>
                <a:cxn ang="0">
                  <a:pos x="15747" y="21176"/>
                </a:cxn>
                <a:cxn ang="0">
                  <a:pos x="15002" y="21458"/>
                </a:cxn>
                <a:cxn ang="0">
                  <a:pos x="14045" y="21600"/>
                </a:cxn>
                <a:cxn ang="0">
                  <a:pos x="12661" y="21035"/>
                </a:cxn>
                <a:cxn ang="0">
                  <a:pos x="11438" y="20611"/>
                </a:cxn>
                <a:cxn ang="0">
                  <a:pos x="10480" y="21035"/>
                </a:cxn>
                <a:cxn ang="0">
                  <a:pos x="8884" y="20329"/>
                </a:cxn>
                <a:cxn ang="0">
                  <a:pos x="8192" y="20046"/>
                </a:cxn>
                <a:cxn ang="0">
                  <a:pos x="7607" y="19623"/>
                </a:cxn>
                <a:cxn ang="0">
                  <a:pos x="6490" y="19764"/>
                </a:cxn>
                <a:cxn ang="0">
                  <a:pos x="5160" y="19340"/>
                </a:cxn>
                <a:cxn ang="0">
                  <a:pos x="4043" y="18635"/>
                </a:cxn>
                <a:cxn ang="0">
                  <a:pos x="3032" y="17646"/>
                </a:cxn>
                <a:cxn ang="0">
                  <a:pos x="2606" y="16658"/>
                </a:cxn>
                <a:cxn ang="0">
                  <a:pos x="2074" y="16517"/>
                </a:cxn>
                <a:cxn ang="0">
                  <a:pos x="1170" y="15811"/>
                </a:cxn>
                <a:cxn ang="0">
                  <a:pos x="265" y="14399"/>
                </a:cxn>
                <a:cxn ang="0">
                  <a:pos x="0" y="12564"/>
                </a:cxn>
                <a:cxn ang="0">
                  <a:pos x="53" y="10588"/>
                </a:cxn>
                <a:cxn ang="0">
                  <a:pos x="638" y="8188"/>
                </a:cxn>
                <a:cxn ang="0">
                  <a:pos x="1702" y="6776"/>
                </a:cxn>
                <a:cxn ang="0">
                  <a:pos x="2393" y="5505"/>
                </a:cxn>
                <a:cxn ang="0">
                  <a:pos x="3138" y="3670"/>
                </a:cxn>
                <a:cxn ang="0">
                  <a:pos x="3936" y="2541"/>
                </a:cxn>
                <a:cxn ang="0">
                  <a:pos x="4521" y="1835"/>
                </a:cxn>
                <a:cxn ang="0">
                  <a:pos x="5053" y="1411"/>
                </a:cxn>
                <a:cxn ang="0">
                  <a:pos x="5532" y="988"/>
                </a:cxn>
                <a:cxn ang="0">
                  <a:pos x="6224" y="564"/>
                </a:cxn>
                <a:cxn ang="0">
                  <a:pos x="7288" y="282"/>
                </a:cxn>
                <a:cxn ang="0">
                  <a:pos x="8033" y="988"/>
                </a:cxn>
                <a:cxn ang="0">
                  <a:pos x="8246" y="705"/>
                </a:cxn>
                <a:cxn ang="0">
                  <a:pos x="8937" y="141"/>
                </a:cxn>
                <a:cxn ang="0">
                  <a:pos x="10906" y="0"/>
                </a:cxn>
              </a:cxnLst>
              <a:rect l="0" t="0" r="r" b="b"/>
              <a:pathLst>
                <a:path w="21600" h="21600">
                  <a:moveTo>
                    <a:pt x="12395" y="988"/>
                  </a:moveTo>
                  <a:lnTo>
                    <a:pt x="12395" y="988"/>
                  </a:lnTo>
                  <a:lnTo>
                    <a:pt x="12395" y="988"/>
                  </a:lnTo>
                  <a:lnTo>
                    <a:pt x="12395" y="1129"/>
                  </a:lnTo>
                  <a:lnTo>
                    <a:pt x="12395" y="1129"/>
                  </a:lnTo>
                  <a:lnTo>
                    <a:pt x="12395" y="1129"/>
                  </a:lnTo>
                  <a:lnTo>
                    <a:pt x="12448" y="1129"/>
                  </a:lnTo>
                  <a:lnTo>
                    <a:pt x="12448" y="1129"/>
                  </a:lnTo>
                  <a:lnTo>
                    <a:pt x="12502" y="1129"/>
                  </a:lnTo>
                  <a:lnTo>
                    <a:pt x="12608" y="1129"/>
                  </a:lnTo>
                  <a:lnTo>
                    <a:pt x="12661" y="1129"/>
                  </a:lnTo>
                  <a:lnTo>
                    <a:pt x="12821" y="1129"/>
                  </a:lnTo>
                  <a:lnTo>
                    <a:pt x="12927" y="988"/>
                  </a:lnTo>
                  <a:lnTo>
                    <a:pt x="13087" y="988"/>
                  </a:lnTo>
                  <a:lnTo>
                    <a:pt x="13193" y="988"/>
                  </a:lnTo>
                  <a:lnTo>
                    <a:pt x="13353" y="988"/>
                  </a:lnTo>
                  <a:lnTo>
                    <a:pt x="13513" y="988"/>
                  </a:lnTo>
                  <a:lnTo>
                    <a:pt x="13779" y="847"/>
                  </a:lnTo>
                  <a:lnTo>
                    <a:pt x="14098" y="847"/>
                  </a:lnTo>
                  <a:lnTo>
                    <a:pt x="14417" y="847"/>
                  </a:lnTo>
                  <a:lnTo>
                    <a:pt x="14736" y="847"/>
                  </a:lnTo>
                  <a:lnTo>
                    <a:pt x="15321" y="988"/>
                  </a:lnTo>
                  <a:lnTo>
                    <a:pt x="15853" y="1270"/>
                  </a:lnTo>
                  <a:lnTo>
                    <a:pt x="16439" y="1694"/>
                  </a:lnTo>
                  <a:lnTo>
                    <a:pt x="17024" y="2258"/>
                  </a:lnTo>
                  <a:lnTo>
                    <a:pt x="17556" y="2823"/>
                  </a:lnTo>
                  <a:lnTo>
                    <a:pt x="18088" y="3388"/>
                  </a:lnTo>
                  <a:lnTo>
                    <a:pt x="18195" y="3529"/>
                  </a:lnTo>
                  <a:lnTo>
                    <a:pt x="18301" y="3811"/>
                  </a:lnTo>
                  <a:lnTo>
                    <a:pt x="18460" y="4093"/>
                  </a:lnTo>
                  <a:lnTo>
                    <a:pt x="18567" y="4376"/>
                  </a:lnTo>
                  <a:lnTo>
                    <a:pt x="18673" y="4658"/>
                  </a:lnTo>
                  <a:lnTo>
                    <a:pt x="18833" y="4940"/>
                  </a:lnTo>
                  <a:lnTo>
                    <a:pt x="18939" y="5082"/>
                  </a:lnTo>
                  <a:lnTo>
                    <a:pt x="18992" y="5223"/>
                  </a:lnTo>
                  <a:lnTo>
                    <a:pt x="19152" y="5082"/>
                  </a:lnTo>
                  <a:lnTo>
                    <a:pt x="19258" y="5082"/>
                  </a:lnTo>
                  <a:lnTo>
                    <a:pt x="19365" y="5082"/>
                  </a:lnTo>
                  <a:lnTo>
                    <a:pt x="19471" y="5082"/>
                  </a:lnTo>
                  <a:lnTo>
                    <a:pt x="19631" y="5223"/>
                  </a:lnTo>
                  <a:lnTo>
                    <a:pt x="19737" y="5364"/>
                  </a:lnTo>
                  <a:lnTo>
                    <a:pt x="19844" y="5505"/>
                  </a:lnTo>
                  <a:lnTo>
                    <a:pt x="19897" y="5505"/>
                  </a:lnTo>
                  <a:lnTo>
                    <a:pt x="20163" y="5929"/>
                  </a:lnTo>
                  <a:lnTo>
                    <a:pt x="20429" y="6352"/>
                  </a:lnTo>
                  <a:lnTo>
                    <a:pt x="20695" y="6776"/>
                  </a:lnTo>
                  <a:lnTo>
                    <a:pt x="20908" y="7340"/>
                  </a:lnTo>
                  <a:lnTo>
                    <a:pt x="21121" y="8046"/>
                  </a:lnTo>
                  <a:lnTo>
                    <a:pt x="21333" y="8611"/>
                  </a:lnTo>
                  <a:lnTo>
                    <a:pt x="21387" y="8893"/>
                  </a:lnTo>
                  <a:lnTo>
                    <a:pt x="21493" y="9317"/>
                  </a:lnTo>
                  <a:lnTo>
                    <a:pt x="21493" y="9741"/>
                  </a:lnTo>
                  <a:lnTo>
                    <a:pt x="21546" y="10164"/>
                  </a:lnTo>
                  <a:lnTo>
                    <a:pt x="21600" y="10588"/>
                  </a:lnTo>
                  <a:lnTo>
                    <a:pt x="21600" y="10870"/>
                  </a:lnTo>
                  <a:lnTo>
                    <a:pt x="21546" y="11294"/>
                  </a:lnTo>
                  <a:lnTo>
                    <a:pt x="21493" y="11576"/>
                  </a:lnTo>
                  <a:lnTo>
                    <a:pt x="21387" y="12282"/>
                  </a:lnTo>
                  <a:lnTo>
                    <a:pt x="21280" y="12988"/>
                  </a:lnTo>
                  <a:lnTo>
                    <a:pt x="21067" y="13411"/>
                  </a:lnTo>
                  <a:lnTo>
                    <a:pt x="20908" y="13976"/>
                  </a:lnTo>
                  <a:lnTo>
                    <a:pt x="20695" y="14541"/>
                  </a:lnTo>
                  <a:lnTo>
                    <a:pt x="20429" y="15105"/>
                  </a:lnTo>
                  <a:lnTo>
                    <a:pt x="20269" y="15246"/>
                  </a:lnTo>
                  <a:lnTo>
                    <a:pt x="20056" y="15388"/>
                  </a:lnTo>
                  <a:lnTo>
                    <a:pt x="19950" y="15670"/>
                  </a:lnTo>
                  <a:lnTo>
                    <a:pt x="19844" y="16093"/>
                  </a:lnTo>
                  <a:lnTo>
                    <a:pt x="19790" y="16517"/>
                  </a:lnTo>
                  <a:lnTo>
                    <a:pt x="19631" y="17082"/>
                  </a:lnTo>
                  <a:lnTo>
                    <a:pt x="19524" y="17364"/>
                  </a:lnTo>
                  <a:lnTo>
                    <a:pt x="19365" y="17646"/>
                  </a:lnTo>
                  <a:lnTo>
                    <a:pt x="19046" y="18211"/>
                  </a:lnTo>
                  <a:lnTo>
                    <a:pt x="18833" y="18635"/>
                  </a:lnTo>
                  <a:lnTo>
                    <a:pt x="18514" y="19199"/>
                  </a:lnTo>
                  <a:lnTo>
                    <a:pt x="18195" y="19482"/>
                  </a:lnTo>
                  <a:lnTo>
                    <a:pt x="17929" y="19764"/>
                  </a:lnTo>
                  <a:lnTo>
                    <a:pt x="17609" y="20046"/>
                  </a:lnTo>
                  <a:lnTo>
                    <a:pt x="17290" y="20329"/>
                  </a:lnTo>
                  <a:lnTo>
                    <a:pt x="16971" y="20611"/>
                  </a:lnTo>
                  <a:lnTo>
                    <a:pt x="16864" y="20611"/>
                  </a:lnTo>
                  <a:lnTo>
                    <a:pt x="16705" y="20611"/>
                  </a:lnTo>
                  <a:lnTo>
                    <a:pt x="16598" y="20611"/>
                  </a:lnTo>
                  <a:lnTo>
                    <a:pt x="16439" y="20752"/>
                  </a:lnTo>
                  <a:lnTo>
                    <a:pt x="16332" y="20752"/>
                  </a:lnTo>
                  <a:lnTo>
                    <a:pt x="16226" y="20752"/>
                  </a:lnTo>
                  <a:lnTo>
                    <a:pt x="16066" y="20894"/>
                  </a:lnTo>
                  <a:lnTo>
                    <a:pt x="15960" y="20894"/>
                  </a:lnTo>
                  <a:lnTo>
                    <a:pt x="15747" y="21176"/>
                  </a:lnTo>
                  <a:lnTo>
                    <a:pt x="15534" y="21317"/>
                  </a:lnTo>
                  <a:lnTo>
                    <a:pt x="15375" y="21317"/>
                  </a:lnTo>
                  <a:lnTo>
                    <a:pt x="15215" y="21458"/>
                  </a:lnTo>
                  <a:lnTo>
                    <a:pt x="15002" y="21458"/>
                  </a:lnTo>
                  <a:lnTo>
                    <a:pt x="14790" y="21458"/>
                  </a:lnTo>
                  <a:lnTo>
                    <a:pt x="14577" y="21458"/>
                  </a:lnTo>
                  <a:lnTo>
                    <a:pt x="14417" y="21600"/>
                  </a:lnTo>
                  <a:lnTo>
                    <a:pt x="14045" y="21600"/>
                  </a:lnTo>
                  <a:lnTo>
                    <a:pt x="13672" y="21600"/>
                  </a:lnTo>
                  <a:lnTo>
                    <a:pt x="13353" y="21458"/>
                  </a:lnTo>
                  <a:lnTo>
                    <a:pt x="12981" y="21317"/>
                  </a:lnTo>
                  <a:lnTo>
                    <a:pt x="12661" y="21035"/>
                  </a:lnTo>
                  <a:lnTo>
                    <a:pt x="12289" y="20894"/>
                  </a:lnTo>
                  <a:lnTo>
                    <a:pt x="11916" y="20611"/>
                  </a:lnTo>
                  <a:lnTo>
                    <a:pt x="11597" y="20329"/>
                  </a:lnTo>
                  <a:lnTo>
                    <a:pt x="11438" y="20611"/>
                  </a:lnTo>
                  <a:lnTo>
                    <a:pt x="11225" y="20752"/>
                  </a:lnTo>
                  <a:lnTo>
                    <a:pt x="11065" y="20752"/>
                  </a:lnTo>
                  <a:lnTo>
                    <a:pt x="10906" y="20894"/>
                  </a:lnTo>
                  <a:lnTo>
                    <a:pt x="10480" y="21035"/>
                  </a:lnTo>
                  <a:lnTo>
                    <a:pt x="10055" y="20894"/>
                  </a:lnTo>
                  <a:lnTo>
                    <a:pt x="9682" y="20752"/>
                  </a:lnTo>
                  <a:lnTo>
                    <a:pt x="9256" y="20611"/>
                  </a:lnTo>
                  <a:lnTo>
                    <a:pt x="8884" y="20329"/>
                  </a:lnTo>
                  <a:lnTo>
                    <a:pt x="8511" y="20329"/>
                  </a:lnTo>
                  <a:lnTo>
                    <a:pt x="8405" y="20188"/>
                  </a:lnTo>
                  <a:lnTo>
                    <a:pt x="8246" y="20188"/>
                  </a:lnTo>
                  <a:lnTo>
                    <a:pt x="8192" y="20046"/>
                  </a:lnTo>
                  <a:lnTo>
                    <a:pt x="8033" y="20046"/>
                  </a:lnTo>
                  <a:lnTo>
                    <a:pt x="7873" y="19905"/>
                  </a:lnTo>
                  <a:lnTo>
                    <a:pt x="7767" y="19764"/>
                  </a:lnTo>
                  <a:lnTo>
                    <a:pt x="7607" y="19623"/>
                  </a:lnTo>
                  <a:lnTo>
                    <a:pt x="7501" y="19340"/>
                  </a:lnTo>
                  <a:lnTo>
                    <a:pt x="7182" y="19623"/>
                  </a:lnTo>
                  <a:lnTo>
                    <a:pt x="6863" y="19623"/>
                  </a:lnTo>
                  <a:lnTo>
                    <a:pt x="6490" y="19764"/>
                  </a:lnTo>
                  <a:lnTo>
                    <a:pt x="6171" y="19764"/>
                  </a:lnTo>
                  <a:lnTo>
                    <a:pt x="5798" y="19623"/>
                  </a:lnTo>
                  <a:lnTo>
                    <a:pt x="5532" y="19623"/>
                  </a:lnTo>
                  <a:lnTo>
                    <a:pt x="5160" y="19340"/>
                  </a:lnTo>
                  <a:lnTo>
                    <a:pt x="4841" y="19199"/>
                  </a:lnTo>
                  <a:lnTo>
                    <a:pt x="4628" y="19058"/>
                  </a:lnTo>
                  <a:lnTo>
                    <a:pt x="4309" y="18917"/>
                  </a:lnTo>
                  <a:lnTo>
                    <a:pt x="4043" y="18635"/>
                  </a:lnTo>
                  <a:lnTo>
                    <a:pt x="3777" y="18493"/>
                  </a:lnTo>
                  <a:lnTo>
                    <a:pt x="3564" y="18211"/>
                  </a:lnTo>
                  <a:lnTo>
                    <a:pt x="3298" y="17929"/>
                  </a:lnTo>
                  <a:lnTo>
                    <a:pt x="3032" y="17646"/>
                  </a:lnTo>
                  <a:lnTo>
                    <a:pt x="2819" y="17364"/>
                  </a:lnTo>
                  <a:lnTo>
                    <a:pt x="2819" y="17082"/>
                  </a:lnTo>
                  <a:lnTo>
                    <a:pt x="2713" y="16799"/>
                  </a:lnTo>
                  <a:lnTo>
                    <a:pt x="2606" y="16658"/>
                  </a:lnTo>
                  <a:lnTo>
                    <a:pt x="2500" y="16517"/>
                  </a:lnTo>
                  <a:lnTo>
                    <a:pt x="2340" y="16517"/>
                  </a:lnTo>
                  <a:lnTo>
                    <a:pt x="2234" y="16517"/>
                  </a:lnTo>
                  <a:lnTo>
                    <a:pt x="2074" y="16517"/>
                  </a:lnTo>
                  <a:lnTo>
                    <a:pt x="1968" y="16376"/>
                  </a:lnTo>
                  <a:lnTo>
                    <a:pt x="1755" y="16235"/>
                  </a:lnTo>
                  <a:lnTo>
                    <a:pt x="1436" y="16093"/>
                  </a:lnTo>
                  <a:lnTo>
                    <a:pt x="1170" y="15811"/>
                  </a:lnTo>
                  <a:lnTo>
                    <a:pt x="957" y="15529"/>
                  </a:lnTo>
                  <a:lnTo>
                    <a:pt x="691" y="15388"/>
                  </a:lnTo>
                  <a:lnTo>
                    <a:pt x="478" y="14964"/>
                  </a:lnTo>
                  <a:lnTo>
                    <a:pt x="265" y="14399"/>
                  </a:lnTo>
                  <a:lnTo>
                    <a:pt x="106" y="13835"/>
                  </a:lnTo>
                  <a:lnTo>
                    <a:pt x="53" y="13411"/>
                  </a:lnTo>
                  <a:lnTo>
                    <a:pt x="0" y="12988"/>
                  </a:lnTo>
                  <a:lnTo>
                    <a:pt x="0" y="12564"/>
                  </a:lnTo>
                  <a:lnTo>
                    <a:pt x="0" y="11999"/>
                  </a:lnTo>
                  <a:lnTo>
                    <a:pt x="0" y="11435"/>
                  </a:lnTo>
                  <a:lnTo>
                    <a:pt x="0" y="10870"/>
                  </a:lnTo>
                  <a:lnTo>
                    <a:pt x="53" y="10588"/>
                  </a:lnTo>
                  <a:lnTo>
                    <a:pt x="106" y="10023"/>
                  </a:lnTo>
                  <a:lnTo>
                    <a:pt x="212" y="9317"/>
                  </a:lnTo>
                  <a:lnTo>
                    <a:pt x="425" y="8752"/>
                  </a:lnTo>
                  <a:lnTo>
                    <a:pt x="638" y="8188"/>
                  </a:lnTo>
                  <a:lnTo>
                    <a:pt x="904" y="7764"/>
                  </a:lnTo>
                  <a:lnTo>
                    <a:pt x="1116" y="7482"/>
                  </a:lnTo>
                  <a:lnTo>
                    <a:pt x="1436" y="7058"/>
                  </a:lnTo>
                  <a:lnTo>
                    <a:pt x="1702" y="6776"/>
                  </a:lnTo>
                  <a:lnTo>
                    <a:pt x="1968" y="6493"/>
                  </a:lnTo>
                  <a:lnTo>
                    <a:pt x="2127" y="5929"/>
                  </a:lnTo>
                  <a:lnTo>
                    <a:pt x="2181" y="6070"/>
                  </a:lnTo>
                  <a:lnTo>
                    <a:pt x="2393" y="5505"/>
                  </a:lnTo>
                  <a:lnTo>
                    <a:pt x="2553" y="5082"/>
                  </a:lnTo>
                  <a:lnTo>
                    <a:pt x="2766" y="4658"/>
                  </a:lnTo>
                  <a:lnTo>
                    <a:pt x="2926" y="4235"/>
                  </a:lnTo>
                  <a:lnTo>
                    <a:pt x="3138" y="3670"/>
                  </a:lnTo>
                  <a:lnTo>
                    <a:pt x="3404" y="3388"/>
                  </a:lnTo>
                  <a:lnTo>
                    <a:pt x="3564" y="3105"/>
                  </a:lnTo>
                  <a:lnTo>
                    <a:pt x="3777" y="2682"/>
                  </a:lnTo>
                  <a:lnTo>
                    <a:pt x="3936" y="2541"/>
                  </a:lnTo>
                  <a:lnTo>
                    <a:pt x="4043" y="2258"/>
                  </a:lnTo>
                  <a:lnTo>
                    <a:pt x="4202" y="2117"/>
                  </a:lnTo>
                  <a:lnTo>
                    <a:pt x="4362" y="1976"/>
                  </a:lnTo>
                  <a:lnTo>
                    <a:pt x="4521" y="1835"/>
                  </a:lnTo>
                  <a:lnTo>
                    <a:pt x="4681" y="1694"/>
                  </a:lnTo>
                  <a:lnTo>
                    <a:pt x="4787" y="1552"/>
                  </a:lnTo>
                  <a:lnTo>
                    <a:pt x="4947" y="1552"/>
                  </a:lnTo>
                  <a:lnTo>
                    <a:pt x="5053" y="1411"/>
                  </a:lnTo>
                  <a:lnTo>
                    <a:pt x="5213" y="1129"/>
                  </a:lnTo>
                  <a:lnTo>
                    <a:pt x="5319" y="1129"/>
                  </a:lnTo>
                  <a:lnTo>
                    <a:pt x="5479" y="1129"/>
                  </a:lnTo>
                  <a:lnTo>
                    <a:pt x="5532" y="988"/>
                  </a:lnTo>
                  <a:lnTo>
                    <a:pt x="5692" y="988"/>
                  </a:lnTo>
                  <a:lnTo>
                    <a:pt x="5798" y="847"/>
                  </a:lnTo>
                  <a:lnTo>
                    <a:pt x="5958" y="847"/>
                  </a:lnTo>
                  <a:lnTo>
                    <a:pt x="6224" y="564"/>
                  </a:lnTo>
                  <a:lnTo>
                    <a:pt x="6437" y="423"/>
                  </a:lnTo>
                  <a:lnTo>
                    <a:pt x="6703" y="282"/>
                  </a:lnTo>
                  <a:lnTo>
                    <a:pt x="7022" y="282"/>
                  </a:lnTo>
                  <a:lnTo>
                    <a:pt x="7288" y="282"/>
                  </a:lnTo>
                  <a:lnTo>
                    <a:pt x="7501" y="423"/>
                  </a:lnTo>
                  <a:lnTo>
                    <a:pt x="7767" y="564"/>
                  </a:lnTo>
                  <a:lnTo>
                    <a:pt x="7926" y="988"/>
                  </a:lnTo>
                  <a:lnTo>
                    <a:pt x="8033" y="988"/>
                  </a:lnTo>
                  <a:lnTo>
                    <a:pt x="8086" y="988"/>
                  </a:lnTo>
                  <a:lnTo>
                    <a:pt x="8192" y="847"/>
                  </a:lnTo>
                  <a:lnTo>
                    <a:pt x="8246" y="847"/>
                  </a:lnTo>
                  <a:lnTo>
                    <a:pt x="8246" y="705"/>
                  </a:lnTo>
                  <a:lnTo>
                    <a:pt x="8299" y="564"/>
                  </a:lnTo>
                  <a:lnTo>
                    <a:pt x="8352" y="564"/>
                  </a:lnTo>
                  <a:lnTo>
                    <a:pt x="8405" y="423"/>
                  </a:lnTo>
                  <a:lnTo>
                    <a:pt x="8937" y="141"/>
                  </a:lnTo>
                  <a:lnTo>
                    <a:pt x="9416" y="0"/>
                  </a:lnTo>
                  <a:lnTo>
                    <a:pt x="9948" y="0"/>
                  </a:lnTo>
                  <a:lnTo>
                    <a:pt x="10427" y="0"/>
                  </a:lnTo>
                  <a:lnTo>
                    <a:pt x="10906" y="0"/>
                  </a:lnTo>
                  <a:lnTo>
                    <a:pt x="11438" y="282"/>
                  </a:lnTo>
                  <a:lnTo>
                    <a:pt x="11916" y="564"/>
                  </a:lnTo>
                  <a:lnTo>
                    <a:pt x="12395" y="98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0" name="未知"/>
            <p:cNvSpPr>
              <a:spLocks noChangeAspect="1"/>
            </p:cNvSpPr>
            <p:nvPr/>
          </p:nvSpPr>
          <p:spPr bwMode="auto">
            <a:xfrm>
              <a:off x="583" y="2014"/>
              <a:ext cx="920" cy="347"/>
            </a:xfrm>
            <a:custGeom>
              <a:avLst/>
              <a:gdLst/>
              <a:ahLst/>
              <a:cxnLst>
                <a:cxn ang="0">
                  <a:pos x="12395" y="1129"/>
                </a:cxn>
                <a:cxn ang="0">
                  <a:pos x="12502" y="1129"/>
                </a:cxn>
                <a:cxn ang="0">
                  <a:pos x="12927" y="988"/>
                </a:cxn>
                <a:cxn ang="0">
                  <a:pos x="13513" y="988"/>
                </a:cxn>
                <a:cxn ang="0">
                  <a:pos x="14736" y="847"/>
                </a:cxn>
                <a:cxn ang="0">
                  <a:pos x="17024" y="2258"/>
                </a:cxn>
                <a:cxn ang="0">
                  <a:pos x="18301" y="3811"/>
                </a:cxn>
                <a:cxn ang="0">
                  <a:pos x="18833" y="4940"/>
                </a:cxn>
                <a:cxn ang="0">
                  <a:pos x="19258" y="5082"/>
                </a:cxn>
                <a:cxn ang="0">
                  <a:pos x="19737" y="5364"/>
                </a:cxn>
                <a:cxn ang="0">
                  <a:pos x="20429" y="6352"/>
                </a:cxn>
                <a:cxn ang="0">
                  <a:pos x="21333" y="8611"/>
                </a:cxn>
                <a:cxn ang="0">
                  <a:pos x="21546" y="10164"/>
                </a:cxn>
                <a:cxn ang="0">
                  <a:pos x="21493" y="11576"/>
                </a:cxn>
                <a:cxn ang="0">
                  <a:pos x="20908" y="13976"/>
                </a:cxn>
                <a:cxn ang="0">
                  <a:pos x="20056" y="15388"/>
                </a:cxn>
                <a:cxn ang="0">
                  <a:pos x="19631" y="17082"/>
                </a:cxn>
                <a:cxn ang="0">
                  <a:pos x="18833" y="18635"/>
                </a:cxn>
                <a:cxn ang="0">
                  <a:pos x="17609" y="20046"/>
                </a:cxn>
                <a:cxn ang="0">
                  <a:pos x="16705" y="20611"/>
                </a:cxn>
                <a:cxn ang="0">
                  <a:pos x="16226" y="20752"/>
                </a:cxn>
                <a:cxn ang="0">
                  <a:pos x="15534" y="21317"/>
                </a:cxn>
                <a:cxn ang="0">
                  <a:pos x="14790" y="21458"/>
                </a:cxn>
                <a:cxn ang="0">
                  <a:pos x="13672" y="21600"/>
                </a:cxn>
                <a:cxn ang="0">
                  <a:pos x="12289" y="20894"/>
                </a:cxn>
                <a:cxn ang="0">
                  <a:pos x="11225" y="20752"/>
                </a:cxn>
                <a:cxn ang="0">
                  <a:pos x="10055" y="20894"/>
                </a:cxn>
                <a:cxn ang="0">
                  <a:pos x="8511" y="20329"/>
                </a:cxn>
                <a:cxn ang="0">
                  <a:pos x="8033" y="20046"/>
                </a:cxn>
                <a:cxn ang="0">
                  <a:pos x="7501" y="19340"/>
                </a:cxn>
                <a:cxn ang="0">
                  <a:pos x="6171" y="19764"/>
                </a:cxn>
                <a:cxn ang="0">
                  <a:pos x="4841" y="19199"/>
                </a:cxn>
                <a:cxn ang="0">
                  <a:pos x="3777" y="18493"/>
                </a:cxn>
                <a:cxn ang="0">
                  <a:pos x="2819" y="17364"/>
                </a:cxn>
                <a:cxn ang="0">
                  <a:pos x="2500" y="16517"/>
                </a:cxn>
                <a:cxn ang="0">
                  <a:pos x="1968" y="16376"/>
                </a:cxn>
                <a:cxn ang="0">
                  <a:pos x="957" y="15529"/>
                </a:cxn>
                <a:cxn ang="0">
                  <a:pos x="106" y="13835"/>
                </a:cxn>
                <a:cxn ang="0">
                  <a:pos x="0" y="11999"/>
                </a:cxn>
                <a:cxn ang="0">
                  <a:pos x="106" y="10023"/>
                </a:cxn>
                <a:cxn ang="0">
                  <a:pos x="904" y="7764"/>
                </a:cxn>
                <a:cxn ang="0">
                  <a:pos x="1968" y="6493"/>
                </a:cxn>
                <a:cxn ang="0">
                  <a:pos x="2553" y="5082"/>
                </a:cxn>
                <a:cxn ang="0">
                  <a:pos x="3404" y="3388"/>
                </a:cxn>
                <a:cxn ang="0">
                  <a:pos x="4043" y="2258"/>
                </a:cxn>
                <a:cxn ang="0">
                  <a:pos x="4681" y="1694"/>
                </a:cxn>
                <a:cxn ang="0">
                  <a:pos x="5213" y="1129"/>
                </a:cxn>
                <a:cxn ang="0">
                  <a:pos x="5692" y="988"/>
                </a:cxn>
                <a:cxn ang="0">
                  <a:pos x="6437" y="423"/>
                </a:cxn>
                <a:cxn ang="0">
                  <a:pos x="7501" y="423"/>
                </a:cxn>
                <a:cxn ang="0">
                  <a:pos x="8086" y="988"/>
                </a:cxn>
                <a:cxn ang="0">
                  <a:pos x="8299" y="564"/>
                </a:cxn>
                <a:cxn ang="0">
                  <a:pos x="9416" y="0"/>
                </a:cxn>
                <a:cxn ang="0">
                  <a:pos x="11438" y="282"/>
                </a:cxn>
              </a:cxnLst>
              <a:rect l="0" t="0" r="r" b="b"/>
              <a:pathLst>
                <a:path w="21600" h="21600">
                  <a:moveTo>
                    <a:pt x="12395" y="988"/>
                  </a:moveTo>
                  <a:lnTo>
                    <a:pt x="12395" y="988"/>
                  </a:lnTo>
                  <a:lnTo>
                    <a:pt x="12395" y="1129"/>
                  </a:lnTo>
                  <a:lnTo>
                    <a:pt x="12395" y="1129"/>
                  </a:lnTo>
                  <a:lnTo>
                    <a:pt x="12395" y="1129"/>
                  </a:lnTo>
                  <a:lnTo>
                    <a:pt x="12448" y="1129"/>
                  </a:lnTo>
                  <a:lnTo>
                    <a:pt x="12448" y="1129"/>
                  </a:lnTo>
                  <a:lnTo>
                    <a:pt x="12502" y="1129"/>
                  </a:lnTo>
                  <a:lnTo>
                    <a:pt x="12608" y="1129"/>
                  </a:lnTo>
                  <a:lnTo>
                    <a:pt x="12661" y="1129"/>
                  </a:lnTo>
                  <a:lnTo>
                    <a:pt x="12821" y="1129"/>
                  </a:lnTo>
                  <a:lnTo>
                    <a:pt x="12927" y="988"/>
                  </a:lnTo>
                  <a:lnTo>
                    <a:pt x="13087" y="988"/>
                  </a:lnTo>
                  <a:lnTo>
                    <a:pt x="13193" y="988"/>
                  </a:lnTo>
                  <a:lnTo>
                    <a:pt x="13353" y="988"/>
                  </a:lnTo>
                  <a:lnTo>
                    <a:pt x="13513" y="988"/>
                  </a:lnTo>
                  <a:lnTo>
                    <a:pt x="13779" y="847"/>
                  </a:lnTo>
                  <a:lnTo>
                    <a:pt x="14098" y="847"/>
                  </a:lnTo>
                  <a:lnTo>
                    <a:pt x="14417" y="847"/>
                  </a:lnTo>
                  <a:lnTo>
                    <a:pt x="14736" y="847"/>
                  </a:lnTo>
                  <a:lnTo>
                    <a:pt x="15321" y="988"/>
                  </a:lnTo>
                  <a:lnTo>
                    <a:pt x="15853" y="1270"/>
                  </a:lnTo>
                  <a:lnTo>
                    <a:pt x="16439" y="1694"/>
                  </a:lnTo>
                  <a:lnTo>
                    <a:pt x="17024" y="2258"/>
                  </a:lnTo>
                  <a:lnTo>
                    <a:pt x="17556" y="2823"/>
                  </a:lnTo>
                  <a:lnTo>
                    <a:pt x="18088" y="3388"/>
                  </a:lnTo>
                  <a:lnTo>
                    <a:pt x="18195" y="3529"/>
                  </a:lnTo>
                  <a:lnTo>
                    <a:pt x="18301" y="3811"/>
                  </a:lnTo>
                  <a:lnTo>
                    <a:pt x="18460" y="4093"/>
                  </a:lnTo>
                  <a:lnTo>
                    <a:pt x="18567" y="4376"/>
                  </a:lnTo>
                  <a:lnTo>
                    <a:pt x="18673" y="4658"/>
                  </a:lnTo>
                  <a:lnTo>
                    <a:pt x="18833" y="4940"/>
                  </a:lnTo>
                  <a:lnTo>
                    <a:pt x="18939" y="5082"/>
                  </a:lnTo>
                  <a:lnTo>
                    <a:pt x="18992" y="5223"/>
                  </a:lnTo>
                  <a:lnTo>
                    <a:pt x="19152" y="5082"/>
                  </a:lnTo>
                  <a:lnTo>
                    <a:pt x="19258" y="5082"/>
                  </a:lnTo>
                  <a:lnTo>
                    <a:pt x="19365" y="5082"/>
                  </a:lnTo>
                  <a:lnTo>
                    <a:pt x="19471" y="5082"/>
                  </a:lnTo>
                  <a:lnTo>
                    <a:pt x="19631" y="5223"/>
                  </a:lnTo>
                  <a:lnTo>
                    <a:pt x="19737" y="5364"/>
                  </a:lnTo>
                  <a:lnTo>
                    <a:pt x="19844" y="5505"/>
                  </a:lnTo>
                  <a:lnTo>
                    <a:pt x="19897" y="5505"/>
                  </a:lnTo>
                  <a:lnTo>
                    <a:pt x="20163" y="5929"/>
                  </a:lnTo>
                  <a:lnTo>
                    <a:pt x="20429" y="6352"/>
                  </a:lnTo>
                  <a:lnTo>
                    <a:pt x="20695" y="6776"/>
                  </a:lnTo>
                  <a:lnTo>
                    <a:pt x="20908" y="7340"/>
                  </a:lnTo>
                  <a:lnTo>
                    <a:pt x="21121" y="8046"/>
                  </a:lnTo>
                  <a:lnTo>
                    <a:pt x="21333" y="8611"/>
                  </a:lnTo>
                  <a:lnTo>
                    <a:pt x="21387" y="8893"/>
                  </a:lnTo>
                  <a:lnTo>
                    <a:pt x="21493" y="9317"/>
                  </a:lnTo>
                  <a:lnTo>
                    <a:pt x="21493" y="9741"/>
                  </a:lnTo>
                  <a:lnTo>
                    <a:pt x="21546" y="10164"/>
                  </a:lnTo>
                  <a:lnTo>
                    <a:pt x="21600" y="10588"/>
                  </a:lnTo>
                  <a:lnTo>
                    <a:pt x="21600" y="10870"/>
                  </a:lnTo>
                  <a:lnTo>
                    <a:pt x="21546" y="11294"/>
                  </a:lnTo>
                  <a:lnTo>
                    <a:pt x="21493" y="11576"/>
                  </a:lnTo>
                  <a:lnTo>
                    <a:pt x="21387" y="12282"/>
                  </a:lnTo>
                  <a:lnTo>
                    <a:pt x="21280" y="12988"/>
                  </a:lnTo>
                  <a:lnTo>
                    <a:pt x="21067" y="13411"/>
                  </a:lnTo>
                  <a:lnTo>
                    <a:pt x="20908" y="13976"/>
                  </a:lnTo>
                  <a:lnTo>
                    <a:pt x="20695" y="14541"/>
                  </a:lnTo>
                  <a:lnTo>
                    <a:pt x="20429" y="15105"/>
                  </a:lnTo>
                  <a:lnTo>
                    <a:pt x="20269" y="15246"/>
                  </a:lnTo>
                  <a:lnTo>
                    <a:pt x="20056" y="15388"/>
                  </a:lnTo>
                  <a:lnTo>
                    <a:pt x="19950" y="15670"/>
                  </a:lnTo>
                  <a:lnTo>
                    <a:pt x="19844" y="16093"/>
                  </a:lnTo>
                  <a:lnTo>
                    <a:pt x="19790" y="16517"/>
                  </a:lnTo>
                  <a:lnTo>
                    <a:pt x="19631" y="17082"/>
                  </a:lnTo>
                  <a:lnTo>
                    <a:pt x="19524" y="17364"/>
                  </a:lnTo>
                  <a:lnTo>
                    <a:pt x="19365" y="17646"/>
                  </a:lnTo>
                  <a:lnTo>
                    <a:pt x="19046" y="18211"/>
                  </a:lnTo>
                  <a:lnTo>
                    <a:pt x="18833" y="18635"/>
                  </a:lnTo>
                  <a:lnTo>
                    <a:pt x="18514" y="19199"/>
                  </a:lnTo>
                  <a:lnTo>
                    <a:pt x="18195" y="19482"/>
                  </a:lnTo>
                  <a:lnTo>
                    <a:pt x="17929" y="19764"/>
                  </a:lnTo>
                  <a:lnTo>
                    <a:pt x="17609" y="20046"/>
                  </a:lnTo>
                  <a:lnTo>
                    <a:pt x="17290" y="20329"/>
                  </a:lnTo>
                  <a:lnTo>
                    <a:pt x="16971" y="20611"/>
                  </a:lnTo>
                  <a:lnTo>
                    <a:pt x="16864" y="20611"/>
                  </a:lnTo>
                  <a:lnTo>
                    <a:pt x="16705" y="20611"/>
                  </a:lnTo>
                  <a:lnTo>
                    <a:pt x="16598" y="20611"/>
                  </a:lnTo>
                  <a:lnTo>
                    <a:pt x="16439" y="20752"/>
                  </a:lnTo>
                  <a:lnTo>
                    <a:pt x="16332" y="20752"/>
                  </a:lnTo>
                  <a:lnTo>
                    <a:pt x="16226" y="20752"/>
                  </a:lnTo>
                  <a:lnTo>
                    <a:pt x="16066" y="20894"/>
                  </a:lnTo>
                  <a:lnTo>
                    <a:pt x="15960" y="20894"/>
                  </a:lnTo>
                  <a:lnTo>
                    <a:pt x="15747" y="21176"/>
                  </a:lnTo>
                  <a:lnTo>
                    <a:pt x="15534" y="21317"/>
                  </a:lnTo>
                  <a:lnTo>
                    <a:pt x="15375" y="21317"/>
                  </a:lnTo>
                  <a:lnTo>
                    <a:pt x="15215" y="21458"/>
                  </a:lnTo>
                  <a:lnTo>
                    <a:pt x="15002" y="21458"/>
                  </a:lnTo>
                  <a:lnTo>
                    <a:pt x="14790" y="21458"/>
                  </a:lnTo>
                  <a:lnTo>
                    <a:pt x="14577" y="21458"/>
                  </a:lnTo>
                  <a:lnTo>
                    <a:pt x="14417" y="21600"/>
                  </a:lnTo>
                  <a:lnTo>
                    <a:pt x="14045" y="21600"/>
                  </a:lnTo>
                  <a:lnTo>
                    <a:pt x="13672" y="21600"/>
                  </a:lnTo>
                  <a:lnTo>
                    <a:pt x="13353" y="21458"/>
                  </a:lnTo>
                  <a:lnTo>
                    <a:pt x="12981" y="21317"/>
                  </a:lnTo>
                  <a:lnTo>
                    <a:pt x="12661" y="21035"/>
                  </a:lnTo>
                  <a:lnTo>
                    <a:pt x="12289" y="20894"/>
                  </a:lnTo>
                  <a:lnTo>
                    <a:pt x="11916" y="20611"/>
                  </a:lnTo>
                  <a:lnTo>
                    <a:pt x="11597" y="20329"/>
                  </a:lnTo>
                  <a:lnTo>
                    <a:pt x="11438" y="20611"/>
                  </a:lnTo>
                  <a:lnTo>
                    <a:pt x="11225" y="20752"/>
                  </a:lnTo>
                  <a:lnTo>
                    <a:pt x="11065" y="20752"/>
                  </a:lnTo>
                  <a:lnTo>
                    <a:pt x="10906" y="20894"/>
                  </a:lnTo>
                  <a:lnTo>
                    <a:pt x="10480" y="21035"/>
                  </a:lnTo>
                  <a:lnTo>
                    <a:pt x="10055" y="20894"/>
                  </a:lnTo>
                  <a:lnTo>
                    <a:pt x="9682" y="20752"/>
                  </a:lnTo>
                  <a:lnTo>
                    <a:pt x="9256" y="20611"/>
                  </a:lnTo>
                  <a:lnTo>
                    <a:pt x="8884" y="20329"/>
                  </a:lnTo>
                  <a:lnTo>
                    <a:pt x="8511" y="20329"/>
                  </a:lnTo>
                  <a:lnTo>
                    <a:pt x="8405" y="20188"/>
                  </a:lnTo>
                  <a:lnTo>
                    <a:pt x="8246" y="20188"/>
                  </a:lnTo>
                  <a:lnTo>
                    <a:pt x="8192" y="20046"/>
                  </a:lnTo>
                  <a:lnTo>
                    <a:pt x="8033" y="20046"/>
                  </a:lnTo>
                  <a:lnTo>
                    <a:pt x="7873" y="19905"/>
                  </a:lnTo>
                  <a:lnTo>
                    <a:pt x="7767" y="19764"/>
                  </a:lnTo>
                  <a:lnTo>
                    <a:pt x="7607" y="19623"/>
                  </a:lnTo>
                  <a:lnTo>
                    <a:pt x="7501" y="19340"/>
                  </a:lnTo>
                  <a:lnTo>
                    <a:pt x="7182" y="19623"/>
                  </a:lnTo>
                  <a:lnTo>
                    <a:pt x="6863" y="19623"/>
                  </a:lnTo>
                  <a:lnTo>
                    <a:pt x="6490" y="19764"/>
                  </a:lnTo>
                  <a:lnTo>
                    <a:pt x="6171" y="19764"/>
                  </a:lnTo>
                  <a:lnTo>
                    <a:pt x="5798" y="19623"/>
                  </a:lnTo>
                  <a:lnTo>
                    <a:pt x="5532" y="19623"/>
                  </a:lnTo>
                  <a:lnTo>
                    <a:pt x="5160" y="19340"/>
                  </a:lnTo>
                  <a:lnTo>
                    <a:pt x="4841" y="19199"/>
                  </a:lnTo>
                  <a:lnTo>
                    <a:pt x="4628" y="19058"/>
                  </a:lnTo>
                  <a:lnTo>
                    <a:pt x="4309" y="18917"/>
                  </a:lnTo>
                  <a:lnTo>
                    <a:pt x="4043" y="18635"/>
                  </a:lnTo>
                  <a:lnTo>
                    <a:pt x="3777" y="18493"/>
                  </a:lnTo>
                  <a:lnTo>
                    <a:pt x="3564" y="18211"/>
                  </a:lnTo>
                  <a:lnTo>
                    <a:pt x="3298" y="17929"/>
                  </a:lnTo>
                  <a:lnTo>
                    <a:pt x="3032" y="17646"/>
                  </a:lnTo>
                  <a:lnTo>
                    <a:pt x="2819" y="17364"/>
                  </a:lnTo>
                  <a:lnTo>
                    <a:pt x="2819" y="17082"/>
                  </a:lnTo>
                  <a:lnTo>
                    <a:pt x="2713" y="16799"/>
                  </a:lnTo>
                  <a:lnTo>
                    <a:pt x="2606" y="16658"/>
                  </a:lnTo>
                  <a:lnTo>
                    <a:pt x="2500" y="16517"/>
                  </a:lnTo>
                  <a:lnTo>
                    <a:pt x="2340" y="16517"/>
                  </a:lnTo>
                  <a:lnTo>
                    <a:pt x="2234" y="16517"/>
                  </a:lnTo>
                  <a:lnTo>
                    <a:pt x="2074" y="16517"/>
                  </a:lnTo>
                  <a:lnTo>
                    <a:pt x="1968" y="16376"/>
                  </a:lnTo>
                  <a:lnTo>
                    <a:pt x="1755" y="16235"/>
                  </a:lnTo>
                  <a:lnTo>
                    <a:pt x="1436" y="16093"/>
                  </a:lnTo>
                  <a:lnTo>
                    <a:pt x="1170" y="15811"/>
                  </a:lnTo>
                  <a:lnTo>
                    <a:pt x="957" y="15529"/>
                  </a:lnTo>
                  <a:lnTo>
                    <a:pt x="691" y="15388"/>
                  </a:lnTo>
                  <a:lnTo>
                    <a:pt x="478" y="14964"/>
                  </a:lnTo>
                  <a:lnTo>
                    <a:pt x="265" y="14399"/>
                  </a:lnTo>
                  <a:lnTo>
                    <a:pt x="106" y="13835"/>
                  </a:lnTo>
                  <a:lnTo>
                    <a:pt x="53" y="13411"/>
                  </a:lnTo>
                  <a:lnTo>
                    <a:pt x="0" y="12988"/>
                  </a:lnTo>
                  <a:lnTo>
                    <a:pt x="0" y="12564"/>
                  </a:lnTo>
                  <a:lnTo>
                    <a:pt x="0" y="11999"/>
                  </a:lnTo>
                  <a:lnTo>
                    <a:pt x="0" y="11435"/>
                  </a:lnTo>
                  <a:lnTo>
                    <a:pt x="0" y="10870"/>
                  </a:lnTo>
                  <a:lnTo>
                    <a:pt x="53" y="10588"/>
                  </a:lnTo>
                  <a:lnTo>
                    <a:pt x="106" y="10023"/>
                  </a:lnTo>
                  <a:lnTo>
                    <a:pt x="212" y="9317"/>
                  </a:lnTo>
                  <a:lnTo>
                    <a:pt x="425" y="8752"/>
                  </a:lnTo>
                  <a:lnTo>
                    <a:pt x="638" y="8188"/>
                  </a:lnTo>
                  <a:lnTo>
                    <a:pt x="904" y="7764"/>
                  </a:lnTo>
                  <a:lnTo>
                    <a:pt x="1116" y="7482"/>
                  </a:lnTo>
                  <a:lnTo>
                    <a:pt x="1436" y="7058"/>
                  </a:lnTo>
                  <a:lnTo>
                    <a:pt x="1702" y="6776"/>
                  </a:lnTo>
                  <a:lnTo>
                    <a:pt x="1968" y="6493"/>
                  </a:lnTo>
                  <a:lnTo>
                    <a:pt x="2127" y="5929"/>
                  </a:lnTo>
                  <a:lnTo>
                    <a:pt x="2181" y="6070"/>
                  </a:lnTo>
                  <a:lnTo>
                    <a:pt x="2393" y="5505"/>
                  </a:lnTo>
                  <a:lnTo>
                    <a:pt x="2553" y="5082"/>
                  </a:lnTo>
                  <a:lnTo>
                    <a:pt x="2766" y="4658"/>
                  </a:lnTo>
                  <a:lnTo>
                    <a:pt x="2926" y="4235"/>
                  </a:lnTo>
                  <a:lnTo>
                    <a:pt x="3138" y="3670"/>
                  </a:lnTo>
                  <a:lnTo>
                    <a:pt x="3404" y="3388"/>
                  </a:lnTo>
                  <a:lnTo>
                    <a:pt x="3564" y="3105"/>
                  </a:lnTo>
                  <a:lnTo>
                    <a:pt x="3777" y="2682"/>
                  </a:lnTo>
                  <a:lnTo>
                    <a:pt x="3936" y="2541"/>
                  </a:lnTo>
                  <a:lnTo>
                    <a:pt x="4043" y="2258"/>
                  </a:lnTo>
                  <a:lnTo>
                    <a:pt x="4202" y="2117"/>
                  </a:lnTo>
                  <a:lnTo>
                    <a:pt x="4362" y="1976"/>
                  </a:lnTo>
                  <a:lnTo>
                    <a:pt x="4521" y="1835"/>
                  </a:lnTo>
                  <a:lnTo>
                    <a:pt x="4681" y="1694"/>
                  </a:lnTo>
                  <a:lnTo>
                    <a:pt x="4787" y="1552"/>
                  </a:lnTo>
                  <a:lnTo>
                    <a:pt x="4947" y="1552"/>
                  </a:lnTo>
                  <a:lnTo>
                    <a:pt x="5053" y="1411"/>
                  </a:lnTo>
                  <a:lnTo>
                    <a:pt x="5213" y="1129"/>
                  </a:lnTo>
                  <a:lnTo>
                    <a:pt x="5319" y="1129"/>
                  </a:lnTo>
                  <a:lnTo>
                    <a:pt x="5479" y="1129"/>
                  </a:lnTo>
                  <a:lnTo>
                    <a:pt x="5532" y="988"/>
                  </a:lnTo>
                  <a:lnTo>
                    <a:pt x="5692" y="988"/>
                  </a:lnTo>
                  <a:lnTo>
                    <a:pt x="5798" y="847"/>
                  </a:lnTo>
                  <a:lnTo>
                    <a:pt x="5958" y="847"/>
                  </a:lnTo>
                  <a:lnTo>
                    <a:pt x="6224" y="564"/>
                  </a:lnTo>
                  <a:lnTo>
                    <a:pt x="6437" y="423"/>
                  </a:lnTo>
                  <a:lnTo>
                    <a:pt x="6703" y="282"/>
                  </a:lnTo>
                  <a:lnTo>
                    <a:pt x="7022" y="282"/>
                  </a:lnTo>
                  <a:lnTo>
                    <a:pt x="7288" y="282"/>
                  </a:lnTo>
                  <a:lnTo>
                    <a:pt x="7501" y="423"/>
                  </a:lnTo>
                  <a:lnTo>
                    <a:pt x="7767" y="564"/>
                  </a:lnTo>
                  <a:lnTo>
                    <a:pt x="7926" y="988"/>
                  </a:lnTo>
                  <a:lnTo>
                    <a:pt x="8033" y="988"/>
                  </a:lnTo>
                  <a:lnTo>
                    <a:pt x="8086" y="988"/>
                  </a:lnTo>
                  <a:lnTo>
                    <a:pt x="8192" y="847"/>
                  </a:lnTo>
                  <a:lnTo>
                    <a:pt x="8246" y="847"/>
                  </a:lnTo>
                  <a:lnTo>
                    <a:pt x="8246" y="705"/>
                  </a:lnTo>
                  <a:lnTo>
                    <a:pt x="8299" y="564"/>
                  </a:lnTo>
                  <a:lnTo>
                    <a:pt x="8352" y="564"/>
                  </a:lnTo>
                  <a:lnTo>
                    <a:pt x="8405" y="423"/>
                  </a:lnTo>
                  <a:lnTo>
                    <a:pt x="8937" y="141"/>
                  </a:lnTo>
                  <a:lnTo>
                    <a:pt x="9416" y="0"/>
                  </a:lnTo>
                  <a:lnTo>
                    <a:pt x="9948" y="0"/>
                  </a:lnTo>
                  <a:lnTo>
                    <a:pt x="10427" y="0"/>
                  </a:lnTo>
                  <a:lnTo>
                    <a:pt x="10906" y="0"/>
                  </a:lnTo>
                  <a:lnTo>
                    <a:pt x="11438" y="282"/>
                  </a:lnTo>
                  <a:lnTo>
                    <a:pt x="11916" y="564"/>
                  </a:lnTo>
                  <a:lnTo>
                    <a:pt x="12395" y="988"/>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1" name="未知"/>
            <p:cNvSpPr>
              <a:spLocks noChangeAspect="1"/>
            </p:cNvSpPr>
            <p:nvPr/>
          </p:nvSpPr>
          <p:spPr bwMode="auto">
            <a:xfrm>
              <a:off x="1501" y="2032"/>
              <a:ext cx="261" cy="111"/>
            </a:xfrm>
            <a:custGeom>
              <a:avLst/>
              <a:gdLst/>
              <a:ahLst/>
              <a:cxnLst>
                <a:cxn ang="0">
                  <a:pos x="10893" y="449"/>
                </a:cxn>
                <a:cxn ang="0">
                  <a:pos x="13523" y="899"/>
                </a:cxn>
                <a:cxn ang="0">
                  <a:pos x="16152" y="2700"/>
                </a:cxn>
                <a:cxn ang="0">
                  <a:pos x="18782" y="4949"/>
                </a:cxn>
                <a:cxn ang="0">
                  <a:pos x="20097" y="6750"/>
                </a:cxn>
                <a:cxn ang="0">
                  <a:pos x="20660" y="8100"/>
                </a:cxn>
                <a:cxn ang="0">
                  <a:pos x="21224" y="9450"/>
                </a:cxn>
                <a:cxn ang="0">
                  <a:pos x="21600" y="10800"/>
                </a:cxn>
                <a:cxn ang="0">
                  <a:pos x="21036" y="13049"/>
                </a:cxn>
                <a:cxn ang="0">
                  <a:pos x="20284" y="14850"/>
                </a:cxn>
                <a:cxn ang="0">
                  <a:pos x="19345" y="16200"/>
                </a:cxn>
                <a:cxn ang="0">
                  <a:pos x="18406" y="17999"/>
                </a:cxn>
                <a:cxn ang="0">
                  <a:pos x="17279" y="19799"/>
                </a:cxn>
                <a:cxn ang="0">
                  <a:pos x="16152" y="20699"/>
                </a:cxn>
                <a:cxn ang="0">
                  <a:pos x="15026" y="21600"/>
                </a:cxn>
                <a:cxn ang="0">
                  <a:pos x="13711" y="21600"/>
                </a:cxn>
                <a:cxn ang="0">
                  <a:pos x="12208" y="20699"/>
                </a:cxn>
                <a:cxn ang="0">
                  <a:pos x="9766" y="20699"/>
                </a:cxn>
                <a:cxn ang="0">
                  <a:pos x="7325" y="19349"/>
                </a:cxn>
                <a:cxn ang="0">
                  <a:pos x="6010" y="17550"/>
                </a:cxn>
                <a:cxn ang="0">
                  <a:pos x="5071" y="16200"/>
                </a:cxn>
                <a:cxn ang="0">
                  <a:pos x="3756" y="14850"/>
                </a:cxn>
                <a:cxn ang="0">
                  <a:pos x="2629" y="14850"/>
                </a:cxn>
                <a:cxn ang="0">
                  <a:pos x="1314" y="13949"/>
                </a:cxn>
                <a:cxn ang="0">
                  <a:pos x="187" y="12150"/>
                </a:cxn>
                <a:cxn ang="0">
                  <a:pos x="0" y="10800"/>
                </a:cxn>
                <a:cxn ang="0">
                  <a:pos x="0" y="9899"/>
                </a:cxn>
                <a:cxn ang="0">
                  <a:pos x="0" y="8999"/>
                </a:cxn>
                <a:cxn ang="0">
                  <a:pos x="187" y="8100"/>
                </a:cxn>
                <a:cxn ang="0">
                  <a:pos x="187" y="8100"/>
                </a:cxn>
                <a:cxn ang="0">
                  <a:pos x="375" y="8100"/>
                </a:cxn>
                <a:cxn ang="0">
                  <a:pos x="375" y="8549"/>
                </a:cxn>
                <a:cxn ang="0">
                  <a:pos x="563" y="8549"/>
                </a:cxn>
                <a:cxn ang="0">
                  <a:pos x="939" y="8100"/>
                </a:cxn>
                <a:cxn ang="0">
                  <a:pos x="1502" y="5400"/>
                </a:cxn>
                <a:cxn ang="0">
                  <a:pos x="3568" y="2249"/>
                </a:cxn>
                <a:cxn ang="0">
                  <a:pos x="6010" y="0"/>
                </a:cxn>
                <a:cxn ang="0">
                  <a:pos x="7513" y="0"/>
                </a:cxn>
                <a:cxn ang="0">
                  <a:pos x="8827" y="449"/>
                </a:cxn>
              </a:cxnLst>
              <a:rect l="0" t="0" r="r" b="b"/>
              <a:pathLst>
                <a:path w="21600" h="21600">
                  <a:moveTo>
                    <a:pt x="9578" y="899"/>
                  </a:moveTo>
                  <a:lnTo>
                    <a:pt x="10893" y="449"/>
                  </a:lnTo>
                  <a:lnTo>
                    <a:pt x="12208" y="449"/>
                  </a:lnTo>
                  <a:lnTo>
                    <a:pt x="13523" y="899"/>
                  </a:lnTo>
                  <a:lnTo>
                    <a:pt x="15026" y="1350"/>
                  </a:lnTo>
                  <a:lnTo>
                    <a:pt x="16152" y="2700"/>
                  </a:lnTo>
                  <a:lnTo>
                    <a:pt x="17467" y="3149"/>
                  </a:lnTo>
                  <a:lnTo>
                    <a:pt x="18782" y="4949"/>
                  </a:lnTo>
                  <a:lnTo>
                    <a:pt x="19909" y="6299"/>
                  </a:lnTo>
                  <a:lnTo>
                    <a:pt x="20097" y="6750"/>
                  </a:lnTo>
                  <a:lnTo>
                    <a:pt x="20284" y="7199"/>
                  </a:lnTo>
                  <a:lnTo>
                    <a:pt x="20660" y="8100"/>
                  </a:lnTo>
                  <a:lnTo>
                    <a:pt x="20848" y="8549"/>
                  </a:lnTo>
                  <a:lnTo>
                    <a:pt x="21224" y="9450"/>
                  </a:lnTo>
                  <a:lnTo>
                    <a:pt x="21412" y="9899"/>
                  </a:lnTo>
                  <a:lnTo>
                    <a:pt x="21600" y="10800"/>
                  </a:lnTo>
                  <a:lnTo>
                    <a:pt x="21600" y="11699"/>
                  </a:lnTo>
                  <a:lnTo>
                    <a:pt x="21036" y="13049"/>
                  </a:lnTo>
                  <a:lnTo>
                    <a:pt x="20660" y="13949"/>
                  </a:lnTo>
                  <a:lnTo>
                    <a:pt x="20284" y="14850"/>
                  </a:lnTo>
                  <a:lnTo>
                    <a:pt x="19721" y="15749"/>
                  </a:lnTo>
                  <a:lnTo>
                    <a:pt x="19345" y="16200"/>
                  </a:lnTo>
                  <a:lnTo>
                    <a:pt x="18970" y="17550"/>
                  </a:lnTo>
                  <a:lnTo>
                    <a:pt x="18406" y="17999"/>
                  </a:lnTo>
                  <a:lnTo>
                    <a:pt x="17843" y="18900"/>
                  </a:lnTo>
                  <a:lnTo>
                    <a:pt x="17279" y="19799"/>
                  </a:lnTo>
                  <a:lnTo>
                    <a:pt x="16716" y="20699"/>
                  </a:lnTo>
                  <a:lnTo>
                    <a:pt x="16152" y="20699"/>
                  </a:lnTo>
                  <a:lnTo>
                    <a:pt x="15777" y="21600"/>
                  </a:lnTo>
                  <a:lnTo>
                    <a:pt x="15026" y="21600"/>
                  </a:lnTo>
                  <a:lnTo>
                    <a:pt x="14462" y="21600"/>
                  </a:lnTo>
                  <a:lnTo>
                    <a:pt x="13711" y="21600"/>
                  </a:lnTo>
                  <a:lnTo>
                    <a:pt x="13147" y="21149"/>
                  </a:lnTo>
                  <a:lnTo>
                    <a:pt x="12208" y="20699"/>
                  </a:lnTo>
                  <a:lnTo>
                    <a:pt x="10893" y="20699"/>
                  </a:lnTo>
                  <a:lnTo>
                    <a:pt x="9766" y="20699"/>
                  </a:lnTo>
                  <a:lnTo>
                    <a:pt x="8639" y="19799"/>
                  </a:lnTo>
                  <a:lnTo>
                    <a:pt x="7325" y="19349"/>
                  </a:lnTo>
                  <a:lnTo>
                    <a:pt x="6573" y="18449"/>
                  </a:lnTo>
                  <a:lnTo>
                    <a:pt x="6010" y="17550"/>
                  </a:lnTo>
                  <a:lnTo>
                    <a:pt x="5446" y="17099"/>
                  </a:lnTo>
                  <a:lnTo>
                    <a:pt x="5071" y="16200"/>
                  </a:lnTo>
                  <a:lnTo>
                    <a:pt x="4507" y="14850"/>
                  </a:lnTo>
                  <a:lnTo>
                    <a:pt x="3756" y="14850"/>
                  </a:lnTo>
                  <a:lnTo>
                    <a:pt x="3380" y="14850"/>
                  </a:lnTo>
                  <a:lnTo>
                    <a:pt x="2629" y="14850"/>
                  </a:lnTo>
                  <a:lnTo>
                    <a:pt x="1878" y="14399"/>
                  </a:lnTo>
                  <a:lnTo>
                    <a:pt x="1314" y="13949"/>
                  </a:lnTo>
                  <a:lnTo>
                    <a:pt x="751" y="13049"/>
                  </a:lnTo>
                  <a:lnTo>
                    <a:pt x="187" y="12150"/>
                  </a:lnTo>
                  <a:lnTo>
                    <a:pt x="0" y="10800"/>
                  </a:lnTo>
                  <a:lnTo>
                    <a:pt x="0" y="10800"/>
                  </a:lnTo>
                  <a:lnTo>
                    <a:pt x="0" y="10349"/>
                  </a:lnTo>
                  <a:lnTo>
                    <a:pt x="0" y="9899"/>
                  </a:lnTo>
                  <a:lnTo>
                    <a:pt x="0" y="9450"/>
                  </a:lnTo>
                  <a:lnTo>
                    <a:pt x="0" y="8999"/>
                  </a:lnTo>
                  <a:lnTo>
                    <a:pt x="0" y="8549"/>
                  </a:lnTo>
                  <a:lnTo>
                    <a:pt x="187" y="8100"/>
                  </a:lnTo>
                  <a:lnTo>
                    <a:pt x="187" y="8100"/>
                  </a:lnTo>
                  <a:lnTo>
                    <a:pt x="187" y="8100"/>
                  </a:lnTo>
                  <a:lnTo>
                    <a:pt x="187" y="8100"/>
                  </a:lnTo>
                  <a:lnTo>
                    <a:pt x="375" y="8100"/>
                  </a:lnTo>
                  <a:lnTo>
                    <a:pt x="375" y="8100"/>
                  </a:lnTo>
                  <a:lnTo>
                    <a:pt x="375" y="8549"/>
                  </a:lnTo>
                  <a:lnTo>
                    <a:pt x="375" y="8549"/>
                  </a:lnTo>
                  <a:lnTo>
                    <a:pt x="563" y="8549"/>
                  </a:lnTo>
                  <a:lnTo>
                    <a:pt x="563" y="8549"/>
                  </a:lnTo>
                  <a:lnTo>
                    <a:pt x="939" y="8100"/>
                  </a:lnTo>
                  <a:lnTo>
                    <a:pt x="563" y="7199"/>
                  </a:lnTo>
                  <a:lnTo>
                    <a:pt x="1502" y="5400"/>
                  </a:lnTo>
                  <a:lnTo>
                    <a:pt x="2629" y="3599"/>
                  </a:lnTo>
                  <a:lnTo>
                    <a:pt x="3568" y="2249"/>
                  </a:lnTo>
                  <a:lnTo>
                    <a:pt x="4695" y="899"/>
                  </a:lnTo>
                  <a:lnTo>
                    <a:pt x="6010" y="0"/>
                  </a:lnTo>
                  <a:lnTo>
                    <a:pt x="6949" y="0"/>
                  </a:lnTo>
                  <a:lnTo>
                    <a:pt x="7513" y="0"/>
                  </a:lnTo>
                  <a:lnTo>
                    <a:pt x="8264" y="0"/>
                  </a:lnTo>
                  <a:lnTo>
                    <a:pt x="8827" y="449"/>
                  </a:lnTo>
                  <a:lnTo>
                    <a:pt x="9578" y="8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2" name="未知"/>
            <p:cNvSpPr>
              <a:spLocks noChangeAspect="1"/>
            </p:cNvSpPr>
            <p:nvPr/>
          </p:nvSpPr>
          <p:spPr bwMode="auto">
            <a:xfrm>
              <a:off x="1501" y="2032"/>
              <a:ext cx="261" cy="111"/>
            </a:xfrm>
            <a:custGeom>
              <a:avLst/>
              <a:gdLst/>
              <a:ahLst/>
              <a:cxnLst>
                <a:cxn ang="0">
                  <a:pos x="10893" y="449"/>
                </a:cxn>
                <a:cxn ang="0">
                  <a:pos x="13523" y="899"/>
                </a:cxn>
                <a:cxn ang="0">
                  <a:pos x="16152" y="2700"/>
                </a:cxn>
                <a:cxn ang="0">
                  <a:pos x="18782" y="4949"/>
                </a:cxn>
                <a:cxn ang="0">
                  <a:pos x="20097" y="6750"/>
                </a:cxn>
                <a:cxn ang="0">
                  <a:pos x="20660" y="8100"/>
                </a:cxn>
                <a:cxn ang="0">
                  <a:pos x="21224" y="9450"/>
                </a:cxn>
                <a:cxn ang="0">
                  <a:pos x="21600" y="10800"/>
                </a:cxn>
                <a:cxn ang="0">
                  <a:pos x="21036" y="13049"/>
                </a:cxn>
                <a:cxn ang="0">
                  <a:pos x="20284" y="14850"/>
                </a:cxn>
                <a:cxn ang="0">
                  <a:pos x="19345" y="16200"/>
                </a:cxn>
                <a:cxn ang="0">
                  <a:pos x="18406" y="17999"/>
                </a:cxn>
                <a:cxn ang="0">
                  <a:pos x="17279" y="19799"/>
                </a:cxn>
                <a:cxn ang="0">
                  <a:pos x="16152" y="20699"/>
                </a:cxn>
                <a:cxn ang="0">
                  <a:pos x="15026" y="21600"/>
                </a:cxn>
                <a:cxn ang="0">
                  <a:pos x="13711" y="21600"/>
                </a:cxn>
                <a:cxn ang="0">
                  <a:pos x="12208" y="20699"/>
                </a:cxn>
                <a:cxn ang="0">
                  <a:pos x="9766" y="20699"/>
                </a:cxn>
                <a:cxn ang="0">
                  <a:pos x="7325" y="19349"/>
                </a:cxn>
                <a:cxn ang="0">
                  <a:pos x="6010" y="17550"/>
                </a:cxn>
                <a:cxn ang="0">
                  <a:pos x="5071" y="16200"/>
                </a:cxn>
                <a:cxn ang="0">
                  <a:pos x="3756" y="14850"/>
                </a:cxn>
                <a:cxn ang="0">
                  <a:pos x="2629" y="14850"/>
                </a:cxn>
                <a:cxn ang="0">
                  <a:pos x="1314" y="13949"/>
                </a:cxn>
                <a:cxn ang="0">
                  <a:pos x="187" y="12150"/>
                </a:cxn>
                <a:cxn ang="0">
                  <a:pos x="0" y="10800"/>
                </a:cxn>
                <a:cxn ang="0">
                  <a:pos x="0" y="9899"/>
                </a:cxn>
                <a:cxn ang="0">
                  <a:pos x="0" y="8999"/>
                </a:cxn>
                <a:cxn ang="0">
                  <a:pos x="187" y="8100"/>
                </a:cxn>
                <a:cxn ang="0">
                  <a:pos x="187" y="8100"/>
                </a:cxn>
                <a:cxn ang="0">
                  <a:pos x="375" y="8549"/>
                </a:cxn>
                <a:cxn ang="0">
                  <a:pos x="563" y="8549"/>
                </a:cxn>
                <a:cxn ang="0">
                  <a:pos x="563" y="7199"/>
                </a:cxn>
                <a:cxn ang="0">
                  <a:pos x="2629" y="3599"/>
                </a:cxn>
                <a:cxn ang="0">
                  <a:pos x="4695" y="899"/>
                </a:cxn>
                <a:cxn ang="0">
                  <a:pos x="6949" y="0"/>
                </a:cxn>
                <a:cxn ang="0">
                  <a:pos x="8264" y="0"/>
                </a:cxn>
                <a:cxn ang="0">
                  <a:pos x="9578" y="899"/>
                </a:cxn>
              </a:cxnLst>
              <a:rect l="0" t="0" r="r" b="b"/>
              <a:pathLst>
                <a:path w="21600" h="21600">
                  <a:moveTo>
                    <a:pt x="9578" y="899"/>
                  </a:moveTo>
                  <a:lnTo>
                    <a:pt x="10893" y="449"/>
                  </a:lnTo>
                  <a:lnTo>
                    <a:pt x="12208" y="449"/>
                  </a:lnTo>
                  <a:lnTo>
                    <a:pt x="13523" y="899"/>
                  </a:lnTo>
                  <a:lnTo>
                    <a:pt x="15026" y="1350"/>
                  </a:lnTo>
                  <a:lnTo>
                    <a:pt x="16152" y="2700"/>
                  </a:lnTo>
                  <a:lnTo>
                    <a:pt x="17467" y="3149"/>
                  </a:lnTo>
                  <a:lnTo>
                    <a:pt x="18782" y="4949"/>
                  </a:lnTo>
                  <a:lnTo>
                    <a:pt x="19909" y="6299"/>
                  </a:lnTo>
                  <a:lnTo>
                    <a:pt x="20097" y="6750"/>
                  </a:lnTo>
                  <a:lnTo>
                    <a:pt x="20284" y="7199"/>
                  </a:lnTo>
                  <a:lnTo>
                    <a:pt x="20660" y="8100"/>
                  </a:lnTo>
                  <a:lnTo>
                    <a:pt x="20848" y="8549"/>
                  </a:lnTo>
                  <a:lnTo>
                    <a:pt x="21224" y="9450"/>
                  </a:lnTo>
                  <a:lnTo>
                    <a:pt x="21412" y="9899"/>
                  </a:lnTo>
                  <a:lnTo>
                    <a:pt x="21600" y="10800"/>
                  </a:lnTo>
                  <a:lnTo>
                    <a:pt x="21600" y="11699"/>
                  </a:lnTo>
                  <a:lnTo>
                    <a:pt x="21036" y="13049"/>
                  </a:lnTo>
                  <a:lnTo>
                    <a:pt x="20660" y="13949"/>
                  </a:lnTo>
                  <a:lnTo>
                    <a:pt x="20284" y="14850"/>
                  </a:lnTo>
                  <a:lnTo>
                    <a:pt x="19721" y="15749"/>
                  </a:lnTo>
                  <a:lnTo>
                    <a:pt x="19345" y="16200"/>
                  </a:lnTo>
                  <a:lnTo>
                    <a:pt x="18970" y="17550"/>
                  </a:lnTo>
                  <a:lnTo>
                    <a:pt x="18406" y="17999"/>
                  </a:lnTo>
                  <a:lnTo>
                    <a:pt x="17843" y="18900"/>
                  </a:lnTo>
                  <a:lnTo>
                    <a:pt x="17279" y="19799"/>
                  </a:lnTo>
                  <a:lnTo>
                    <a:pt x="16716" y="20699"/>
                  </a:lnTo>
                  <a:lnTo>
                    <a:pt x="16152" y="20699"/>
                  </a:lnTo>
                  <a:lnTo>
                    <a:pt x="15777" y="21600"/>
                  </a:lnTo>
                  <a:lnTo>
                    <a:pt x="15026" y="21600"/>
                  </a:lnTo>
                  <a:lnTo>
                    <a:pt x="14462" y="21600"/>
                  </a:lnTo>
                  <a:lnTo>
                    <a:pt x="13711" y="21600"/>
                  </a:lnTo>
                  <a:lnTo>
                    <a:pt x="13147" y="21149"/>
                  </a:lnTo>
                  <a:lnTo>
                    <a:pt x="12208" y="20699"/>
                  </a:lnTo>
                  <a:lnTo>
                    <a:pt x="10893" y="20699"/>
                  </a:lnTo>
                  <a:lnTo>
                    <a:pt x="9766" y="20699"/>
                  </a:lnTo>
                  <a:lnTo>
                    <a:pt x="8639" y="19799"/>
                  </a:lnTo>
                  <a:lnTo>
                    <a:pt x="7325" y="19349"/>
                  </a:lnTo>
                  <a:lnTo>
                    <a:pt x="6573" y="18449"/>
                  </a:lnTo>
                  <a:lnTo>
                    <a:pt x="6010" y="17550"/>
                  </a:lnTo>
                  <a:lnTo>
                    <a:pt x="5446" y="17099"/>
                  </a:lnTo>
                  <a:lnTo>
                    <a:pt x="5071" y="16200"/>
                  </a:lnTo>
                  <a:lnTo>
                    <a:pt x="4507" y="14850"/>
                  </a:lnTo>
                  <a:lnTo>
                    <a:pt x="3756" y="14850"/>
                  </a:lnTo>
                  <a:lnTo>
                    <a:pt x="3380" y="14850"/>
                  </a:lnTo>
                  <a:lnTo>
                    <a:pt x="2629" y="14850"/>
                  </a:lnTo>
                  <a:lnTo>
                    <a:pt x="1878" y="14399"/>
                  </a:lnTo>
                  <a:lnTo>
                    <a:pt x="1314" y="13949"/>
                  </a:lnTo>
                  <a:lnTo>
                    <a:pt x="751" y="13049"/>
                  </a:lnTo>
                  <a:lnTo>
                    <a:pt x="187" y="12150"/>
                  </a:lnTo>
                  <a:lnTo>
                    <a:pt x="0" y="10800"/>
                  </a:lnTo>
                  <a:lnTo>
                    <a:pt x="0" y="10800"/>
                  </a:lnTo>
                  <a:lnTo>
                    <a:pt x="0" y="10349"/>
                  </a:lnTo>
                  <a:lnTo>
                    <a:pt x="0" y="9899"/>
                  </a:lnTo>
                  <a:lnTo>
                    <a:pt x="0" y="9450"/>
                  </a:lnTo>
                  <a:lnTo>
                    <a:pt x="0" y="8999"/>
                  </a:lnTo>
                  <a:lnTo>
                    <a:pt x="0" y="8549"/>
                  </a:lnTo>
                  <a:lnTo>
                    <a:pt x="187" y="8100"/>
                  </a:lnTo>
                  <a:lnTo>
                    <a:pt x="187" y="8100"/>
                  </a:lnTo>
                  <a:lnTo>
                    <a:pt x="187" y="8100"/>
                  </a:lnTo>
                  <a:lnTo>
                    <a:pt x="375" y="8100"/>
                  </a:lnTo>
                  <a:lnTo>
                    <a:pt x="375" y="8549"/>
                  </a:lnTo>
                  <a:lnTo>
                    <a:pt x="563" y="8549"/>
                  </a:lnTo>
                  <a:lnTo>
                    <a:pt x="563" y="8549"/>
                  </a:lnTo>
                  <a:lnTo>
                    <a:pt x="939" y="8100"/>
                  </a:lnTo>
                  <a:lnTo>
                    <a:pt x="563" y="7199"/>
                  </a:lnTo>
                  <a:lnTo>
                    <a:pt x="1502" y="5400"/>
                  </a:lnTo>
                  <a:lnTo>
                    <a:pt x="2629" y="3599"/>
                  </a:lnTo>
                  <a:lnTo>
                    <a:pt x="3568" y="2249"/>
                  </a:lnTo>
                  <a:lnTo>
                    <a:pt x="4695" y="899"/>
                  </a:lnTo>
                  <a:lnTo>
                    <a:pt x="6010" y="0"/>
                  </a:lnTo>
                  <a:lnTo>
                    <a:pt x="6949" y="0"/>
                  </a:lnTo>
                  <a:lnTo>
                    <a:pt x="7513" y="0"/>
                  </a:lnTo>
                  <a:lnTo>
                    <a:pt x="8264" y="0"/>
                  </a:lnTo>
                  <a:lnTo>
                    <a:pt x="8827" y="449"/>
                  </a:lnTo>
                  <a:lnTo>
                    <a:pt x="9578" y="8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3" name="未知"/>
            <p:cNvSpPr>
              <a:spLocks noChangeAspect="1"/>
            </p:cNvSpPr>
            <p:nvPr/>
          </p:nvSpPr>
          <p:spPr bwMode="auto">
            <a:xfrm>
              <a:off x="370" y="2039"/>
              <a:ext cx="199" cy="68"/>
            </a:xfrm>
            <a:custGeom>
              <a:avLst/>
              <a:gdLst/>
              <a:ahLst/>
              <a:cxnLst>
                <a:cxn ang="0">
                  <a:pos x="11290" y="2879"/>
                </a:cxn>
                <a:cxn ang="0">
                  <a:pos x="13500" y="1439"/>
                </a:cxn>
                <a:cxn ang="0">
                  <a:pos x="15954" y="719"/>
                </a:cxn>
                <a:cxn ang="0">
                  <a:pos x="18408" y="719"/>
                </a:cxn>
                <a:cxn ang="0">
                  <a:pos x="18654" y="1439"/>
                </a:cxn>
                <a:cxn ang="0">
                  <a:pos x="16690" y="2159"/>
                </a:cxn>
                <a:cxn ang="0">
                  <a:pos x="14727" y="2159"/>
                </a:cxn>
                <a:cxn ang="0">
                  <a:pos x="12763" y="3599"/>
                </a:cxn>
                <a:cxn ang="0">
                  <a:pos x="13008" y="4319"/>
                </a:cxn>
                <a:cxn ang="0">
                  <a:pos x="15708" y="5039"/>
                </a:cxn>
                <a:cxn ang="0">
                  <a:pos x="18163" y="6479"/>
                </a:cxn>
                <a:cxn ang="0">
                  <a:pos x="20372" y="8639"/>
                </a:cxn>
                <a:cxn ang="0">
                  <a:pos x="21600" y="11519"/>
                </a:cxn>
                <a:cxn ang="0">
                  <a:pos x="19390" y="8639"/>
                </a:cxn>
                <a:cxn ang="0">
                  <a:pos x="16690" y="7199"/>
                </a:cxn>
                <a:cxn ang="0">
                  <a:pos x="14236" y="6479"/>
                </a:cxn>
                <a:cxn ang="0">
                  <a:pos x="11536" y="6479"/>
                </a:cxn>
                <a:cxn ang="0">
                  <a:pos x="13008" y="9359"/>
                </a:cxn>
                <a:cxn ang="0">
                  <a:pos x="14727" y="12239"/>
                </a:cxn>
                <a:cxn ang="0">
                  <a:pos x="15954" y="15839"/>
                </a:cxn>
                <a:cxn ang="0">
                  <a:pos x="17672" y="20159"/>
                </a:cxn>
                <a:cxn ang="0">
                  <a:pos x="16936" y="19439"/>
                </a:cxn>
                <a:cxn ang="0">
                  <a:pos x="15463" y="15839"/>
                </a:cxn>
                <a:cxn ang="0">
                  <a:pos x="13745" y="12959"/>
                </a:cxn>
                <a:cxn ang="0">
                  <a:pos x="12027" y="9359"/>
                </a:cxn>
                <a:cxn ang="0">
                  <a:pos x="11290" y="8639"/>
                </a:cxn>
                <a:cxn ang="0">
                  <a:pos x="11290" y="8639"/>
                </a:cxn>
                <a:cxn ang="0">
                  <a:pos x="11290" y="9359"/>
                </a:cxn>
                <a:cxn ang="0">
                  <a:pos x="11290" y="9359"/>
                </a:cxn>
                <a:cxn ang="0">
                  <a:pos x="11290" y="10079"/>
                </a:cxn>
                <a:cxn ang="0">
                  <a:pos x="11781" y="12959"/>
                </a:cxn>
                <a:cxn ang="0">
                  <a:pos x="11781" y="15119"/>
                </a:cxn>
                <a:cxn ang="0">
                  <a:pos x="12027" y="17279"/>
                </a:cxn>
                <a:cxn ang="0">
                  <a:pos x="11781" y="17279"/>
                </a:cxn>
                <a:cxn ang="0">
                  <a:pos x="11781" y="14399"/>
                </a:cxn>
                <a:cxn ang="0">
                  <a:pos x="11290" y="11519"/>
                </a:cxn>
                <a:cxn ang="0">
                  <a:pos x="10554" y="9359"/>
                </a:cxn>
                <a:cxn ang="0">
                  <a:pos x="9572" y="8639"/>
                </a:cxn>
                <a:cxn ang="0">
                  <a:pos x="7854" y="10800"/>
                </a:cxn>
                <a:cxn ang="0">
                  <a:pos x="6381" y="15119"/>
                </a:cxn>
                <a:cxn ang="0">
                  <a:pos x="4663" y="19439"/>
                </a:cxn>
                <a:cxn ang="0">
                  <a:pos x="3927" y="19439"/>
                </a:cxn>
                <a:cxn ang="0">
                  <a:pos x="7854" y="7199"/>
                </a:cxn>
                <a:cxn ang="0">
                  <a:pos x="5645" y="8639"/>
                </a:cxn>
                <a:cxn ang="0">
                  <a:pos x="3436" y="10079"/>
                </a:cxn>
                <a:cxn ang="0">
                  <a:pos x="1227" y="12959"/>
                </a:cxn>
                <a:cxn ang="0">
                  <a:pos x="0" y="13679"/>
                </a:cxn>
                <a:cxn ang="0">
                  <a:pos x="2208" y="10800"/>
                </a:cxn>
                <a:cxn ang="0">
                  <a:pos x="4418" y="8639"/>
                </a:cxn>
                <a:cxn ang="0">
                  <a:pos x="6872" y="6479"/>
                </a:cxn>
                <a:cxn ang="0">
                  <a:pos x="9081" y="4319"/>
                </a:cxn>
                <a:cxn ang="0">
                  <a:pos x="7608" y="2879"/>
                </a:cxn>
                <a:cxn ang="0">
                  <a:pos x="6136" y="2159"/>
                </a:cxn>
                <a:cxn ang="0">
                  <a:pos x="4663" y="719"/>
                </a:cxn>
                <a:cxn ang="0">
                  <a:pos x="3190" y="0"/>
                </a:cxn>
                <a:cxn ang="0">
                  <a:pos x="4908" y="0"/>
                </a:cxn>
                <a:cxn ang="0">
                  <a:pos x="6627" y="719"/>
                </a:cxn>
                <a:cxn ang="0">
                  <a:pos x="8345" y="2159"/>
                </a:cxn>
                <a:cxn ang="0">
                  <a:pos x="10063" y="3599"/>
                </a:cxn>
              </a:cxnLst>
              <a:rect l="0" t="0" r="r" b="b"/>
              <a:pathLst>
                <a:path w="21600" h="21600">
                  <a:moveTo>
                    <a:pt x="10063" y="3599"/>
                  </a:moveTo>
                  <a:lnTo>
                    <a:pt x="11290" y="2879"/>
                  </a:lnTo>
                  <a:lnTo>
                    <a:pt x="12272" y="2159"/>
                  </a:lnTo>
                  <a:lnTo>
                    <a:pt x="13500" y="1439"/>
                  </a:lnTo>
                  <a:lnTo>
                    <a:pt x="14727" y="719"/>
                  </a:lnTo>
                  <a:lnTo>
                    <a:pt x="15954" y="719"/>
                  </a:lnTo>
                  <a:lnTo>
                    <a:pt x="17181" y="719"/>
                  </a:lnTo>
                  <a:lnTo>
                    <a:pt x="18408" y="719"/>
                  </a:lnTo>
                  <a:lnTo>
                    <a:pt x="19636" y="1439"/>
                  </a:lnTo>
                  <a:lnTo>
                    <a:pt x="18654" y="1439"/>
                  </a:lnTo>
                  <a:lnTo>
                    <a:pt x="17672" y="1439"/>
                  </a:lnTo>
                  <a:lnTo>
                    <a:pt x="16690" y="2159"/>
                  </a:lnTo>
                  <a:lnTo>
                    <a:pt x="15708" y="2159"/>
                  </a:lnTo>
                  <a:lnTo>
                    <a:pt x="14727" y="2159"/>
                  </a:lnTo>
                  <a:lnTo>
                    <a:pt x="13745" y="2879"/>
                  </a:lnTo>
                  <a:lnTo>
                    <a:pt x="12763" y="3599"/>
                  </a:lnTo>
                  <a:lnTo>
                    <a:pt x="11781" y="4319"/>
                  </a:lnTo>
                  <a:lnTo>
                    <a:pt x="13008" y="4319"/>
                  </a:lnTo>
                  <a:lnTo>
                    <a:pt x="14236" y="5039"/>
                  </a:lnTo>
                  <a:lnTo>
                    <a:pt x="15708" y="5039"/>
                  </a:lnTo>
                  <a:lnTo>
                    <a:pt x="16690" y="5759"/>
                  </a:lnTo>
                  <a:lnTo>
                    <a:pt x="18163" y="6479"/>
                  </a:lnTo>
                  <a:lnTo>
                    <a:pt x="19390" y="7199"/>
                  </a:lnTo>
                  <a:lnTo>
                    <a:pt x="20372" y="8639"/>
                  </a:lnTo>
                  <a:lnTo>
                    <a:pt x="21600" y="10079"/>
                  </a:lnTo>
                  <a:lnTo>
                    <a:pt x="21600" y="11519"/>
                  </a:lnTo>
                  <a:lnTo>
                    <a:pt x="20372" y="9359"/>
                  </a:lnTo>
                  <a:lnTo>
                    <a:pt x="19390" y="8639"/>
                  </a:lnTo>
                  <a:lnTo>
                    <a:pt x="17918" y="7199"/>
                  </a:lnTo>
                  <a:lnTo>
                    <a:pt x="16690" y="7199"/>
                  </a:lnTo>
                  <a:lnTo>
                    <a:pt x="15463" y="6479"/>
                  </a:lnTo>
                  <a:lnTo>
                    <a:pt x="14236" y="6479"/>
                  </a:lnTo>
                  <a:lnTo>
                    <a:pt x="12518" y="6479"/>
                  </a:lnTo>
                  <a:lnTo>
                    <a:pt x="11536" y="6479"/>
                  </a:lnTo>
                  <a:lnTo>
                    <a:pt x="12272" y="7919"/>
                  </a:lnTo>
                  <a:lnTo>
                    <a:pt x="13008" y="9359"/>
                  </a:lnTo>
                  <a:lnTo>
                    <a:pt x="13745" y="10079"/>
                  </a:lnTo>
                  <a:lnTo>
                    <a:pt x="14727" y="12239"/>
                  </a:lnTo>
                  <a:lnTo>
                    <a:pt x="15463" y="13679"/>
                  </a:lnTo>
                  <a:lnTo>
                    <a:pt x="15954" y="15839"/>
                  </a:lnTo>
                  <a:lnTo>
                    <a:pt x="16690" y="17999"/>
                  </a:lnTo>
                  <a:lnTo>
                    <a:pt x="17672" y="20159"/>
                  </a:lnTo>
                  <a:lnTo>
                    <a:pt x="17672" y="21600"/>
                  </a:lnTo>
                  <a:lnTo>
                    <a:pt x="16936" y="19439"/>
                  </a:lnTo>
                  <a:lnTo>
                    <a:pt x="16200" y="17999"/>
                  </a:lnTo>
                  <a:lnTo>
                    <a:pt x="15463" y="15839"/>
                  </a:lnTo>
                  <a:lnTo>
                    <a:pt x="14727" y="14399"/>
                  </a:lnTo>
                  <a:lnTo>
                    <a:pt x="13745" y="12959"/>
                  </a:lnTo>
                  <a:lnTo>
                    <a:pt x="13008" y="10800"/>
                  </a:lnTo>
                  <a:lnTo>
                    <a:pt x="12027" y="9359"/>
                  </a:lnTo>
                  <a:lnTo>
                    <a:pt x="11290" y="8639"/>
                  </a:lnTo>
                  <a:lnTo>
                    <a:pt x="11290" y="8639"/>
                  </a:lnTo>
                  <a:lnTo>
                    <a:pt x="11290" y="8639"/>
                  </a:lnTo>
                  <a:lnTo>
                    <a:pt x="11290" y="8639"/>
                  </a:lnTo>
                  <a:lnTo>
                    <a:pt x="11290" y="9359"/>
                  </a:lnTo>
                  <a:lnTo>
                    <a:pt x="11290" y="9359"/>
                  </a:lnTo>
                  <a:lnTo>
                    <a:pt x="11290" y="9359"/>
                  </a:lnTo>
                  <a:lnTo>
                    <a:pt x="11290" y="9359"/>
                  </a:lnTo>
                  <a:lnTo>
                    <a:pt x="11290" y="9359"/>
                  </a:lnTo>
                  <a:lnTo>
                    <a:pt x="11290" y="10079"/>
                  </a:lnTo>
                  <a:lnTo>
                    <a:pt x="11781" y="11519"/>
                  </a:lnTo>
                  <a:lnTo>
                    <a:pt x="11781" y="12959"/>
                  </a:lnTo>
                  <a:lnTo>
                    <a:pt x="11781" y="13679"/>
                  </a:lnTo>
                  <a:lnTo>
                    <a:pt x="11781" y="15119"/>
                  </a:lnTo>
                  <a:lnTo>
                    <a:pt x="12027" y="15839"/>
                  </a:lnTo>
                  <a:lnTo>
                    <a:pt x="12027" y="17279"/>
                  </a:lnTo>
                  <a:lnTo>
                    <a:pt x="12027" y="18719"/>
                  </a:lnTo>
                  <a:lnTo>
                    <a:pt x="11781" y="17279"/>
                  </a:lnTo>
                  <a:lnTo>
                    <a:pt x="11781" y="15839"/>
                  </a:lnTo>
                  <a:lnTo>
                    <a:pt x="11781" y="14399"/>
                  </a:lnTo>
                  <a:lnTo>
                    <a:pt x="11290" y="12959"/>
                  </a:lnTo>
                  <a:lnTo>
                    <a:pt x="11290" y="11519"/>
                  </a:lnTo>
                  <a:lnTo>
                    <a:pt x="11045" y="10079"/>
                  </a:lnTo>
                  <a:lnTo>
                    <a:pt x="10554" y="9359"/>
                  </a:lnTo>
                  <a:lnTo>
                    <a:pt x="10308" y="7919"/>
                  </a:lnTo>
                  <a:lnTo>
                    <a:pt x="9572" y="8639"/>
                  </a:lnTo>
                  <a:lnTo>
                    <a:pt x="8590" y="9359"/>
                  </a:lnTo>
                  <a:lnTo>
                    <a:pt x="7854" y="10800"/>
                  </a:lnTo>
                  <a:lnTo>
                    <a:pt x="7118" y="12959"/>
                  </a:lnTo>
                  <a:lnTo>
                    <a:pt x="6381" y="15119"/>
                  </a:lnTo>
                  <a:lnTo>
                    <a:pt x="5645" y="17279"/>
                  </a:lnTo>
                  <a:lnTo>
                    <a:pt x="4663" y="19439"/>
                  </a:lnTo>
                  <a:lnTo>
                    <a:pt x="3927" y="21600"/>
                  </a:lnTo>
                  <a:lnTo>
                    <a:pt x="3927" y="19439"/>
                  </a:lnTo>
                  <a:lnTo>
                    <a:pt x="8836" y="7199"/>
                  </a:lnTo>
                  <a:lnTo>
                    <a:pt x="7854" y="7199"/>
                  </a:lnTo>
                  <a:lnTo>
                    <a:pt x="6872" y="7919"/>
                  </a:lnTo>
                  <a:lnTo>
                    <a:pt x="5645" y="8639"/>
                  </a:lnTo>
                  <a:lnTo>
                    <a:pt x="4418" y="9359"/>
                  </a:lnTo>
                  <a:lnTo>
                    <a:pt x="3436" y="10079"/>
                  </a:lnTo>
                  <a:lnTo>
                    <a:pt x="2454" y="11519"/>
                  </a:lnTo>
                  <a:lnTo>
                    <a:pt x="1227" y="12959"/>
                  </a:lnTo>
                  <a:lnTo>
                    <a:pt x="0" y="13679"/>
                  </a:lnTo>
                  <a:lnTo>
                    <a:pt x="0" y="13679"/>
                  </a:lnTo>
                  <a:lnTo>
                    <a:pt x="981" y="12239"/>
                  </a:lnTo>
                  <a:lnTo>
                    <a:pt x="2208" y="10800"/>
                  </a:lnTo>
                  <a:lnTo>
                    <a:pt x="3436" y="9359"/>
                  </a:lnTo>
                  <a:lnTo>
                    <a:pt x="4418" y="8639"/>
                  </a:lnTo>
                  <a:lnTo>
                    <a:pt x="5645" y="7199"/>
                  </a:lnTo>
                  <a:lnTo>
                    <a:pt x="6872" y="6479"/>
                  </a:lnTo>
                  <a:lnTo>
                    <a:pt x="7854" y="5039"/>
                  </a:lnTo>
                  <a:lnTo>
                    <a:pt x="9081" y="4319"/>
                  </a:lnTo>
                  <a:lnTo>
                    <a:pt x="8345" y="3599"/>
                  </a:lnTo>
                  <a:lnTo>
                    <a:pt x="7608" y="2879"/>
                  </a:lnTo>
                  <a:lnTo>
                    <a:pt x="6872" y="2159"/>
                  </a:lnTo>
                  <a:lnTo>
                    <a:pt x="6136" y="2159"/>
                  </a:lnTo>
                  <a:lnTo>
                    <a:pt x="5400" y="2159"/>
                  </a:lnTo>
                  <a:lnTo>
                    <a:pt x="4663" y="719"/>
                  </a:lnTo>
                  <a:lnTo>
                    <a:pt x="3681" y="719"/>
                  </a:lnTo>
                  <a:lnTo>
                    <a:pt x="3190" y="0"/>
                  </a:lnTo>
                  <a:lnTo>
                    <a:pt x="3927" y="0"/>
                  </a:lnTo>
                  <a:lnTo>
                    <a:pt x="4908" y="0"/>
                  </a:lnTo>
                  <a:lnTo>
                    <a:pt x="5890" y="0"/>
                  </a:lnTo>
                  <a:lnTo>
                    <a:pt x="6627" y="719"/>
                  </a:lnTo>
                  <a:lnTo>
                    <a:pt x="7608" y="719"/>
                  </a:lnTo>
                  <a:lnTo>
                    <a:pt x="8345" y="2159"/>
                  </a:lnTo>
                  <a:lnTo>
                    <a:pt x="9081" y="2879"/>
                  </a:lnTo>
                  <a:lnTo>
                    <a:pt x="10063" y="35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4" name="未知"/>
            <p:cNvSpPr>
              <a:spLocks noChangeAspect="1"/>
            </p:cNvSpPr>
            <p:nvPr/>
          </p:nvSpPr>
          <p:spPr bwMode="auto">
            <a:xfrm>
              <a:off x="370" y="2039"/>
              <a:ext cx="199" cy="68"/>
            </a:xfrm>
            <a:custGeom>
              <a:avLst/>
              <a:gdLst/>
              <a:ahLst/>
              <a:cxnLst>
                <a:cxn ang="0">
                  <a:pos x="11290" y="2879"/>
                </a:cxn>
                <a:cxn ang="0">
                  <a:pos x="13500" y="1439"/>
                </a:cxn>
                <a:cxn ang="0">
                  <a:pos x="15954" y="719"/>
                </a:cxn>
                <a:cxn ang="0">
                  <a:pos x="18408" y="719"/>
                </a:cxn>
                <a:cxn ang="0">
                  <a:pos x="18654" y="1439"/>
                </a:cxn>
                <a:cxn ang="0">
                  <a:pos x="16690" y="2159"/>
                </a:cxn>
                <a:cxn ang="0">
                  <a:pos x="14727" y="2159"/>
                </a:cxn>
                <a:cxn ang="0">
                  <a:pos x="12763" y="3599"/>
                </a:cxn>
                <a:cxn ang="0">
                  <a:pos x="13008" y="4319"/>
                </a:cxn>
                <a:cxn ang="0">
                  <a:pos x="15708" y="5039"/>
                </a:cxn>
                <a:cxn ang="0">
                  <a:pos x="18163" y="6479"/>
                </a:cxn>
                <a:cxn ang="0">
                  <a:pos x="20372" y="8639"/>
                </a:cxn>
                <a:cxn ang="0">
                  <a:pos x="21600" y="11519"/>
                </a:cxn>
                <a:cxn ang="0">
                  <a:pos x="19390" y="8639"/>
                </a:cxn>
                <a:cxn ang="0">
                  <a:pos x="16690" y="7199"/>
                </a:cxn>
                <a:cxn ang="0">
                  <a:pos x="14236" y="6479"/>
                </a:cxn>
                <a:cxn ang="0">
                  <a:pos x="11536" y="6479"/>
                </a:cxn>
                <a:cxn ang="0">
                  <a:pos x="13008" y="9359"/>
                </a:cxn>
                <a:cxn ang="0">
                  <a:pos x="14727" y="12239"/>
                </a:cxn>
                <a:cxn ang="0">
                  <a:pos x="15954" y="15839"/>
                </a:cxn>
                <a:cxn ang="0">
                  <a:pos x="17672" y="20159"/>
                </a:cxn>
                <a:cxn ang="0">
                  <a:pos x="16936" y="19439"/>
                </a:cxn>
                <a:cxn ang="0">
                  <a:pos x="15463" y="15839"/>
                </a:cxn>
                <a:cxn ang="0">
                  <a:pos x="13745" y="12959"/>
                </a:cxn>
                <a:cxn ang="0">
                  <a:pos x="12027" y="9359"/>
                </a:cxn>
                <a:cxn ang="0">
                  <a:pos x="11290" y="8639"/>
                </a:cxn>
                <a:cxn ang="0">
                  <a:pos x="11290" y="9359"/>
                </a:cxn>
                <a:cxn ang="0">
                  <a:pos x="11290" y="10079"/>
                </a:cxn>
                <a:cxn ang="0">
                  <a:pos x="11781" y="12959"/>
                </a:cxn>
                <a:cxn ang="0">
                  <a:pos x="11781" y="15119"/>
                </a:cxn>
                <a:cxn ang="0">
                  <a:pos x="12027" y="17279"/>
                </a:cxn>
                <a:cxn ang="0">
                  <a:pos x="11781" y="17279"/>
                </a:cxn>
                <a:cxn ang="0">
                  <a:pos x="11781" y="14399"/>
                </a:cxn>
                <a:cxn ang="0">
                  <a:pos x="11290" y="11519"/>
                </a:cxn>
                <a:cxn ang="0">
                  <a:pos x="10554" y="9359"/>
                </a:cxn>
                <a:cxn ang="0">
                  <a:pos x="9572" y="8639"/>
                </a:cxn>
                <a:cxn ang="0">
                  <a:pos x="7854" y="10800"/>
                </a:cxn>
                <a:cxn ang="0">
                  <a:pos x="6381" y="15119"/>
                </a:cxn>
                <a:cxn ang="0">
                  <a:pos x="4663" y="19439"/>
                </a:cxn>
                <a:cxn ang="0">
                  <a:pos x="3927" y="19439"/>
                </a:cxn>
                <a:cxn ang="0">
                  <a:pos x="7854" y="7199"/>
                </a:cxn>
                <a:cxn ang="0">
                  <a:pos x="5645" y="8639"/>
                </a:cxn>
                <a:cxn ang="0">
                  <a:pos x="3436" y="10079"/>
                </a:cxn>
                <a:cxn ang="0">
                  <a:pos x="1227" y="12959"/>
                </a:cxn>
                <a:cxn ang="0">
                  <a:pos x="0" y="13679"/>
                </a:cxn>
                <a:cxn ang="0">
                  <a:pos x="2208" y="10800"/>
                </a:cxn>
                <a:cxn ang="0">
                  <a:pos x="4418" y="8639"/>
                </a:cxn>
                <a:cxn ang="0">
                  <a:pos x="6872" y="6479"/>
                </a:cxn>
                <a:cxn ang="0">
                  <a:pos x="9081" y="4319"/>
                </a:cxn>
                <a:cxn ang="0">
                  <a:pos x="7608" y="2879"/>
                </a:cxn>
                <a:cxn ang="0">
                  <a:pos x="6136" y="2159"/>
                </a:cxn>
                <a:cxn ang="0">
                  <a:pos x="4663" y="719"/>
                </a:cxn>
                <a:cxn ang="0">
                  <a:pos x="3190" y="0"/>
                </a:cxn>
                <a:cxn ang="0">
                  <a:pos x="4908" y="0"/>
                </a:cxn>
                <a:cxn ang="0">
                  <a:pos x="6627" y="719"/>
                </a:cxn>
                <a:cxn ang="0">
                  <a:pos x="8345" y="2159"/>
                </a:cxn>
                <a:cxn ang="0">
                  <a:pos x="10063" y="3599"/>
                </a:cxn>
              </a:cxnLst>
              <a:rect l="0" t="0" r="r" b="b"/>
              <a:pathLst>
                <a:path w="21600" h="21600">
                  <a:moveTo>
                    <a:pt x="10063" y="3599"/>
                  </a:moveTo>
                  <a:lnTo>
                    <a:pt x="11290" y="2879"/>
                  </a:lnTo>
                  <a:lnTo>
                    <a:pt x="12272" y="2159"/>
                  </a:lnTo>
                  <a:lnTo>
                    <a:pt x="13500" y="1439"/>
                  </a:lnTo>
                  <a:lnTo>
                    <a:pt x="14727" y="719"/>
                  </a:lnTo>
                  <a:lnTo>
                    <a:pt x="15954" y="719"/>
                  </a:lnTo>
                  <a:lnTo>
                    <a:pt x="17181" y="719"/>
                  </a:lnTo>
                  <a:lnTo>
                    <a:pt x="18408" y="719"/>
                  </a:lnTo>
                  <a:lnTo>
                    <a:pt x="19636" y="1439"/>
                  </a:lnTo>
                  <a:lnTo>
                    <a:pt x="18654" y="1439"/>
                  </a:lnTo>
                  <a:lnTo>
                    <a:pt x="17672" y="1439"/>
                  </a:lnTo>
                  <a:lnTo>
                    <a:pt x="16690" y="2159"/>
                  </a:lnTo>
                  <a:lnTo>
                    <a:pt x="15708" y="2159"/>
                  </a:lnTo>
                  <a:lnTo>
                    <a:pt x="14727" y="2159"/>
                  </a:lnTo>
                  <a:lnTo>
                    <a:pt x="13745" y="2879"/>
                  </a:lnTo>
                  <a:lnTo>
                    <a:pt x="12763" y="3599"/>
                  </a:lnTo>
                  <a:lnTo>
                    <a:pt x="11781" y="4319"/>
                  </a:lnTo>
                  <a:lnTo>
                    <a:pt x="13008" y="4319"/>
                  </a:lnTo>
                  <a:lnTo>
                    <a:pt x="14236" y="5039"/>
                  </a:lnTo>
                  <a:lnTo>
                    <a:pt x="15708" y="5039"/>
                  </a:lnTo>
                  <a:lnTo>
                    <a:pt x="16690" y="5759"/>
                  </a:lnTo>
                  <a:lnTo>
                    <a:pt x="18163" y="6479"/>
                  </a:lnTo>
                  <a:lnTo>
                    <a:pt x="19390" y="7199"/>
                  </a:lnTo>
                  <a:lnTo>
                    <a:pt x="20372" y="8639"/>
                  </a:lnTo>
                  <a:lnTo>
                    <a:pt x="21600" y="10079"/>
                  </a:lnTo>
                  <a:lnTo>
                    <a:pt x="21600" y="11519"/>
                  </a:lnTo>
                  <a:lnTo>
                    <a:pt x="20372" y="9359"/>
                  </a:lnTo>
                  <a:lnTo>
                    <a:pt x="19390" y="8639"/>
                  </a:lnTo>
                  <a:lnTo>
                    <a:pt x="17918" y="7199"/>
                  </a:lnTo>
                  <a:lnTo>
                    <a:pt x="16690" y="7199"/>
                  </a:lnTo>
                  <a:lnTo>
                    <a:pt x="15463" y="6479"/>
                  </a:lnTo>
                  <a:lnTo>
                    <a:pt x="14236" y="6479"/>
                  </a:lnTo>
                  <a:lnTo>
                    <a:pt x="12518" y="6479"/>
                  </a:lnTo>
                  <a:lnTo>
                    <a:pt x="11536" y="6479"/>
                  </a:lnTo>
                  <a:lnTo>
                    <a:pt x="12272" y="7919"/>
                  </a:lnTo>
                  <a:lnTo>
                    <a:pt x="13008" y="9359"/>
                  </a:lnTo>
                  <a:lnTo>
                    <a:pt x="13745" y="10079"/>
                  </a:lnTo>
                  <a:lnTo>
                    <a:pt x="14727" y="12239"/>
                  </a:lnTo>
                  <a:lnTo>
                    <a:pt x="15463" y="13679"/>
                  </a:lnTo>
                  <a:lnTo>
                    <a:pt x="15954" y="15839"/>
                  </a:lnTo>
                  <a:lnTo>
                    <a:pt x="16690" y="17999"/>
                  </a:lnTo>
                  <a:lnTo>
                    <a:pt x="17672" y="20159"/>
                  </a:lnTo>
                  <a:lnTo>
                    <a:pt x="17672" y="21600"/>
                  </a:lnTo>
                  <a:lnTo>
                    <a:pt x="16936" y="19439"/>
                  </a:lnTo>
                  <a:lnTo>
                    <a:pt x="16200" y="17999"/>
                  </a:lnTo>
                  <a:lnTo>
                    <a:pt x="15463" y="15839"/>
                  </a:lnTo>
                  <a:lnTo>
                    <a:pt x="14727" y="14399"/>
                  </a:lnTo>
                  <a:lnTo>
                    <a:pt x="13745" y="12959"/>
                  </a:lnTo>
                  <a:lnTo>
                    <a:pt x="13008" y="10800"/>
                  </a:lnTo>
                  <a:lnTo>
                    <a:pt x="12027" y="9359"/>
                  </a:lnTo>
                  <a:lnTo>
                    <a:pt x="11290" y="8639"/>
                  </a:lnTo>
                  <a:lnTo>
                    <a:pt x="11290" y="8639"/>
                  </a:lnTo>
                  <a:lnTo>
                    <a:pt x="11290" y="9359"/>
                  </a:lnTo>
                  <a:lnTo>
                    <a:pt x="11290" y="9359"/>
                  </a:lnTo>
                  <a:lnTo>
                    <a:pt x="11290" y="9359"/>
                  </a:lnTo>
                  <a:lnTo>
                    <a:pt x="11290" y="10079"/>
                  </a:lnTo>
                  <a:lnTo>
                    <a:pt x="11781" y="11519"/>
                  </a:lnTo>
                  <a:lnTo>
                    <a:pt x="11781" y="12959"/>
                  </a:lnTo>
                  <a:lnTo>
                    <a:pt x="11781" y="13679"/>
                  </a:lnTo>
                  <a:lnTo>
                    <a:pt x="11781" y="15119"/>
                  </a:lnTo>
                  <a:lnTo>
                    <a:pt x="12027" y="15839"/>
                  </a:lnTo>
                  <a:lnTo>
                    <a:pt x="12027" y="17279"/>
                  </a:lnTo>
                  <a:lnTo>
                    <a:pt x="12027" y="18719"/>
                  </a:lnTo>
                  <a:lnTo>
                    <a:pt x="11781" y="17279"/>
                  </a:lnTo>
                  <a:lnTo>
                    <a:pt x="11781" y="15839"/>
                  </a:lnTo>
                  <a:lnTo>
                    <a:pt x="11781" y="14399"/>
                  </a:lnTo>
                  <a:lnTo>
                    <a:pt x="11290" y="12959"/>
                  </a:lnTo>
                  <a:lnTo>
                    <a:pt x="11290" y="11519"/>
                  </a:lnTo>
                  <a:lnTo>
                    <a:pt x="11045" y="10079"/>
                  </a:lnTo>
                  <a:lnTo>
                    <a:pt x="10554" y="9359"/>
                  </a:lnTo>
                  <a:lnTo>
                    <a:pt x="10308" y="7919"/>
                  </a:lnTo>
                  <a:lnTo>
                    <a:pt x="9572" y="8639"/>
                  </a:lnTo>
                  <a:lnTo>
                    <a:pt x="8590" y="9359"/>
                  </a:lnTo>
                  <a:lnTo>
                    <a:pt x="7854" y="10800"/>
                  </a:lnTo>
                  <a:lnTo>
                    <a:pt x="7118" y="12959"/>
                  </a:lnTo>
                  <a:lnTo>
                    <a:pt x="6381" y="15119"/>
                  </a:lnTo>
                  <a:lnTo>
                    <a:pt x="5645" y="17279"/>
                  </a:lnTo>
                  <a:lnTo>
                    <a:pt x="4663" y="19439"/>
                  </a:lnTo>
                  <a:lnTo>
                    <a:pt x="3927" y="21600"/>
                  </a:lnTo>
                  <a:lnTo>
                    <a:pt x="3927" y="19439"/>
                  </a:lnTo>
                  <a:lnTo>
                    <a:pt x="8836" y="7199"/>
                  </a:lnTo>
                  <a:lnTo>
                    <a:pt x="7854" y="7199"/>
                  </a:lnTo>
                  <a:lnTo>
                    <a:pt x="6872" y="7919"/>
                  </a:lnTo>
                  <a:lnTo>
                    <a:pt x="5645" y="8639"/>
                  </a:lnTo>
                  <a:lnTo>
                    <a:pt x="4418" y="9359"/>
                  </a:lnTo>
                  <a:lnTo>
                    <a:pt x="3436" y="10079"/>
                  </a:lnTo>
                  <a:lnTo>
                    <a:pt x="2454" y="11519"/>
                  </a:lnTo>
                  <a:lnTo>
                    <a:pt x="1227" y="12959"/>
                  </a:lnTo>
                  <a:lnTo>
                    <a:pt x="0" y="13679"/>
                  </a:lnTo>
                  <a:lnTo>
                    <a:pt x="0" y="13679"/>
                  </a:lnTo>
                  <a:lnTo>
                    <a:pt x="981" y="12239"/>
                  </a:lnTo>
                  <a:lnTo>
                    <a:pt x="2208" y="10800"/>
                  </a:lnTo>
                  <a:lnTo>
                    <a:pt x="3436" y="9359"/>
                  </a:lnTo>
                  <a:lnTo>
                    <a:pt x="4418" y="8639"/>
                  </a:lnTo>
                  <a:lnTo>
                    <a:pt x="5645" y="7199"/>
                  </a:lnTo>
                  <a:lnTo>
                    <a:pt x="6872" y="6479"/>
                  </a:lnTo>
                  <a:lnTo>
                    <a:pt x="7854" y="5039"/>
                  </a:lnTo>
                  <a:lnTo>
                    <a:pt x="9081" y="4319"/>
                  </a:lnTo>
                  <a:lnTo>
                    <a:pt x="8345" y="3599"/>
                  </a:lnTo>
                  <a:lnTo>
                    <a:pt x="7608" y="2879"/>
                  </a:lnTo>
                  <a:lnTo>
                    <a:pt x="6872" y="2159"/>
                  </a:lnTo>
                  <a:lnTo>
                    <a:pt x="6136" y="2159"/>
                  </a:lnTo>
                  <a:lnTo>
                    <a:pt x="5400" y="2159"/>
                  </a:lnTo>
                  <a:lnTo>
                    <a:pt x="4663" y="719"/>
                  </a:lnTo>
                  <a:lnTo>
                    <a:pt x="3681" y="719"/>
                  </a:lnTo>
                  <a:lnTo>
                    <a:pt x="3190" y="0"/>
                  </a:lnTo>
                  <a:lnTo>
                    <a:pt x="3927" y="0"/>
                  </a:lnTo>
                  <a:lnTo>
                    <a:pt x="4908" y="0"/>
                  </a:lnTo>
                  <a:lnTo>
                    <a:pt x="5890" y="0"/>
                  </a:lnTo>
                  <a:lnTo>
                    <a:pt x="6627" y="719"/>
                  </a:lnTo>
                  <a:lnTo>
                    <a:pt x="7608" y="719"/>
                  </a:lnTo>
                  <a:lnTo>
                    <a:pt x="8345" y="2159"/>
                  </a:lnTo>
                  <a:lnTo>
                    <a:pt x="9081" y="2879"/>
                  </a:lnTo>
                  <a:lnTo>
                    <a:pt x="10063" y="35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5" name="未知"/>
            <p:cNvSpPr>
              <a:spLocks noChangeAspect="1"/>
            </p:cNvSpPr>
            <p:nvPr/>
          </p:nvSpPr>
          <p:spPr bwMode="auto">
            <a:xfrm>
              <a:off x="1562" y="2055"/>
              <a:ext cx="158" cy="56"/>
            </a:xfrm>
            <a:custGeom>
              <a:avLst/>
              <a:gdLst/>
              <a:ahLst/>
              <a:cxnLst>
                <a:cxn ang="0">
                  <a:pos x="16971" y="1727"/>
                </a:cxn>
                <a:cxn ang="0">
                  <a:pos x="17897" y="1727"/>
                </a:cxn>
                <a:cxn ang="0">
                  <a:pos x="19439" y="3455"/>
                </a:cxn>
                <a:cxn ang="0">
                  <a:pos x="18822" y="5183"/>
                </a:cxn>
                <a:cxn ang="0">
                  <a:pos x="17897" y="3455"/>
                </a:cxn>
                <a:cxn ang="0">
                  <a:pos x="16354" y="3455"/>
                </a:cxn>
                <a:cxn ang="0">
                  <a:pos x="14194" y="4319"/>
                </a:cxn>
                <a:cxn ang="0">
                  <a:pos x="12342" y="5183"/>
                </a:cxn>
                <a:cxn ang="0">
                  <a:pos x="14194" y="6911"/>
                </a:cxn>
                <a:cxn ang="0">
                  <a:pos x="17897" y="9503"/>
                </a:cxn>
                <a:cxn ang="0">
                  <a:pos x="21600" y="13823"/>
                </a:cxn>
                <a:cxn ang="0">
                  <a:pos x="19439" y="13823"/>
                </a:cxn>
                <a:cxn ang="0">
                  <a:pos x="17279" y="11231"/>
                </a:cxn>
                <a:cxn ang="0">
                  <a:pos x="15428" y="10367"/>
                </a:cxn>
                <a:cxn ang="0">
                  <a:pos x="14194" y="9503"/>
                </a:cxn>
                <a:cxn ang="0">
                  <a:pos x="12959" y="8639"/>
                </a:cxn>
                <a:cxn ang="0">
                  <a:pos x="13577" y="11231"/>
                </a:cxn>
                <a:cxn ang="0">
                  <a:pos x="15119" y="15551"/>
                </a:cxn>
                <a:cxn ang="0">
                  <a:pos x="16354" y="19871"/>
                </a:cxn>
                <a:cxn ang="0">
                  <a:pos x="15119" y="18143"/>
                </a:cxn>
                <a:cxn ang="0">
                  <a:pos x="12959" y="12959"/>
                </a:cxn>
                <a:cxn ang="0">
                  <a:pos x="11108" y="9503"/>
                </a:cxn>
                <a:cxn ang="0">
                  <a:pos x="10800" y="12959"/>
                </a:cxn>
                <a:cxn ang="0">
                  <a:pos x="11108" y="15551"/>
                </a:cxn>
                <a:cxn ang="0">
                  <a:pos x="10800" y="18143"/>
                </a:cxn>
                <a:cxn ang="0">
                  <a:pos x="10491" y="14687"/>
                </a:cxn>
                <a:cxn ang="0">
                  <a:pos x="10182" y="11231"/>
                </a:cxn>
                <a:cxn ang="0">
                  <a:pos x="9874" y="9503"/>
                </a:cxn>
                <a:cxn ang="0">
                  <a:pos x="9256" y="7775"/>
                </a:cxn>
                <a:cxn ang="0">
                  <a:pos x="8639" y="8639"/>
                </a:cxn>
                <a:cxn ang="0">
                  <a:pos x="6788" y="12959"/>
                </a:cxn>
                <a:cxn ang="0">
                  <a:pos x="4936" y="18143"/>
                </a:cxn>
                <a:cxn ang="0">
                  <a:pos x="4011" y="19007"/>
                </a:cxn>
                <a:cxn ang="0">
                  <a:pos x="5554" y="13823"/>
                </a:cxn>
                <a:cxn ang="0">
                  <a:pos x="7405" y="9503"/>
                </a:cxn>
                <a:cxn ang="0">
                  <a:pos x="5862" y="7775"/>
                </a:cxn>
                <a:cxn ang="0">
                  <a:pos x="2468" y="8639"/>
                </a:cxn>
                <a:cxn ang="0">
                  <a:pos x="0" y="11231"/>
                </a:cxn>
                <a:cxn ang="0">
                  <a:pos x="2468" y="6911"/>
                </a:cxn>
                <a:cxn ang="0">
                  <a:pos x="6479" y="5183"/>
                </a:cxn>
                <a:cxn ang="0">
                  <a:pos x="7714" y="3455"/>
                </a:cxn>
                <a:cxn ang="0">
                  <a:pos x="4936" y="1727"/>
                </a:cxn>
                <a:cxn ang="0">
                  <a:pos x="2468" y="863"/>
                </a:cxn>
                <a:cxn ang="0">
                  <a:pos x="4936" y="0"/>
                </a:cxn>
                <a:cxn ang="0">
                  <a:pos x="10182" y="3455"/>
                </a:cxn>
                <a:cxn ang="0">
                  <a:pos x="13885" y="3455"/>
                </a:cxn>
              </a:cxnLst>
              <a:rect l="0" t="0" r="r" b="b"/>
              <a:pathLst>
                <a:path w="21600" h="21600">
                  <a:moveTo>
                    <a:pt x="15736" y="1727"/>
                  </a:moveTo>
                  <a:lnTo>
                    <a:pt x="16354" y="1727"/>
                  </a:lnTo>
                  <a:lnTo>
                    <a:pt x="16971" y="1727"/>
                  </a:lnTo>
                  <a:lnTo>
                    <a:pt x="17279" y="1727"/>
                  </a:lnTo>
                  <a:lnTo>
                    <a:pt x="17897" y="1727"/>
                  </a:lnTo>
                  <a:lnTo>
                    <a:pt x="17897" y="1727"/>
                  </a:lnTo>
                  <a:lnTo>
                    <a:pt x="18514" y="1727"/>
                  </a:lnTo>
                  <a:lnTo>
                    <a:pt x="18822" y="2591"/>
                  </a:lnTo>
                  <a:lnTo>
                    <a:pt x="19439" y="3455"/>
                  </a:lnTo>
                  <a:lnTo>
                    <a:pt x="19439" y="4319"/>
                  </a:lnTo>
                  <a:lnTo>
                    <a:pt x="18822" y="5183"/>
                  </a:lnTo>
                  <a:lnTo>
                    <a:pt x="18822" y="5183"/>
                  </a:lnTo>
                  <a:lnTo>
                    <a:pt x="18514" y="4319"/>
                  </a:lnTo>
                  <a:lnTo>
                    <a:pt x="17897" y="4319"/>
                  </a:lnTo>
                  <a:lnTo>
                    <a:pt x="17897" y="3455"/>
                  </a:lnTo>
                  <a:lnTo>
                    <a:pt x="17279" y="3455"/>
                  </a:lnTo>
                  <a:lnTo>
                    <a:pt x="16971" y="3455"/>
                  </a:lnTo>
                  <a:lnTo>
                    <a:pt x="16354" y="3455"/>
                  </a:lnTo>
                  <a:lnTo>
                    <a:pt x="15428" y="3455"/>
                  </a:lnTo>
                  <a:lnTo>
                    <a:pt x="14811" y="3455"/>
                  </a:lnTo>
                  <a:lnTo>
                    <a:pt x="14194" y="4319"/>
                  </a:lnTo>
                  <a:lnTo>
                    <a:pt x="13268" y="4319"/>
                  </a:lnTo>
                  <a:lnTo>
                    <a:pt x="12959" y="4319"/>
                  </a:lnTo>
                  <a:lnTo>
                    <a:pt x="12342" y="5183"/>
                  </a:lnTo>
                  <a:lnTo>
                    <a:pt x="11725" y="5183"/>
                  </a:lnTo>
                  <a:lnTo>
                    <a:pt x="12959" y="6047"/>
                  </a:lnTo>
                  <a:lnTo>
                    <a:pt x="14194" y="6911"/>
                  </a:lnTo>
                  <a:lnTo>
                    <a:pt x="15119" y="7775"/>
                  </a:lnTo>
                  <a:lnTo>
                    <a:pt x="16662" y="8639"/>
                  </a:lnTo>
                  <a:lnTo>
                    <a:pt x="17897" y="9503"/>
                  </a:lnTo>
                  <a:lnTo>
                    <a:pt x="18822" y="10367"/>
                  </a:lnTo>
                  <a:lnTo>
                    <a:pt x="20056" y="12095"/>
                  </a:lnTo>
                  <a:lnTo>
                    <a:pt x="21600" y="13823"/>
                  </a:lnTo>
                  <a:lnTo>
                    <a:pt x="20674" y="13823"/>
                  </a:lnTo>
                  <a:lnTo>
                    <a:pt x="19748" y="13823"/>
                  </a:lnTo>
                  <a:lnTo>
                    <a:pt x="19439" y="13823"/>
                  </a:lnTo>
                  <a:lnTo>
                    <a:pt x="18514" y="12959"/>
                  </a:lnTo>
                  <a:lnTo>
                    <a:pt x="17897" y="12095"/>
                  </a:lnTo>
                  <a:lnTo>
                    <a:pt x="17279" y="11231"/>
                  </a:lnTo>
                  <a:lnTo>
                    <a:pt x="16662" y="10367"/>
                  </a:lnTo>
                  <a:lnTo>
                    <a:pt x="15736" y="10367"/>
                  </a:lnTo>
                  <a:lnTo>
                    <a:pt x="15428" y="10367"/>
                  </a:lnTo>
                  <a:lnTo>
                    <a:pt x="14811" y="9503"/>
                  </a:lnTo>
                  <a:lnTo>
                    <a:pt x="14502" y="9503"/>
                  </a:lnTo>
                  <a:lnTo>
                    <a:pt x="14194" y="9503"/>
                  </a:lnTo>
                  <a:lnTo>
                    <a:pt x="13885" y="8639"/>
                  </a:lnTo>
                  <a:lnTo>
                    <a:pt x="13268" y="8639"/>
                  </a:lnTo>
                  <a:lnTo>
                    <a:pt x="12959" y="8639"/>
                  </a:lnTo>
                  <a:lnTo>
                    <a:pt x="12651" y="8639"/>
                  </a:lnTo>
                  <a:lnTo>
                    <a:pt x="12959" y="10367"/>
                  </a:lnTo>
                  <a:lnTo>
                    <a:pt x="13577" y="11231"/>
                  </a:lnTo>
                  <a:lnTo>
                    <a:pt x="14194" y="12959"/>
                  </a:lnTo>
                  <a:lnTo>
                    <a:pt x="14502" y="13823"/>
                  </a:lnTo>
                  <a:lnTo>
                    <a:pt x="15119" y="15551"/>
                  </a:lnTo>
                  <a:lnTo>
                    <a:pt x="15428" y="17279"/>
                  </a:lnTo>
                  <a:lnTo>
                    <a:pt x="15736" y="19007"/>
                  </a:lnTo>
                  <a:lnTo>
                    <a:pt x="16354" y="19871"/>
                  </a:lnTo>
                  <a:lnTo>
                    <a:pt x="16045" y="21600"/>
                  </a:lnTo>
                  <a:lnTo>
                    <a:pt x="15736" y="19871"/>
                  </a:lnTo>
                  <a:lnTo>
                    <a:pt x="15119" y="18143"/>
                  </a:lnTo>
                  <a:lnTo>
                    <a:pt x="14502" y="15551"/>
                  </a:lnTo>
                  <a:lnTo>
                    <a:pt x="13885" y="13823"/>
                  </a:lnTo>
                  <a:lnTo>
                    <a:pt x="12959" y="12959"/>
                  </a:lnTo>
                  <a:lnTo>
                    <a:pt x="12651" y="11231"/>
                  </a:lnTo>
                  <a:lnTo>
                    <a:pt x="11725" y="10367"/>
                  </a:lnTo>
                  <a:lnTo>
                    <a:pt x="11108" y="9503"/>
                  </a:lnTo>
                  <a:lnTo>
                    <a:pt x="10800" y="10367"/>
                  </a:lnTo>
                  <a:lnTo>
                    <a:pt x="10800" y="11231"/>
                  </a:lnTo>
                  <a:lnTo>
                    <a:pt x="10800" y="12959"/>
                  </a:lnTo>
                  <a:lnTo>
                    <a:pt x="10800" y="13823"/>
                  </a:lnTo>
                  <a:lnTo>
                    <a:pt x="11108" y="14687"/>
                  </a:lnTo>
                  <a:lnTo>
                    <a:pt x="11108" y="15551"/>
                  </a:lnTo>
                  <a:lnTo>
                    <a:pt x="11108" y="16415"/>
                  </a:lnTo>
                  <a:lnTo>
                    <a:pt x="11108" y="18143"/>
                  </a:lnTo>
                  <a:lnTo>
                    <a:pt x="10800" y="18143"/>
                  </a:lnTo>
                  <a:lnTo>
                    <a:pt x="10800" y="16415"/>
                  </a:lnTo>
                  <a:lnTo>
                    <a:pt x="10800" y="15551"/>
                  </a:lnTo>
                  <a:lnTo>
                    <a:pt x="10491" y="14687"/>
                  </a:lnTo>
                  <a:lnTo>
                    <a:pt x="10491" y="12959"/>
                  </a:lnTo>
                  <a:lnTo>
                    <a:pt x="10491" y="12095"/>
                  </a:lnTo>
                  <a:lnTo>
                    <a:pt x="10182" y="11231"/>
                  </a:lnTo>
                  <a:lnTo>
                    <a:pt x="10182" y="10367"/>
                  </a:lnTo>
                  <a:lnTo>
                    <a:pt x="9874" y="9503"/>
                  </a:lnTo>
                  <a:lnTo>
                    <a:pt x="9874" y="9503"/>
                  </a:lnTo>
                  <a:lnTo>
                    <a:pt x="9565" y="8639"/>
                  </a:lnTo>
                  <a:lnTo>
                    <a:pt x="9565" y="7775"/>
                  </a:lnTo>
                  <a:lnTo>
                    <a:pt x="9256" y="7775"/>
                  </a:lnTo>
                  <a:lnTo>
                    <a:pt x="8948" y="7775"/>
                  </a:lnTo>
                  <a:lnTo>
                    <a:pt x="8639" y="7775"/>
                  </a:lnTo>
                  <a:lnTo>
                    <a:pt x="8639" y="8639"/>
                  </a:lnTo>
                  <a:lnTo>
                    <a:pt x="7714" y="10367"/>
                  </a:lnTo>
                  <a:lnTo>
                    <a:pt x="7405" y="12095"/>
                  </a:lnTo>
                  <a:lnTo>
                    <a:pt x="6788" y="12959"/>
                  </a:lnTo>
                  <a:lnTo>
                    <a:pt x="6171" y="13823"/>
                  </a:lnTo>
                  <a:lnTo>
                    <a:pt x="5554" y="16415"/>
                  </a:lnTo>
                  <a:lnTo>
                    <a:pt x="4936" y="18143"/>
                  </a:lnTo>
                  <a:lnTo>
                    <a:pt x="4319" y="19007"/>
                  </a:lnTo>
                  <a:lnTo>
                    <a:pt x="4011" y="19871"/>
                  </a:lnTo>
                  <a:lnTo>
                    <a:pt x="4011" y="19007"/>
                  </a:lnTo>
                  <a:lnTo>
                    <a:pt x="4319" y="16415"/>
                  </a:lnTo>
                  <a:lnTo>
                    <a:pt x="4936" y="15551"/>
                  </a:lnTo>
                  <a:lnTo>
                    <a:pt x="5554" y="13823"/>
                  </a:lnTo>
                  <a:lnTo>
                    <a:pt x="6171" y="12095"/>
                  </a:lnTo>
                  <a:lnTo>
                    <a:pt x="6788" y="10367"/>
                  </a:lnTo>
                  <a:lnTo>
                    <a:pt x="7405" y="9503"/>
                  </a:lnTo>
                  <a:lnTo>
                    <a:pt x="7714" y="7775"/>
                  </a:lnTo>
                  <a:lnTo>
                    <a:pt x="7097" y="7775"/>
                  </a:lnTo>
                  <a:lnTo>
                    <a:pt x="5862" y="7775"/>
                  </a:lnTo>
                  <a:lnTo>
                    <a:pt x="4628" y="7775"/>
                  </a:lnTo>
                  <a:lnTo>
                    <a:pt x="3394" y="7775"/>
                  </a:lnTo>
                  <a:lnTo>
                    <a:pt x="2468" y="8639"/>
                  </a:lnTo>
                  <a:lnTo>
                    <a:pt x="1851" y="9503"/>
                  </a:lnTo>
                  <a:lnTo>
                    <a:pt x="925" y="10367"/>
                  </a:lnTo>
                  <a:lnTo>
                    <a:pt x="0" y="11231"/>
                  </a:lnTo>
                  <a:lnTo>
                    <a:pt x="616" y="9503"/>
                  </a:lnTo>
                  <a:lnTo>
                    <a:pt x="1851" y="7775"/>
                  </a:lnTo>
                  <a:lnTo>
                    <a:pt x="2468" y="6911"/>
                  </a:lnTo>
                  <a:lnTo>
                    <a:pt x="4011" y="6047"/>
                  </a:lnTo>
                  <a:lnTo>
                    <a:pt x="4936" y="5183"/>
                  </a:lnTo>
                  <a:lnTo>
                    <a:pt x="6479" y="5183"/>
                  </a:lnTo>
                  <a:lnTo>
                    <a:pt x="7405" y="5183"/>
                  </a:lnTo>
                  <a:lnTo>
                    <a:pt x="8639" y="4319"/>
                  </a:lnTo>
                  <a:lnTo>
                    <a:pt x="7714" y="3455"/>
                  </a:lnTo>
                  <a:lnTo>
                    <a:pt x="7097" y="3455"/>
                  </a:lnTo>
                  <a:lnTo>
                    <a:pt x="5862" y="1727"/>
                  </a:lnTo>
                  <a:lnTo>
                    <a:pt x="4936" y="1727"/>
                  </a:lnTo>
                  <a:lnTo>
                    <a:pt x="4011" y="863"/>
                  </a:lnTo>
                  <a:lnTo>
                    <a:pt x="3085" y="863"/>
                  </a:lnTo>
                  <a:lnTo>
                    <a:pt x="2468" y="863"/>
                  </a:lnTo>
                  <a:lnTo>
                    <a:pt x="1542" y="863"/>
                  </a:lnTo>
                  <a:lnTo>
                    <a:pt x="3085" y="0"/>
                  </a:lnTo>
                  <a:lnTo>
                    <a:pt x="4936" y="0"/>
                  </a:lnTo>
                  <a:lnTo>
                    <a:pt x="6788" y="863"/>
                  </a:lnTo>
                  <a:lnTo>
                    <a:pt x="8331" y="1727"/>
                  </a:lnTo>
                  <a:lnTo>
                    <a:pt x="10182" y="3455"/>
                  </a:lnTo>
                  <a:lnTo>
                    <a:pt x="12033" y="3455"/>
                  </a:lnTo>
                  <a:lnTo>
                    <a:pt x="12959" y="3455"/>
                  </a:lnTo>
                  <a:lnTo>
                    <a:pt x="13885" y="3455"/>
                  </a:lnTo>
                  <a:lnTo>
                    <a:pt x="14811" y="2591"/>
                  </a:lnTo>
                  <a:lnTo>
                    <a:pt x="15736" y="1727"/>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6" name="未知"/>
            <p:cNvSpPr>
              <a:spLocks noChangeAspect="1"/>
            </p:cNvSpPr>
            <p:nvPr/>
          </p:nvSpPr>
          <p:spPr bwMode="auto">
            <a:xfrm>
              <a:off x="1562" y="2055"/>
              <a:ext cx="158" cy="56"/>
            </a:xfrm>
            <a:custGeom>
              <a:avLst/>
              <a:gdLst/>
              <a:ahLst/>
              <a:cxnLst>
                <a:cxn ang="0">
                  <a:pos x="16971" y="1727"/>
                </a:cxn>
                <a:cxn ang="0">
                  <a:pos x="17897" y="1727"/>
                </a:cxn>
                <a:cxn ang="0">
                  <a:pos x="19439" y="3455"/>
                </a:cxn>
                <a:cxn ang="0">
                  <a:pos x="18822" y="5183"/>
                </a:cxn>
                <a:cxn ang="0">
                  <a:pos x="17897" y="3455"/>
                </a:cxn>
                <a:cxn ang="0">
                  <a:pos x="16354" y="3455"/>
                </a:cxn>
                <a:cxn ang="0">
                  <a:pos x="14194" y="4319"/>
                </a:cxn>
                <a:cxn ang="0">
                  <a:pos x="12342" y="5183"/>
                </a:cxn>
                <a:cxn ang="0">
                  <a:pos x="14194" y="6911"/>
                </a:cxn>
                <a:cxn ang="0">
                  <a:pos x="17897" y="9503"/>
                </a:cxn>
                <a:cxn ang="0">
                  <a:pos x="21600" y="13823"/>
                </a:cxn>
                <a:cxn ang="0">
                  <a:pos x="19439" y="13823"/>
                </a:cxn>
                <a:cxn ang="0">
                  <a:pos x="17279" y="11231"/>
                </a:cxn>
                <a:cxn ang="0">
                  <a:pos x="15428" y="10367"/>
                </a:cxn>
                <a:cxn ang="0">
                  <a:pos x="14194" y="9503"/>
                </a:cxn>
                <a:cxn ang="0">
                  <a:pos x="12959" y="8639"/>
                </a:cxn>
                <a:cxn ang="0">
                  <a:pos x="13577" y="11231"/>
                </a:cxn>
                <a:cxn ang="0">
                  <a:pos x="15119" y="15551"/>
                </a:cxn>
                <a:cxn ang="0">
                  <a:pos x="16354" y="19871"/>
                </a:cxn>
                <a:cxn ang="0">
                  <a:pos x="15119" y="18143"/>
                </a:cxn>
                <a:cxn ang="0">
                  <a:pos x="12959" y="12959"/>
                </a:cxn>
                <a:cxn ang="0">
                  <a:pos x="11108" y="9503"/>
                </a:cxn>
                <a:cxn ang="0">
                  <a:pos x="10800" y="12959"/>
                </a:cxn>
                <a:cxn ang="0">
                  <a:pos x="11108" y="15551"/>
                </a:cxn>
                <a:cxn ang="0">
                  <a:pos x="10800" y="18143"/>
                </a:cxn>
                <a:cxn ang="0">
                  <a:pos x="10491" y="14687"/>
                </a:cxn>
                <a:cxn ang="0">
                  <a:pos x="10182" y="11231"/>
                </a:cxn>
                <a:cxn ang="0">
                  <a:pos x="9874" y="9503"/>
                </a:cxn>
                <a:cxn ang="0">
                  <a:pos x="9256" y="7775"/>
                </a:cxn>
                <a:cxn ang="0">
                  <a:pos x="8639" y="8639"/>
                </a:cxn>
                <a:cxn ang="0">
                  <a:pos x="6788" y="12959"/>
                </a:cxn>
                <a:cxn ang="0">
                  <a:pos x="4936" y="18143"/>
                </a:cxn>
                <a:cxn ang="0">
                  <a:pos x="4011" y="19007"/>
                </a:cxn>
                <a:cxn ang="0">
                  <a:pos x="5554" y="13823"/>
                </a:cxn>
                <a:cxn ang="0">
                  <a:pos x="7405" y="9503"/>
                </a:cxn>
                <a:cxn ang="0">
                  <a:pos x="5862" y="7775"/>
                </a:cxn>
                <a:cxn ang="0">
                  <a:pos x="2468" y="8639"/>
                </a:cxn>
                <a:cxn ang="0">
                  <a:pos x="0" y="11231"/>
                </a:cxn>
                <a:cxn ang="0">
                  <a:pos x="2468" y="6911"/>
                </a:cxn>
                <a:cxn ang="0">
                  <a:pos x="6479" y="5183"/>
                </a:cxn>
                <a:cxn ang="0">
                  <a:pos x="7714" y="3455"/>
                </a:cxn>
                <a:cxn ang="0">
                  <a:pos x="4936" y="1727"/>
                </a:cxn>
                <a:cxn ang="0">
                  <a:pos x="2468" y="863"/>
                </a:cxn>
                <a:cxn ang="0">
                  <a:pos x="4936" y="0"/>
                </a:cxn>
                <a:cxn ang="0">
                  <a:pos x="10182" y="3455"/>
                </a:cxn>
                <a:cxn ang="0">
                  <a:pos x="13885" y="3455"/>
                </a:cxn>
              </a:cxnLst>
              <a:rect l="0" t="0" r="r" b="b"/>
              <a:pathLst>
                <a:path w="21600" h="21600">
                  <a:moveTo>
                    <a:pt x="15736" y="1727"/>
                  </a:moveTo>
                  <a:lnTo>
                    <a:pt x="16354" y="1727"/>
                  </a:lnTo>
                  <a:lnTo>
                    <a:pt x="16971" y="1727"/>
                  </a:lnTo>
                  <a:lnTo>
                    <a:pt x="17279" y="1727"/>
                  </a:lnTo>
                  <a:lnTo>
                    <a:pt x="17897" y="1727"/>
                  </a:lnTo>
                  <a:lnTo>
                    <a:pt x="17897" y="1727"/>
                  </a:lnTo>
                  <a:lnTo>
                    <a:pt x="18514" y="1727"/>
                  </a:lnTo>
                  <a:lnTo>
                    <a:pt x="18822" y="2591"/>
                  </a:lnTo>
                  <a:lnTo>
                    <a:pt x="19439" y="3455"/>
                  </a:lnTo>
                  <a:lnTo>
                    <a:pt x="19439" y="4319"/>
                  </a:lnTo>
                  <a:lnTo>
                    <a:pt x="18822" y="5183"/>
                  </a:lnTo>
                  <a:lnTo>
                    <a:pt x="18822" y="5183"/>
                  </a:lnTo>
                  <a:lnTo>
                    <a:pt x="18514" y="4319"/>
                  </a:lnTo>
                  <a:lnTo>
                    <a:pt x="17897" y="4319"/>
                  </a:lnTo>
                  <a:lnTo>
                    <a:pt x="17897" y="3455"/>
                  </a:lnTo>
                  <a:lnTo>
                    <a:pt x="17279" y="3455"/>
                  </a:lnTo>
                  <a:lnTo>
                    <a:pt x="16971" y="3455"/>
                  </a:lnTo>
                  <a:lnTo>
                    <a:pt x="16354" y="3455"/>
                  </a:lnTo>
                  <a:lnTo>
                    <a:pt x="15428" y="3455"/>
                  </a:lnTo>
                  <a:lnTo>
                    <a:pt x="14811" y="3455"/>
                  </a:lnTo>
                  <a:lnTo>
                    <a:pt x="14194" y="4319"/>
                  </a:lnTo>
                  <a:lnTo>
                    <a:pt x="13268" y="4319"/>
                  </a:lnTo>
                  <a:lnTo>
                    <a:pt x="12959" y="4319"/>
                  </a:lnTo>
                  <a:lnTo>
                    <a:pt x="12342" y="5183"/>
                  </a:lnTo>
                  <a:lnTo>
                    <a:pt x="11725" y="5183"/>
                  </a:lnTo>
                  <a:lnTo>
                    <a:pt x="12959" y="6047"/>
                  </a:lnTo>
                  <a:lnTo>
                    <a:pt x="14194" y="6911"/>
                  </a:lnTo>
                  <a:lnTo>
                    <a:pt x="15119" y="7775"/>
                  </a:lnTo>
                  <a:lnTo>
                    <a:pt x="16662" y="8639"/>
                  </a:lnTo>
                  <a:lnTo>
                    <a:pt x="17897" y="9503"/>
                  </a:lnTo>
                  <a:lnTo>
                    <a:pt x="18822" y="10367"/>
                  </a:lnTo>
                  <a:lnTo>
                    <a:pt x="20056" y="12095"/>
                  </a:lnTo>
                  <a:lnTo>
                    <a:pt x="21600" y="13823"/>
                  </a:lnTo>
                  <a:lnTo>
                    <a:pt x="20674" y="13823"/>
                  </a:lnTo>
                  <a:lnTo>
                    <a:pt x="19748" y="13823"/>
                  </a:lnTo>
                  <a:lnTo>
                    <a:pt x="19439" y="13823"/>
                  </a:lnTo>
                  <a:lnTo>
                    <a:pt x="18514" y="12959"/>
                  </a:lnTo>
                  <a:lnTo>
                    <a:pt x="17897" y="12095"/>
                  </a:lnTo>
                  <a:lnTo>
                    <a:pt x="17279" y="11231"/>
                  </a:lnTo>
                  <a:lnTo>
                    <a:pt x="16662" y="10367"/>
                  </a:lnTo>
                  <a:lnTo>
                    <a:pt x="15736" y="10367"/>
                  </a:lnTo>
                  <a:lnTo>
                    <a:pt x="15428" y="10367"/>
                  </a:lnTo>
                  <a:lnTo>
                    <a:pt x="14811" y="9503"/>
                  </a:lnTo>
                  <a:lnTo>
                    <a:pt x="14502" y="9503"/>
                  </a:lnTo>
                  <a:lnTo>
                    <a:pt x="14194" y="9503"/>
                  </a:lnTo>
                  <a:lnTo>
                    <a:pt x="13885" y="8639"/>
                  </a:lnTo>
                  <a:lnTo>
                    <a:pt x="13268" y="8639"/>
                  </a:lnTo>
                  <a:lnTo>
                    <a:pt x="12959" y="8639"/>
                  </a:lnTo>
                  <a:lnTo>
                    <a:pt x="12651" y="8639"/>
                  </a:lnTo>
                  <a:lnTo>
                    <a:pt x="12959" y="10367"/>
                  </a:lnTo>
                  <a:lnTo>
                    <a:pt x="13577" y="11231"/>
                  </a:lnTo>
                  <a:lnTo>
                    <a:pt x="14194" y="12959"/>
                  </a:lnTo>
                  <a:lnTo>
                    <a:pt x="14502" y="13823"/>
                  </a:lnTo>
                  <a:lnTo>
                    <a:pt x="15119" y="15551"/>
                  </a:lnTo>
                  <a:lnTo>
                    <a:pt x="15428" y="17279"/>
                  </a:lnTo>
                  <a:lnTo>
                    <a:pt x="15736" y="19007"/>
                  </a:lnTo>
                  <a:lnTo>
                    <a:pt x="16354" y="19871"/>
                  </a:lnTo>
                  <a:lnTo>
                    <a:pt x="16045" y="21600"/>
                  </a:lnTo>
                  <a:lnTo>
                    <a:pt x="15736" y="19871"/>
                  </a:lnTo>
                  <a:lnTo>
                    <a:pt x="15119" y="18143"/>
                  </a:lnTo>
                  <a:lnTo>
                    <a:pt x="14502" y="15551"/>
                  </a:lnTo>
                  <a:lnTo>
                    <a:pt x="13885" y="13823"/>
                  </a:lnTo>
                  <a:lnTo>
                    <a:pt x="12959" y="12959"/>
                  </a:lnTo>
                  <a:lnTo>
                    <a:pt x="12651" y="11231"/>
                  </a:lnTo>
                  <a:lnTo>
                    <a:pt x="11725" y="10367"/>
                  </a:lnTo>
                  <a:lnTo>
                    <a:pt x="11108" y="9503"/>
                  </a:lnTo>
                  <a:lnTo>
                    <a:pt x="10800" y="10367"/>
                  </a:lnTo>
                  <a:lnTo>
                    <a:pt x="10800" y="11231"/>
                  </a:lnTo>
                  <a:lnTo>
                    <a:pt x="10800" y="12959"/>
                  </a:lnTo>
                  <a:lnTo>
                    <a:pt x="10800" y="13823"/>
                  </a:lnTo>
                  <a:lnTo>
                    <a:pt x="11108" y="14687"/>
                  </a:lnTo>
                  <a:lnTo>
                    <a:pt x="11108" y="15551"/>
                  </a:lnTo>
                  <a:lnTo>
                    <a:pt x="11108" y="16415"/>
                  </a:lnTo>
                  <a:lnTo>
                    <a:pt x="11108" y="18143"/>
                  </a:lnTo>
                  <a:lnTo>
                    <a:pt x="10800" y="18143"/>
                  </a:lnTo>
                  <a:lnTo>
                    <a:pt x="10800" y="16415"/>
                  </a:lnTo>
                  <a:lnTo>
                    <a:pt x="10800" y="15551"/>
                  </a:lnTo>
                  <a:lnTo>
                    <a:pt x="10491" y="14687"/>
                  </a:lnTo>
                  <a:lnTo>
                    <a:pt x="10491" y="12959"/>
                  </a:lnTo>
                  <a:lnTo>
                    <a:pt x="10491" y="12095"/>
                  </a:lnTo>
                  <a:lnTo>
                    <a:pt x="10182" y="11231"/>
                  </a:lnTo>
                  <a:lnTo>
                    <a:pt x="10182" y="10367"/>
                  </a:lnTo>
                  <a:lnTo>
                    <a:pt x="9874" y="9503"/>
                  </a:lnTo>
                  <a:lnTo>
                    <a:pt x="9874" y="9503"/>
                  </a:lnTo>
                  <a:lnTo>
                    <a:pt x="9565" y="8639"/>
                  </a:lnTo>
                  <a:lnTo>
                    <a:pt x="9565" y="7775"/>
                  </a:lnTo>
                  <a:lnTo>
                    <a:pt x="9256" y="7775"/>
                  </a:lnTo>
                  <a:lnTo>
                    <a:pt x="8948" y="7775"/>
                  </a:lnTo>
                  <a:lnTo>
                    <a:pt x="8639" y="7775"/>
                  </a:lnTo>
                  <a:lnTo>
                    <a:pt x="8639" y="8639"/>
                  </a:lnTo>
                  <a:lnTo>
                    <a:pt x="7714" y="10367"/>
                  </a:lnTo>
                  <a:lnTo>
                    <a:pt x="7405" y="12095"/>
                  </a:lnTo>
                  <a:lnTo>
                    <a:pt x="6788" y="12959"/>
                  </a:lnTo>
                  <a:lnTo>
                    <a:pt x="6171" y="13823"/>
                  </a:lnTo>
                  <a:lnTo>
                    <a:pt x="5554" y="16415"/>
                  </a:lnTo>
                  <a:lnTo>
                    <a:pt x="4936" y="18143"/>
                  </a:lnTo>
                  <a:lnTo>
                    <a:pt x="4319" y="19007"/>
                  </a:lnTo>
                  <a:lnTo>
                    <a:pt x="4011" y="19871"/>
                  </a:lnTo>
                  <a:lnTo>
                    <a:pt x="4011" y="19007"/>
                  </a:lnTo>
                  <a:lnTo>
                    <a:pt x="4319" y="16415"/>
                  </a:lnTo>
                  <a:lnTo>
                    <a:pt x="4936" y="15551"/>
                  </a:lnTo>
                  <a:lnTo>
                    <a:pt x="5554" y="13823"/>
                  </a:lnTo>
                  <a:lnTo>
                    <a:pt x="6171" y="12095"/>
                  </a:lnTo>
                  <a:lnTo>
                    <a:pt x="6788" y="10367"/>
                  </a:lnTo>
                  <a:lnTo>
                    <a:pt x="7405" y="9503"/>
                  </a:lnTo>
                  <a:lnTo>
                    <a:pt x="7714" y="7775"/>
                  </a:lnTo>
                  <a:lnTo>
                    <a:pt x="7097" y="7775"/>
                  </a:lnTo>
                  <a:lnTo>
                    <a:pt x="5862" y="7775"/>
                  </a:lnTo>
                  <a:lnTo>
                    <a:pt x="4628" y="7775"/>
                  </a:lnTo>
                  <a:lnTo>
                    <a:pt x="3394" y="7775"/>
                  </a:lnTo>
                  <a:lnTo>
                    <a:pt x="2468" y="8639"/>
                  </a:lnTo>
                  <a:lnTo>
                    <a:pt x="1851" y="9503"/>
                  </a:lnTo>
                  <a:lnTo>
                    <a:pt x="925" y="10367"/>
                  </a:lnTo>
                  <a:lnTo>
                    <a:pt x="0" y="11231"/>
                  </a:lnTo>
                  <a:lnTo>
                    <a:pt x="616" y="9503"/>
                  </a:lnTo>
                  <a:lnTo>
                    <a:pt x="1851" y="7775"/>
                  </a:lnTo>
                  <a:lnTo>
                    <a:pt x="2468" y="6911"/>
                  </a:lnTo>
                  <a:lnTo>
                    <a:pt x="4011" y="6047"/>
                  </a:lnTo>
                  <a:lnTo>
                    <a:pt x="4936" y="5183"/>
                  </a:lnTo>
                  <a:lnTo>
                    <a:pt x="6479" y="5183"/>
                  </a:lnTo>
                  <a:lnTo>
                    <a:pt x="7405" y="5183"/>
                  </a:lnTo>
                  <a:lnTo>
                    <a:pt x="8639" y="4319"/>
                  </a:lnTo>
                  <a:lnTo>
                    <a:pt x="7714" y="3455"/>
                  </a:lnTo>
                  <a:lnTo>
                    <a:pt x="7097" y="3455"/>
                  </a:lnTo>
                  <a:lnTo>
                    <a:pt x="5862" y="1727"/>
                  </a:lnTo>
                  <a:lnTo>
                    <a:pt x="4936" y="1727"/>
                  </a:lnTo>
                  <a:lnTo>
                    <a:pt x="4011" y="863"/>
                  </a:lnTo>
                  <a:lnTo>
                    <a:pt x="3085" y="863"/>
                  </a:lnTo>
                  <a:lnTo>
                    <a:pt x="2468" y="863"/>
                  </a:lnTo>
                  <a:lnTo>
                    <a:pt x="1542" y="863"/>
                  </a:lnTo>
                  <a:lnTo>
                    <a:pt x="3085" y="0"/>
                  </a:lnTo>
                  <a:lnTo>
                    <a:pt x="4936" y="0"/>
                  </a:lnTo>
                  <a:lnTo>
                    <a:pt x="6788" y="863"/>
                  </a:lnTo>
                  <a:lnTo>
                    <a:pt x="8331" y="1727"/>
                  </a:lnTo>
                  <a:lnTo>
                    <a:pt x="10182" y="3455"/>
                  </a:lnTo>
                  <a:lnTo>
                    <a:pt x="12033" y="3455"/>
                  </a:lnTo>
                  <a:lnTo>
                    <a:pt x="12959" y="3455"/>
                  </a:lnTo>
                  <a:lnTo>
                    <a:pt x="13885" y="3455"/>
                  </a:lnTo>
                  <a:lnTo>
                    <a:pt x="14811" y="2591"/>
                  </a:lnTo>
                  <a:lnTo>
                    <a:pt x="15736" y="1727"/>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7" name="未知"/>
            <p:cNvSpPr>
              <a:spLocks noChangeAspect="1"/>
            </p:cNvSpPr>
            <p:nvPr/>
          </p:nvSpPr>
          <p:spPr bwMode="auto">
            <a:xfrm>
              <a:off x="651" y="2061"/>
              <a:ext cx="750" cy="254"/>
            </a:xfrm>
            <a:custGeom>
              <a:avLst/>
              <a:gdLst/>
              <a:ahLst/>
              <a:cxnLst>
                <a:cxn ang="0">
                  <a:pos x="12920" y="4864"/>
                </a:cxn>
                <a:cxn ang="0">
                  <a:pos x="14421" y="5643"/>
                </a:cxn>
                <a:cxn ang="0">
                  <a:pos x="16444" y="3891"/>
                </a:cxn>
                <a:cxn ang="0">
                  <a:pos x="15596" y="5253"/>
                </a:cxn>
                <a:cxn ang="0">
                  <a:pos x="12790" y="7394"/>
                </a:cxn>
                <a:cxn ang="0">
                  <a:pos x="14095" y="8951"/>
                </a:cxn>
                <a:cxn ang="0">
                  <a:pos x="21012" y="10507"/>
                </a:cxn>
                <a:cxn ang="0">
                  <a:pos x="21469" y="10313"/>
                </a:cxn>
                <a:cxn ang="0">
                  <a:pos x="20555" y="10507"/>
                </a:cxn>
                <a:cxn ang="0">
                  <a:pos x="16314" y="9729"/>
                </a:cxn>
                <a:cxn ang="0">
                  <a:pos x="13442" y="9340"/>
                </a:cxn>
                <a:cxn ang="0">
                  <a:pos x="12920" y="10313"/>
                </a:cxn>
                <a:cxn ang="0">
                  <a:pos x="13768" y="12648"/>
                </a:cxn>
                <a:cxn ang="0">
                  <a:pos x="17619" y="16345"/>
                </a:cxn>
                <a:cxn ang="0">
                  <a:pos x="18532" y="17124"/>
                </a:cxn>
                <a:cxn ang="0">
                  <a:pos x="14943" y="14399"/>
                </a:cxn>
                <a:cxn ang="0">
                  <a:pos x="12790" y="11675"/>
                </a:cxn>
                <a:cxn ang="0">
                  <a:pos x="12594" y="14594"/>
                </a:cxn>
                <a:cxn ang="0">
                  <a:pos x="13507" y="18486"/>
                </a:cxn>
                <a:cxn ang="0">
                  <a:pos x="13181" y="17513"/>
                </a:cxn>
                <a:cxn ang="0">
                  <a:pos x="12006" y="11286"/>
                </a:cxn>
                <a:cxn ang="0">
                  <a:pos x="11941" y="11675"/>
                </a:cxn>
                <a:cxn ang="0">
                  <a:pos x="11484" y="13232"/>
                </a:cxn>
                <a:cxn ang="0">
                  <a:pos x="10962" y="17902"/>
                </a:cxn>
                <a:cxn ang="0">
                  <a:pos x="10571" y="19848"/>
                </a:cxn>
                <a:cxn ang="0">
                  <a:pos x="11093" y="15761"/>
                </a:cxn>
                <a:cxn ang="0">
                  <a:pos x="11158" y="12843"/>
                </a:cxn>
                <a:cxn ang="0">
                  <a:pos x="9070" y="18680"/>
                </a:cxn>
                <a:cxn ang="0">
                  <a:pos x="8613" y="19848"/>
                </a:cxn>
                <a:cxn ang="0">
                  <a:pos x="10375" y="14594"/>
                </a:cxn>
                <a:cxn ang="0">
                  <a:pos x="10375" y="12453"/>
                </a:cxn>
                <a:cxn ang="0">
                  <a:pos x="8157" y="14983"/>
                </a:cxn>
                <a:cxn ang="0">
                  <a:pos x="5677" y="17124"/>
                </a:cxn>
                <a:cxn ang="0">
                  <a:pos x="4306" y="18291"/>
                </a:cxn>
                <a:cxn ang="0">
                  <a:pos x="7439" y="15372"/>
                </a:cxn>
                <a:cxn ang="0">
                  <a:pos x="10180" y="12259"/>
                </a:cxn>
                <a:cxn ang="0">
                  <a:pos x="10962" y="10507"/>
                </a:cxn>
                <a:cxn ang="0">
                  <a:pos x="6786" y="10702"/>
                </a:cxn>
                <a:cxn ang="0">
                  <a:pos x="0" y="10702"/>
                </a:cxn>
                <a:cxn ang="0">
                  <a:pos x="4633" y="10897"/>
                </a:cxn>
                <a:cxn ang="0">
                  <a:pos x="6786" y="10507"/>
                </a:cxn>
                <a:cxn ang="0">
                  <a:pos x="8613" y="9924"/>
                </a:cxn>
                <a:cxn ang="0">
                  <a:pos x="10310" y="9535"/>
                </a:cxn>
                <a:cxn ang="0">
                  <a:pos x="10180" y="7783"/>
                </a:cxn>
                <a:cxn ang="0">
                  <a:pos x="8418" y="7199"/>
                </a:cxn>
                <a:cxn ang="0">
                  <a:pos x="6525" y="6032"/>
                </a:cxn>
                <a:cxn ang="0">
                  <a:pos x="3849" y="4281"/>
                </a:cxn>
                <a:cxn ang="0">
                  <a:pos x="4828" y="4864"/>
                </a:cxn>
                <a:cxn ang="0">
                  <a:pos x="7634" y="6616"/>
                </a:cxn>
                <a:cxn ang="0">
                  <a:pos x="10049" y="7394"/>
                </a:cxn>
                <a:cxn ang="0">
                  <a:pos x="11223" y="7394"/>
                </a:cxn>
                <a:cxn ang="0">
                  <a:pos x="10506" y="6032"/>
                </a:cxn>
                <a:cxn ang="0">
                  <a:pos x="7765" y="194"/>
                </a:cxn>
                <a:cxn ang="0">
                  <a:pos x="10506" y="5448"/>
                </a:cxn>
                <a:cxn ang="0">
                  <a:pos x="11811" y="7005"/>
                </a:cxn>
                <a:cxn ang="0">
                  <a:pos x="11680" y="4281"/>
                </a:cxn>
                <a:cxn ang="0">
                  <a:pos x="11745" y="3502"/>
                </a:cxn>
                <a:cxn ang="0">
                  <a:pos x="12072" y="6032"/>
                </a:cxn>
                <a:cxn ang="0">
                  <a:pos x="12463" y="5448"/>
                </a:cxn>
                <a:cxn ang="0">
                  <a:pos x="13964" y="1167"/>
                </a:cxn>
                <a:cxn ang="0">
                  <a:pos x="14682" y="0"/>
                </a:cxn>
              </a:cxnLst>
              <a:rect l="0" t="0" r="r" b="b"/>
              <a:pathLst>
                <a:path w="21600" h="21600">
                  <a:moveTo>
                    <a:pt x="14813" y="0"/>
                  </a:moveTo>
                  <a:lnTo>
                    <a:pt x="14486" y="583"/>
                  </a:lnTo>
                  <a:lnTo>
                    <a:pt x="14095" y="1361"/>
                  </a:lnTo>
                  <a:lnTo>
                    <a:pt x="13768" y="2140"/>
                  </a:lnTo>
                  <a:lnTo>
                    <a:pt x="13507" y="3113"/>
                  </a:lnTo>
                  <a:lnTo>
                    <a:pt x="13246" y="3891"/>
                  </a:lnTo>
                  <a:lnTo>
                    <a:pt x="12920" y="4864"/>
                  </a:lnTo>
                  <a:lnTo>
                    <a:pt x="12594" y="5837"/>
                  </a:lnTo>
                  <a:lnTo>
                    <a:pt x="12267" y="6616"/>
                  </a:lnTo>
                  <a:lnTo>
                    <a:pt x="12659" y="6421"/>
                  </a:lnTo>
                  <a:lnTo>
                    <a:pt x="13116" y="6421"/>
                  </a:lnTo>
                  <a:lnTo>
                    <a:pt x="13573" y="6032"/>
                  </a:lnTo>
                  <a:lnTo>
                    <a:pt x="14029" y="5837"/>
                  </a:lnTo>
                  <a:lnTo>
                    <a:pt x="14421" y="5643"/>
                  </a:lnTo>
                  <a:lnTo>
                    <a:pt x="14813" y="5253"/>
                  </a:lnTo>
                  <a:lnTo>
                    <a:pt x="15269" y="4864"/>
                  </a:lnTo>
                  <a:lnTo>
                    <a:pt x="15726" y="4669"/>
                  </a:lnTo>
                  <a:lnTo>
                    <a:pt x="15857" y="4475"/>
                  </a:lnTo>
                  <a:lnTo>
                    <a:pt x="16053" y="4281"/>
                  </a:lnTo>
                  <a:lnTo>
                    <a:pt x="16248" y="4281"/>
                  </a:lnTo>
                  <a:lnTo>
                    <a:pt x="16444" y="3891"/>
                  </a:lnTo>
                  <a:lnTo>
                    <a:pt x="16640" y="3891"/>
                  </a:lnTo>
                  <a:lnTo>
                    <a:pt x="16836" y="3891"/>
                  </a:lnTo>
                  <a:lnTo>
                    <a:pt x="16966" y="3891"/>
                  </a:lnTo>
                  <a:lnTo>
                    <a:pt x="17162" y="3891"/>
                  </a:lnTo>
                  <a:lnTo>
                    <a:pt x="16705" y="4086"/>
                  </a:lnTo>
                  <a:lnTo>
                    <a:pt x="16118" y="4669"/>
                  </a:lnTo>
                  <a:lnTo>
                    <a:pt x="15596" y="5253"/>
                  </a:lnTo>
                  <a:lnTo>
                    <a:pt x="15008" y="5448"/>
                  </a:lnTo>
                  <a:lnTo>
                    <a:pt x="14421" y="6032"/>
                  </a:lnTo>
                  <a:lnTo>
                    <a:pt x="13834" y="6421"/>
                  </a:lnTo>
                  <a:lnTo>
                    <a:pt x="13246" y="6810"/>
                  </a:lnTo>
                  <a:lnTo>
                    <a:pt x="12659" y="7199"/>
                  </a:lnTo>
                  <a:lnTo>
                    <a:pt x="12724" y="7199"/>
                  </a:lnTo>
                  <a:lnTo>
                    <a:pt x="12790" y="7394"/>
                  </a:lnTo>
                  <a:lnTo>
                    <a:pt x="12920" y="7783"/>
                  </a:lnTo>
                  <a:lnTo>
                    <a:pt x="12985" y="7978"/>
                  </a:lnTo>
                  <a:lnTo>
                    <a:pt x="12985" y="8172"/>
                  </a:lnTo>
                  <a:lnTo>
                    <a:pt x="13051" y="8367"/>
                  </a:lnTo>
                  <a:lnTo>
                    <a:pt x="13116" y="8756"/>
                  </a:lnTo>
                  <a:lnTo>
                    <a:pt x="13116" y="8951"/>
                  </a:lnTo>
                  <a:lnTo>
                    <a:pt x="14095" y="8951"/>
                  </a:lnTo>
                  <a:lnTo>
                    <a:pt x="15008" y="8951"/>
                  </a:lnTo>
                  <a:lnTo>
                    <a:pt x="15987" y="9145"/>
                  </a:lnTo>
                  <a:lnTo>
                    <a:pt x="17031" y="9340"/>
                  </a:lnTo>
                  <a:lnTo>
                    <a:pt x="18010" y="9729"/>
                  </a:lnTo>
                  <a:lnTo>
                    <a:pt x="19054" y="9924"/>
                  </a:lnTo>
                  <a:lnTo>
                    <a:pt x="20033" y="10313"/>
                  </a:lnTo>
                  <a:lnTo>
                    <a:pt x="21012" y="10507"/>
                  </a:lnTo>
                  <a:lnTo>
                    <a:pt x="21077" y="10507"/>
                  </a:lnTo>
                  <a:lnTo>
                    <a:pt x="21143" y="10507"/>
                  </a:lnTo>
                  <a:lnTo>
                    <a:pt x="21208" y="10507"/>
                  </a:lnTo>
                  <a:lnTo>
                    <a:pt x="21273" y="10313"/>
                  </a:lnTo>
                  <a:lnTo>
                    <a:pt x="21338" y="10313"/>
                  </a:lnTo>
                  <a:lnTo>
                    <a:pt x="21404" y="10313"/>
                  </a:lnTo>
                  <a:lnTo>
                    <a:pt x="21469" y="10313"/>
                  </a:lnTo>
                  <a:lnTo>
                    <a:pt x="21600" y="10313"/>
                  </a:lnTo>
                  <a:lnTo>
                    <a:pt x="21338" y="10507"/>
                  </a:lnTo>
                  <a:lnTo>
                    <a:pt x="21273" y="10507"/>
                  </a:lnTo>
                  <a:lnTo>
                    <a:pt x="21143" y="10507"/>
                  </a:lnTo>
                  <a:lnTo>
                    <a:pt x="20882" y="10507"/>
                  </a:lnTo>
                  <a:lnTo>
                    <a:pt x="20751" y="10507"/>
                  </a:lnTo>
                  <a:lnTo>
                    <a:pt x="20555" y="10507"/>
                  </a:lnTo>
                  <a:lnTo>
                    <a:pt x="20360" y="10507"/>
                  </a:lnTo>
                  <a:lnTo>
                    <a:pt x="20164" y="10507"/>
                  </a:lnTo>
                  <a:lnTo>
                    <a:pt x="19446" y="10507"/>
                  </a:lnTo>
                  <a:lnTo>
                    <a:pt x="18728" y="10313"/>
                  </a:lnTo>
                  <a:lnTo>
                    <a:pt x="17945" y="10118"/>
                  </a:lnTo>
                  <a:lnTo>
                    <a:pt x="17097" y="9924"/>
                  </a:lnTo>
                  <a:lnTo>
                    <a:pt x="16314" y="9729"/>
                  </a:lnTo>
                  <a:lnTo>
                    <a:pt x="15530" y="9729"/>
                  </a:lnTo>
                  <a:lnTo>
                    <a:pt x="14682" y="9729"/>
                  </a:lnTo>
                  <a:lnTo>
                    <a:pt x="13899" y="9729"/>
                  </a:lnTo>
                  <a:lnTo>
                    <a:pt x="13768" y="9729"/>
                  </a:lnTo>
                  <a:lnTo>
                    <a:pt x="13638" y="9535"/>
                  </a:lnTo>
                  <a:lnTo>
                    <a:pt x="13573" y="9535"/>
                  </a:lnTo>
                  <a:lnTo>
                    <a:pt x="13442" y="9340"/>
                  </a:lnTo>
                  <a:lnTo>
                    <a:pt x="13312" y="9340"/>
                  </a:lnTo>
                  <a:lnTo>
                    <a:pt x="13246" y="9340"/>
                  </a:lnTo>
                  <a:lnTo>
                    <a:pt x="13116" y="9340"/>
                  </a:lnTo>
                  <a:lnTo>
                    <a:pt x="12985" y="9535"/>
                  </a:lnTo>
                  <a:lnTo>
                    <a:pt x="12985" y="9729"/>
                  </a:lnTo>
                  <a:lnTo>
                    <a:pt x="12985" y="9924"/>
                  </a:lnTo>
                  <a:lnTo>
                    <a:pt x="12920" y="10313"/>
                  </a:lnTo>
                  <a:lnTo>
                    <a:pt x="12920" y="10507"/>
                  </a:lnTo>
                  <a:lnTo>
                    <a:pt x="12790" y="10507"/>
                  </a:lnTo>
                  <a:lnTo>
                    <a:pt x="12724" y="10702"/>
                  </a:lnTo>
                  <a:lnTo>
                    <a:pt x="12659" y="10702"/>
                  </a:lnTo>
                  <a:lnTo>
                    <a:pt x="12594" y="10897"/>
                  </a:lnTo>
                  <a:lnTo>
                    <a:pt x="13246" y="11675"/>
                  </a:lnTo>
                  <a:lnTo>
                    <a:pt x="13768" y="12648"/>
                  </a:lnTo>
                  <a:lnTo>
                    <a:pt x="14421" y="13232"/>
                  </a:lnTo>
                  <a:lnTo>
                    <a:pt x="15008" y="13816"/>
                  </a:lnTo>
                  <a:lnTo>
                    <a:pt x="15596" y="14399"/>
                  </a:lnTo>
                  <a:lnTo>
                    <a:pt x="16248" y="14983"/>
                  </a:lnTo>
                  <a:lnTo>
                    <a:pt x="16901" y="15567"/>
                  </a:lnTo>
                  <a:lnTo>
                    <a:pt x="17488" y="16151"/>
                  </a:lnTo>
                  <a:lnTo>
                    <a:pt x="17619" y="16345"/>
                  </a:lnTo>
                  <a:lnTo>
                    <a:pt x="17814" y="16540"/>
                  </a:lnTo>
                  <a:lnTo>
                    <a:pt x="17945" y="16540"/>
                  </a:lnTo>
                  <a:lnTo>
                    <a:pt x="18010" y="16540"/>
                  </a:lnTo>
                  <a:lnTo>
                    <a:pt x="18141" y="16734"/>
                  </a:lnTo>
                  <a:lnTo>
                    <a:pt x="18271" y="16929"/>
                  </a:lnTo>
                  <a:lnTo>
                    <a:pt x="18402" y="17124"/>
                  </a:lnTo>
                  <a:lnTo>
                    <a:pt x="18532" y="17124"/>
                  </a:lnTo>
                  <a:lnTo>
                    <a:pt x="18793" y="17124"/>
                  </a:lnTo>
                  <a:lnTo>
                    <a:pt x="18076" y="16929"/>
                  </a:lnTo>
                  <a:lnTo>
                    <a:pt x="17488" y="16540"/>
                  </a:lnTo>
                  <a:lnTo>
                    <a:pt x="16901" y="15956"/>
                  </a:lnTo>
                  <a:lnTo>
                    <a:pt x="16183" y="15372"/>
                  </a:lnTo>
                  <a:lnTo>
                    <a:pt x="15596" y="14983"/>
                  </a:lnTo>
                  <a:lnTo>
                    <a:pt x="14943" y="14399"/>
                  </a:lnTo>
                  <a:lnTo>
                    <a:pt x="14356" y="13816"/>
                  </a:lnTo>
                  <a:lnTo>
                    <a:pt x="13703" y="13037"/>
                  </a:lnTo>
                  <a:lnTo>
                    <a:pt x="13573" y="12843"/>
                  </a:lnTo>
                  <a:lnTo>
                    <a:pt x="13377" y="12453"/>
                  </a:lnTo>
                  <a:lnTo>
                    <a:pt x="13181" y="12259"/>
                  </a:lnTo>
                  <a:lnTo>
                    <a:pt x="12985" y="12064"/>
                  </a:lnTo>
                  <a:lnTo>
                    <a:pt x="12790" y="11675"/>
                  </a:lnTo>
                  <a:lnTo>
                    <a:pt x="12594" y="11675"/>
                  </a:lnTo>
                  <a:lnTo>
                    <a:pt x="12463" y="11286"/>
                  </a:lnTo>
                  <a:lnTo>
                    <a:pt x="12267" y="11091"/>
                  </a:lnTo>
                  <a:lnTo>
                    <a:pt x="12333" y="12064"/>
                  </a:lnTo>
                  <a:lnTo>
                    <a:pt x="12398" y="13037"/>
                  </a:lnTo>
                  <a:lnTo>
                    <a:pt x="12529" y="13816"/>
                  </a:lnTo>
                  <a:lnTo>
                    <a:pt x="12594" y="14594"/>
                  </a:lnTo>
                  <a:lnTo>
                    <a:pt x="12790" y="15567"/>
                  </a:lnTo>
                  <a:lnTo>
                    <a:pt x="12985" y="16345"/>
                  </a:lnTo>
                  <a:lnTo>
                    <a:pt x="13181" y="17124"/>
                  </a:lnTo>
                  <a:lnTo>
                    <a:pt x="13312" y="17902"/>
                  </a:lnTo>
                  <a:lnTo>
                    <a:pt x="13377" y="18097"/>
                  </a:lnTo>
                  <a:lnTo>
                    <a:pt x="13442" y="18291"/>
                  </a:lnTo>
                  <a:lnTo>
                    <a:pt x="13507" y="18486"/>
                  </a:lnTo>
                  <a:lnTo>
                    <a:pt x="13507" y="18486"/>
                  </a:lnTo>
                  <a:lnTo>
                    <a:pt x="13573" y="18680"/>
                  </a:lnTo>
                  <a:lnTo>
                    <a:pt x="13573" y="18875"/>
                  </a:lnTo>
                  <a:lnTo>
                    <a:pt x="13638" y="19070"/>
                  </a:lnTo>
                  <a:lnTo>
                    <a:pt x="13703" y="19264"/>
                  </a:lnTo>
                  <a:lnTo>
                    <a:pt x="13442" y="18486"/>
                  </a:lnTo>
                  <a:lnTo>
                    <a:pt x="13181" y="17513"/>
                  </a:lnTo>
                  <a:lnTo>
                    <a:pt x="12920" y="16734"/>
                  </a:lnTo>
                  <a:lnTo>
                    <a:pt x="12659" y="15761"/>
                  </a:lnTo>
                  <a:lnTo>
                    <a:pt x="12463" y="14594"/>
                  </a:lnTo>
                  <a:lnTo>
                    <a:pt x="12333" y="13816"/>
                  </a:lnTo>
                  <a:lnTo>
                    <a:pt x="12137" y="12648"/>
                  </a:lnTo>
                  <a:lnTo>
                    <a:pt x="12072" y="11480"/>
                  </a:lnTo>
                  <a:lnTo>
                    <a:pt x="12006" y="11286"/>
                  </a:lnTo>
                  <a:lnTo>
                    <a:pt x="11941" y="11286"/>
                  </a:lnTo>
                  <a:lnTo>
                    <a:pt x="11941" y="11286"/>
                  </a:lnTo>
                  <a:lnTo>
                    <a:pt x="11941" y="11286"/>
                  </a:lnTo>
                  <a:lnTo>
                    <a:pt x="11941" y="11286"/>
                  </a:lnTo>
                  <a:lnTo>
                    <a:pt x="11941" y="11480"/>
                  </a:lnTo>
                  <a:lnTo>
                    <a:pt x="11941" y="11480"/>
                  </a:lnTo>
                  <a:lnTo>
                    <a:pt x="11941" y="11675"/>
                  </a:lnTo>
                  <a:lnTo>
                    <a:pt x="11941" y="11675"/>
                  </a:lnTo>
                  <a:lnTo>
                    <a:pt x="11811" y="11286"/>
                  </a:lnTo>
                  <a:lnTo>
                    <a:pt x="11745" y="11675"/>
                  </a:lnTo>
                  <a:lnTo>
                    <a:pt x="11615" y="12064"/>
                  </a:lnTo>
                  <a:lnTo>
                    <a:pt x="11615" y="12453"/>
                  </a:lnTo>
                  <a:lnTo>
                    <a:pt x="11550" y="12843"/>
                  </a:lnTo>
                  <a:lnTo>
                    <a:pt x="11484" y="13232"/>
                  </a:lnTo>
                  <a:lnTo>
                    <a:pt x="11484" y="13816"/>
                  </a:lnTo>
                  <a:lnTo>
                    <a:pt x="11419" y="14010"/>
                  </a:lnTo>
                  <a:lnTo>
                    <a:pt x="11419" y="14399"/>
                  </a:lnTo>
                  <a:lnTo>
                    <a:pt x="11289" y="15372"/>
                  </a:lnTo>
                  <a:lnTo>
                    <a:pt x="11223" y="16345"/>
                  </a:lnTo>
                  <a:lnTo>
                    <a:pt x="11093" y="17124"/>
                  </a:lnTo>
                  <a:lnTo>
                    <a:pt x="10962" y="17902"/>
                  </a:lnTo>
                  <a:lnTo>
                    <a:pt x="10832" y="18875"/>
                  </a:lnTo>
                  <a:lnTo>
                    <a:pt x="10702" y="19848"/>
                  </a:lnTo>
                  <a:lnTo>
                    <a:pt x="10571" y="20626"/>
                  </a:lnTo>
                  <a:lnTo>
                    <a:pt x="10375" y="21600"/>
                  </a:lnTo>
                  <a:lnTo>
                    <a:pt x="10441" y="20821"/>
                  </a:lnTo>
                  <a:lnTo>
                    <a:pt x="10506" y="20237"/>
                  </a:lnTo>
                  <a:lnTo>
                    <a:pt x="10571" y="19848"/>
                  </a:lnTo>
                  <a:lnTo>
                    <a:pt x="10636" y="19264"/>
                  </a:lnTo>
                  <a:lnTo>
                    <a:pt x="10702" y="18680"/>
                  </a:lnTo>
                  <a:lnTo>
                    <a:pt x="10832" y="18097"/>
                  </a:lnTo>
                  <a:lnTo>
                    <a:pt x="10897" y="17513"/>
                  </a:lnTo>
                  <a:lnTo>
                    <a:pt x="10962" y="17124"/>
                  </a:lnTo>
                  <a:lnTo>
                    <a:pt x="11028" y="16345"/>
                  </a:lnTo>
                  <a:lnTo>
                    <a:pt x="11093" y="15761"/>
                  </a:lnTo>
                  <a:lnTo>
                    <a:pt x="11158" y="14983"/>
                  </a:lnTo>
                  <a:lnTo>
                    <a:pt x="11223" y="14399"/>
                  </a:lnTo>
                  <a:lnTo>
                    <a:pt x="11354" y="13816"/>
                  </a:lnTo>
                  <a:lnTo>
                    <a:pt x="11354" y="13232"/>
                  </a:lnTo>
                  <a:lnTo>
                    <a:pt x="11419" y="12648"/>
                  </a:lnTo>
                  <a:lnTo>
                    <a:pt x="11419" y="12064"/>
                  </a:lnTo>
                  <a:lnTo>
                    <a:pt x="11158" y="12843"/>
                  </a:lnTo>
                  <a:lnTo>
                    <a:pt x="10832" y="13816"/>
                  </a:lnTo>
                  <a:lnTo>
                    <a:pt x="10571" y="14594"/>
                  </a:lnTo>
                  <a:lnTo>
                    <a:pt x="10310" y="15567"/>
                  </a:lnTo>
                  <a:lnTo>
                    <a:pt x="10049" y="16540"/>
                  </a:lnTo>
                  <a:lnTo>
                    <a:pt x="9723" y="17318"/>
                  </a:lnTo>
                  <a:lnTo>
                    <a:pt x="9396" y="18097"/>
                  </a:lnTo>
                  <a:lnTo>
                    <a:pt x="9070" y="18680"/>
                  </a:lnTo>
                  <a:lnTo>
                    <a:pt x="9070" y="18875"/>
                  </a:lnTo>
                  <a:lnTo>
                    <a:pt x="8940" y="19070"/>
                  </a:lnTo>
                  <a:lnTo>
                    <a:pt x="8940" y="19264"/>
                  </a:lnTo>
                  <a:lnTo>
                    <a:pt x="8874" y="19459"/>
                  </a:lnTo>
                  <a:lnTo>
                    <a:pt x="8744" y="19459"/>
                  </a:lnTo>
                  <a:lnTo>
                    <a:pt x="8679" y="19653"/>
                  </a:lnTo>
                  <a:lnTo>
                    <a:pt x="8613" y="19848"/>
                  </a:lnTo>
                  <a:lnTo>
                    <a:pt x="8548" y="20043"/>
                  </a:lnTo>
                  <a:lnTo>
                    <a:pt x="8548" y="19653"/>
                  </a:lnTo>
                  <a:lnTo>
                    <a:pt x="9005" y="18875"/>
                  </a:lnTo>
                  <a:lnTo>
                    <a:pt x="9331" y="17902"/>
                  </a:lnTo>
                  <a:lnTo>
                    <a:pt x="9723" y="16929"/>
                  </a:lnTo>
                  <a:lnTo>
                    <a:pt x="10114" y="15761"/>
                  </a:lnTo>
                  <a:lnTo>
                    <a:pt x="10375" y="14594"/>
                  </a:lnTo>
                  <a:lnTo>
                    <a:pt x="10702" y="13621"/>
                  </a:lnTo>
                  <a:lnTo>
                    <a:pt x="11093" y="12259"/>
                  </a:lnTo>
                  <a:lnTo>
                    <a:pt x="11419" y="11286"/>
                  </a:lnTo>
                  <a:lnTo>
                    <a:pt x="11354" y="11091"/>
                  </a:lnTo>
                  <a:lnTo>
                    <a:pt x="11093" y="11480"/>
                  </a:lnTo>
                  <a:lnTo>
                    <a:pt x="10767" y="12064"/>
                  </a:lnTo>
                  <a:lnTo>
                    <a:pt x="10375" y="12453"/>
                  </a:lnTo>
                  <a:lnTo>
                    <a:pt x="10180" y="12843"/>
                  </a:lnTo>
                  <a:lnTo>
                    <a:pt x="9853" y="13232"/>
                  </a:lnTo>
                  <a:lnTo>
                    <a:pt x="9462" y="13621"/>
                  </a:lnTo>
                  <a:lnTo>
                    <a:pt x="9135" y="13816"/>
                  </a:lnTo>
                  <a:lnTo>
                    <a:pt x="8874" y="14010"/>
                  </a:lnTo>
                  <a:lnTo>
                    <a:pt x="8418" y="14594"/>
                  </a:lnTo>
                  <a:lnTo>
                    <a:pt x="8157" y="14983"/>
                  </a:lnTo>
                  <a:lnTo>
                    <a:pt x="7765" y="15372"/>
                  </a:lnTo>
                  <a:lnTo>
                    <a:pt x="7308" y="15761"/>
                  </a:lnTo>
                  <a:lnTo>
                    <a:pt x="7047" y="16151"/>
                  </a:lnTo>
                  <a:lnTo>
                    <a:pt x="6656" y="16540"/>
                  </a:lnTo>
                  <a:lnTo>
                    <a:pt x="6199" y="16734"/>
                  </a:lnTo>
                  <a:lnTo>
                    <a:pt x="5872" y="16929"/>
                  </a:lnTo>
                  <a:lnTo>
                    <a:pt x="5677" y="17124"/>
                  </a:lnTo>
                  <a:lnTo>
                    <a:pt x="5481" y="17124"/>
                  </a:lnTo>
                  <a:lnTo>
                    <a:pt x="5285" y="17318"/>
                  </a:lnTo>
                  <a:lnTo>
                    <a:pt x="5089" y="17318"/>
                  </a:lnTo>
                  <a:lnTo>
                    <a:pt x="4894" y="17513"/>
                  </a:lnTo>
                  <a:lnTo>
                    <a:pt x="4763" y="17707"/>
                  </a:lnTo>
                  <a:lnTo>
                    <a:pt x="4567" y="17902"/>
                  </a:lnTo>
                  <a:lnTo>
                    <a:pt x="4306" y="18291"/>
                  </a:lnTo>
                  <a:lnTo>
                    <a:pt x="4306" y="18097"/>
                  </a:lnTo>
                  <a:lnTo>
                    <a:pt x="4828" y="17513"/>
                  </a:lnTo>
                  <a:lnTo>
                    <a:pt x="5350" y="17124"/>
                  </a:lnTo>
                  <a:lnTo>
                    <a:pt x="5938" y="16929"/>
                  </a:lnTo>
                  <a:lnTo>
                    <a:pt x="6460" y="16345"/>
                  </a:lnTo>
                  <a:lnTo>
                    <a:pt x="6982" y="15761"/>
                  </a:lnTo>
                  <a:lnTo>
                    <a:pt x="7439" y="15372"/>
                  </a:lnTo>
                  <a:lnTo>
                    <a:pt x="8026" y="14594"/>
                  </a:lnTo>
                  <a:lnTo>
                    <a:pt x="8483" y="14010"/>
                  </a:lnTo>
                  <a:lnTo>
                    <a:pt x="8874" y="13816"/>
                  </a:lnTo>
                  <a:lnTo>
                    <a:pt x="9201" y="13426"/>
                  </a:lnTo>
                  <a:lnTo>
                    <a:pt x="9462" y="13037"/>
                  </a:lnTo>
                  <a:lnTo>
                    <a:pt x="9853" y="12648"/>
                  </a:lnTo>
                  <a:lnTo>
                    <a:pt x="10180" y="12259"/>
                  </a:lnTo>
                  <a:lnTo>
                    <a:pt x="10506" y="11870"/>
                  </a:lnTo>
                  <a:lnTo>
                    <a:pt x="10832" y="11286"/>
                  </a:lnTo>
                  <a:lnTo>
                    <a:pt x="11158" y="10897"/>
                  </a:lnTo>
                  <a:lnTo>
                    <a:pt x="11093" y="10702"/>
                  </a:lnTo>
                  <a:lnTo>
                    <a:pt x="11028" y="10702"/>
                  </a:lnTo>
                  <a:lnTo>
                    <a:pt x="11028" y="10507"/>
                  </a:lnTo>
                  <a:lnTo>
                    <a:pt x="10962" y="10507"/>
                  </a:lnTo>
                  <a:lnTo>
                    <a:pt x="10962" y="10313"/>
                  </a:lnTo>
                  <a:lnTo>
                    <a:pt x="10897" y="10118"/>
                  </a:lnTo>
                  <a:lnTo>
                    <a:pt x="10832" y="9924"/>
                  </a:lnTo>
                  <a:lnTo>
                    <a:pt x="10832" y="9729"/>
                  </a:lnTo>
                  <a:lnTo>
                    <a:pt x="9462" y="9924"/>
                  </a:lnTo>
                  <a:lnTo>
                    <a:pt x="8157" y="10507"/>
                  </a:lnTo>
                  <a:lnTo>
                    <a:pt x="6786" y="10702"/>
                  </a:lnTo>
                  <a:lnTo>
                    <a:pt x="5416" y="11091"/>
                  </a:lnTo>
                  <a:lnTo>
                    <a:pt x="4110" y="11286"/>
                  </a:lnTo>
                  <a:lnTo>
                    <a:pt x="2740" y="11286"/>
                  </a:lnTo>
                  <a:lnTo>
                    <a:pt x="2087" y="11286"/>
                  </a:lnTo>
                  <a:lnTo>
                    <a:pt x="1370" y="11286"/>
                  </a:lnTo>
                  <a:lnTo>
                    <a:pt x="652" y="11091"/>
                  </a:lnTo>
                  <a:lnTo>
                    <a:pt x="0" y="10702"/>
                  </a:lnTo>
                  <a:lnTo>
                    <a:pt x="586" y="10702"/>
                  </a:lnTo>
                  <a:lnTo>
                    <a:pt x="1304" y="10702"/>
                  </a:lnTo>
                  <a:lnTo>
                    <a:pt x="1957" y="10702"/>
                  </a:lnTo>
                  <a:lnTo>
                    <a:pt x="2675" y="10897"/>
                  </a:lnTo>
                  <a:lnTo>
                    <a:pt x="3327" y="11091"/>
                  </a:lnTo>
                  <a:lnTo>
                    <a:pt x="3915" y="11091"/>
                  </a:lnTo>
                  <a:lnTo>
                    <a:pt x="4633" y="10897"/>
                  </a:lnTo>
                  <a:lnTo>
                    <a:pt x="5220" y="10702"/>
                  </a:lnTo>
                  <a:lnTo>
                    <a:pt x="5546" y="10702"/>
                  </a:lnTo>
                  <a:lnTo>
                    <a:pt x="5742" y="10702"/>
                  </a:lnTo>
                  <a:lnTo>
                    <a:pt x="6003" y="10702"/>
                  </a:lnTo>
                  <a:lnTo>
                    <a:pt x="6199" y="10507"/>
                  </a:lnTo>
                  <a:lnTo>
                    <a:pt x="6460" y="10507"/>
                  </a:lnTo>
                  <a:lnTo>
                    <a:pt x="6786" y="10507"/>
                  </a:lnTo>
                  <a:lnTo>
                    <a:pt x="6982" y="10507"/>
                  </a:lnTo>
                  <a:lnTo>
                    <a:pt x="7178" y="10507"/>
                  </a:lnTo>
                  <a:lnTo>
                    <a:pt x="7439" y="10313"/>
                  </a:lnTo>
                  <a:lnTo>
                    <a:pt x="7765" y="10118"/>
                  </a:lnTo>
                  <a:lnTo>
                    <a:pt x="8091" y="10118"/>
                  </a:lnTo>
                  <a:lnTo>
                    <a:pt x="8287" y="9924"/>
                  </a:lnTo>
                  <a:lnTo>
                    <a:pt x="8613" y="9924"/>
                  </a:lnTo>
                  <a:lnTo>
                    <a:pt x="8940" y="9729"/>
                  </a:lnTo>
                  <a:lnTo>
                    <a:pt x="9201" y="9729"/>
                  </a:lnTo>
                  <a:lnTo>
                    <a:pt x="9527" y="9729"/>
                  </a:lnTo>
                  <a:lnTo>
                    <a:pt x="9723" y="9535"/>
                  </a:lnTo>
                  <a:lnTo>
                    <a:pt x="9919" y="9535"/>
                  </a:lnTo>
                  <a:lnTo>
                    <a:pt x="10180" y="9535"/>
                  </a:lnTo>
                  <a:lnTo>
                    <a:pt x="10310" y="9535"/>
                  </a:lnTo>
                  <a:lnTo>
                    <a:pt x="10506" y="9340"/>
                  </a:lnTo>
                  <a:lnTo>
                    <a:pt x="10702" y="9145"/>
                  </a:lnTo>
                  <a:lnTo>
                    <a:pt x="10897" y="8756"/>
                  </a:lnTo>
                  <a:lnTo>
                    <a:pt x="10962" y="8172"/>
                  </a:lnTo>
                  <a:lnTo>
                    <a:pt x="10702" y="8172"/>
                  </a:lnTo>
                  <a:lnTo>
                    <a:pt x="10375" y="7978"/>
                  </a:lnTo>
                  <a:lnTo>
                    <a:pt x="10180" y="7783"/>
                  </a:lnTo>
                  <a:lnTo>
                    <a:pt x="9919" y="7783"/>
                  </a:lnTo>
                  <a:lnTo>
                    <a:pt x="9592" y="7589"/>
                  </a:lnTo>
                  <a:lnTo>
                    <a:pt x="9331" y="7394"/>
                  </a:lnTo>
                  <a:lnTo>
                    <a:pt x="9070" y="7394"/>
                  </a:lnTo>
                  <a:lnTo>
                    <a:pt x="8744" y="7199"/>
                  </a:lnTo>
                  <a:lnTo>
                    <a:pt x="8679" y="7199"/>
                  </a:lnTo>
                  <a:lnTo>
                    <a:pt x="8418" y="7199"/>
                  </a:lnTo>
                  <a:lnTo>
                    <a:pt x="8157" y="7005"/>
                  </a:lnTo>
                  <a:lnTo>
                    <a:pt x="7895" y="7005"/>
                  </a:lnTo>
                  <a:lnTo>
                    <a:pt x="7569" y="7005"/>
                  </a:lnTo>
                  <a:lnTo>
                    <a:pt x="7308" y="6810"/>
                  </a:lnTo>
                  <a:lnTo>
                    <a:pt x="7047" y="6616"/>
                  </a:lnTo>
                  <a:lnTo>
                    <a:pt x="6851" y="6421"/>
                  </a:lnTo>
                  <a:lnTo>
                    <a:pt x="6525" y="6032"/>
                  </a:lnTo>
                  <a:lnTo>
                    <a:pt x="6133" y="5837"/>
                  </a:lnTo>
                  <a:lnTo>
                    <a:pt x="5807" y="5643"/>
                  </a:lnTo>
                  <a:lnTo>
                    <a:pt x="5416" y="5448"/>
                  </a:lnTo>
                  <a:lnTo>
                    <a:pt x="4959" y="5253"/>
                  </a:lnTo>
                  <a:lnTo>
                    <a:pt x="4633" y="4864"/>
                  </a:lnTo>
                  <a:lnTo>
                    <a:pt x="4241" y="4475"/>
                  </a:lnTo>
                  <a:lnTo>
                    <a:pt x="3849" y="4281"/>
                  </a:lnTo>
                  <a:lnTo>
                    <a:pt x="3458" y="3891"/>
                  </a:lnTo>
                  <a:lnTo>
                    <a:pt x="3719" y="3891"/>
                  </a:lnTo>
                  <a:lnTo>
                    <a:pt x="3915" y="4086"/>
                  </a:lnTo>
                  <a:lnTo>
                    <a:pt x="4110" y="4281"/>
                  </a:lnTo>
                  <a:lnTo>
                    <a:pt x="4372" y="4475"/>
                  </a:lnTo>
                  <a:lnTo>
                    <a:pt x="4633" y="4475"/>
                  </a:lnTo>
                  <a:lnTo>
                    <a:pt x="4828" y="4864"/>
                  </a:lnTo>
                  <a:lnTo>
                    <a:pt x="5089" y="4864"/>
                  </a:lnTo>
                  <a:lnTo>
                    <a:pt x="5350" y="5059"/>
                  </a:lnTo>
                  <a:lnTo>
                    <a:pt x="5807" y="5253"/>
                  </a:lnTo>
                  <a:lnTo>
                    <a:pt x="6199" y="5448"/>
                  </a:lnTo>
                  <a:lnTo>
                    <a:pt x="6721" y="5837"/>
                  </a:lnTo>
                  <a:lnTo>
                    <a:pt x="7112" y="6226"/>
                  </a:lnTo>
                  <a:lnTo>
                    <a:pt x="7634" y="6616"/>
                  </a:lnTo>
                  <a:lnTo>
                    <a:pt x="8091" y="6810"/>
                  </a:lnTo>
                  <a:lnTo>
                    <a:pt x="8548" y="7005"/>
                  </a:lnTo>
                  <a:lnTo>
                    <a:pt x="9070" y="7005"/>
                  </a:lnTo>
                  <a:lnTo>
                    <a:pt x="9201" y="7199"/>
                  </a:lnTo>
                  <a:lnTo>
                    <a:pt x="9527" y="7199"/>
                  </a:lnTo>
                  <a:lnTo>
                    <a:pt x="9788" y="7394"/>
                  </a:lnTo>
                  <a:lnTo>
                    <a:pt x="10049" y="7394"/>
                  </a:lnTo>
                  <a:lnTo>
                    <a:pt x="10310" y="7589"/>
                  </a:lnTo>
                  <a:lnTo>
                    <a:pt x="10571" y="7589"/>
                  </a:lnTo>
                  <a:lnTo>
                    <a:pt x="10832" y="7589"/>
                  </a:lnTo>
                  <a:lnTo>
                    <a:pt x="11158" y="7589"/>
                  </a:lnTo>
                  <a:lnTo>
                    <a:pt x="11158" y="7589"/>
                  </a:lnTo>
                  <a:lnTo>
                    <a:pt x="11223" y="7394"/>
                  </a:lnTo>
                  <a:lnTo>
                    <a:pt x="11223" y="7394"/>
                  </a:lnTo>
                  <a:lnTo>
                    <a:pt x="11289" y="7394"/>
                  </a:lnTo>
                  <a:lnTo>
                    <a:pt x="11289" y="7394"/>
                  </a:lnTo>
                  <a:lnTo>
                    <a:pt x="11354" y="7199"/>
                  </a:lnTo>
                  <a:lnTo>
                    <a:pt x="11354" y="7199"/>
                  </a:lnTo>
                  <a:lnTo>
                    <a:pt x="11354" y="7199"/>
                  </a:lnTo>
                  <a:lnTo>
                    <a:pt x="10962" y="6810"/>
                  </a:lnTo>
                  <a:lnTo>
                    <a:pt x="10506" y="6032"/>
                  </a:lnTo>
                  <a:lnTo>
                    <a:pt x="10114" y="5448"/>
                  </a:lnTo>
                  <a:lnTo>
                    <a:pt x="9657" y="4669"/>
                  </a:lnTo>
                  <a:lnTo>
                    <a:pt x="9201" y="3891"/>
                  </a:lnTo>
                  <a:lnTo>
                    <a:pt x="8874" y="3308"/>
                  </a:lnTo>
                  <a:lnTo>
                    <a:pt x="8548" y="2334"/>
                  </a:lnTo>
                  <a:lnTo>
                    <a:pt x="8157" y="1167"/>
                  </a:lnTo>
                  <a:lnTo>
                    <a:pt x="7765" y="194"/>
                  </a:lnTo>
                  <a:lnTo>
                    <a:pt x="7895" y="194"/>
                  </a:lnTo>
                  <a:lnTo>
                    <a:pt x="8222" y="1361"/>
                  </a:lnTo>
                  <a:lnTo>
                    <a:pt x="8679" y="2334"/>
                  </a:lnTo>
                  <a:lnTo>
                    <a:pt x="9135" y="3308"/>
                  </a:lnTo>
                  <a:lnTo>
                    <a:pt x="9527" y="4086"/>
                  </a:lnTo>
                  <a:lnTo>
                    <a:pt x="10049" y="4864"/>
                  </a:lnTo>
                  <a:lnTo>
                    <a:pt x="10506" y="5448"/>
                  </a:lnTo>
                  <a:lnTo>
                    <a:pt x="11028" y="6226"/>
                  </a:lnTo>
                  <a:lnTo>
                    <a:pt x="11484" y="6810"/>
                  </a:lnTo>
                  <a:lnTo>
                    <a:pt x="11484" y="6810"/>
                  </a:lnTo>
                  <a:lnTo>
                    <a:pt x="11615" y="6810"/>
                  </a:lnTo>
                  <a:lnTo>
                    <a:pt x="11680" y="7005"/>
                  </a:lnTo>
                  <a:lnTo>
                    <a:pt x="11745" y="7005"/>
                  </a:lnTo>
                  <a:lnTo>
                    <a:pt x="11811" y="7005"/>
                  </a:lnTo>
                  <a:lnTo>
                    <a:pt x="11811" y="7005"/>
                  </a:lnTo>
                  <a:lnTo>
                    <a:pt x="11941" y="6810"/>
                  </a:lnTo>
                  <a:lnTo>
                    <a:pt x="12006" y="6810"/>
                  </a:lnTo>
                  <a:lnTo>
                    <a:pt x="11941" y="6032"/>
                  </a:lnTo>
                  <a:lnTo>
                    <a:pt x="11811" y="5448"/>
                  </a:lnTo>
                  <a:lnTo>
                    <a:pt x="11745" y="4864"/>
                  </a:lnTo>
                  <a:lnTo>
                    <a:pt x="11680" y="4281"/>
                  </a:lnTo>
                  <a:lnTo>
                    <a:pt x="11615" y="3697"/>
                  </a:lnTo>
                  <a:lnTo>
                    <a:pt x="11615" y="3113"/>
                  </a:lnTo>
                  <a:lnTo>
                    <a:pt x="11484" y="2334"/>
                  </a:lnTo>
                  <a:lnTo>
                    <a:pt x="11484" y="1751"/>
                  </a:lnTo>
                  <a:lnTo>
                    <a:pt x="11615" y="2140"/>
                  </a:lnTo>
                  <a:lnTo>
                    <a:pt x="11615" y="2918"/>
                  </a:lnTo>
                  <a:lnTo>
                    <a:pt x="11745" y="3502"/>
                  </a:lnTo>
                  <a:lnTo>
                    <a:pt x="11811" y="3891"/>
                  </a:lnTo>
                  <a:lnTo>
                    <a:pt x="11811" y="4281"/>
                  </a:lnTo>
                  <a:lnTo>
                    <a:pt x="11941" y="4864"/>
                  </a:lnTo>
                  <a:lnTo>
                    <a:pt x="11941" y="5448"/>
                  </a:lnTo>
                  <a:lnTo>
                    <a:pt x="12072" y="6032"/>
                  </a:lnTo>
                  <a:lnTo>
                    <a:pt x="12072" y="6032"/>
                  </a:lnTo>
                  <a:lnTo>
                    <a:pt x="12072" y="6032"/>
                  </a:lnTo>
                  <a:lnTo>
                    <a:pt x="12137" y="6032"/>
                  </a:lnTo>
                  <a:lnTo>
                    <a:pt x="12137" y="6032"/>
                  </a:lnTo>
                  <a:lnTo>
                    <a:pt x="12137" y="6226"/>
                  </a:lnTo>
                  <a:lnTo>
                    <a:pt x="12137" y="6226"/>
                  </a:lnTo>
                  <a:lnTo>
                    <a:pt x="12202" y="6226"/>
                  </a:lnTo>
                  <a:lnTo>
                    <a:pt x="12202" y="6226"/>
                  </a:lnTo>
                  <a:lnTo>
                    <a:pt x="12463" y="5448"/>
                  </a:lnTo>
                  <a:lnTo>
                    <a:pt x="12594" y="4864"/>
                  </a:lnTo>
                  <a:lnTo>
                    <a:pt x="12855" y="4281"/>
                  </a:lnTo>
                  <a:lnTo>
                    <a:pt x="13116" y="3891"/>
                  </a:lnTo>
                  <a:lnTo>
                    <a:pt x="13312" y="3113"/>
                  </a:lnTo>
                  <a:lnTo>
                    <a:pt x="13507" y="2529"/>
                  </a:lnTo>
                  <a:lnTo>
                    <a:pt x="13703" y="1945"/>
                  </a:lnTo>
                  <a:lnTo>
                    <a:pt x="13964" y="1167"/>
                  </a:lnTo>
                  <a:lnTo>
                    <a:pt x="14029" y="972"/>
                  </a:lnTo>
                  <a:lnTo>
                    <a:pt x="14160" y="778"/>
                  </a:lnTo>
                  <a:lnTo>
                    <a:pt x="14291" y="583"/>
                  </a:lnTo>
                  <a:lnTo>
                    <a:pt x="14421" y="583"/>
                  </a:lnTo>
                  <a:lnTo>
                    <a:pt x="14486" y="194"/>
                  </a:lnTo>
                  <a:lnTo>
                    <a:pt x="14617" y="194"/>
                  </a:lnTo>
                  <a:lnTo>
                    <a:pt x="14682" y="0"/>
                  </a:lnTo>
                  <a:lnTo>
                    <a:pt x="14813" y="0"/>
                  </a:lnTo>
                  <a:lnTo>
                    <a:pt x="14813"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8" name="未知"/>
            <p:cNvSpPr>
              <a:spLocks noChangeAspect="1"/>
            </p:cNvSpPr>
            <p:nvPr/>
          </p:nvSpPr>
          <p:spPr bwMode="auto">
            <a:xfrm>
              <a:off x="651" y="2061"/>
              <a:ext cx="750" cy="254"/>
            </a:xfrm>
            <a:custGeom>
              <a:avLst/>
              <a:gdLst/>
              <a:ahLst/>
              <a:cxnLst>
                <a:cxn ang="0">
                  <a:pos x="12920" y="4864"/>
                </a:cxn>
                <a:cxn ang="0">
                  <a:pos x="14421" y="5643"/>
                </a:cxn>
                <a:cxn ang="0">
                  <a:pos x="16444" y="3891"/>
                </a:cxn>
                <a:cxn ang="0">
                  <a:pos x="15596" y="5253"/>
                </a:cxn>
                <a:cxn ang="0">
                  <a:pos x="12790" y="7394"/>
                </a:cxn>
                <a:cxn ang="0">
                  <a:pos x="14095" y="8951"/>
                </a:cxn>
                <a:cxn ang="0">
                  <a:pos x="21012" y="10507"/>
                </a:cxn>
                <a:cxn ang="0">
                  <a:pos x="21469" y="10313"/>
                </a:cxn>
                <a:cxn ang="0">
                  <a:pos x="20555" y="10507"/>
                </a:cxn>
                <a:cxn ang="0">
                  <a:pos x="16314" y="9729"/>
                </a:cxn>
                <a:cxn ang="0">
                  <a:pos x="13442" y="9340"/>
                </a:cxn>
                <a:cxn ang="0">
                  <a:pos x="12920" y="10313"/>
                </a:cxn>
                <a:cxn ang="0">
                  <a:pos x="13768" y="12648"/>
                </a:cxn>
                <a:cxn ang="0">
                  <a:pos x="17619" y="16345"/>
                </a:cxn>
                <a:cxn ang="0">
                  <a:pos x="18532" y="17124"/>
                </a:cxn>
                <a:cxn ang="0">
                  <a:pos x="14943" y="14399"/>
                </a:cxn>
                <a:cxn ang="0">
                  <a:pos x="12790" y="11675"/>
                </a:cxn>
                <a:cxn ang="0">
                  <a:pos x="12594" y="14594"/>
                </a:cxn>
                <a:cxn ang="0">
                  <a:pos x="13507" y="18486"/>
                </a:cxn>
                <a:cxn ang="0">
                  <a:pos x="13181" y="17513"/>
                </a:cxn>
                <a:cxn ang="0">
                  <a:pos x="12006" y="11286"/>
                </a:cxn>
                <a:cxn ang="0">
                  <a:pos x="11745" y="11675"/>
                </a:cxn>
                <a:cxn ang="0">
                  <a:pos x="11419" y="14399"/>
                </a:cxn>
                <a:cxn ang="0">
                  <a:pos x="10571" y="20626"/>
                </a:cxn>
                <a:cxn ang="0">
                  <a:pos x="10832" y="18097"/>
                </a:cxn>
                <a:cxn ang="0">
                  <a:pos x="11354" y="13816"/>
                </a:cxn>
                <a:cxn ang="0">
                  <a:pos x="10310" y="15567"/>
                </a:cxn>
                <a:cxn ang="0">
                  <a:pos x="8940" y="19264"/>
                </a:cxn>
                <a:cxn ang="0">
                  <a:pos x="9005" y="18875"/>
                </a:cxn>
                <a:cxn ang="0">
                  <a:pos x="11419" y="11286"/>
                </a:cxn>
                <a:cxn ang="0">
                  <a:pos x="9462" y="13621"/>
                </a:cxn>
                <a:cxn ang="0">
                  <a:pos x="7047" y="16151"/>
                </a:cxn>
                <a:cxn ang="0">
                  <a:pos x="5089" y="17318"/>
                </a:cxn>
                <a:cxn ang="0">
                  <a:pos x="5350" y="17124"/>
                </a:cxn>
                <a:cxn ang="0">
                  <a:pos x="8874" y="13816"/>
                </a:cxn>
                <a:cxn ang="0">
                  <a:pos x="11158" y="10897"/>
                </a:cxn>
                <a:cxn ang="0">
                  <a:pos x="10832" y="9924"/>
                </a:cxn>
                <a:cxn ang="0">
                  <a:pos x="2740" y="11286"/>
                </a:cxn>
                <a:cxn ang="0">
                  <a:pos x="1957" y="10702"/>
                </a:cxn>
                <a:cxn ang="0">
                  <a:pos x="5742" y="10702"/>
                </a:cxn>
                <a:cxn ang="0">
                  <a:pos x="7439" y="10313"/>
                </a:cxn>
                <a:cxn ang="0">
                  <a:pos x="9527" y="9729"/>
                </a:cxn>
                <a:cxn ang="0">
                  <a:pos x="10897" y="8756"/>
                </a:cxn>
                <a:cxn ang="0">
                  <a:pos x="9331" y="7394"/>
                </a:cxn>
                <a:cxn ang="0">
                  <a:pos x="7569" y="7005"/>
                </a:cxn>
                <a:cxn ang="0">
                  <a:pos x="5416" y="5448"/>
                </a:cxn>
                <a:cxn ang="0">
                  <a:pos x="3915" y="4086"/>
                </a:cxn>
                <a:cxn ang="0">
                  <a:pos x="5807" y="5253"/>
                </a:cxn>
                <a:cxn ang="0">
                  <a:pos x="9070" y="7005"/>
                </a:cxn>
                <a:cxn ang="0">
                  <a:pos x="10832" y="7589"/>
                </a:cxn>
                <a:cxn ang="0">
                  <a:pos x="11354" y="7199"/>
                </a:cxn>
                <a:cxn ang="0">
                  <a:pos x="8874" y="3308"/>
                </a:cxn>
                <a:cxn ang="0">
                  <a:pos x="9135" y="3308"/>
                </a:cxn>
                <a:cxn ang="0">
                  <a:pos x="11615" y="6810"/>
                </a:cxn>
                <a:cxn ang="0">
                  <a:pos x="11941" y="6032"/>
                </a:cxn>
                <a:cxn ang="0">
                  <a:pos x="11484" y="1751"/>
                </a:cxn>
                <a:cxn ang="0">
                  <a:pos x="11941" y="5448"/>
                </a:cxn>
                <a:cxn ang="0">
                  <a:pos x="12594" y="4864"/>
                </a:cxn>
                <a:cxn ang="0">
                  <a:pos x="14029" y="972"/>
                </a:cxn>
                <a:cxn ang="0">
                  <a:pos x="14813" y="0"/>
                </a:cxn>
              </a:cxnLst>
              <a:rect l="0" t="0" r="r" b="b"/>
              <a:pathLst>
                <a:path w="21600" h="21600">
                  <a:moveTo>
                    <a:pt x="14813" y="0"/>
                  </a:moveTo>
                  <a:lnTo>
                    <a:pt x="14486" y="583"/>
                  </a:lnTo>
                  <a:lnTo>
                    <a:pt x="14095" y="1361"/>
                  </a:lnTo>
                  <a:lnTo>
                    <a:pt x="13768" y="2140"/>
                  </a:lnTo>
                  <a:lnTo>
                    <a:pt x="13507" y="3113"/>
                  </a:lnTo>
                  <a:lnTo>
                    <a:pt x="13246" y="3891"/>
                  </a:lnTo>
                  <a:lnTo>
                    <a:pt x="12920" y="4864"/>
                  </a:lnTo>
                  <a:lnTo>
                    <a:pt x="12594" y="5837"/>
                  </a:lnTo>
                  <a:lnTo>
                    <a:pt x="12267" y="6616"/>
                  </a:lnTo>
                  <a:lnTo>
                    <a:pt x="12659" y="6421"/>
                  </a:lnTo>
                  <a:lnTo>
                    <a:pt x="13116" y="6421"/>
                  </a:lnTo>
                  <a:lnTo>
                    <a:pt x="13573" y="6032"/>
                  </a:lnTo>
                  <a:lnTo>
                    <a:pt x="14029" y="5837"/>
                  </a:lnTo>
                  <a:lnTo>
                    <a:pt x="14421" y="5643"/>
                  </a:lnTo>
                  <a:lnTo>
                    <a:pt x="14813" y="5253"/>
                  </a:lnTo>
                  <a:lnTo>
                    <a:pt x="15269" y="4864"/>
                  </a:lnTo>
                  <a:lnTo>
                    <a:pt x="15726" y="4669"/>
                  </a:lnTo>
                  <a:lnTo>
                    <a:pt x="15857" y="4475"/>
                  </a:lnTo>
                  <a:lnTo>
                    <a:pt x="16053" y="4281"/>
                  </a:lnTo>
                  <a:lnTo>
                    <a:pt x="16248" y="4281"/>
                  </a:lnTo>
                  <a:lnTo>
                    <a:pt x="16444" y="3891"/>
                  </a:lnTo>
                  <a:lnTo>
                    <a:pt x="16640" y="3891"/>
                  </a:lnTo>
                  <a:lnTo>
                    <a:pt x="16836" y="3891"/>
                  </a:lnTo>
                  <a:lnTo>
                    <a:pt x="16966" y="3891"/>
                  </a:lnTo>
                  <a:lnTo>
                    <a:pt x="17162" y="3891"/>
                  </a:lnTo>
                  <a:lnTo>
                    <a:pt x="16705" y="4086"/>
                  </a:lnTo>
                  <a:lnTo>
                    <a:pt x="16118" y="4669"/>
                  </a:lnTo>
                  <a:lnTo>
                    <a:pt x="15596" y="5253"/>
                  </a:lnTo>
                  <a:lnTo>
                    <a:pt x="15008" y="5448"/>
                  </a:lnTo>
                  <a:lnTo>
                    <a:pt x="14421" y="6032"/>
                  </a:lnTo>
                  <a:lnTo>
                    <a:pt x="13834" y="6421"/>
                  </a:lnTo>
                  <a:lnTo>
                    <a:pt x="13246" y="6810"/>
                  </a:lnTo>
                  <a:lnTo>
                    <a:pt x="12659" y="7199"/>
                  </a:lnTo>
                  <a:lnTo>
                    <a:pt x="12724" y="7199"/>
                  </a:lnTo>
                  <a:lnTo>
                    <a:pt x="12790" y="7394"/>
                  </a:lnTo>
                  <a:lnTo>
                    <a:pt x="12920" y="7783"/>
                  </a:lnTo>
                  <a:lnTo>
                    <a:pt x="12985" y="7978"/>
                  </a:lnTo>
                  <a:lnTo>
                    <a:pt x="12985" y="8172"/>
                  </a:lnTo>
                  <a:lnTo>
                    <a:pt x="13051" y="8367"/>
                  </a:lnTo>
                  <a:lnTo>
                    <a:pt x="13116" y="8756"/>
                  </a:lnTo>
                  <a:lnTo>
                    <a:pt x="13116" y="8951"/>
                  </a:lnTo>
                  <a:lnTo>
                    <a:pt x="14095" y="8951"/>
                  </a:lnTo>
                  <a:lnTo>
                    <a:pt x="15008" y="8951"/>
                  </a:lnTo>
                  <a:lnTo>
                    <a:pt x="15987" y="9145"/>
                  </a:lnTo>
                  <a:lnTo>
                    <a:pt x="17031" y="9340"/>
                  </a:lnTo>
                  <a:lnTo>
                    <a:pt x="18010" y="9729"/>
                  </a:lnTo>
                  <a:lnTo>
                    <a:pt x="19054" y="9924"/>
                  </a:lnTo>
                  <a:lnTo>
                    <a:pt x="20033" y="10313"/>
                  </a:lnTo>
                  <a:lnTo>
                    <a:pt x="21012" y="10507"/>
                  </a:lnTo>
                  <a:lnTo>
                    <a:pt x="21077" y="10507"/>
                  </a:lnTo>
                  <a:lnTo>
                    <a:pt x="21143" y="10507"/>
                  </a:lnTo>
                  <a:lnTo>
                    <a:pt x="21208" y="10507"/>
                  </a:lnTo>
                  <a:lnTo>
                    <a:pt x="21273" y="10313"/>
                  </a:lnTo>
                  <a:lnTo>
                    <a:pt x="21338" y="10313"/>
                  </a:lnTo>
                  <a:lnTo>
                    <a:pt x="21404" y="10313"/>
                  </a:lnTo>
                  <a:lnTo>
                    <a:pt x="21469" y="10313"/>
                  </a:lnTo>
                  <a:lnTo>
                    <a:pt x="21600" y="10313"/>
                  </a:lnTo>
                  <a:lnTo>
                    <a:pt x="21338" y="10507"/>
                  </a:lnTo>
                  <a:lnTo>
                    <a:pt x="21273" y="10507"/>
                  </a:lnTo>
                  <a:lnTo>
                    <a:pt x="21143" y="10507"/>
                  </a:lnTo>
                  <a:lnTo>
                    <a:pt x="20882" y="10507"/>
                  </a:lnTo>
                  <a:lnTo>
                    <a:pt x="20751" y="10507"/>
                  </a:lnTo>
                  <a:lnTo>
                    <a:pt x="20555" y="10507"/>
                  </a:lnTo>
                  <a:lnTo>
                    <a:pt x="20360" y="10507"/>
                  </a:lnTo>
                  <a:lnTo>
                    <a:pt x="20164" y="10507"/>
                  </a:lnTo>
                  <a:lnTo>
                    <a:pt x="19446" y="10507"/>
                  </a:lnTo>
                  <a:lnTo>
                    <a:pt x="18728" y="10313"/>
                  </a:lnTo>
                  <a:lnTo>
                    <a:pt x="17945" y="10118"/>
                  </a:lnTo>
                  <a:lnTo>
                    <a:pt x="17097" y="9924"/>
                  </a:lnTo>
                  <a:lnTo>
                    <a:pt x="16314" y="9729"/>
                  </a:lnTo>
                  <a:lnTo>
                    <a:pt x="15530" y="9729"/>
                  </a:lnTo>
                  <a:lnTo>
                    <a:pt x="14682" y="9729"/>
                  </a:lnTo>
                  <a:lnTo>
                    <a:pt x="13899" y="9729"/>
                  </a:lnTo>
                  <a:lnTo>
                    <a:pt x="13768" y="9729"/>
                  </a:lnTo>
                  <a:lnTo>
                    <a:pt x="13638" y="9535"/>
                  </a:lnTo>
                  <a:lnTo>
                    <a:pt x="13573" y="9535"/>
                  </a:lnTo>
                  <a:lnTo>
                    <a:pt x="13442" y="9340"/>
                  </a:lnTo>
                  <a:lnTo>
                    <a:pt x="13312" y="9340"/>
                  </a:lnTo>
                  <a:lnTo>
                    <a:pt x="13246" y="9340"/>
                  </a:lnTo>
                  <a:lnTo>
                    <a:pt x="13116" y="9340"/>
                  </a:lnTo>
                  <a:lnTo>
                    <a:pt x="12985" y="9535"/>
                  </a:lnTo>
                  <a:lnTo>
                    <a:pt x="12985" y="9729"/>
                  </a:lnTo>
                  <a:lnTo>
                    <a:pt x="12985" y="9924"/>
                  </a:lnTo>
                  <a:lnTo>
                    <a:pt x="12920" y="10313"/>
                  </a:lnTo>
                  <a:lnTo>
                    <a:pt x="12920" y="10507"/>
                  </a:lnTo>
                  <a:lnTo>
                    <a:pt x="12790" y="10507"/>
                  </a:lnTo>
                  <a:lnTo>
                    <a:pt x="12724" y="10702"/>
                  </a:lnTo>
                  <a:lnTo>
                    <a:pt x="12659" y="10702"/>
                  </a:lnTo>
                  <a:lnTo>
                    <a:pt x="12594" y="10897"/>
                  </a:lnTo>
                  <a:lnTo>
                    <a:pt x="13246" y="11675"/>
                  </a:lnTo>
                  <a:lnTo>
                    <a:pt x="13768" y="12648"/>
                  </a:lnTo>
                  <a:lnTo>
                    <a:pt x="14421" y="13232"/>
                  </a:lnTo>
                  <a:lnTo>
                    <a:pt x="15008" y="13816"/>
                  </a:lnTo>
                  <a:lnTo>
                    <a:pt x="15596" y="14399"/>
                  </a:lnTo>
                  <a:lnTo>
                    <a:pt x="16248" y="14983"/>
                  </a:lnTo>
                  <a:lnTo>
                    <a:pt x="16901" y="15567"/>
                  </a:lnTo>
                  <a:lnTo>
                    <a:pt x="17488" y="16151"/>
                  </a:lnTo>
                  <a:lnTo>
                    <a:pt x="17619" y="16345"/>
                  </a:lnTo>
                  <a:lnTo>
                    <a:pt x="17814" y="16540"/>
                  </a:lnTo>
                  <a:lnTo>
                    <a:pt x="17945" y="16540"/>
                  </a:lnTo>
                  <a:lnTo>
                    <a:pt x="18010" y="16540"/>
                  </a:lnTo>
                  <a:lnTo>
                    <a:pt x="18141" y="16734"/>
                  </a:lnTo>
                  <a:lnTo>
                    <a:pt x="18271" y="16929"/>
                  </a:lnTo>
                  <a:lnTo>
                    <a:pt x="18402" y="17124"/>
                  </a:lnTo>
                  <a:lnTo>
                    <a:pt x="18532" y="17124"/>
                  </a:lnTo>
                  <a:lnTo>
                    <a:pt x="18793" y="17124"/>
                  </a:lnTo>
                  <a:lnTo>
                    <a:pt x="18076" y="16929"/>
                  </a:lnTo>
                  <a:lnTo>
                    <a:pt x="17488" y="16540"/>
                  </a:lnTo>
                  <a:lnTo>
                    <a:pt x="16901" y="15956"/>
                  </a:lnTo>
                  <a:lnTo>
                    <a:pt x="16183" y="15372"/>
                  </a:lnTo>
                  <a:lnTo>
                    <a:pt x="15596" y="14983"/>
                  </a:lnTo>
                  <a:lnTo>
                    <a:pt x="14943" y="14399"/>
                  </a:lnTo>
                  <a:lnTo>
                    <a:pt x="14356" y="13816"/>
                  </a:lnTo>
                  <a:lnTo>
                    <a:pt x="13703" y="13037"/>
                  </a:lnTo>
                  <a:lnTo>
                    <a:pt x="13573" y="12843"/>
                  </a:lnTo>
                  <a:lnTo>
                    <a:pt x="13377" y="12453"/>
                  </a:lnTo>
                  <a:lnTo>
                    <a:pt x="13181" y="12259"/>
                  </a:lnTo>
                  <a:lnTo>
                    <a:pt x="12985" y="12064"/>
                  </a:lnTo>
                  <a:lnTo>
                    <a:pt x="12790" y="11675"/>
                  </a:lnTo>
                  <a:lnTo>
                    <a:pt x="12594" y="11675"/>
                  </a:lnTo>
                  <a:lnTo>
                    <a:pt x="12463" y="11286"/>
                  </a:lnTo>
                  <a:lnTo>
                    <a:pt x="12267" y="11091"/>
                  </a:lnTo>
                  <a:lnTo>
                    <a:pt x="12333" y="12064"/>
                  </a:lnTo>
                  <a:lnTo>
                    <a:pt x="12398" y="13037"/>
                  </a:lnTo>
                  <a:lnTo>
                    <a:pt x="12529" y="13816"/>
                  </a:lnTo>
                  <a:lnTo>
                    <a:pt x="12594" y="14594"/>
                  </a:lnTo>
                  <a:lnTo>
                    <a:pt x="12790" y="15567"/>
                  </a:lnTo>
                  <a:lnTo>
                    <a:pt x="12985" y="16345"/>
                  </a:lnTo>
                  <a:lnTo>
                    <a:pt x="13181" y="17124"/>
                  </a:lnTo>
                  <a:lnTo>
                    <a:pt x="13312" y="17902"/>
                  </a:lnTo>
                  <a:lnTo>
                    <a:pt x="13377" y="18097"/>
                  </a:lnTo>
                  <a:lnTo>
                    <a:pt x="13442" y="18291"/>
                  </a:lnTo>
                  <a:lnTo>
                    <a:pt x="13507" y="18486"/>
                  </a:lnTo>
                  <a:lnTo>
                    <a:pt x="13507" y="18486"/>
                  </a:lnTo>
                  <a:lnTo>
                    <a:pt x="13573" y="18680"/>
                  </a:lnTo>
                  <a:lnTo>
                    <a:pt x="13573" y="18875"/>
                  </a:lnTo>
                  <a:lnTo>
                    <a:pt x="13638" y="19070"/>
                  </a:lnTo>
                  <a:lnTo>
                    <a:pt x="13703" y="19264"/>
                  </a:lnTo>
                  <a:lnTo>
                    <a:pt x="13442" y="18486"/>
                  </a:lnTo>
                  <a:lnTo>
                    <a:pt x="13181" y="17513"/>
                  </a:lnTo>
                  <a:lnTo>
                    <a:pt x="12920" y="16734"/>
                  </a:lnTo>
                  <a:lnTo>
                    <a:pt x="12659" y="15761"/>
                  </a:lnTo>
                  <a:lnTo>
                    <a:pt x="12463" y="14594"/>
                  </a:lnTo>
                  <a:lnTo>
                    <a:pt x="12333" y="13816"/>
                  </a:lnTo>
                  <a:lnTo>
                    <a:pt x="12137" y="12648"/>
                  </a:lnTo>
                  <a:lnTo>
                    <a:pt x="12072" y="11480"/>
                  </a:lnTo>
                  <a:lnTo>
                    <a:pt x="12006" y="11286"/>
                  </a:lnTo>
                  <a:lnTo>
                    <a:pt x="11941" y="11286"/>
                  </a:lnTo>
                  <a:lnTo>
                    <a:pt x="11941" y="11286"/>
                  </a:lnTo>
                  <a:lnTo>
                    <a:pt x="11941" y="11286"/>
                  </a:lnTo>
                  <a:lnTo>
                    <a:pt x="11941" y="11480"/>
                  </a:lnTo>
                  <a:lnTo>
                    <a:pt x="11941" y="11675"/>
                  </a:lnTo>
                  <a:lnTo>
                    <a:pt x="11811" y="11286"/>
                  </a:lnTo>
                  <a:lnTo>
                    <a:pt x="11745" y="11675"/>
                  </a:lnTo>
                  <a:lnTo>
                    <a:pt x="11615" y="12064"/>
                  </a:lnTo>
                  <a:lnTo>
                    <a:pt x="11615" y="12453"/>
                  </a:lnTo>
                  <a:lnTo>
                    <a:pt x="11550" y="12843"/>
                  </a:lnTo>
                  <a:lnTo>
                    <a:pt x="11484" y="13232"/>
                  </a:lnTo>
                  <a:lnTo>
                    <a:pt x="11484" y="13816"/>
                  </a:lnTo>
                  <a:lnTo>
                    <a:pt x="11419" y="14010"/>
                  </a:lnTo>
                  <a:lnTo>
                    <a:pt x="11419" y="14399"/>
                  </a:lnTo>
                  <a:lnTo>
                    <a:pt x="11289" y="15372"/>
                  </a:lnTo>
                  <a:lnTo>
                    <a:pt x="11223" y="16345"/>
                  </a:lnTo>
                  <a:lnTo>
                    <a:pt x="11093" y="17124"/>
                  </a:lnTo>
                  <a:lnTo>
                    <a:pt x="10962" y="17902"/>
                  </a:lnTo>
                  <a:lnTo>
                    <a:pt x="10832" y="18875"/>
                  </a:lnTo>
                  <a:lnTo>
                    <a:pt x="10702" y="19848"/>
                  </a:lnTo>
                  <a:lnTo>
                    <a:pt x="10571" y="20626"/>
                  </a:lnTo>
                  <a:lnTo>
                    <a:pt x="10375" y="21600"/>
                  </a:lnTo>
                  <a:lnTo>
                    <a:pt x="10441" y="20821"/>
                  </a:lnTo>
                  <a:lnTo>
                    <a:pt x="10506" y="20237"/>
                  </a:lnTo>
                  <a:lnTo>
                    <a:pt x="10571" y="19848"/>
                  </a:lnTo>
                  <a:lnTo>
                    <a:pt x="10636" y="19264"/>
                  </a:lnTo>
                  <a:lnTo>
                    <a:pt x="10702" y="18680"/>
                  </a:lnTo>
                  <a:lnTo>
                    <a:pt x="10832" y="18097"/>
                  </a:lnTo>
                  <a:lnTo>
                    <a:pt x="10897" y="17513"/>
                  </a:lnTo>
                  <a:lnTo>
                    <a:pt x="10962" y="17124"/>
                  </a:lnTo>
                  <a:lnTo>
                    <a:pt x="11028" y="16345"/>
                  </a:lnTo>
                  <a:lnTo>
                    <a:pt x="11093" y="15761"/>
                  </a:lnTo>
                  <a:lnTo>
                    <a:pt x="11158" y="14983"/>
                  </a:lnTo>
                  <a:lnTo>
                    <a:pt x="11223" y="14399"/>
                  </a:lnTo>
                  <a:lnTo>
                    <a:pt x="11354" y="13816"/>
                  </a:lnTo>
                  <a:lnTo>
                    <a:pt x="11354" y="13232"/>
                  </a:lnTo>
                  <a:lnTo>
                    <a:pt x="11419" y="12648"/>
                  </a:lnTo>
                  <a:lnTo>
                    <a:pt x="11419" y="12064"/>
                  </a:lnTo>
                  <a:lnTo>
                    <a:pt x="11158" y="12843"/>
                  </a:lnTo>
                  <a:lnTo>
                    <a:pt x="10832" y="13816"/>
                  </a:lnTo>
                  <a:lnTo>
                    <a:pt x="10571" y="14594"/>
                  </a:lnTo>
                  <a:lnTo>
                    <a:pt x="10310" y="15567"/>
                  </a:lnTo>
                  <a:lnTo>
                    <a:pt x="10049" y="16540"/>
                  </a:lnTo>
                  <a:lnTo>
                    <a:pt x="9723" y="17318"/>
                  </a:lnTo>
                  <a:lnTo>
                    <a:pt x="9396" y="18097"/>
                  </a:lnTo>
                  <a:lnTo>
                    <a:pt x="9070" y="18680"/>
                  </a:lnTo>
                  <a:lnTo>
                    <a:pt x="9070" y="18875"/>
                  </a:lnTo>
                  <a:lnTo>
                    <a:pt x="8940" y="19070"/>
                  </a:lnTo>
                  <a:lnTo>
                    <a:pt x="8940" y="19264"/>
                  </a:lnTo>
                  <a:lnTo>
                    <a:pt x="8874" y="19459"/>
                  </a:lnTo>
                  <a:lnTo>
                    <a:pt x="8744" y="19459"/>
                  </a:lnTo>
                  <a:lnTo>
                    <a:pt x="8679" y="19653"/>
                  </a:lnTo>
                  <a:lnTo>
                    <a:pt x="8613" y="19848"/>
                  </a:lnTo>
                  <a:lnTo>
                    <a:pt x="8548" y="20043"/>
                  </a:lnTo>
                  <a:lnTo>
                    <a:pt x="8548" y="19653"/>
                  </a:lnTo>
                  <a:lnTo>
                    <a:pt x="9005" y="18875"/>
                  </a:lnTo>
                  <a:lnTo>
                    <a:pt x="9331" y="17902"/>
                  </a:lnTo>
                  <a:lnTo>
                    <a:pt x="9723" y="16929"/>
                  </a:lnTo>
                  <a:lnTo>
                    <a:pt x="10114" y="15761"/>
                  </a:lnTo>
                  <a:lnTo>
                    <a:pt x="10375" y="14594"/>
                  </a:lnTo>
                  <a:lnTo>
                    <a:pt x="10702" y="13621"/>
                  </a:lnTo>
                  <a:lnTo>
                    <a:pt x="11093" y="12259"/>
                  </a:lnTo>
                  <a:lnTo>
                    <a:pt x="11419" y="11286"/>
                  </a:lnTo>
                  <a:lnTo>
                    <a:pt x="11354" y="11091"/>
                  </a:lnTo>
                  <a:lnTo>
                    <a:pt x="11093" y="11480"/>
                  </a:lnTo>
                  <a:lnTo>
                    <a:pt x="10767" y="12064"/>
                  </a:lnTo>
                  <a:lnTo>
                    <a:pt x="10375" y="12453"/>
                  </a:lnTo>
                  <a:lnTo>
                    <a:pt x="10180" y="12843"/>
                  </a:lnTo>
                  <a:lnTo>
                    <a:pt x="9853" y="13232"/>
                  </a:lnTo>
                  <a:lnTo>
                    <a:pt x="9462" y="13621"/>
                  </a:lnTo>
                  <a:lnTo>
                    <a:pt x="9135" y="13816"/>
                  </a:lnTo>
                  <a:lnTo>
                    <a:pt x="8874" y="14010"/>
                  </a:lnTo>
                  <a:lnTo>
                    <a:pt x="8418" y="14594"/>
                  </a:lnTo>
                  <a:lnTo>
                    <a:pt x="8157" y="14983"/>
                  </a:lnTo>
                  <a:lnTo>
                    <a:pt x="7765" y="15372"/>
                  </a:lnTo>
                  <a:lnTo>
                    <a:pt x="7308" y="15761"/>
                  </a:lnTo>
                  <a:lnTo>
                    <a:pt x="7047" y="16151"/>
                  </a:lnTo>
                  <a:lnTo>
                    <a:pt x="6656" y="16540"/>
                  </a:lnTo>
                  <a:lnTo>
                    <a:pt x="6199" y="16734"/>
                  </a:lnTo>
                  <a:lnTo>
                    <a:pt x="5872" y="16929"/>
                  </a:lnTo>
                  <a:lnTo>
                    <a:pt x="5677" y="17124"/>
                  </a:lnTo>
                  <a:lnTo>
                    <a:pt x="5481" y="17124"/>
                  </a:lnTo>
                  <a:lnTo>
                    <a:pt x="5285" y="17318"/>
                  </a:lnTo>
                  <a:lnTo>
                    <a:pt x="5089" y="17318"/>
                  </a:lnTo>
                  <a:lnTo>
                    <a:pt x="4894" y="17513"/>
                  </a:lnTo>
                  <a:lnTo>
                    <a:pt x="4763" y="17707"/>
                  </a:lnTo>
                  <a:lnTo>
                    <a:pt x="4567" y="17902"/>
                  </a:lnTo>
                  <a:lnTo>
                    <a:pt x="4306" y="18291"/>
                  </a:lnTo>
                  <a:lnTo>
                    <a:pt x="4306" y="18097"/>
                  </a:lnTo>
                  <a:lnTo>
                    <a:pt x="4828" y="17513"/>
                  </a:lnTo>
                  <a:lnTo>
                    <a:pt x="5350" y="17124"/>
                  </a:lnTo>
                  <a:lnTo>
                    <a:pt x="5938" y="16929"/>
                  </a:lnTo>
                  <a:lnTo>
                    <a:pt x="6460" y="16345"/>
                  </a:lnTo>
                  <a:lnTo>
                    <a:pt x="6982" y="15761"/>
                  </a:lnTo>
                  <a:lnTo>
                    <a:pt x="7439" y="15372"/>
                  </a:lnTo>
                  <a:lnTo>
                    <a:pt x="8026" y="14594"/>
                  </a:lnTo>
                  <a:lnTo>
                    <a:pt x="8483" y="14010"/>
                  </a:lnTo>
                  <a:lnTo>
                    <a:pt x="8874" y="13816"/>
                  </a:lnTo>
                  <a:lnTo>
                    <a:pt x="9201" y="13426"/>
                  </a:lnTo>
                  <a:lnTo>
                    <a:pt x="9462" y="13037"/>
                  </a:lnTo>
                  <a:lnTo>
                    <a:pt x="9853" y="12648"/>
                  </a:lnTo>
                  <a:lnTo>
                    <a:pt x="10180" y="12259"/>
                  </a:lnTo>
                  <a:lnTo>
                    <a:pt x="10506" y="11870"/>
                  </a:lnTo>
                  <a:lnTo>
                    <a:pt x="10832" y="11286"/>
                  </a:lnTo>
                  <a:lnTo>
                    <a:pt x="11158" y="10897"/>
                  </a:lnTo>
                  <a:lnTo>
                    <a:pt x="11093" y="10702"/>
                  </a:lnTo>
                  <a:lnTo>
                    <a:pt x="11028" y="10702"/>
                  </a:lnTo>
                  <a:lnTo>
                    <a:pt x="11028" y="10507"/>
                  </a:lnTo>
                  <a:lnTo>
                    <a:pt x="10962" y="10507"/>
                  </a:lnTo>
                  <a:lnTo>
                    <a:pt x="10962" y="10313"/>
                  </a:lnTo>
                  <a:lnTo>
                    <a:pt x="10897" y="10118"/>
                  </a:lnTo>
                  <a:lnTo>
                    <a:pt x="10832" y="9924"/>
                  </a:lnTo>
                  <a:lnTo>
                    <a:pt x="10832" y="9729"/>
                  </a:lnTo>
                  <a:lnTo>
                    <a:pt x="9462" y="9924"/>
                  </a:lnTo>
                  <a:lnTo>
                    <a:pt x="8157" y="10507"/>
                  </a:lnTo>
                  <a:lnTo>
                    <a:pt x="6786" y="10702"/>
                  </a:lnTo>
                  <a:lnTo>
                    <a:pt x="5416" y="11091"/>
                  </a:lnTo>
                  <a:lnTo>
                    <a:pt x="4110" y="11286"/>
                  </a:lnTo>
                  <a:lnTo>
                    <a:pt x="2740" y="11286"/>
                  </a:lnTo>
                  <a:lnTo>
                    <a:pt x="2087" y="11286"/>
                  </a:lnTo>
                  <a:lnTo>
                    <a:pt x="1370" y="11286"/>
                  </a:lnTo>
                  <a:lnTo>
                    <a:pt x="652" y="11091"/>
                  </a:lnTo>
                  <a:lnTo>
                    <a:pt x="0" y="10702"/>
                  </a:lnTo>
                  <a:lnTo>
                    <a:pt x="586" y="10702"/>
                  </a:lnTo>
                  <a:lnTo>
                    <a:pt x="1304" y="10702"/>
                  </a:lnTo>
                  <a:lnTo>
                    <a:pt x="1957" y="10702"/>
                  </a:lnTo>
                  <a:lnTo>
                    <a:pt x="2675" y="10897"/>
                  </a:lnTo>
                  <a:lnTo>
                    <a:pt x="3327" y="11091"/>
                  </a:lnTo>
                  <a:lnTo>
                    <a:pt x="3915" y="11091"/>
                  </a:lnTo>
                  <a:lnTo>
                    <a:pt x="4633" y="10897"/>
                  </a:lnTo>
                  <a:lnTo>
                    <a:pt x="5220" y="10702"/>
                  </a:lnTo>
                  <a:lnTo>
                    <a:pt x="5546" y="10702"/>
                  </a:lnTo>
                  <a:lnTo>
                    <a:pt x="5742" y="10702"/>
                  </a:lnTo>
                  <a:lnTo>
                    <a:pt x="6003" y="10702"/>
                  </a:lnTo>
                  <a:lnTo>
                    <a:pt x="6199" y="10507"/>
                  </a:lnTo>
                  <a:lnTo>
                    <a:pt x="6460" y="10507"/>
                  </a:lnTo>
                  <a:lnTo>
                    <a:pt x="6786" y="10507"/>
                  </a:lnTo>
                  <a:lnTo>
                    <a:pt x="6982" y="10507"/>
                  </a:lnTo>
                  <a:lnTo>
                    <a:pt x="7178" y="10507"/>
                  </a:lnTo>
                  <a:lnTo>
                    <a:pt x="7439" y="10313"/>
                  </a:lnTo>
                  <a:lnTo>
                    <a:pt x="7765" y="10118"/>
                  </a:lnTo>
                  <a:lnTo>
                    <a:pt x="8091" y="10118"/>
                  </a:lnTo>
                  <a:lnTo>
                    <a:pt x="8287" y="9924"/>
                  </a:lnTo>
                  <a:lnTo>
                    <a:pt x="8613" y="9924"/>
                  </a:lnTo>
                  <a:lnTo>
                    <a:pt x="8940" y="9729"/>
                  </a:lnTo>
                  <a:lnTo>
                    <a:pt x="9201" y="9729"/>
                  </a:lnTo>
                  <a:lnTo>
                    <a:pt x="9527" y="9729"/>
                  </a:lnTo>
                  <a:lnTo>
                    <a:pt x="9723" y="9535"/>
                  </a:lnTo>
                  <a:lnTo>
                    <a:pt x="9919" y="9535"/>
                  </a:lnTo>
                  <a:lnTo>
                    <a:pt x="10180" y="9535"/>
                  </a:lnTo>
                  <a:lnTo>
                    <a:pt x="10310" y="9535"/>
                  </a:lnTo>
                  <a:lnTo>
                    <a:pt x="10506" y="9340"/>
                  </a:lnTo>
                  <a:lnTo>
                    <a:pt x="10702" y="9145"/>
                  </a:lnTo>
                  <a:lnTo>
                    <a:pt x="10897" y="8756"/>
                  </a:lnTo>
                  <a:lnTo>
                    <a:pt x="10962" y="8172"/>
                  </a:lnTo>
                  <a:lnTo>
                    <a:pt x="10702" y="8172"/>
                  </a:lnTo>
                  <a:lnTo>
                    <a:pt x="10375" y="7978"/>
                  </a:lnTo>
                  <a:lnTo>
                    <a:pt x="10180" y="7783"/>
                  </a:lnTo>
                  <a:lnTo>
                    <a:pt x="9919" y="7783"/>
                  </a:lnTo>
                  <a:lnTo>
                    <a:pt x="9592" y="7589"/>
                  </a:lnTo>
                  <a:lnTo>
                    <a:pt x="9331" y="7394"/>
                  </a:lnTo>
                  <a:lnTo>
                    <a:pt x="9070" y="7394"/>
                  </a:lnTo>
                  <a:lnTo>
                    <a:pt x="8744" y="7199"/>
                  </a:lnTo>
                  <a:lnTo>
                    <a:pt x="8679" y="7199"/>
                  </a:lnTo>
                  <a:lnTo>
                    <a:pt x="8418" y="7199"/>
                  </a:lnTo>
                  <a:lnTo>
                    <a:pt x="8157" y="7005"/>
                  </a:lnTo>
                  <a:lnTo>
                    <a:pt x="7895" y="7005"/>
                  </a:lnTo>
                  <a:lnTo>
                    <a:pt x="7569" y="7005"/>
                  </a:lnTo>
                  <a:lnTo>
                    <a:pt x="7308" y="6810"/>
                  </a:lnTo>
                  <a:lnTo>
                    <a:pt x="7047" y="6616"/>
                  </a:lnTo>
                  <a:lnTo>
                    <a:pt x="6851" y="6421"/>
                  </a:lnTo>
                  <a:lnTo>
                    <a:pt x="6525" y="6032"/>
                  </a:lnTo>
                  <a:lnTo>
                    <a:pt x="6133" y="5837"/>
                  </a:lnTo>
                  <a:lnTo>
                    <a:pt x="5807" y="5643"/>
                  </a:lnTo>
                  <a:lnTo>
                    <a:pt x="5416" y="5448"/>
                  </a:lnTo>
                  <a:lnTo>
                    <a:pt x="4959" y="5253"/>
                  </a:lnTo>
                  <a:lnTo>
                    <a:pt x="4633" y="4864"/>
                  </a:lnTo>
                  <a:lnTo>
                    <a:pt x="4241" y="4475"/>
                  </a:lnTo>
                  <a:lnTo>
                    <a:pt x="3849" y="4281"/>
                  </a:lnTo>
                  <a:lnTo>
                    <a:pt x="3458" y="3891"/>
                  </a:lnTo>
                  <a:lnTo>
                    <a:pt x="3719" y="3891"/>
                  </a:lnTo>
                  <a:lnTo>
                    <a:pt x="3915" y="4086"/>
                  </a:lnTo>
                  <a:lnTo>
                    <a:pt x="4110" y="4281"/>
                  </a:lnTo>
                  <a:lnTo>
                    <a:pt x="4372" y="4475"/>
                  </a:lnTo>
                  <a:lnTo>
                    <a:pt x="4633" y="4475"/>
                  </a:lnTo>
                  <a:lnTo>
                    <a:pt x="4828" y="4864"/>
                  </a:lnTo>
                  <a:lnTo>
                    <a:pt x="5089" y="4864"/>
                  </a:lnTo>
                  <a:lnTo>
                    <a:pt x="5350" y="5059"/>
                  </a:lnTo>
                  <a:lnTo>
                    <a:pt x="5807" y="5253"/>
                  </a:lnTo>
                  <a:lnTo>
                    <a:pt x="6199" y="5448"/>
                  </a:lnTo>
                  <a:lnTo>
                    <a:pt x="6721" y="5837"/>
                  </a:lnTo>
                  <a:lnTo>
                    <a:pt x="7112" y="6226"/>
                  </a:lnTo>
                  <a:lnTo>
                    <a:pt x="7634" y="6616"/>
                  </a:lnTo>
                  <a:lnTo>
                    <a:pt x="8091" y="6810"/>
                  </a:lnTo>
                  <a:lnTo>
                    <a:pt x="8548" y="7005"/>
                  </a:lnTo>
                  <a:lnTo>
                    <a:pt x="9070" y="7005"/>
                  </a:lnTo>
                  <a:lnTo>
                    <a:pt x="9201" y="7199"/>
                  </a:lnTo>
                  <a:lnTo>
                    <a:pt x="9527" y="7199"/>
                  </a:lnTo>
                  <a:lnTo>
                    <a:pt x="9788" y="7394"/>
                  </a:lnTo>
                  <a:lnTo>
                    <a:pt x="10049" y="7394"/>
                  </a:lnTo>
                  <a:lnTo>
                    <a:pt x="10310" y="7589"/>
                  </a:lnTo>
                  <a:lnTo>
                    <a:pt x="10571" y="7589"/>
                  </a:lnTo>
                  <a:lnTo>
                    <a:pt x="10832" y="7589"/>
                  </a:lnTo>
                  <a:lnTo>
                    <a:pt x="11158" y="7589"/>
                  </a:lnTo>
                  <a:lnTo>
                    <a:pt x="11158" y="7589"/>
                  </a:lnTo>
                  <a:lnTo>
                    <a:pt x="11223" y="7394"/>
                  </a:lnTo>
                  <a:lnTo>
                    <a:pt x="11223" y="7394"/>
                  </a:lnTo>
                  <a:lnTo>
                    <a:pt x="11289" y="7394"/>
                  </a:lnTo>
                  <a:lnTo>
                    <a:pt x="11354" y="7199"/>
                  </a:lnTo>
                  <a:lnTo>
                    <a:pt x="11354" y="7199"/>
                  </a:lnTo>
                  <a:lnTo>
                    <a:pt x="11354" y="7199"/>
                  </a:lnTo>
                  <a:lnTo>
                    <a:pt x="10962" y="6810"/>
                  </a:lnTo>
                  <a:lnTo>
                    <a:pt x="10506" y="6032"/>
                  </a:lnTo>
                  <a:lnTo>
                    <a:pt x="10114" y="5448"/>
                  </a:lnTo>
                  <a:lnTo>
                    <a:pt x="9657" y="4669"/>
                  </a:lnTo>
                  <a:lnTo>
                    <a:pt x="9201" y="3891"/>
                  </a:lnTo>
                  <a:lnTo>
                    <a:pt x="8874" y="3308"/>
                  </a:lnTo>
                  <a:lnTo>
                    <a:pt x="8548" y="2334"/>
                  </a:lnTo>
                  <a:lnTo>
                    <a:pt x="8157" y="1167"/>
                  </a:lnTo>
                  <a:lnTo>
                    <a:pt x="7765" y="194"/>
                  </a:lnTo>
                  <a:lnTo>
                    <a:pt x="7895" y="194"/>
                  </a:lnTo>
                  <a:lnTo>
                    <a:pt x="8222" y="1361"/>
                  </a:lnTo>
                  <a:lnTo>
                    <a:pt x="8679" y="2334"/>
                  </a:lnTo>
                  <a:lnTo>
                    <a:pt x="9135" y="3308"/>
                  </a:lnTo>
                  <a:lnTo>
                    <a:pt x="9527" y="4086"/>
                  </a:lnTo>
                  <a:lnTo>
                    <a:pt x="10049" y="4864"/>
                  </a:lnTo>
                  <a:lnTo>
                    <a:pt x="10506" y="5448"/>
                  </a:lnTo>
                  <a:lnTo>
                    <a:pt x="11028" y="6226"/>
                  </a:lnTo>
                  <a:lnTo>
                    <a:pt x="11484" y="6810"/>
                  </a:lnTo>
                  <a:lnTo>
                    <a:pt x="11484" y="6810"/>
                  </a:lnTo>
                  <a:lnTo>
                    <a:pt x="11615" y="6810"/>
                  </a:lnTo>
                  <a:lnTo>
                    <a:pt x="11680" y="7005"/>
                  </a:lnTo>
                  <a:lnTo>
                    <a:pt x="11745" y="7005"/>
                  </a:lnTo>
                  <a:lnTo>
                    <a:pt x="11811" y="7005"/>
                  </a:lnTo>
                  <a:lnTo>
                    <a:pt x="11811" y="7005"/>
                  </a:lnTo>
                  <a:lnTo>
                    <a:pt x="11941" y="6810"/>
                  </a:lnTo>
                  <a:lnTo>
                    <a:pt x="12006" y="6810"/>
                  </a:lnTo>
                  <a:lnTo>
                    <a:pt x="11941" y="6032"/>
                  </a:lnTo>
                  <a:lnTo>
                    <a:pt x="11811" y="5448"/>
                  </a:lnTo>
                  <a:lnTo>
                    <a:pt x="11745" y="4864"/>
                  </a:lnTo>
                  <a:lnTo>
                    <a:pt x="11680" y="4281"/>
                  </a:lnTo>
                  <a:lnTo>
                    <a:pt x="11615" y="3697"/>
                  </a:lnTo>
                  <a:lnTo>
                    <a:pt x="11615" y="3113"/>
                  </a:lnTo>
                  <a:lnTo>
                    <a:pt x="11484" y="2334"/>
                  </a:lnTo>
                  <a:lnTo>
                    <a:pt x="11484" y="1751"/>
                  </a:lnTo>
                  <a:lnTo>
                    <a:pt x="11615" y="2140"/>
                  </a:lnTo>
                  <a:lnTo>
                    <a:pt x="11615" y="2918"/>
                  </a:lnTo>
                  <a:lnTo>
                    <a:pt x="11745" y="3502"/>
                  </a:lnTo>
                  <a:lnTo>
                    <a:pt x="11811" y="3891"/>
                  </a:lnTo>
                  <a:lnTo>
                    <a:pt x="11811" y="4281"/>
                  </a:lnTo>
                  <a:lnTo>
                    <a:pt x="11941" y="4864"/>
                  </a:lnTo>
                  <a:lnTo>
                    <a:pt x="11941" y="5448"/>
                  </a:lnTo>
                  <a:lnTo>
                    <a:pt x="12072" y="6032"/>
                  </a:lnTo>
                  <a:lnTo>
                    <a:pt x="12072" y="6032"/>
                  </a:lnTo>
                  <a:lnTo>
                    <a:pt x="12137" y="6032"/>
                  </a:lnTo>
                  <a:lnTo>
                    <a:pt x="12137" y="6226"/>
                  </a:lnTo>
                  <a:lnTo>
                    <a:pt x="12202" y="6226"/>
                  </a:lnTo>
                  <a:lnTo>
                    <a:pt x="12463" y="5448"/>
                  </a:lnTo>
                  <a:lnTo>
                    <a:pt x="12594" y="4864"/>
                  </a:lnTo>
                  <a:lnTo>
                    <a:pt x="12855" y="4281"/>
                  </a:lnTo>
                  <a:lnTo>
                    <a:pt x="13116" y="3891"/>
                  </a:lnTo>
                  <a:lnTo>
                    <a:pt x="13312" y="3113"/>
                  </a:lnTo>
                  <a:lnTo>
                    <a:pt x="13507" y="2529"/>
                  </a:lnTo>
                  <a:lnTo>
                    <a:pt x="13703" y="1945"/>
                  </a:lnTo>
                  <a:lnTo>
                    <a:pt x="13964" y="1167"/>
                  </a:lnTo>
                  <a:lnTo>
                    <a:pt x="14029" y="972"/>
                  </a:lnTo>
                  <a:lnTo>
                    <a:pt x="14160" y="778"/>
                  </a:lnTo>
                  <a:lnTo>
                    <a:pt x="14291" y="583"/>
                  </a:lnTo>
                  <a:lnTo>
                    <a:pt x="14421" y="583"/>
                  </a:lnTo>
                  <a:lnTo>
                    <a:pt x="14486" y="194"/>
                  </a:lnTo>
                  <a:lnTo>
                    <a:pt x="14617" y="194"/>
                  </a:lnTo>
                  <a:lnTo>
                    <a:pt x="14682" y="0"/>
                  </a:lnTo>
                  <a:lnTo>
                    <a:pt x="14813" y="0"/>
                  </a:lnTo>
                  <a:lnTo>
                    <a:pt x="14813"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9" name="未知"/>
            <p:cNvSpPr>
              <a:spLocks noChangeAspect="1"/>
            </p:cNvSpPr>
            <p:nvPr/>
          </p:nvSpPr>
          <p:spPr bwMode="auto">
            <a:xfrm>
              <a:off x="1036" y="2145"/>
              <a:ext cx="62" cy="39"/>
            </a:xfrm>
            <a:custGeom>
              <a:avLst/>
              <a:gdLst/>
              <a:ahLst/>
              <a:cxnLst>
                <a:cxn ang="0">
                  <a:pos x="21600" y="7623"/>
                </a:cxn>
                <a:cxn ang="0">
                  <a:pos x="21600" y="10164"/>
                </a:cxn>
                <a:cxn ang="0">
                  <a:pos x="21600" y="10164"/>
                </a:cxn>
                <a:cxn ang="0">
                  <a:pos x="20799" y="10164"/>
                </a:cxn>
                <a:cxn ang="0">
                  <a:pos x="20799" y="10164"/>
                </a:cxn>
                <a:cxn ang="0">
                  <a:pos x="19999" y="10164"/>
                </a:cxn>
                <a:cxn ang="0">
                  <a:pos x="19999" y="10164"/>
                </a:cxn>
                <a:cxn ang="0">
                  <a:pos x="19999" y="10164"/>
                </a:cxn>
                <a:cxn ang="0">
                  <a:pos x="19999" y="11435"/>
                </a:cxn>
                <a:cxn ang="0">
                  <a:pos x="19999" y="11435"/>
                </a:cxn>
                <a:cxn ang="0">
                  <a:pos x="19199" y="11435"/>
                </a:cxn>
                <a:cxn ang="0">
                  <a:pos x="19199" y="12705"/>
                </a:cxn>
                <a:cxn ang="0">
                  <a:pos x="19999" y="13976"/>
                </a:cxn>
                <a:cxn ang="0">
                  <a:pos x="19999" y="13976"/>
                </a:cxn>
                <a:cxn ang="0">
                  <a:pos x="19999" y="15246"/>
                </a:cxn>
                <a:cxn ang="0">
                  <a:pos x="20799" y="16517"/>
                </a:cxn>
                <a:cxn ang="0">
                  <a:pos x="19999" y="16517"/>
                </a:cxn>
                <a:cxn ang="0">
                  <a:pos x="19999" y="17787"/>
                </a:cxn>
                <a:cxn ang="0">
                  <a:pos x="17599" y="20329"/>
                </a:cxn>
                <a:cxn ang="0">
                  <a:pos x="15999" y="20329"/>
                </a:cxn>
                <a:cxn ang="0">
                  <a:pos x="14399" y="21600"/>
                </a:cxn>
                <a:cxn ang="0">
                  <a:pos x="11999" y="21600"/>
                </a:cxn>
                <a:cxn ang="0">
                  <a:pos x="9599" y="21600"/>
                </a:cxn>
                <a:cxn ang="0">
                  <a:pos x="7199" y="21600"/>
                </a:cxn>
                <a:cxn ang="0">
                  <a:pos x="4799" y="21600"/>
                </a:cxn>
                <a:cxn ang="0">
                  <a:pos x="3199" y="20329"/>
                </a:cxn>
                <a:cxn ang="0">
                  <a:pos x="1599" y="20329"/>
                </a:cxn>
                <a:cxn ang="0">
                  <a:pos x="1599" y="19058"/>
                </a:cxn>
                <a:cxn ang="0">
                  <a:pos x="799" y="17787"/>
                </a:cxn>
                <a:cxn ang="0">
                  <a:pos x="0" y="16517"/>
                </a:cxn>
                <a:cxn ang="0">
                  <a:pos x="0" y="16517"/>
                </a:cxn>
                <a:cxn ang="0">
                  <a:pos x="0" y="13976"/>
                </a:cxn>
                <a:cxn ang="0">
                  <a:pos x="0" y="13976"/>
                </a:cxn>
                <a:cxn ang="0">
                  <a:pos x="0" y="11435"/>
                </a:cxn>
                <a:cxn ang="0">
                  <a:pos x="0" y="10164"/>
                </a:cxn>
                <a:cxn ang="0">
                  <a:pos x="799" y="7623"/>
                </a:cxn>
                <a:cxn ang="0">
                  <a:pos x="1599" y="6352"/>
                </a:cxn>
                <a:cxn ang="0">
                  <a:pos x="3199" y="5082"/>
                </a:cxn>
                <a:cxn ang="0">
                  <a:pos x="3999" y="3811"/>
                </a:cxn>
                <a:cxn ang="0">
                  <a:pos x="4799" y="2541"/>
                </a:cxn>
                <a:cxn ang="0">
                  <a:pos x="6399" y="1270"/>
                </a:cxn>
                <a:cxn ang="0">
                  <a:pos x="7199" y="1270"/>
                </a:cxn>
                <a:cxn ang="0">
                  <a:pos x="7999" y="1270"/>
                </a:cxn>
                <a:cxn ang="0">
                  <a:pos x="7999" y="1270"/>
                </a:cxn>
                <a:cxn ang="0">
                  <a:pos x="8799" y="1270"/>
                </a:cxn>
                <a:cxn ang="0">
                  <a:pos x="9599" y="1270"/>
                </a:cxn>
                <a:cxn ang="0">
                  <a:pos x="10399" y="0"/>
                </a:cxn>
                <a:cxn ang="0">
                  <a:pos x="11199" y="0"/>
                </a:cxn>
                <a:cxn ang="0">
                  <a:pos x="11199" y="0"/>
                </a:cxn>
                <a:cxn ang="0">
                  <a:pos x="11999" y="0"/>
                </a:cxn>
                <a:cxn ang="0">
                  <a:pos x="13599" y="0"/>
                </a:cxn>
                <a:cxn ang="0">
                  <a:pos x="15199" y="0"/>
                </a:cxn>
                <a:cxn ang="0">
                  <a:pos x="16799" y="0"/>
                </a:cxn>
                <a:cxn ang="0">
                  <a:pos x="17599" y="1270"/>
                </a:cxn>
                <a:cxn ang="0">
                  <a:pos x="18399" y="2541"/>
                </a:cxn>
                <a:cxn ang="0">
                  <a:pos x="19199" y="3811"/>
                </a:cxn>
                <a:cxn ang="0">
                  <a:pos x="20799" y="5082"/>
                </a:cxn>
                <a:cxn ang="0">
                  <a:pos x="21600" y="7623"/>
                </a:cxn>
              </a:cxnLst>
              <a:rect l="0" t="0" r="r" b="b"/>
              <a:pathLst>
                <a:path w="21600" h="21600">
                  <a:moveTo>
                    <a:pt x="21600" y="7623"/>
                  </a:moveTo>
                  <a:lnTo>
                    <a:pt x="21600" y="10164"/>
                  </a:lnTo>
                  <a:lnTo>
                    <a:pt x="21600" y="10164"/>
                  </a:lnTo>
                  <a:lnTo>
                    <a:pt x="20799" y="10164"/>
                  </a:lnTo>
                  <a:lnTo>
                    <a:pt x="20799" y="10164"/>
                  </a:lnTo>
                  <a:lnTo>
                    <a:pt x="19999" y="10164"/>
                  </a:lnTo>
                  <a:lnTo>
                    <a:pt x="19999" y="10164"/>
                  </a:lnTo>
                  <a:lnTo>
                    <a:pt x="19999" y="10164"/>
                  </a:lnTo>
                  <a:lnTo>
                    <a:pt x="19999" y="11435"/>
                  </a:lnTo>
                  <a:lnTo>
                    <a:pt x="19999" y="11435"/>
                  </a:lnTo>
                  <a:lnTo>
                    <a:pt x="19199" y="11435"/>
                  </a:lnTo>
                  <a:lnTo>
                    <a:pt x="19199" y="12705"/>
                  </a:lnTo>
                  <a:lnTo>
                    <a:pt x="19999" y="13976"/>
                  </a:lnTo>
                  <a:lnTo>
                    <a:pt x="19999" y="13976"/>
                  </a:lnTo>
                  <a:lnTo>
                    <a:pt x="19999" y="15246"/>
                  </a:lnTo>
                  <a:lnTo>
                    <a:pt x="20799" y="16517"/>
                  </a:lnTo>
                  <a:lnTo>
                    <a:pt x="19999" y="16517"/>
                  </a:lnTo>
                  <a:lnTo>
                    <a:pt x="19999" y="17787"/>
                  </a:lnTo>
                  <a:lnTo>
                    <a:pt x="17599" y="20329"/>
                  </a:lnTo>
                  <a:lnTo>
                    <a:pt x="15999" y="20329"/>
                  </a:lnTo>
                  <a:lnTo>
                    <a:pt x="14399" y="21600"/>
                  </a:lnTo>
                  <a:lnTo>
                    <a:pt x="11999" y="21600"/>
                  </a:lnTo>
                  <a:lnTo>
                    <a:pt x="9599" y="21600"/>
                  </a:lnTo>
                  <a:lnTo>
                    <a:pt x="7199" y="21600"/>
                  </a:lnTo>
                  <a:lnTo>
                    <a:pt x="4799" y="21600"/>
                  </a:lnTo>
                  <a:lnTo>
                    <a:pt x="3199" y="20329"/>
                  </a:lnTo>
                  <a:lnTo>
                    <a:pt x="1599" y="20329"/>
                  </a:lnTo>
                  <a:lnTo>
                    <a:pt x="1599" y="19058"/>
                  </a:lnTo>
                  <a:lnTo>
                    <a:pt x="799" y="17787"/>
                  </a:lnTo>
                  <a:lnTo>
                    <a:pt x="0" y="16517"/>
                  </a:lnTo>
                  <a:lnTo>
                    <a:pt x="0" y="16517"/>
                  </a:lnTo>
                  <a:lnTo>
                    <a:pt x="0" y="13976"/>
                  </a:lnTo>
                  <a:lnTo>
                    <a:pt x="0" y="13976"/>
                  </a:lnTo>
                  <a:lnTo>
                    <a:pt x="0" y="11435"/>
                  </a:lnTo>
                  <a:lnTo>
                    <a:pt x="0" y="10164"/>
                  </a:lnTo>
                  <a:lnTo>
                    <a:pt x="799" y="7623"/>
                  </a:lnTo>
                  <a:lnTo>
                    <a:pt x="1599" y="6352"/>
                  </a:lnTo>
                  <a:lnTo>
                    <a:pt x="3199" y="5082"/>
                  </a:lnTo>
                  <a:lnTo>
                    <a:pt x="3999" y="3811"/>
                  </a:lnTo>
                  <a:lnTo>
                    <a:pt x="4799" y="2541"/>
                  </a:lnTo>
                  <a:lnTo>
                    <a:pt x="6399" y="1270"/>
                  </a:lnTo>
                  <a:lnTo>
                    <a:pt x="7199" y="1270"/>
                  </a:lnTo>
                  <a:lnTo>
                    <a:pt x="7999" y="1270"/>
                  </a:lnTo>
                  <a:lnTo>
                    <a:pt x="7999" y="1270"/>
                  </a:lnTo>
                  <a:lnTo>
                    <a:pt x="8799" y="1270"/>
                  </a:lnTo>
                  <a:lnTo>
                    <a:pt x="9599" y="1270"/>
                  </a:lnTo>
                  <a:lnTo>
                    <a:pt x="10399" y="0"/>
                  </a:lnTo>
                  <a:lnTo>
                    <a:pt x="11199" y="0"/>
                  </a:lnTo>
                  <a:lnTo>
                    <a:pt x="11199" y="0"/>
                  </a:lnTo>
                  <a:lnTo>
                    <a:pt x="11999" y="0"/>
                  </a:lnTo>
                  <a:lnTo>
                    <a:pt x="13599" y="0"/>
                  </a:lnTo>
                  <a:lnTo>
                    <a:pt x="15199" y="0"/>
                  </a:lnTo>
                  <a:lnTo>
                    <a:pt x="16799" y="0"/>
                  </a:lnTo>
                  <a:lnTo>
                    <a:pt x="17599" y="1270"/>
                  </a:lnTo>
                  <a:lnTo>
                    <a:pt x="18399" y="2541"/>
                  </a:lnTo>
                  <a:lnTo>
                    <a:pt x="19199" y="3811"/>
                  </a:lnTo>
                  <a:lnTo>
                    <a:pt x="20799" y="5082"/>
                  </a:lnTo>
                  <a:lnTo>
                    <a:pt x="21600" y="762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0" name="未知"/>
            <p:cNvSpPr>
              <a:spLocks noChangeAspect="1"/>
            </p:cNvSpPr>
            <p:nvPr/>
          </p:nvSpPr>
          <p:spPr bwMode="auto">
            <a:xfrm>
              <a:off x="1036" y="2145"/>
              <a:ext cx="62" cy="39"/>
            </a:xfrm>
            <a:custGeom>
              <a:avLst/>
              <a:gdLst/>
              <a:ahLst/>
              <a:cxnLst>
                <a:cxn ang="0">
                  <a:pos x="21600" y="7623"/>
                </a:cxn>
                <a:cxn ang="0">
                  <a:pos x="21600" y="10164"/>
                </a:cxn>
                <a:cxn ang="0">
                  <a:pos x="20799" y="10164"/>
                </a:cxn>
                <a:cxn ang="0">
                  <a:pos x="19999" y="10164"/>
                </a:cxn>
                <a:cxn ang="0">
                  <a:pos x="19999" y="10164"/>
                </a:cxn>
                <a:cxn ang="0">
                  <a:pos x="19999" y="10164"/>
                </a:cxn>
                <a:cxn ang="0">
                  <a:pos x="19999" y="11435"/>
                </a:cxn>
                <a:cxn ang="0">
                  <a:pos x="19199" y="11435"/>
                </a:cxn>
                <a:cxn ang="0">
                  <a:pos x="19199" y="12705"/>
                </a:cxn>
                <a:cxn ang="0">
                  <a:pos x="19999" y="13976"/>
                </a:cxn>
                <a:cxn ang="0">
                  <a:pos x="19999" y="13976"/>
                </a:cxn>
                <a:cxn ang="0">
                  <a:pos x="19999" y="15246"/>
                </a:cxn>
                <a:cxn ang="0">
                  <a:pos x="20799" y="16517"/>
                </a:cxn>
                <a:cxn ang="0">
                  <a:pos x="19999" y="16517"/>
                </a:cxn>
                <a:cxn ang="0">
                  <a:pos x="19999" y="17787"/>
                </a:cxn>
                <a:cxn ang="0">
                  <a:pos x="17599" y="20329"/>
                </a:cxn>
                <a:cxn ang="0">
                  <a:pos x="15999" y="20329"/>
                </a:cxn>
                <a:cxn ang="0">
                  <a:pos x="14399" y="21600"/>
                </a:cxn>
                <a:cxn ang="0">
                  <a:pos x="11999" y="21600"/>
                </a:cxn>
                <a:cxn ang="0">
                  <a:pos x="9599" y="21600"/>
                </a:cxn>
                <a:cxn ang="0">
                  <a:pos x="7199" y="21600"/>
                </a:cxn>
                <a:cxn ang="0">
                  <a:pos x="4799" y="21600"/>
                </a:cxn>
                <a:cxn ang="0">
                  <a:pos x="3199" y="20329"/>
                </a:cxn>
                <a:cxn ang="0">
                  <a:pos x="1599" y="20329"/>
                </a:cxn>
                <a:cxn ang="0">
                  <a:pos x="1599" y="19058"/>
                </a:cxn>
                <a:cxn ang="0">
                  <a:pos x="799" y="17787"/>
                </a:cxn>
                <a:cxn ang="0">
                  <a:pos x="0" y="16517"/>
                </a:cxn>
                <a:cxn ang="0">
                  <a:pos x="0" y="16517"/>
                </a:cxn>
                <a:cxn ang="0">
                  <a:pos x="0" y="13976"/>
                </a:cxn>
                <a:cxn ang="0">
                  <a:pos x="0" y="13976"/>
                </a:cxn>
                <a:cxn ang="0">
                  <a:pos x="0" y="11435"/>
                </a:cxn>
                <a:cxn ang="0">
                  <a:pos x="0" y="10164"/>
                </a:cxn>
                <a:cxn ang="0">
                  <a:pos x="799" y="7623"/>
                </a:cxn>
                <a:cxn ang="0">
                  <a:pos x="1599" y="6352"/>
                </a:cxn>
                <a:cxn ang="0">
                  <a:pos x="3199" y="5082"/>
                </a:cxn>
                <a:cxn ang="0">
                  <a:pos x="3999" y="3811"/>
                </a:cxn>
                <a:cxn ang="0">
                  <a:pos x="4799" y="2541"/>
                </a:cxn>
                <a:cxn ang="0">
                  <a:pos x="6399" y="1270"/>
                </a:cxn>
                <a:cxn ang="0">
                  <a:pos x="7199" y="1270"/>
                </a:cxn>
                <a:cxn ang="0">
                  <a:pos x="7999" y="1270"/>
                </a:cxn>
                <a:cxn ang="0">
                  <a:pos x="7999" y="1270"/>
                </a:cxn>
                <a:cxn ang="0">
                  <a:pos x="8799" y="1270"/>
                </a:cxn>
                <a:cxn ang="0">
                  <a:pos x="9599" y="1270"/>
                </a:cxn>
                <a:cxn ang="0">
                  <a:pos x="10399" y="0"/>
                </a:cxn>
                <a:cxn ang="0">
                  <a:pos x="11199" y="0"/>
                </a:cxn>
                <a:cxn ang="0">
                  <a:pos x="11199" y="0"/>
                </a:cxn>
                <a:cxn ang="0">
                  <a:pos x="11999" y="0"/>
                </a:cxn>
                <a:cxn ang="0">
                  <a:pos x="13599" y="0"/>
                </a:cxn>
                <a:cxn ang="0">
                  <a:pos x="15199" y="0"/>
                </a:cxn>
                <a:cxn ang="0">
                  <a:pos x="16799" y="0"/>
                </a:cxn>
                <a:cxn ang="0">
                  <a:pos x="17599" y="1270"/>
                </a:cxn>
                <a:cxn ang="0">
                  <a:pos x="18399" y="2541"/>
                </a:cxn>
                <a:cxn ang="0">
                  <a:pos x="19199" y="3811"/>
                </a:cxn>
                <a:cxn ang="0">
                  <a:pos x="20799" y="5082"/>
                </a:cxn>
                <a:cxn ang="0">
                  <a:pos x="21600" y="7623"/>
                </a:cxn>
              </a:cxnLst>
              <a:rect l="0" t="0" r="r" b="b"/>
              <a:pathLst>
                <a:path w="21600" h="21600">
                  <a:moveTo>
                    <a:pt x="21600" y="7623"/>
                  </a:moveTo>
                  <a:lnTo>
                    <a:pt x="21600" y="10164"/>
                  </a:lnTo>
                  <a:lnTo>
                    <a:pt x="20799" y="10164"/>
                  </a:lnTo>
                  <a:lnTo>
                    <a:pt x="19999" y="10164"/>
                  </a:lnTo>
                  <a:lnTo>
                    <a:pt x="19999" y="10164"/>
                  </a:lnTo>
                  <a:lnTo>
                    <a:pt x="19999" y="10164"/>
                  </a:lnTo>
                  <a:lnTo>
                    <a:pt x="19999" y="11435"/>
                  </a:lnTo>
                  <a:lnTo>
                    <a:pt x="19199" y="11435"/>
                  </a:lnTo>
                  <a:lnTo>
                    <a:pt x="19199" y="12705"/>
                  </a:lnTo>
                  <a:lnTo>
                    <a:pt x="19999" y="13976"/>
                  </a:lnTo>
                  <a:lnTo>
                    <a:pt x="19999" y="13976"/>
                  </a:lnTo>
                  <a:lnTo>
                    <a:pt x="19999" y="15246"/>
                  </a:lnTo>
                  <a:lnTo>
                    <a:pt x="20799" y="16517"/>
                  </a:lnTo>
                  <a:lnTo>
                    <a:pt x="19999" y="16517"/>
                  </a:lnTo>
                  <a:lnTo>
                    <a:pt x="19999" y="17787"/>
                  </a:lnTo>
                  <a:lnTo>
                    <a:pt x="17599" y="20329"/>
                  </a:lnTo>
                  <a:lnTo>
                    <a:pt x="15999" y="20329"/>
                  </a:lnTo>
                  <a:lnTo>
                    <a:pt x="14399" y="21600"/>
                  </a:lnTo>
                  <a:lnTo>
                    <a:pt x="11999" y="21600"/>
                  </a:lnTo>
                  <a:lnTo>
                    <a:pt x="9599" y="21600"/>
                  </a:lnTo>
                  <a:lnTo>
                    <a:pt x="7199" y="21600"/>
                  </a:lnTo>
                  <a:lnTo>
                    <a:pt x="4799" y="21600"/>
                  </a:lnTo>
                  <a:lnTo>
                    <a:pt x="3199" y="20329"/>
                  </a:lnTo>
                  <a:lnTo>
                    <a:pt x="1599" y="20329"/>
                  </a:lnTo>
                  <a:lnTo>
                    <a:pt x="1599" y="19058"/>
                  </a:lnTo>
                  <a:lnTo>
                    <a:pt x="799" y="17787"/>
                  </a:lnTo>
                  <a:lnTo>
                    <a:pt x="0" y="16517"/>
                  </a:lnTo>
                  <a:lnTo>
                    <a:pt x="0" y="16517"/>
                  </a:lnTo>
                  <a:lnTo>
                    <a:pt x="0" y="13976"/>
                  </a:lnTo>
                  <a:lnTo>
                    <a:pt x="0" y="13976"/>
                  </a:lnTo>
                  <a:lnTo>
                    <a:pt x="0" y="11435"/>
                  </a:lnTo>
                  <a:lnTo>
                    <a:pt x="0" y="10164"/>
                  </a:lnTo>
                  <a:lnTo>
                    <a:pt x="799" y="7623"/>
                  </a:lnTo>
                  <a:lnTo>
                    <a:pt x="1599" y="6352"/>
                  </a:lnTo>
                  <a:lnTo>
                    <a:pt x="3199" y="5082"/>
                  </a:lnTo>
                  <a:lnTo>
                    <a:pt x="3999" y="3811"/>
                  </a:lnTo>
                  <a:lnTo>
                    <a:pt x="4799" y="2541"/>
                  </a:lnTo>
                  <a:lnTo>
                    <a:pt x="6399" y="1270"/>
                  </a:lnTo>
                  <a:lnTo>
                    <a:pt x="7199" y="1270"/>
                  </a:lnTo>
                  <a:lnTo>
                    <a:pt x="7999" y="1270"/>
                  </a:lnTo>
                  <a:lnTo>
                    <a:pt x="7999" y="1270"/>
                  </a:lnTo>
                  <a:lnTo>
                    <a:pt x="8799" y="1270"/>
                  </a:lnTo>
                  <a:lnTo>
                    <a:pt x="9599" y="1270"/>
                  </a:lnTo>
                  <a:lnTo>
                    <a:pt x="10399" y="0"/>
                  </a:lnTo>
                  <a:lnTo>
                    <a:pt x="11199" y="0"/>
                  </a:lnTo>
                  <a:lnTo>
                    <a:pt x="11199" y="0"/>
                  </a:lnTo>
                  <a:lnTo>
                    <a:pt x="11999" y="0"/>
                  </a:lnTo>
                  <a:lnTo>
                    <a:pt x="13599" y="0"/>
                  </a:lnTo>
                  <a:lnTo>
                    <a:pt x="15199" y="0"/>
                  </a:lnTo>
                  <a:lnTo>
                    <a:pt x="16799" y="0"/>
                  </a:lnTo>
                  <a:lnTo>
                    <a:pt x="17599" y="1270"/>
                  </a:lnTo>
                  <a:lnTo>
                    <a:pt x="18399" y="2541"/>
                  </a:lnTo>
                  <a:lnTo>
                    <a:pt x="19199" y="3811"/>
                  </a:lnTo>
                  <a:lnTo>
                    <a:pt x="20799" y="5082"/>
                  </a:lnTo>
                  <a:lnTo>
                    <a:pt x="21600" y="762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1" name="未知"/>
            <p:cNvSpPr>
              <a:spLocks noChangeAspect="1"/>
            </p:cNvSpPr>
            <p:nvPr/>
          </p:nvSpPr>
          <p:spPr bwMode="auto">
            <a:xfrm>
              <a:off x="1655" y="2200"/>
              <a:ext cx="173" cy="79"/>
            </a:xfrm>
            <a:custGeom>
              <a:avLst/>
              <a:gdLst/>
              <a:ahLst/>
              <a:cxnLst>
                <a:cxn ang="0">
                  <a:pos x="18757" y="5554"/>
                </a:cxn>
                <a:cxn ang="0">
                  <a:pos x="19042" y="6171"/>
                </a:cxn>
                <a:cxn ang="0">
                  <a:pos x="19326" y="6788"/>
                </a:cxn>
                <a:cxn ang="0">
                  <a:pos x="19610" y="8022"/>
                </a:cxn>
                <a:cxn ang="0">
                  <a:pos x="20178" y="8639"/>
                </a:cxn>
                <a:cxn ang="0">
                  <a:pos x="20462" y="9874"/>
                </a:cxn>
                <a:cxn ang="0">
                  <a:pos x="21031" y="11108"/>
                </a:cxn>
                <a:cxn ang="0">
                  <a:pos x="21031" y="12342"/>
                </a:cxn>
                <a:cxn ang="0">
                  <a:pos x="21315" y="13577"/>
                </a:cxn>
                <a:cxn ang="0">
                  <a:pos x="21600" y="14811"/>
                </a:cxn>
                <a:cxn ang="0">
                  <a:pos x="21315" y="16045"/>
                </a:cxn>
                <a:cxn ang="0">
                  <a:pos x="21031" y="16662"/>
                </a:cxn>
                <a:cxn ang="0">
                  <a:pos x="20462" y="17279"/>
                </a:cxn>
                <a:cxn ang="0">
                  <a:pos x="19894" y="17897"/>
                </a:cxn>
                <a:cxn ang="0">
                  <a:pos x="19326" y="18514"/>
                </a:cxn>
                <a:cxn ang="0">
                  <a:pos x="19042" y="19131"/>
                </a:cxn>
                <a:cxn ang="0">
                  <a:pos x="18473" y="20365"/>
                </a:cxn>
                <a:cxn ang="0">
                  <a:pos x="17052" y="20982"/>
                </a:cxn>
                <a:cxn ang="0">
                  <a:pos x="15347" y="21600"/>
                </a:cxn>
                <a:cxn ang="0">
                  <a:pos x="14210" y="21600"/>
                </a:cxn>
                <a:cxn ang="0">
                  <a:pos x="12789" y="20982"/>
                </a:cxn>
                <a:cxn ang="0">
                  <a:pos x="11084" y="20365"/>
                </a:cxn>
                <a:cxn ang="0">
                  <a:pos x="9662" y="20365"/>
                </a:cxn>
                <a:cxn ang="0">
                  <a:pos x="8242" y="19131"/>
                </a:cxn>
                <a:cxn ang="0">
                  <a:pos x="6820" y="19131"/>
                </a:cxn>
                <a:cxn ang="0">
                  <a:pos x="5968" y="18514"/>
                </a:cxn>
                <a:cxn ang="0">
                  <a:pos x="5400" y="18514"/>
                </a:cxn>
                <a:cxn ang="0">
                  <a:pos x="4831" y="17279"/>
                </a:cxn>
                <a:cxn ang="0">
                  <a:pos x="4262" y="16662"/>
                </a:cxn>
                <a:cxn ang="0">
                  <a:pos x="3694" y="16662"/>
                </a:cxn>
                <a:cxn ang="0">
                  <a:pos x="2557" y="16045"/>
                </a:cxn>
                <a:cxn ang="0">
                  <a:pos x="1989" y="14811"/>
                </a:cxn>
                <a:cxn ang="0">
                  <a:pos x="1136" y="14811"/>
                </a:cxn>
                <a:cxn ang="0">
                  <a:pos x="852" y="14194"/>
                </a:cxn>
                <a:cxn ang="0">
                  <a:pos x="568" y="12959"/>
                </a:cxn>
                <a:cxn ang="0">
                  <a:pos x="284" y="12342"/>
                </a:cxn>
                <a:cxn ang="0">
                  <a:pos x="284" y="11108"/>
                </a:cxn>
                <a:cxn ang="0">
                  <a:pos x="0" y="10491"/>
                </a:cxn>
                <a:cxn ang="0">
                  <a:pos x="0" y="9256"/>
                </a:cxn>
                <a:cxn ang="0">
                  <a:pos x="0" y="8022"/>
                </a:cxn>
                <a:cxn ang="0">
                  <a:pos x="0" y="7405"/>
                </a:cxn>
                <a:cxn ang="0">
                  <a:pos x="852" y="6171"/>
                </a:cxn>
                <a:cxn ang="0">
                  <a:pos x="1420" y="4936"/>
                </a:cxn>
                <a:cxn ang="0">
                  <a:pos x="1989" y="3702"/>
                </a:cxn>
                <a:cxn ang="0">
                  <a:pos x="2842" y="2468"/>
                </a:cxn>
                <a:cxn ang="0">
                  <a:pos x="3694" y="1233"/>
                </a:cxn>
                <a:cxn ang="0">
                  <a:pos x="4547" y="616"/>
                </a:cxn>
                <a:cxn ang="0">
                  <a:pos x="5115" y="0"/>
                </a:cxn>
                <a:cxn ang="0">
                  <a:pos x="5968" y="0"/>
                </a:cxn>
                <a:cxn ang="0">
                  <a:pos x="7957" y="0"/>
                </a:cxn>
                <a:cxn ang="0">
                  <a:pos x="9662" y="0"/>
                </a:cxn>
                <a:cxn ang="0">
                  <a:pos x="11084" y="616"/>
                </a:cxn>
                <a:cxn ang="0">
                  <a:pos x="12789" y="616"/>
                </a:cxn>
                <a:cxn ang="0">
                  <a:pos x="14210" y="1233"/>
                </a:cxn>
                <a:cxn ang="0">
                  <a:pos x="15631" y="2468"/>
                </a:cxn>
                <a:cxn ang="0">
                  <a:pos x="17336" y="3702"/>
                </a:cxn>
                <a:cxn ang="0">
                  <a:pos x="18757" y="5554"/>
                </a:cxn>
              </a:cxnLst>
              <a:rect l="0" t="0" r="r" b="b"/>
              <a:pathLst>
                <a:path w="21600" h="21600">
                  <a:moveTo>
                    <a:pt x="18757" y="5554"/>
                  </a:moveTo>
                  <a:lnTo>
                    <a:pt x="19042" y="6171"/>
                  </a:lnTo>
                  <a:lnTo>
                    <a:pt x="19326" y="6788"/>
                  </a:lnTo>
                  <a:lnTo>
                    <a:pt x="19610" y="8022"/>
                  </a:lnTo>
                  <a:lnTo>
                    <a:pt x="20178" y="8639"/>
                  </a:lnTo>
                  <a:lnTo>
                    <a:pt x="20462" y="9874"/>
                  </a:lnTo>
                  <a:lnTo>
                    <a:pt x="21031" y="11108"/>
                  </a:lnTo>
                  <a:lnTo>
                    <a:pt x="21031" y="12342"/>
                  </a:lnTo>
                  <a:lnTo>
                    <a:pt x="21315" y="13577"/>
                  </a:lnTo>
                  <a:lnTo>
                    <a:pt x="21600" y="14811"/>
                  </a:lnTo>
                  <a:lnTo>
                    <a:pt x="21315" y="16045"/>
                  </a:lnTo>
                  <a:lnTo>
                    <a:pt x="21031" y="16662"/>
                  </a:lnTo>
                  <a:lnTo>
                    <a:pt x="20462" y="17279"/>
                  </a:lnTo>
                  <a:lnTo>
                    <a:pt x="19894" y="17897"/>
                  </a:lnTo>
                  <a:lnTo>
                    <a:pt x="19326" y="18514"/>
                  </a:lnTo>
                  <a:lnTo>
                    <a:pt x="19042" y="19131"/>
                  </a:lnTo>
                  <a:lnTo>
                    <a:pt x="18473" y="20365"/>
                  </a:lnTo>
                  <a:lnTo>
                    <a:pt x="17052" y="20982"/>
                  </a:lnTo>
                  <a:lnTo>
                    <a:pt x="15347" y="21600"/>
                  </a:lnTo>
                  <a:lnTo>
                    <a:pt x="14210" y="21600"/>
                  </a:lnTo>
                  <a:lnTo>
                    <a:pt x="12789" y="20982"/>
                  </a:lnTo>
                  <a:lnTo>
                    <a:pt x="11084" y="20365"/>
                  </a:lnTo>
                  <a:lnTo>
                    <a:pt x="9662" y="20365"/>
                  </a:lnTo>
                  <a:lnTo>
                    <a:pt x="8242" y="19131"/>
                  </a:lnTo>
                  <a:lnTo>
                    <a:pt x="6820" y="19131"/>
                  </a:lnTo>
                  <a:lnTo>
                    <a:pt x="5968" y="18514"/>
                  </a:lnTo>
                  <a:lnTo>
                    <a:pt x="5400" y="18514"/>
                  </a:lnTo>
                  <a:lnTo>
                    <a:pt x="4831" y="17279"/>
                  </a:lnTo>
                  <a:lnTo>
                    <a:pt x="4262" y="16662"/>
                  </a:lnTo>
                  <a:lnTo>
                    <a:pt x="3694" y="16662"/>
                  </a:lnTo>
                  <a:lnTo>
                    <a:pt x="2557" y="16045"/>
                  </a:lnTo>
                  <a:lnTo>
                    <a:pt x="1989" y="14811"/>
                  </a:lnTo>
                  <a:lnTo>
                    <a:pt x="1136" y="14811"/>
                  </a:lnTo>
                  <a:lnTo>
                    <a:pt x="852" y="14194"/>
                  </a:lnTo>
                  <a:lnTo>
                    <a:pt x="568" y="12959"/>
                  </a:lnTo>
                  <a:lnTo>
                    <a:pt x="284" y="12342"/>
                  </a:lnTo>
                  <a:lnTo>
                    <a:pt x="284" y="11108"/>
                  </a:lnTo>
                  <a:lnTo>
                    <a:pt x="0" y="10491"/>
                  </a:lnTo>
                  <a:lnTo>
                    <a:pt x="0" y="9256"/>
                  </a:lnTo>
                  <a:lnTo>
                    <a:pt x="0" y="8022"/>
                  </a:lnTo>
                  <a:lnTo>
                    <a:pt x="0" y="7405"/>
                  </a:lnTo>
                  <a:lnTo>
                    <a:pt x="852" y="6171"/>
                  </a:lnTo>
                  <a:lnTo>
                    <a:pt x="1420" y="4936"/>
                  </a:lnTo>
                  <a:lnTo>
                    <a:pt x="1989" y="3702"/>
                  </a:lnTo>
                  <a:lnTo>
                    <a:pt x="2842" y="2468"/>
                  </a:lnTo>
                  <a:lnTo>
                    <a:pt x="3694" y="1233"/>
                  </a:lnTo>
                  <a:lnTo>
                    <a:pt x="4547" y="616"/>
                  </a:lnTo>
                  <a:lnTo>
                    <a:pt x="5115" y="0"/>
                  </a:lnTo>
                  <a:lnTo>
                    <a:pt x="5968" y="0"/>
                  </a:lnTo>
                  <a:lnTo>
                    <a:pt x="7957" y="0"/>
                  </a:lnTo>
                  <a:lnTo>
                    <a:pt x="9662" y="0"/>
                  </a:lnTo>
                  <a:lnTo>
                    <a:pt x="11084" y="616"/>
                  </a:lnTo>
                  <a:lnTo>
                    <a:pt x="12789" y="616"/>
                  </a:lnTo>
                  <a:lnTo>
                    <a:pt x="14210" y="1233"/>
                  </a:lnTo>
                  <a:lnTo>
                    <a:pt x="15631" y="2468"/>
                  </a:lnTo>
                  <a:lnTo>
                    <a:pt x="17336" y="3702"/>
                  </a:lnTo>
                  <a:lnTo>
                    <a:pt x="18757" y="5554"/>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2" name="未知"/>
            <p:cNvSpPr>
              <a:spLocks noChangeAspect="1"/>
            </p:cNvSpPr>
            <p:nvPr/>
          </p:nvSpPr>
          <p:spPr bwMode="auto">
            <a:xfrm>
              <a:off x="1655" y="2200"/>
              <a:ext cx="173" cy="79"/>
            </a:xfrm>
            <a:custGeom>
              <a:avLst/>
              <a:gdLst/>
              <a:ahLst/>
              <a:cxnLst>
                <a:cxn ang="0">
                  <a:pos x="18757" y="5554"/>
                </a:cxn>
                <a:cxn ang="0">
                  <a:pos x="19042" y="6171"/>
                </a:cxn>
                <a:cxn ang="0">
                  <a:pos x="19326" y="6788"/>
                </a:cxn>
                <a:cxn ang="0">
                  <a:pos x="19610" y="8022"/>
                </a:cxn>
                <a:cxn ang="0">
                  <a:pos x="20178" y="8639"/>
                </a:cxn>
                <a:cxn ang="0">
                  <a:pos x="20462" y="9874"/>
                </a:cxn>
                <a:cxn ang="0">
                  <a:pos x="21031" y="11108"/>
                </a:cxn>
                <a:cxn ang="0">
                  <a:pos x="21031" y="12342"/>
                </a:cxn>
                <a:cxn ang="0">
                  <a:pos x="21315" y="13577"/>
                </a:cxn>
                <a:cxn ang="0">
                  <a:pos x="21600" y="14811"/>
                </a:cxn>
                <a:cxn ang="0">
                  <a:pos x="21315" y="16045"/>
                </a:cxn>
                <a:cxn ang="0">
                  <a:pos x="21031" y="16662"/>
                </a:cxn>
                <a:cxn ang="0">
                  <a:pos x="20462" y="17279"/>
                </a:cxn>
                <a:cxn ang="0">
                  <a:pos x="19894" y="17897"/>
                </a:cxn>
                <a:cxn ang="0">
                  <a:pos x="19326" y="18514"/>
                </a:cxn>
                <a:cxn ang="0">
                  <a:pos x="19042" y="19131"/>
                </a:cxn>
                <a:cxn ang="0">
                  <a:pos x="18473" y="20365"/>
                </a:cxn>
                <a:cxn ang="0">
                  <a:pos x="17052" y="20982"/>
                </a:cxn>
                <a:cxn ang="0">
                  <a:pos x="15347" y="21600"/>
                </a:cxn>
                <a:cxn ang="0">
                  <a:pos x="14210" y="21600"/>
                </a:cxn>
                <a:cxn ang="0">
                  <a:pos x="12789" y="20982"/>
                </a:cxn>
                <a:cxn ang="0">
                  <a:pos x="11084" y="20365"/>
                </a:cxn>
                <a:cxn ang="0">
                  <a:pos x="9662" y="20365"/>
                </a:cxn>
                <a:cxn ang="0">
                  <a:pos x="8242" y="19131"/>
                </a:cxn>
                <a:cxn ang="0">
                  <a:pos x="6820" y="19131"/>
                </a:cxn>
                <a:cxn ang="0">
                  <a:pos x="5968" y="18514"/>
                </a:cxn>
                <a:cxn ang="0">
                  <a:pos x="5400" y="18514"/>
                </a:cxn>
                <a:cxn ang="0">
                  <a:pos x="4831" y="17279"/>
                </a:cxn>
                <a:cxn ang="0">
                  <a:pos x="4262" y="16662"/>
                </a:cxn>
                <a:cxn ang="0">
                  <a:pos x="3694" y="16662"/>
                </a:cxn>
                <a:cxn ang="0">
                  <a:pos x="2557" y="16045"/>
                </a:cxn>
                <a:cxn ang="0">
                  <a:pos x="1989" y="14811"/>
                </a:cxn>
                <a:cxn ang="0">
                  <a:pos x="1136" y="14811"/>
                </a:cxn>
                <a:cxn ang="0">
                  <a:pos x="852" y="14194"/>
                </a:cxn>
                <a:cxn ang="0">
                  <a:pos x="568" y="12959"/>
                </a:cxn>
                <a:cxn ang="0">
                  <a:pos x="284" y="12342"/>
                </a:cxn>
                <a:cxn ang="0">
                  <a:pos x="284" y="11108"/>
                </a:cxn>
                <a:cxn ang="0">
                  <a:pos x="0" y="10491"/>
                </a:cxn>
                <a:cxn ang="0">
                  <a:pos x="0" y="9256"/>
                </a:cxn>
                <a:cxn ang="0">
                  <a:pos x="0" y="8022"/>
                </a:cxn>
                <a:cxn ang="0">
                  <a:pos x="0" y="7405"/>
                </a:cxn>
                <a:cxn ang="0">
                  <a:pos x="852" y="6171"/>
                </a:cxn>
                <a:cxn ang="0">
                  <a:pos x="1420" y="4936"/>
                </a:cxn>
                <a:cxn ang="0">
                  <a:pos x="1989" y="3702"/>
                </a:cxn>
                <a:cxn ang="0">
                  <a:pos x="2842" y="2468"/>
                </a:cxn>
                <a:cxn ang="0">
                  <a:pos x="3694" y="1233"/>
                </a:cxn>
                <a:cxn ang="0">
                  <a:pos x="4547" y="616"/>
                </a:cxn>
                <a:cxn ang="0">
                  <a:pos x="5115" y="0"/>
                </a:cxn>
                <a:cxn ang="0">
                  <a:pos x="5968" y="0"/>
                </a:cxn>
                <a:cxn ang="0">
                  <a:pos x="7957" y="0"/>
                </a:cxn>
                <a:cxn ang="0">
                  <a:pos x="9662" y="0"/>
                </a:cxn>
                <a:cxn ang="0">
                  <a:pos x="11084" y="616"/>
                </a:cxn>
                <a:cxn ang="0">
                  <a:pos x="12789" y="616"/>
                </a:cxn>
                <a:cxn ang="0">
                  <a:pos x="14210" y="1233"/>
                </a:cxn>
                <a:cxn ang="0">
                  <a:pos x="15631" y="2468"/>
                </a:cxn>
                <a:cxn ang="0">
                  <a:pos x="17336" y="3702"/>
                </a:cxn>
                <a:cxn ang="0">
                  <a:pos x="18757" y="5554"/>
                </a:cxn>
              </a:cxnLst>
              <a:rect l="0" t="0" r="r" b="b"/>
              <a:pathLst>
                <a:path w="21600" h="21600">
                  <a:moveTo>
                    <a:pt x="18757" y="5554"/>
                  </a:moveTo>
                  <a:lnTo>
                    <a:pt x="19042" y="6171"/>
                  </a:lnTo>
                  <a:lnTo>
                    <a:pt x="19326" y="6788"/>
                  </a:lnTo>
                  <a:lnTo>
                    <a:pt x="19610" y="8022"/>
                  </a:lnTo>
                  <a:lnTo>
                    <a:pt x="20178" y="8639"/>
                  </a:lnTo>
                  <a:lnTo>
                    <a:pt x="20462" y="9874"/>
                  </a:lnTo>
                  <a:lnTo>
                    <a:pt x="21031" y="11108"/>
                  </a:lnTo>
                  <a:lnTo>
                    <a:pt x="21031" y="12342"/>
                  </a:lnTo>
                  <a:lnTo>
                    <a:pt x="21315" y="13577"/>
                  </a:lnTo>
                  <a:lnTo>
                    <a:pt x="21600" y="14811"/>
                  </a:lnTo>
                  <a:lnTo>
                    <a:pt x="21315" y="16045"/>
                  </a:lnTo>
                  <a:lnTo>
                    <a:pt x="21031" y="16662"/>
                  </a:lnTo>
                  <a:lnTo>
                    <a:pt x="20462" y="17279"/>
                  </a:lnTo>
                  <a:lnTo>
                    <a:pt x="19894" y="17897"/>
                  </a:lnTo>
                  <a:lnTo>
                    <a:pt x="19326" y="18514"/>
                  </a:lnTo>
                  <a:lnTo>
                    <a:pt x="19042" y="19131"/>
                  </a:lnTo>
                  <a:lnTo>
                    <a:pt x="18473" y="20365"/>
                  </a:lnTo>
                  <a:lnTo>
                    <a:pt x="17052" y="20982"/>
                  </a:lnTo>
                  <a:lnTo>
                    <a:pt x="15347" y="21600"/>
                  </a:lnTo>
                  <a:lnTo>
                    <a:pt x="14210" y="21600"/>
                  </a:lnTo>
                  <a:lnTo>
                    <a:pt x="12789" y="20982"/>
                  </a:lnTo>
                  <a:lnTo>
                    <a:pt x="11084" y="20365"/>
                  </a:lnTo>
                  <a:lnTo>
                    <a:pt x="9662" y="20365"/>
                  </a:lnTo>
                  <a:lnTo>
                    <a:pt x="8242" y="19131"/>
                  </a:lnTo>
                  <a:lnTo>
                    <a:pt x="6820" y="19131"/>
                  </a:lnTo>
                  <a:lnTo>
                    <a:pt x="5968" y="18514"/>
                  </a:lnTo>
                  <a:lnTo>
                    <a:pt x="5400" y="18514"/>
                  </a:lnTo>
                  <a:lnTo>
                    <a:pt x="4831" y="17279"/>
                  </a:lnTo>
                  <a:lnTo>
                    <a:pt x="4262" y="16662"/>
                  </a:lnTo>
                  <a:lnTo>
                    <a:pt x="3694" y="16662"/>
                  </a:lnTo>
                  <a:lnTo>
                    <a:pt x="2557" y="16045"/>
                  </a:lnTo>
                  <a:lnTo>
                    <a:pt x="1989" y="14811"/>
                  </a:lnTo>
                  <a:lnTo>
                    <a:pt x="1136" y="14811"/>
                  </a:lnTo>
                  <a:lnTo>
                    <a:pt x="852" y="14194"/>
                  </a:lnTo>
                  <a:lnTo>
                    <a:pt x="568" y="12959"/>
                  </a:lnTo>
                  <a:lnTo>
                    <a:pt x="284" y="12342"/>
                  </a:lnTo>
                  <a:lnTo>
                    <a:pt x="284" y="11108"/>
                  </a:lnTo>
                  <a:lnTo>
                    <a:pt x="0" y="10491"/>
                  </a:lnTo>
                  <a:lnTo>
                    <a:pt x="0" y="9256"/>
                  </a:lnTo>
                  <a:lnTo>
                    <a:pt x="0" y="8022"/>
                  </a:lnTo>
                  <a:lnTo>
                    <a:pt x="0" y="7405"/>
                  </a:lnTo>
                  <a:lnTo>
                    <a:pt x="852" y="6171"/>
                  </a:lnTo>
                  <a:lnTo>
                    <a:pt x="1420" y="4936"/>
                  </a:lnTo>
                  <a:lnTo>
                    <a:pt x="1989" y="3702"/>
                  </a:lnTo>
                  <a:lnTo>
                    <a:pt x="2842" y="2468"/>
                  </a:lnTo>
                  <a:lnTo>
                    <a:pt x="3694" y="1233"/>
                  </a:lnTo>
                  <a:lnTo>
                    <a:pt x="4547" y="616"/>
                  </a:lnTo>
                  <a:lnTo>
                    <a:pt x="5115" y="0"/>
                  </a:lnTo>
                  <a:lnTo>
                    <a:pt x="5968" y="0"/>
                  </a:lnTo>
                  <a:lnTo>
                    <a:pt x="7957" y="0"/>
                  </a:lnTo>
                  <a:lnTo>
                    <a:pt x="9662" y="0"/>
                  </a:lnTo>
                  <a:lnTo>
                    <a:pt x="11084" y="616"/>
                  </a:lnTo>
                  <a:lnTo>
                    <a:pt x="12789" y="616"/>
                  </a:lnTo>
                  <a:lnTo>
                    <a:pt x="14210" y="1233"/>
                  </a:lnTo>
                  <a:lnTo>
                    <a:pt x="15631" y="2468"/>
                  </a:lnTo>
                  <a:lnTo>
                    <a:pt x="17336" y="3702"/>
                  </a:lnTo>
                  <a:lnTo>
                    <a:pt x="18757" y="5554"/>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3" name="未知"/>
            <p:cNvSpPr>
              <a:spLocks noChangeAspect="1"/>
            </p:cNvSpPr>
            <p:nvPr/>
          </p:nvSpPr>
          <p:spPr bwMode="auto">
            <a:xfrm>
              <a:off x="1662" y="2204"/>
              <a:ext cx="158" cy="70"/>
            </a:xfrm>
            <a:custGeom>
              <a:avLst/>
              <a:gdLst/>
              <a:ahLst/>
              <a:cxnLst>
                <a:cxn ang="0">
                  <a:pos x="19439" y="7919"/>
                </a:cxn>
                <a:cxn ang="0">
                  <a:pos x="19748" y="7919"/>
                </a:cxn>
                <a:cxn ang="0">
                  <a:pos x="20056" y="9359"/>
                </a:cxn>
                <a:cxn ang="0">
                  <a:pos x="20056" y="9359"/>
                </a:cxn>
                <a:cxn ang="0">
                  <a:pos x="20365" y="10800"/>
                </a:cxn>
                <a:cxn ang="0">
                  <a:pos x="20674" y="10800"/>
                </a:cxn>
                <a:cxn ang="0">
                  <a:pos x="20982" y="11519"/>
                </a:cxn>
                <a:cxn ang="0">
                  <a:pos x="21291" y="12959"/>
                </a:cxn>
                <a:cxn ang="0">
                  <a:pos x="21600" y="13679"/>
                </a:cxn>
                <a:cxn ang="0">
                  <a:pos x="21291" y="13679"/>
                </a:cxn>
                <a:cxn ang="0">
                  <a:pos x="21291" y="13679"/>
                </a:cxn>
                <a:cxn ang="0">
                  <a:pos x="21291" y="14399"/>
                </a:cxn>
                <a:cxn ang="0">
                  <a:pos x="20982" y="14399"/>
                </a:cxn>
                <a:cxn ang="0">
                  <a:pos x="20982" y="15119"/>
                </a:cxn>
                <a:cxn ang="0">
                  <a:pos x="20982" y="15119"/>
                </a:cxn>
                <a:cxn ang="0">
                  <a:pos x="20982" y="15119"/>
                </a:cxn>
                <a:cxn ang="0">
                  <a:pos x="21291" y="15119"/>
                </a:cxn>
                <a:cxn ang="0">
                  <a:pos x="20365" y="17279"/>
                </a:cxn>
                <a:cxn ang="0">
                  <a:pos x="19748" y="17999"/>
                </a:cxn>
                <a:cxn ang="0">
                  <a:pos x="18822" y="19439"/>
                </a:cxn>
                <a:cxn ang="0">
                  <a:pos x="17897" y="20159"/>
                </a:cxn>
                <a:cxn ang="0">
                  <a:pos x="16045" y="21600"/>
                </a:cxn>
                <a:cxn ang="0">
                  <a:pos x="14194" y="21600"/>
                </a:cxn>
                <a:cxn ang="0">
                  <a:pos x="12033" y="21600"/>
                </a:cxn>
                <a:cxn ang="0">
                  <a:pos x="9874" y="20159"/>
                </a:cxn>
                <a:cxn ang="0">
                  <a:pos x="8022" y="19439"/>
                </a:cxn>
                <a:cxn ang="0">
                  <a:pos x="5862" y="18719"/>
                </a:cxn>
                <a:cxn ang="0">
                  <a:pos x="5245" y="17999"/>
                </a:cxn>
                <a:cxn ang="0">
                  <a:pos x="4628" y="17999"/>
                </a:cxn>
                <a:cxn ang="0">
                  <a:pos x="4319" y="17279"/>
                </a:cxn>
                <a:cxn ang="0">
                  <a:pos x="3702" y="16559"/>
                </a:cxn>
                <a:cxn ang="0">
                  <a:pos x="3085" y="15839"/>
                </a:cxn>
                <a:cxn ang="0">
                  <a:pos x="2468" y="15119"/>
                </a:cxn>
                <a:cxn ang="0">
                  <a:pos x="1851" y="14399"/>
                </a:cxn>
                <a:cxn ang="0">
                  <a:pos x="1233" y="13679"/>
                </a:cxn>
                <a:cxn ang="0">
                  <a:pos x="925" y="12959"/>
                </a:cxn>
                <a:cxn ang="0">
                  <a:pos x="925" y="12959"/>
                </a:cxn>
                <a:cxn ang="0">
                  <a:pos x="616" y="12239"/>
                </a:cxn>
                <a:cxn ang="0">
                  <a:pos x="308" y="11519"/>
                </a:cxn>
                <a:cxn ang="0">
                  <a:pos x="308" y="10800"/>
                </a:cxn>
                <a:cxn ang="0">
                  <a:pos x="0" y="10800"/>
                </a:cxn>
                <a:cxn ang="0">
                  <a:pos x="0" y="10079"/>
                </a:cxn>
                <a:cxn ang="0">
                  <a:pos x="0" y="9359"/>
                </a:cxn>
                <a:cxn ang="0">
                  <a:pos x="308" y="7199"/>
                </a:cxn>
                <a:cxn ang="0">
                  <a:pos x="925" y="5759"/>
                </a:cxn>
                <a:cxn ang="0">
                  <a:pos x="1542" y="4319"/>
                </a:cxn>
                <a:cxn ang="0">
                  <a:pos x="2159" y="2879"/>
                </a:cxn>
                <a:cxn ang="0">
                  <a:pos x="2777" y="1439"/>
                </a:cxn>
                <a:cxn ang="0">
                  <a:pos x="4011" y="719"/>
                </a:cxn>
                <a:cxn ang="0">
                  <a:pos x="4628" y="0"/>
                </a:cxn>
                <a:cxn ang="0">
                  <a:pos x="5554" y="0"/>
                </a:cxn>
                <a:cxn ang="0">
                  <a:pos x="7405" y="0"/>
                </a:cxn>
                <a:cxn ang="0">
                  <a:pos x="9565" y="0"/>
                </a:cxn>
                <a:cxn ang="0">
                  <a:pos x="11108" y="719"/>
                </a:cxn>
                <a:cxn ang="0">
                  <a:pos x="12959" y="719"/>
                </a:cxn>
                <a:cxn ang="0">
                  <a:pos x="14502" y="2159"/>
                </a:cxn>
                <a:cxn ang="0">
                  <a:pos x="16354" y="3599"/>
                </a:cxn>
                <a:cxn ang="0">
                  <a:pos x="17897" y="5039"/>
                </a:cxn>
                <a:cxn ang="0">
                  <a:pos x="19439" y="7919"/>
                </a:cxn>
              </a:cxnLst>
              <a:rect l="0" t="0" r="r" b="b"/>
              <a:pathLst>
                <a:path w="21600" h="21600">
                  <a:moveTo>
                    <a:pt x="19439" y="7919"/>
                  </a:moveTo>
                  <a:lnTo>
                    <a:pt x="19748" y="7919"/>
                  </a:lnTo>
                  <a:lnTo>
                    <a:pt x="20056" y="9359"/>
                  </a:lnTo>
                  <a:lnTo>
                    <a:pt x="20056" y="9359"/>
                  </a:lnTo>
                  <a:lnTo>
                    <a:pt x="20365" y="10800"/>
                  </a:lnTo>
                  <a:lnTo>
                    <a:pt x="20674" y="10800"/>
                  </a:lnTo>
                  <a:lnTo>
                    <a:pt x="20982" y="11519"/>
                  </a:lnTo>
                  <a:lnTo>
                    <a:pt x="21291" y="12959"/>
                  </a:lnTo>
                  <a:lnTo>
                    <a:pt x="21600" y="13679"/>
                  </a:lnTo>
                  <a:lnTo>
                    <a:pt x="21291" y="13679"/>
                  </a:lnTo>
                  <a:lnTo>
                    <a:pt x="21291" y="13679"/>
                  </a:lnTo>
                  <a:lnTo>
                    <a:pt x="21291" y="14399"/>
                  </a:lnTo>
                  <a:lnTo>
                    <a:pt x="20982" y="14399"/>
                  </a:lnTo>
                  <a:lnTo>
                    <a:pt x="20982" y="15119"/>
                  </a:lnTo>
                  <a:lnTo>
                    <a:pt x="20982" y="15119"/>
                  </a:lnTo>
                  <a:lnTo>
                    <a:pt x="20982" y="15119"/>
                  </a:lnTo>
                  <a:lnTo>
                    <a:pt x="21291" y="15119"/>
                  </a:lnTo>
                  <a:lnTo>
                    <a:pt x="20365" y="17279"/>
                  </a:lnTo>
                  <a:lnTo>
                    <a:pt x="19748" y="17999"/>
                  </a:lnTo>
                  <a:lnTo>
                    <a:pt x="18822" y="19439"/>
                  </a:lnTo>
                  <a:lnTo>
                    <a:pt x="17897" y="20159"/>
                  </a:lnTo>
                  <a:lnTo>
                    <a:pt x="16045" y="21600"/>
                  </a:lnTo>
                  <a:lnTo>
                    <a:pt x="14194" y="21600"/>
                  </a:lnTo>
                  <a:lnTo>
                    <a:pt x="12033" y="21600"/>
                  </a:lnTo>
                  <a:lnTo>
                    <a:pt x="9874" y="20159"/>
                  </a:lnTo>
                  <a:lnTo>
                    <a:pt x="8022" y="19439"/>
                  </a:lnTo>
                  <a:lnTo>
                    <a:pt x="5862" y="18719"/>
                  </a:lnTo>
                  <a:lnTo>
                    <a:pt x="5245" y="17999"/>
                  </a:lnTo>
                  <a:lnTo>
                    <a:pt x="4628" y="17999"/>
                  </a:lnTo>
                  <a:lnTo>
                    <a:pt x="4319" y="17279"/>
                  </a:lnTo>
                  <a:lnTo>
                    <a:pt x="3702" y="16559"/>
                  </a:lnTo>
                  <a:lnTo>
                    <a:pt x="3085" y="15839"/>
                  </a:lnTo>
                  <a:lnTo>
                    <a:pt x="2468" y="15119"/>
                  </a:lnTo>
                  <a:lnTo>
                    <a:pt x="1851" y="14399"/>
                  </a:lnTo>
                  <a:lnTo>
                    <a:pt x="1233" y="13679"/>
                  </a:lnTo>
                  <a:lnTo>
                    <a:pt x="925" y="12959"/>
                  </a:lnTo>
                  <a:lnTo>
                    <a:pt x="925" y="12959"/>
                  </a:lnTo>
                  <a:lnTo>
                    <a:pt x="616" y="12239"/>
                  </a:lnTo>
                  <a:lnTo>
                    <a:pt x="308" y="11519"/>
                  </a:lnTo>
                  <a:lnTo>
                    <a:pt x="308" y="10800"/>
                  </a:lnTo>
                  <a:lnTo>
                    <a:pt x="0" y="10800"/>
                  </a:lnTo>
                  <a:lnTo>
                    <a:pt x="0" y="10079"/>
                  </a:lnTo>
                  <a:lnTo>
                    <a:pt x="0" y="9359"/>
                  </a:lnTo>
                  <a:lnTo>
                    <a:pt x="308" y="7199"/>
                  </a:lnTo>
                  <a:lnTo>
                    <a:pt x="925" y="5759"/>
                  </a:lnTo>
                  <a:lnTo>
                    <a:pt x="1542" y="4319"/>
                  </a:lnTo>
                  <a:lnTo>
                    <a:pt x="2159" y="2879"/>
                  </a:lnTo>
                  <a:lnTo>
                    <a:pt x="2777" y="1439"/>
                  </a:lnTo>
                  <a:lnTo>
                    <a:pt x="4011" y="719"/>
                  </a:lnTo>
                  <a:lnTo>
                    <a:pt x="4628" y="0"/>
                  </a:lnTo>
                  <a:lnTo>
                    <a:pt x="5554" y="0"/>
                  </a:lnTo>
                  <a:lnTo>
                    <a:pt x="7405" y="0"/>
                  </a:lnTo>
                  <a:lnTo>
                    <a:pt x="9565" y="0"/>
                  </a:lnTo>
                  <a:lnTo>
                    <a:pt x="11108" y="719"/>
                  </a:lnTo>
                  <a:lnTo>
                    <a:pt x="12959" y="719"/>
                  </a:lnTo>
                  <a:lnTo>
                    <a:pt x="14502" y="2159"/>
                  </a:lnTo>
                  <a:lnTo>
                    <a:pt x="16354" y="3599"/>
                  </a:lnTo>
                  <a:lnTo>
                    <a:pt x="17897" y="5039"/>
                  </a:lnTo>
                  <a:lnTo>
                    <a:pt x="19439" y="791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4" name="未知"/>
            <p:cNvSpPr>
              <a:spLocks noChangeAspect="1"/>
            </p:cNvSpPr>
            <p:nvPr/>
          </p:nvSpPr>
          <p:spPr bwMode="auto">
            <a:xfrm>
              <a:off x="1662" y="2204"/>
              <a:ext cx="158" cy="70"/>
            </a:xfrm>
            <a:custGeom>
              <a:avLst/>
              <a:gdLst/>
              <a:ahLst/>
              <a:cxnLst>
                <a:cxn ang="0">
                  <a:pos x="19439" y="7919"/>
                </a:cxn>
                <a:cxn ang="0">
                  <a:pos x="19748" y="7919"/>
                </a:cxn>
                <a:cxn ang="0">
                  <a:pos x="20056" y="9359"/>
                </a:cxn>
                <a:cxn ang="0">
                  <a:pos x="20056" y="9359"/>
                </a:cxn>
                <a:cxn ang="0">
                  <a:pos x="20365" y="10800"/>
                </a:cxn>
                <a:cxn ang="0">
                  <a:pos x="20674" y="10800"/>
                </a:cxn>
                <a:cxn ang="0">
                  <a:pos x="20982" y="11519"/>
                </a:cxn>
                <a:cxn ang="0">
                  <a:pos x="21291" y="12959"/>
                </a:cxn>
                <a:cxn ang="0">
                  <a:pos x="21600" y="13679"/>
                </a:cxn>
                <a:cxn ang="0">
                  <a:pos x="21291" y="13679"/>
                </a:cxn>
                <a:cxn ang="0">
                  <a:pos x="21291" y="14399"/>
                </a:cxn>
                <a:cxn ang="0">
                  <a:pos x="20982" y="14399"/>
                </a:cxn>
                <a:cxn ang="0">
                  <a:pos x="20982" y="15119"/>
                </a:cxn>
                <a:cxn ang="0">
                  <a:pos x="21291" y="15119"/>
                </a:cxn>
                <a:cxn ang="0">
                  <a:pos x="20365" y="17279"/>
                </a:cxn>
                <a:cxn ang="0">
                  <a:pos x="19748" y="17999"/>
                </a:cxn>
                <a:cxn ang="0">
                  <a:pos x="18822" y="19439"/>
                </a:cxn>
                <a:cxn ang="0">
                  <a:pos x="17897" y="20159"/>
                </a:cxn>
                <a:cxn ang="0">
                  <a:pos x="16045" y="21600"/>
                </a:cxn>
                <a:cxn ang="0">
                  <a:pos x="14194" y="21600"/>
                </a:cxn>
                <a:cxn ang="0">
                  <a:pos x="12033" y="21600"/>
                </a:cxn>
                <a:cxn ang="0">
                  <a:pos x="9874" y="20159"/>
                </a:cxn>
                <a:cxn ang="0">
                  <a:pos x="8022" y="19439"/>
                </a:cxn>
                <a:cxn ang="0">
                  <a:pos x="5862" y="18719"/>
                </a:cxn>
                <a:cxn ang="0">
                  <a:pos x="5245" y="17999"/>
                </a:cxn>
                <a:cxn ang="0">
                  <a:pos x="4628" y="17999"/>
                </a:cxn>
                <a:cxn ang="0">
                  <a:pos x="4319" y="17279"/>
                </a:cxn>
                <a:cxn ang="0">
                  <a:pos x="3702" y="16559"/>
                </a:cxn>
                <a:cxn ang="0">
                  <a:pos x="3085" y="15839"/>
                </a:cxn>
                <a:cxn ang="0">
                  <a:pos x="2468" y="15119"/>
                </a:cxn>
                <a:cxn ang="0">
                  <a:pos x="1851" y="14399"/>
                </a:cxn>
                <a:cxn ang="0">
                  <a:pos x="1233" y="13679"/>
                </a:cxn>
                <a:cxn ang="0">
                  <a:pos x="925" y="12959"/>
                </a:cxn>
                <a:cxn ang="0">
                  <a:pos x="925" y="12959"/>
                </a:cxn>
                <a:cxn ang="0">
                  <a:pos x="616" y="12239"/>
                </a:cxn>
                <a:cxn ang="0">
                  <a:pos x="308" y="11519"/>
                </a:cxn>
                <a:cxn ang="0">
                  <a:pos x="308" y="10800"/>
                </a:cxn>
                <a:cxn ang="0">
                  <a:pos x="0" y="10800"/>
                </a:cxn>
                <a:cxn ang="0">
                  <a:pos x="0" y="10079"/>
                </a:cxn>
                <a:cxn ang="0">
                  <a:pos x="0" y="9359"/>
                </a:cxn>
                <a:cxn ang="0">
                  <a:pos x="308" y="7199"/>
                </a:cxn>
                <a:cxn ang="0">
                  <a:pos x="925" y="5759"/>
                </a:cxn>
                <a:cxn ang="0">
                  <a:pos x="1542" y="4319"/>
                </a:cxn>
                <a:cxn ang="0">
                  <a:pos x="2159" y="2879"/>
                </a:cxn>
                <a:cxn ang="0">
                  <a:pos x="2777" y="1439"/>
                </a:cxn>
                <a:cxn ang="0">
                  <a:pos x="4011" y="719"/>
                </a:cxn>
                <a:cxn ang="0">
                  <a:pos x="4628" y="0"/>
                </a:cxn>
                <a:cxn ang="0">
                  <a:pos x="5554" y="0"/>
                </a:cxn>
                <a:cxn ang="0">
                  <a:pos x="7405" y="0"/>
                </a:cxn>
                <a:cxn ang="0">
                  <a:pos x="9565" y="0"/>
                </a:cxn>
                <a:cxn ang="0">
                  <a:pos x="11108" y="719"/>
                </a:cxn>
                <a:cxn ang="0">
                  <a:pos x="12959" y="719"/>
                </a:cxn>
                <a:cxn ang="0">
                  <a:pos x="14502" y="2159"/>
                </a:cxn>
                <a:cxn ang="0">
                  <a:pos x="16354" y="3599"/>
                </a:cxn>
                <a:cxn ang="0">
                  <a:pos x="17897" y="5039"/>
                </a:cxn>
                <a:cxn ang="0">
                  <a:pos x="19439" y="7919"/>
                </a:cxn>
              </a:cxnLst>
              <a:rect l="0" t="0" r="r" b="b"/>
              <a:pathLst>
                <a:path w="21600" h="21600">
                  <a:moveTo>
                    <a:pt x="19439" y="7919"/>
                  </a:moveTo>
                  <a:lnTo>
                    <a:pt x="19748" y="7919"/>
                  </a:lnTo>
                  <a:lnTo>
                    <a:pt x="20056" y="9359"/>
                  </a:lnTo>
                  <a:lnTo>
                    <a:pt x="20056" y="9359"/>
                  </a:lnTo>
                  <a:lnTo>
                    <a:pt x="20365" y="10800"/>
                  </a:lnTo>
                  <a:lnTo>
                    <a:pt x="20674" y="10800"/>
                  </a:lnTo>
                  <a:lnTo>
                    <a:pt x="20982" y="11519"/>
                  </a:lnTo>
                  <a:lnTo>
                    <a:pt x="21291" y="12959"/>
                  </a:lnTo>
                  <a:lnTo>
                    <a:pt x="21600" y="13679"/>
                  </a:lnTo>
                  <a:lnTo>
                    <a:pt x="21291" y="13679"/>
                  </a:lnTo>
                  <a:lnTo>
                    <a:pt x="21291" y="14399"/>
                  </a:lnTo>
                  <a:lnTo>
                    <a:pt x="20982" y="14399"/>
                  </a:lnTo>
                  <a:lnTo>
                    <a:pt x="20982" y="15119"/>
                  </a:lnTo>
                  <a:lnTo>
                    <a:pt x="21291" y="15119"/>
                  </a:lnTo>
                  <a:lnTo>
                    <a:pt x="20365" y="17279"/>
                  </a:lnTo>
                  <a:lnTo>
                    <a:pt x="19748" y="17999"/>
                  </a:lnTo>
                  <a:lnTo>
                    <a:pt x="18822" y="19439"/>
                  </a:lnTo>
                  <a:lnTo>
                    <a:pt x="17897" y="20159"/>
                  </a:lnTo>
                  <a:lnTo>
                    <a:pt x="16045" y="21600"/>
                  </a:lnTo>
                  <a:lnTo>
                    <a:pt x="14194" y="21600"/>
                  </a:lnTo>
                  <a:lnTo>
                    <a:pt x="12033" y="21600"/>
                  </a:lnTo>
                  <a:lnTo>
                    <a:pt x="9874" y="20159"/>
                  </a:lnTo>
                  <a:lnTo>
                    <a:pt x="8022" y="19439"/>
                  </a:lnTo>
                  <a:lnTo>
                    <a:pt x="5862" y="18719"/>
                  </a:lnTo>
                  <a:lnTo>
                    <a:pt x="5245" y="17999"/>
                  </a:lnTo>
                  <a:lnTo>
                    <a:pt x="4628" y="17999"/>
                  </a:lnTo>
                  <a:lnTo>
                    <a:pt x="4319" y="17279"/>
                  </a:lnTo>
                  <a:lnTo>
                    <a:pt x="3702" y="16559"/>
                  </a:lnTo>
                  <a:lnTo>
                    <a:pt x="3085" y="15839"/>
                  </a:lnTo>
                  <a:lnTo>
                    <a:pt x="2468" y="15119"/>
                  </a:lnTo>
                  <a:lnTo>
                    <a:pt x="1851" y="14399"/>
                  </a:lnTo>
                  <a:lnTo>
                    <a:pt x="1233" y="13679"/>
                  </a:lnTo>
                  <a:lnTo>
                    <a:pt x="925" y="12959"/>
                  </a:lnTo>
                  <a:lnTo>
                    <a:pt x="925" y="12959"/>
                  </a:lnTo>
                  <a:lnTo>
                    <a:pt x="616" y="12239"/>
                  </a:lnTo>
                  <a:lnTo>
                    <a:pt x="308" y="11519"/>
                  </a:lnTo>
                  <a:lnTo>
                    <a:pt x="308" y="10800"/>
                  </a:lnTo>
                  <a:lnTo>
                    <a:pt x="0" y="10800"/>
                  </a:lnTo>
                  <a:lnTo>
                    <a:pt x="0" y="10079"/>
                  </a:lnTo>
                  <a:lnTo>
                    <a:pt x="0" y="9359"/>
                  </a:lnTo>
                  <a:lnTo>
                    <a:pt x="308" y="7199"/>
                  </a:lnTo>
                  <a:lnTo>
                    <a:pt x="925" y="5759"/>
                  </a:lnTo>
                  <a:lnTo>
                    <a:pt x="1542" y="4319"/>
                  </a:lnTo>
                  <a:lnTo>
                    <a:pt x="2159" y="2879"/>
                  </a:lnTo>
                  <a:lnTo>
                    <a:pt x="2777" y="1439"/>
                  </a:lnTo>
                  <a:lnTo>
                    <a:pt x="4011" y="719"/>
                  </a:lnTo>
                  <a:lnTo>
                    <a:pt x="4628" y="0"/>
                  </a:lnTo>
                  <a:lnTo>
                    <a:pt x="5554" y="0"/>
                  </a:lnTo>
                  <a:lnTo>
                    <a:pt x="7405" y="0"/>
                  </a:lnTo>
                  <a:lnTo>
                    <a:pt x="9565" y="0"/>
                  </a:lnTo>
                  <a:lnTo>
                    <a:pt x="11108" y="719"/>
                  </a:lnTo>
                  <a:lnTo>
                    <a:pt x="12959" y="719"/>
                  </a:lnTo>
                  <a:lnTo>
                    <a:pt x="14502" y="2159"/>
                  </a:lnTo>
                  <a:lnTo>
                    <a:pt x="16354" y="3599"/>
                  </a:lnTo>
                  <a:lnTo>
                    <a:pt x="17897" y="5039"/>
                  </a:lnTo>
                  <a:lnTo>
                    <a:pt x="19439" y="791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5" name="未知"/>
            <p:cNvSpPr>
              <a:spLocks noChangeAspect="1"/>
            </p:cNvSpPr>
            <p:nvPr/>
          </p:nvSpPr>
          <p:spPr bwMode="auto">
            <a:xfrm>
              <a:off x="1445" y="2311"/>
              <a:ext cx="1104" cy="56"/>
            </a:xfrm>
            <a:custGeom>
              <a:avLst/>
              <a:gdLst/>
              <a:ahLst/>
              <a:cxnLst>
                <a:cxn ang="0">
                  <a:pos x="20446" y="15299"/>
                </a:cxn>
                <a:cxn ang="0">
                  <a:pos x="20313" y="16200"/>
                </a:cxn>
                <a:cxn ang="0">
                  <a:pos x="20224" y="16200"/>
                </a:cxn>
                <a:cxn ang="0">
                  <a:pos x="19426" y="15299"/>
                </a:cxn>
                <a:cxn ang="0">
                  <a:pos x="18539" y="15299"/>
                </a:cxn>
                <a:cxn ang="0">
                  <a:pos x="17342" y="17999"/>
                </a:cxn>
                <a:cxn ang="0">
                  <a:pos x="15301" y="21600"/>
                </a:cxn>
                <a:cxn ang="0">
                  <a:pos x="13261" y="18900"/>
                </a:cxn>
                <a:cxn ang="0">
                  <a:pos x="12108" y="12599"/>
                </a:cxn>
                <a:cxn ang="0">
                  <a:pos x="11088" y="10800"/>
                </a:cxn>
                <a:cxn ang="0">
                  <a:pos x="10112" y="8999"/>
                </a:cxn>
                <a:cxn ang="0">
                  <a:pos x="9047" y="9899"/>
                </a:cxn>
                <a:cxn ang="0">
                  <a:pos x="7983" y="13500"/>
                </a:cxn>
                <a:cxn ang="0">
                  <a:pos x="7273" y="15299"/>
                </a:cxn>
                <a:cxn ang="0">
                  <a:pos x="7140" y="15299"/>
                </a:cxn>
                <a:cxn ang="0">
                  <a:pos x="7051" y="17099"/>
                </a:cxn>
                <a:cxn ang="0">
                  <a:pos x="5056" y="15299"/>
                </a:cxn>
                <a:cxn ang="0">
                  <a:pos x="4789" y="14399"/>
                </a:cxn>
                <a:cxn ang="0">
                  <a:pos x="4435" y="14399"/>
                </a:cxn>
                <a:cxn ang="0">
                  <a:pos x="3193" y="11699"/>
                </a:cxn>
                <a:cxn ang="0">
                  <a:pos x="1596" y="8999"/>
                </a:cxn>
                <a:cxn ang="0">
                  <a:pos x="0" y="8999"/>
                </a:cxn>
                <a:cxn ang="0">
                  <a:pos x="1641" y="5400"/>
                </a:cxn>
                <a:cxn ang="0">
                  <a:pos x="3459" y="4499"/>
                </a:cxn>
                <a:cxn ang="0">
                  <a:pos x="4967" y="8100"/>
                </a:cxn>
                <a:cxn ang="0">
                  <a:pos x="5943" y="9899"/>
                </a:cxn>
                <a:cxn ang="0">
                  <a:pos x="6874" y="10800"/>
                </a:cxn>
                <a:cxn ang="0">
                  <a:pos x="7628" y="9899"/>
                </a:cxn>
                <a:cxn ang="0">
                  <a:pos x="8382" y="9899"/>
                </a:cxn>
                <a:cxn ang="0">
                  <a:pos x="9047" y="7199"/>
                </a:cxn>
                <a:cxn ang="0">
                  <a:pos x="9846" y="2700"/>
                </a:cxn>
                <a:cxn ang="0">
                  <a:pos x="11265" y="0"/>
                </a:cxn>
                <a:cxn ang="0">
                  <a:pos x="12995" y="2700"/>
                </a:cxn>
                <a:cxn ang="0">
                  <a:pos x="14591" y="8100"/>
                </a:cxn>
                <a:cxn ang="0">
                  <a:pos x="16410" y="8999"/>
                </a:cxn>
                <a:cxn ang="0">
                  <a:pos x="18007" y="4499"/>
                </a:cxn>
                <a:cxn ang="0">
                  <a:pos x="19116" y="2700"/>
                </a:cxn>
                <a:cxn ang="0">
                  <a:pos x="20136" y="6299"/>
                </a:cxn>
                <a:cxn ang="0">
                  <a:pos x="20845" y="8999"/>
                </a:cxn>
                <a:cxn ang="0">
                  <a:pos x="21111" y="10800"/>
                </a:cxn>
                <a:cxn ang="0">
                  <a:pos x="21289" y="14399"/>
                </a:cxn>
                <a:cxn ang="0">
                  <a:pos x="21466" y="16200"/>
                </a:cxn>
                <a:cxn ang="0">
                  <a:pos x="21511" y="17099"/>
                </a:cxn>
                <a:cxn ang="0">
                  <a:pos x="21422" y="17999"/>
                </a:cxn>
                <a:cxn ang="0">
                  <a:pos x="20979" y="17099"/>
                </a:cxn>
                <a:cxn ang="0">
                  <a:pos x="20535" y="17099"/>
                </a:cxn>
              </a:cxnLst>
              <a:rect l="0" t="0" r="r" b="b"/>
              <a:pathLst>
                <a:path w="21600" h="21600">
                  <a:moveTo>
                    <a:pt x="20446" y="17099"/>
                  </a:moveTo>
                  <a:lnTo>
                    <a:pt x="20446" y="16200"/>
                  </a:lnTo>
                  <a:lnTo>
                    <a:pt x="20446" y="15299"/>
                  </a:lnTo>
                  <a:lnTo>
                    <a:pt x="20358" y="15299"/>
                  </a:lnTo>
                  <a:lnTo>
                    <a:pt x="20313" y="15299"/>
                  </a:lnTo>
                  <a:lnTo>
                    <a:pt x="20313" y="16200"/>
                  </a:lnTo>
                  <a:lnTo>
                    <a:pt x="20313" y="17099"/>
                  </a:lnTo>
                  <a:lnTo>
                    <a:pt x="20224" y="17099"/>
                  </a:lnTo>
                  <a:lnTo>
                    <a:pt x="20224" y="16200"/>
                  </a:lnTo>
                  <a:lnTo>
                    <a:pt x="19958" y="15299"/>
                  </a:lnTo>
                  <a:lnTo>
                    <a:pt x="19737" y="15299"/>
                  </a:lnTo>
                  <a:lnTo>
                    <a:pt x="19426" y="15299"/>
                  </a:lnTo>
                  <a:lnTo>
                    <a:pt x="19160" y="15299"/>
                  </a:lnTo>
                  <a:lnTo>
                    <a:pt x="18894" y="15299"/>
                  </a:lnTo>
                  <a:lnTo>
                    <a:pt x="18539" y="15299"/>
                  </a:lnTo>
                  <a:lnTo>
                    <a:pt x="18273" y="15299"/>
                  </a:lnTo>
                  <a:lnTo>
                    <a:pt x="17962" y="16200"/>
                  </a:lnTo>
                  <a:lnTo>
                    <a:pt x="17342" y="17999"/>
                  </a:lnTo>
                  <a:lnTo>
                    <a:pt x="16721" y="19799"/>
                  </a:lnTo>
                  <a:lnTo>
                    <a:pt x="16011" y="20699"/>
                  </a:lnTo>
                  <a:lnTo>
                    <a:pt x="15301" y="21600"/>
                  </a:lnTo>
                  <a:lnTo>
                    <a:pt x="14636" y="21600"/>
                  </a:lnTo>
                  <a:lnTo>
                    <a:pt x="13970" y="20699"/>
                  </a:lnTo>
                  <a:lnTo>
                    <a:pt x="13261" y="18900"/>
                  </a:lnTo>
                  <a:lnTo>
                    <a:pt x="12640" y="17099"/>
                  </a:lnTo>
                  <a:lnTo>
                    <a:pt x="12374" y="14399"/>
                  </a:lnTo>
                  <a:lnTo>
                    <a:pt x="12108" y="12599"/>
                  </a:lnTo>
                  <a:lnTo>
                    <a:pt x="11753" y="12599"/>
                  </a:lnTo>
                  <a:lnTo>
                    <a:pt x="11443" y="11699"/>
                  </a:lnTo>
                  <a:lnTo>
                    <a:pt x="11088" y="10800"/>
                  </a:lnTo>
                  <a:lnTo>
                    <a:pt x="10777" y="9899"/>
                  </a:lnTo>
                  <a:lnTo>
                    <a:pt x="10422" y="9899"/>
                  </a:lnTo>
                  <a:lnTo>
                    <a:pt x="10112" y="8999"/>
                  </a:lnTo>
                  <a:lnTo>
                    <a:pt x="9802" y="8999"/>
                  </a:lnTo>
                  <a:lnTo>
                    <a:pt x="9358" y="9899"/>
                  </a:lnTo>
                  <a:lnTo>
                    <a:pt x="9047" y="9899"/>
                  </a:lnTo>
                  <a:lnTo>
                    <a:pt x="8692" y="11699"/>
                  </a:lnTo>
                  <a:lnTo>
                    <a:pt x="8338" y="12599"/>
                  </a:lnTo>
                  <a:lnTo>
                    <a:pt x="7983" y="13500"/>
                  </a:lnTo>
                  <a:lnTo>
                    <a:pt x="7628" y="14399"/>
                  </a:lnTo>
                  <a:lnTo>
                    <a:pt x="7273" y="16200"/>
                  </a:lnTo>
                  <a:lnTo>
                    <a:pt x="7273" y="15299"/>
                  </a:lnTo>
                  <a:lnTo>
                    <a:pt x="7229" y="15299"/>
                  </a:lnTo>
                  <a:lnTo>
                    <a:pt x="7185" y="15299"/>
                  </a:lnTo>
                  <a:lnTo>
                    <a:pt x="7140" y="15299"/>
                  </a:lnTo>
                  <a:lnTo>
                    <a:pt x="7096" y="16200"/>
                  </a:lnTo>
                  <a:lnTo>
                    <a:pt x="7051" y="17099"/>
                  </a:lnTo>
                  <a:lnTo>
                    <a:pt x="7051" y="17099"/>
                  </a:lnTo>
                  <a:lnTo>
                    <a:pt x="7007" y="17099"/>
                  </a:lnTo>
                  <a:lnTo>
                    <a:pt x="5144" y="17099"/>
                  </a:lnTo>
                  <a:lnTo>
                    <a:pt x="5056" y="15299"/>
                  </a:lnTo>
                  <a:lnTo>
                    <a:pt x="4967" y="15299"/>
                  </a:lnTo>
                  <a:lnTo>
                    <a:pt x="4878" y="14399"/>
                  </a:lnTo>
                  <a:lnTo>
                    <a:pt x="4789" y="14399"/>
                  </a:lnTo>
                  <a:lnTo>
                    <a:pt x="4656" y="14399"/>
                  </a:lnTo>
                  <a:lnTo>
                    <a:pt x="4523" y="14399"/>
                  </a:lnTo>
                  <a:lnTo>
                    <a:pt x="4435" y="14399"/>
                  </a:lnTo>
                  <a:lnTo>
                    <a:pt x="4302" y="13500"/>
                  </a:lnTo>
                  <a:lnTo>
                    <a:pt x="3725" y="12599"/>
                  </a:lnTo>
                  <a:lnTo>
                    <a:pt x="3193" y="11699"/>
                  </a:lnTo>
                  <a:lnTo>
                    <a:pt x="2661" y="9899"/>
                  </a:lnTo>
                  <a:lnTo>
                    <a:pt x="2128" y="9899"/>
                  </a:lnTo>
                  <a:lnTo>
                    <a:pt x="1596" y="8999"/>
                  </a:lnTo>
                  <a:lnTo>
                    <a:pt x="1064" y="8999"/>
                  </a:lnTo>
                  <a:lnTo>
                    <a:pt x="487" y="8999"/>
                  </a:lnTo>
                  <a:lnTo>
                    <a:pt x="0" y="8999"/>
                  </a:lnTo>
                  <a:lnTo>
                    <a:pt x="487" y="8100"/>
                  </a:lnTo>
                  <a:lnTo>
                    <a:pt x="1064" y="7199"/>
                  </a:lnTo>
                  <a:lnTo>
                    <a:pt x="1641" y="5400"/>
                  </a:lnTo>
                  <a:lnTo>
                    <a:pt x="2261" y="5400"/>
                  </a:lnTo>
                  <a:lnTo>
                    <a:pt x="2838" y="4499"/>
                  </a:lnTo>
                  <a:lnTo>
                    <a:pt x="3459" y="4499"/>
                  </a:lnTo>
                  <a:lnTo>
                    <a:pt x="4080" y="5400"/>
                  </a:lnTo>
                  <a:lnTo>
                    <a:pt x="4701" y="7199"/>
                  </a:lnTo>
                  <a:lnTo>
                    <a:pt x="4967" y="8100"/>
                  </a:lnTo>
                  <a:lnTo>
                    <a:pt x="5322" y="8100"/>
                  </a:lnTo>
                  <a:lnTo>
                    <a:pt x="5632" y="8999"/>
                  </a:lnTo>
                  <a:lnTo>
                    <a:pt x="5943" y="9899"/>
                  </a:lnTo>
                  <a:lnTo>
                    <a:pt x="6253" y="9899"/>
                  </a:lnTo>
                  <a:lnTo>
                    <a:pt x="6564" y="9899"/>
                  </a:lnTo>
                  <a:lnTo>
                    <a:pt x="6874" y="10800"/>
                  </a:lnTo>
                  <a:lnTo>
                    <a:pt x="7185" y="11699"/>
                  </a:lnTo>
                  <a:lnTo>
                    <a:pt x="7406" y="9899"/>
                  </a:lnTo>
                  <a:lnTo>
                    <a:pt x="7628" y="9899"/>
                  </a:lnTo>
                  <a:lnTo>
                    <a:pt x="7850" y="9899"/>
                  </a:lnTo>
                  <a:lnTo>
                    <a:pt x="8116" y="9899"/>
                  </a:lnTo>
                  <a:lnTo>
                    <a:pt x="8382" y="9899"/>
                  </a:lnTo>
                  <a:lnTo>
                    <a:pt x="8604" y="8999"/>
                  </a:lnTo>
                  <a:lnTo>
                    <a:pt x="8826" y="8100"/>
                  </a:lnTo>
                  <a:lnTo>
                    <a:pt x="9047" y="7199"/>
                  </a:lnTo>
                  <a:lnTo>
                    <a:pt x="9313" y="5400"/>
                  </a:lnTo>
                  <a:lnTo>
                    <a:pt x="9535" y="3599"/>
                  </a:lnTo>
                  <a:lnTo>
                    <a:pt x="9846" y="2700"/>
                  </a:lnTo>
                  <a:lnTo>
                    <a:pt x="10067" y="899"/>
                  </a:lnTo>
                  <a:lnTo>
                    <a:pt x="10688" y="0"/>
                  </a:lnTo>
                  <a:lnTo>
                    <a:pt x="11265" y="0"/>
                  </a:lnTo>
                  <a:lnTo>
                    <a:pt x="11886" y="0"/>
                  </a:lnTo>
                  <a:lnTo>
                    <a:pt x="12463" y="899"/>
                  </a:lnTo>
                  <a:lnTo>
                    <a:pt x="12995" y="2700"/>
                  </a:lnTo>
                  <a:lnTo>
                    <a:pt x="13527" y="5400"/>
                  </a:lnTo>
                  <a:lnTo>
                    <a:pt x="14059" y="7199"/>
                  </a:lnTo>
                  <a:lnTo>
                    <a:pt x="14591" y="8100"/>
                  </a:lnTo>
                  <a:lnTo>
                    <a:pt x="15212" y="8999"/>
                  </a:lnTo>
                  <a:lnTo>
                    <a:pt x="15833" y="9899"/>
                  </a:lnTo>
                  <a:lnTo>
                    <a:pt x="16410" y="8999"/>
                  </a:lnTo>
                  <a:lnTo>
                    <a:pt x="16987" y="8100"/>
                  </a:lnTo>
                  <a:lnTo>
                    <a:pt x="17519" y="6299"/>
                  </a:lnTo>
                  <a:lnTo>
                    <a:pt x="18007" y="4499"/>
                  </a:lnTo>
                  <a:lnTo>
                    <a:pt x="18406" y="2700"/>
                  </a:lnTo>
                  <a:lnTo>
                    <a:pt x="18761" y="2700"/>
                  </a:lnTo>
                  <a:lnTo>
                    <a:pt x="19116" y="2700"/>
                  </a:lnTo>
                  <a:lnTo>
                    <a:pt x="19470" y="3599"/>
                  </a:lnTo>
                  <a:lnTo>
                    <a:pt x="19737" y="5400"/>
                  </a:lnTo>
                  <a:lnTo>
                    <a:pt x="20136" y="6299"/>
                  </a:lnTo>
                  <a:lnTo>
                    <a:pt x="20490" y="8100"/>
                  </a:lnTo>
                  <a:lnTo>
                    <a:pt x="20801" y="8999"/>
                  </a:lnTo>
                  <a:lnTo>
                    <a:pt x="20845" y="8999"/>
                  </a:lnTo>
                  <a:lnTo>
                    <a:pt x="20934" y="8999"/>
                  </a:lnTo>
                  <a:lnTo>
                    <a:pt x="21067" y="9899"/>
                  </a:lnTo>
                  <a:lnTo>
                    <a:pt x="21111" y="10800"/>
                  </a:lnTo>
                  <a:lnTo>
                    <a:pt x="21200" y="11699"/>
                  </a:lnTo>
                  <a:lnTo>
                    <a:pt x="21245" y="12599"/>
                  </a:lnTo>
                  <a:lnTo>
                    <a:pt x="21289" y="14399"/>
                  </a:lnTo>
                  <a:lnTo>
                    <a:pt x="21378" y="15299"/>
                  </a:lnTo>
                  <a:lnTo>
                    <a:pt x="21466" y="15299"/>
                  </a:lnTo>
                  <a:lnTo>
                    <a:pt x="21466" y="16200"/>
                  </a:lnTo>
                  <a:lnTo>
                    <a:pt x="21466" y="17099"/>
                  </a:lnTo>
                  <a:lnTo>
                    <a:pt x="21511" y="17099"/>
                  </a:lnTo>
                  <a:lnTo>
                    <a:pt x="21511" y="17099"/>
                  </a:lnTo>
                  <a:lnTo>
                    <a:pt x="21600" y="17099"/>
                  </a:lnTo>
                  <a:lnTo>
                    <a:pt x="21600" y="17999"/>
                  </a:lnTo>
                  <a:lnTo>
                    <a:pt x="21422" y="17999"/>
                  </a:lnTo>
                  <a:lnTo>
                    <a:pt x="21333" y="17999"/>
                  </a:lnTo>
                  <a:lnTo>
                    <a:pt x="21200" y="17099"/>
                  </a:lnTo>
                  <a:lnTo>
                    <a:pt x="20979" y="17099"/>
                  </a:lnTo>
                  <a:lnTo>
                    <a:pt x="20845" y="17099"/>
                  </a:lnTo>
                  <a:lnTo>
                    <a:pt x="20668" y="17099"/>
                  </a:lnTo>
                  <a:lnTo>
                    <a:pt x="20535" y="17099"/>
                  </a:lnTo>
                  <a:lnTo>
                    <a:pt x="20446" y="17099"/>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6" name="未知"/>
            <p:cNvSpPr>
              <a:spLocks noChangeAspect="1"/>
            </p:cNvSpPr>
            <p:nvPr/>
          </p:nvSpPr>
          <p:spPr bwMode="auto">
            <a:xfrm>
              <a:off x="1646" y="2141"/>
              <a:ext cx="647" cy="50"/>
            </a:xfrm>
            <a:custGeom>
              <a:avLst/>
              <a:gdLst/>
              <a:ahLst/>
              <a:cxnLst>
                <a:cxn ang="0">
                  <a:pos x="20462" y="15965"/>
                </a:cxn>
                <a:cxn ang="0">
                  <a:pos x="20387" y="16904"/>
                </a:cxn>
                <a:cxn ang="0">
                  <a:pos x="20235" y="16904"/>
                </a:cxn>
                <a:cxn ang="0">
                  <a:pos x="19401" y="15965"/>
                </a:cxn>
                <a:cxn ang="0">
                  <a:pos x="18568" y="15965"/>
                </a:cxn>
                <a:cxn ang="0">
                  <a:pos x="17355" y="17843"/>
                </a:cxn>
                <a:cxn ang="0">
                  <a:pos x="15385" y="21600"/>
                </a:cxn>
                <a:cxn ang="0">
                  <a:pos x="13263" y="18782"/>
                </a:cxn>
                <a:cxn ang="0">
                  <a:pos x="12126" y="13147"/>
                </a:cxn>
                <a:cxn ang="0">
                  <a:pos x="11064" y="11269"/>
                </a:cxn>
                <a:cxn ang="0">
                  <a:pos x="10155" y="9391"/>
                </a:cxn>
                <a:cxn ang="0">
                  <a:pos x="9094" y="10330"/>
                </a:cxn>
                <a:cxn ang="0">
                  <a:pos x="7957" y="14086"/>
                </a:cxn>
                <a:cxn ang="0">
                  <a:pos x="7275" y="15965"/>
                </a:cxn>
                <a:cxn ang="0">
                  <a:pos x="7124" y="15965"/>
                </a:cxn>
                <a:cxn ang="0">
                  <a:pos x="7048" y="17843"/>
                </a:cxn>
                <a:cxn ang="0">
                  <a:pos x="5077" y="15965"/>
                </a:cxn>
                <a:cxn ang="0">
                  <a:pos x="4774" y="15026"/>
                </a:cxn>
                <a:cxn ang="0">
                  <a:pos x="4395" y="15026"/>
                </a:cxn>
                <a:cxn ang="0">
                  <a:pos x="3182" y="12208"/>
                </a:cxn>
                <a:cxn ang="0">
                  <a:pos x="1591" y="9391"/>
                </a:cxn>
                <a:cxn ang="0">
                  <a:pos x="0" y="9391"/>
                </a:cxn>
                <a:cxn ang="0">
                  <a:pos x="1591" y="4695"/>
                </a:cxn>
                <a:cxn ang="0">
                  <a:pos x="3486" y="3756"/>
                </a:cxn>
                <a:cxn ang="0">
                  <a:pos x="5001" y="7513"/>
                </a:cxn>
                <a:cxn ang="0">
                  <a:pos x="5911" y="9391"/>
                </a:cxn>
                <a:cxn ang="0">
                  <a:pos x="6820" y="11269"/>
                </a:cxn>
                <a:cxn ang="0">
                  <a:pos x="7654" y="10330"/>
                </a:cxn>
                <a:cxn ang="0">
                  <a:pos x="8336" y="9391"/>
                </a:cxn>
                <a:cxn ang="0">
                  <a:pos x="9094" y="6573"/>
                </a:cxn>
                <a:cxn ang="0">
                  <a:pos x="9852" y="1878"/>
                </a:cxn>
                <a:cxn ang="0">
                  <a:pos x="11292" y="0"/>
                </a:cxn>
                <a:cxn ang="0">
                  <a:pos x="13035" y="1878"/>
                </a:cxn>
                <a:cxn ang="0">
                  <a:pos x="14627" y="7513"/>
                </a:cxn>
                <a:cxn ang="0">
                  <a:pos x="16446" y="9391"/>
                </a:cxn>
                <a:cxn ang="0">
                  <a:pos x="18113" y="3756"/>
                </a:cxn>
                <a:cxn ang="0">
                  <a:pos x="19174" y="1878"/>
                </a:cxn>
                <a:cxn ang="0">
                  <a:pos x="20159" y="5634"/>
                </a:cxn>
                <a:cxn ang="0">
                  <a:pos x="20841" y="8452"/>
                </a:cxn>
                <a:cxn ang="0">
                  <a:pos x="21145" y="11269"/>
                </a:cxn>
                <a:cxn ang="0">
                  <a:pos x="21296" y="15026"/>
                </a:cxn>
                <a:cxn ang="0">
                  <a:pos x="21524" y="16904"/>
                </a:cxn>
                <a:cxn ang="0">
                  <a:pos x="21600" y="17843"/>
                </a:cxn>
                <a:cxn ang="0">
                  <a:pos x="21524" y="17843"/>
                </a:cxn>
                <a:cxn ang="0">
                  <a:pos x="20993" y="17843"/>
                </a:cxn>
                <a:cxn ang="0">
                  <a:pos x="20614" y="17843"/>
                </a:cxn>
              </a:cxnLst>
              <a:rect l="0" t="0" r="r" b="b"/>
              <a:pathLst>
                <a:path w="21600" h="21600">
                  <a:moveTo>
                    <a:pt x="20462" y="17843"/>
                  </a:moveTo>
                  <a:lnTo>
                    <a:pt x="20462" y="16904"/>
                  </a:lnTo>
                  <a:lnTo>
                    <a:pt x="20462" y="15965"/>
                  </a:lnTo>
                  <a:lnTo>
                    <a:pt x="20387" y="15965"/>
                  </a:lnTo>
                  <a:lnTo>
                    <a:pt x="20387" y="15965"/>
                  </a:lnTo>
                  <a:lnTo>
                    <a:pt x="20387" y="16904"/>
                  </a:lnTo>
                  <a:lnTo>
                    <a:pt x="20387" y="17843"/>
                  </a:lnTo>
                  <a:lnTo>
                    <a:pt x="20235" y="17843"/>
                  </a:lnTo>
                  <a:lnTo>
                    <a:pt x="20235" y="16904"/>
                  </a:lnTo>
                  <a:lnTo>
                    <a:pt x="20008" y="15965"/>
                  </a:lnTo>
                  <a:lnTo>
                    <a:pt x="19780" y="15965"/>
                  </a:lnTo>
                  <a:lnTo>
                    <a:pt x="19401" y="15965"/>
                  </a:lnTo>
                  <a:lnTo>
                    <a:pt x="19250" y="15965"/>
                  </a:lnTo>
                  <a:lnTo>
                    <a:pt x="18947" y="15965"/>
                  </a:lnTo>
                  <a:lnTo>
                    <a:pt x="18568" y="15965"/>
                  </a:lnTo>
                  <a:lnTo>
                    <a:pt x="18265" y="15965"/>
                  </a:lnTo>
                  <a:lnTo>
                    <a:pt x="18037" y="16904"/>
                  </a:lnTo>
                  <a:lnTo>
                    <a:pt x="17355" y="17843"/>
                  </a:lnTo>
                  <a:lnTo>
                    <a:pt x="16749" y="19721"/>
                  </a:lnTo>
                  <a:lnTo>
                    <a:pt x="16067" y="20660"/>
                  </a:lnTo>
                  <a:lnTo>
                    <a:pt x="15385" y="21600"/>
                  </a:lnTo>
                  <a:lnTo>
                    <a:pt x="14627" y="21600"/>
                  </a:lnTo>
                  <a:lnTo>
                    <a:pt x="14020" y="20660"/>
                  </a:lnTo>
                  <a:lnTo>
                    <a:pt x="13263" y="18782"/>
                  </a:lnTo>
                  <a:lnTo>
                    <a:pt x="12656" y="17843"/>
                  </a:lnTo>
                  <a:lnTo>
                    <a:pt x="12429" y="15026"/>
                  </a:lnTo>
                  <a:lnTo>
                    <a:pt x="12126" y="13147"/>
                  </a:lnTo>
                  <a:lnTo>
                    <a:pt x="11747" y="13147"/>
                  </a:lnTo>
                  <a:lnTo>
                    <a:pt x="11444" y="12208"/>
                  </a:lnTo>
                  <a:lnTo>
                    <a:pt x="11064" y="11269"/>
                  </a:lnTo>
                  <a:lnTo>
                    <a:pt x="10762" y="10330"/>
                  </a:lnTo>
                  <a:lnTo>
                    <a:pt x="10458" y="10330"/>
                  </a:lnTo>
                  <a:lnTo>
                    <a:pt x="10155" y="9391"/>
                  </a:lnTo>
                  <a:lnTo>
                    <a:pt x="9776" y="9391"/>
                  </a:lnTo>
                  <a:lnTo>
                    <a:pt x="9321" y="9391"/>
                  </a:lnTo>
                  <a:lnTo>
                    <a:pt x="9094" y="10330"/>
                  </a:lnTo>
                  <a:lnTo>
                    <a:pt x="8715" y="12208"/>
                  </a:lnTo>
                  <a:lnTo>
                    <a:pt x="8336" y="13147"/>
                  </a:lnTo>
                  <a:lnTo>
                    <a:pt x="7957" y="14086"/>
                  </a:lnTo>
                  <a:lnTo>
                    <a:pt x="7654" y="15026"/>
                  </a:lnTo>
                  <a:lnTo>
                    <a:pt x="7275" y="16904"/>
                  </a:lnTo>
                  <a:lnTo>
                    <a:pt x="7275" y="15965"/>
                  </a:lnTo>
                  <a:lnTo>
                    <a:pt x="7199" y="15965"/>
                  </a:lnTo>
                  <a:lnTo>
                    <a:pt x="7199" y="15965"/>
                  </a:lnTo>
                  <a:lnTo>
                    <a:pt x="7124" y="15965"/>
                  </a:lnTo>
                  <a:lnTo>
                    <a:pt x="7048" y="16904"/>
                  </a:lnTo>
                  <a:lnTo>
                    <a:pt x="7048" y="17843"/>
                  </a:lnTo>
                  <a:lnTo>
                    <a:pt x="7048" y="17843"/>
                  </a:lnTo>
                  <a:lnTo>
                    <a:pt x="6972" y="17843"/>
                  </a:lnTo>
                  <a:lnTo>
                    <a:pt x="5153" y="17843"/>
                  </a:lnTo>
                  <a:lnTo>
                    <a:pt x="5077" y="15965"/>
                  </a:lnTo>
                  <a:lnTo>
                    <a:pt x="5001" y="15965"/>
                  </a:lnTo>
                  <a:lnTo>
                    <a:pt x="4850" y="15026"/>
                  </a:lnTo>
                  <a:lnTo>
                    <a:pt x="4774" y="15026"/>
                  </a:lnTo>
                  <a:lnTo>
                    <a:pt x="4623" y="15026"/>
                  </a:lnTo>
                  <a:lnTo>
                    <a:pt x="4471" y="15026"/>
                  </a:lnTo>
                  <a:lnTo>
                    <a:pt x="4395" y="15026"/>
                  </a:lnTo>
                  <a:lnTo>
                    <a:pt x="4244" y="14086"/>
                  </a:lnTo>
                  <a:lnTo>
                    <a:pt x="3713" y="13147"/>
                  </a:lnTo>
                  <a:lnTo>
                    <a:pt x="3182" y="12208"/>
                  </a:lnTo>
                  <a:lnTo>
                    <a:pt x="2652" y="10330"/>
                  </a:lnTo>
                  <a:lnTo>
                    <a:pt x="2121" y="9391"/>
                  </a:lnTo>
                  <a:lnTo>
                    <a:pt x="1591" y="9391"/>
                  </a:lnTo>
                  <a:lnTo>
                    <a:pt x="1060" y="8452"/>
                  </a:lnTo>
                  <a:lnTo>
                    <a:pt x="454" y="8452"/>
                  </a:lnTo>
                  <a:lnTo>
                    <a:pt x="0" y="9391"/>
                  </a:lnTo>
                  <a:lnTo>
                    <a:pt x="454" y="7513"/>
                  </a:lnTo>
                  <a:lnTo>
                    <a:pt x="1060" y="6573"/>
                  </a:lnTo>
                  <a:lnTo>
                    <a:pt x="1591" y="4695"/>
                  </a:lnTo>
                  <a:lnTo>
                    <a:pt x="2273" y="4695"/>
                  </a:lnTo>
                  <a:lnTo>
                    <a:pt x="2879" y="3756"/>
                  </a:lnTo>
                  <a:lnTo>
                    <a:pt x="3486" y="3756"/>
                  </a:lnTo>
                  <a:lnTo>
                    <a:pt x="4092" y="4695"/>
                  </a:lnTo>
                  <a:lnTo>
                    <a:pt x="4698" y="6573"/>
                  </a:lnTo>
                  <a:lnTo>
                    <a:pt x="5001" y="7513"/>
                  </a:lnTo>
                  <a:lnTo>
                    <a:pt x="5305" y="7513"/>
                  </a:lnTo>
                  <a:lnTo>
                    <a:pt x="5608" y="9391"/>
                  </a:lnTo>
                  <a:lnTo>
                    <a:pt x="5911" y="9391"/>
                  </a:lnTo>
                  <a:lnTo>
                    <a:pt x="6214" y="10330"/>
                  </a:lnTo>
                  <a:lnTo>
                    <a:pt x="6593" y="10330"/>
                  </a:lnTo>
                  <a:lnTo>
                    <a:pt x="6820" y="11269"/>
                  </a:lnTo>
                  <a:lnTo>
                    <a:pt x="7199" y="12208"/>
                  </a:lnTo>
                  <a:lnTo>
                    <a:pt x="7427" y="10330"/>
                  </a:lnTo>
                  <a:lnTo>
                    <a:pt x="7654" y="10330"/>
                  </a:lnTo>
                  <a:lnTo>
                    <a:pt x="7881" y="10330"/>
                  </a:lnTo>
                  <a:lnTo>
                    <a:pt x="8109" y="9391"/>
                  </a:lnTo>
                  <a:lnTo>
                    <a:pt x="8336" y="9391"/>
                  </a:lnTo>
                  <a:lnTo>
                    <a:pt x="8639" y="9391"/>
                  </a:lnTo>
                  <a:lnTo>
                    <a:pt x="8867" y="7513"/>
                  </a:lnTo>
                  <a:lnTo>
                    <a:pt x="9094" y="6573"/>
                  </a:lnTo>
                  <a:lnTo>
                    <a:pt x="9246" y="4695"/>
                  </a:lnTo>
                  <a:lnTo>
                    <a:pt x="9549" y="2817"/>
                  </a:lnTo>
                  <a:lnTo>
                    <a:pt x="9852" y="1878"/>
                  </a:lnTo>
                  <a:lnTo>
                    <a:pt x="10079" y="939"/>
                  </a:lnTo>
                  <a:lnTo>
                    <a:pt x="10610" y="0"/>
                  </a:lnTo>
                  <a:lnTo>
                    <a:pt x="11292" y="0"/>
                  </a:lnTo>
                  <a:lnTo>
                    <a:pt x="11823" y="0"/>
                  </a:lnTo>
                  <a:lnTo>
                    <a:pt x="12504" y="939"/>
                  </a:lnTo>
                  <a:lnTo>
                    <a:pt x="13035" y="1878"/>
                  </a:lnTo>
                  <a:lnTo>
                    <a:pt x="13566" y="4695"/>
                  </a:lnTo>
                  <a:lnTo>
                    <a:pt x="14096" y="6573"/>
                  </a:lnTo>
                  <a:lnTo>
                    <a:pt x="14627" y="7513"/>
                  </a:lnTo>
                  <a:lnTo>
                    <a:pt x="15233" y="9391"/>
                  </a:lnTo>
                  <a:lnTo>
                    <a:pt x="15839" y="9391"/>
                  </a:lnTo>
                  <a:lnTo>
                    <a:pt x="16446" y="9391"/>
                  </a:lnTo>
                  <a:lnTo>
                    <a:pt x="16976" y="7513"/>
                  </a:lnTo>
                  <a:lnTo>
                    <a:pt x="17582" y="5634"/>
                  </a:lnTo>
                  <a:lnTo>
                    <a:pt x="18113" y="3756"/>
                  </a:lnTo>
                  <a:lnTo>
                    <a:pt x="18416" y="1878"/>
                  </a:lnTo>
                  <a:lnTo>
                    <a:pt x="18795" y="1878"/>
                  </a:lnTo>
                  <a:lnTo>
                    <a:pt x="19174" y="1878"/>
                  </a:lnTo>
                  <a:lnTo>
                    <a:pt x="19477" y="2817"/>
                  </a:lnTo>
                  <a:lnTo>
                    <a:pt x="19780" y="4695"/>
                  </a:lnTo>
                  <a:lnTo>
                    <a:pt x="20159" y="5634"/>
                  </a:lnTo>
                  <a:lnTo>
                    <a:pt x="20538" y="7513"/>
                  </a:lnTo>
                  <a:lnTo>
                    <a:pt x="20841" y="9391"/>
                  </a:lnTo>
                  <a:lnTo>
                    <a:pt x="20841" y="8452"/>
                  </a:lnTo>
                  <a:lnTo>
                    <a:pt x="20993" y="9391"/>
                  </a:lnTo>
                  <a:lnTo>
                    <a:pt x="21069" y="10330"/>
                  </a:lnTo>
                  <a:lnTo>
                    <a:pt x="21145" y="11269"/>
                  </a:lnTo>
                  <a:lnTo>
                    <a:pt x="21220" y="12208"/>
                  </a:lnTo>
                  <a:lnTo>
                    <a:pt x="21296" y="13147"/>
                  </a:lnTo>
                  <a:lnTo>
                    <a:pt x="21296" y="15026"/>
                  </a:lnTo>
                  <a:lnTo>
                    <a:pt x="21448" y="15965"/>
                  </a:lnTo>
                  <a:lnTo>
                    <a:pt x="21524" y="15965"/>
                  </a:lnTo>
                  <a:lnTo>
                    <a:pt x="21524" y="16904"/>
                  </a:lnTo>
                  <a:lnTo>
                    <a:pt x="21524" y="17843"/>
                  </a:lnTo>
                  <a:lnTo>
                    <a:pt x="21600" y="17843"/>
                  </a:lnTo>
                  <a:lnTo>
                    <a:pt x="21600" y="17843"/>
                  </a:lnTo>
                  <a:lnTo>
                    <a:pt x="21600" y="17843"/>
                  </a:lnTo>
                  <a:lnTo>
                    <a:pt x="21600" y="17843"/>
                  </a:lnTo>
                  <a:lnTo>
                    <a:pt x="21524" y="17843"/>
                  </a:lnTo>
                  <a:lnTo>
                    <a:pt x="21372" y="17843"/>
                  </a:lnTo>
                  <a:lnTo>
                    <a:pt x="21220" y="17843"/>
                  </a:lnTo>
                  <a:lnTo>
                    <a:pt x="20993" y="17843"/>
                  </a:lnTo>
                  <a:lnTo>
                    <a:pt x="20841" y="17843"/>
                  </a:lnTo>
                  <a:lnTo>
                    <a:pt x="20690" y="17843"/>
                  </a:lnTo>
                  <a:lnTo>
                    <a:pt x="20614" y="17843"/>
                  </a:lnTo>
                  <a:lnTo>
                    <a:pt x="20462" y="17843"/>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7" name="未知"/>
            <p:cNvSpPr>
              <a:spLocks noChangeAspect="1"/>
            </p:cNvSpPr>
            <p:nvPr/>
          </p:nvSpPr>
          <p:spPr bwMode="auto">
            <a:xfrm>
              <a:off x="2" y="342"/>
              <a:ext cx="1097" cy="644"/>
            </a:xfrm>
            <a:custGeom>
              <a:avLst/>
              <a:gdLst/>
              <a:ahLst/>
              <a:cxnLst>
                <a:cxn ang="0">
                  <a:pos x="13013" y="75"/>
                </a:cxn>
                <a:cxn ang="0">
                  <a:pos x="14444" y="1521"/>
                </a:cxn>
                <a:cxn ang="0">
                  <a:pos x="17261" y="1672"/>
                </a:cxn>
                <a:cxn ang="0">
                  <a:pos x="18335" y="1596"/>
                </a:cxn>
                <a:cxn ang="0">
                  <a:pos x="20347" y="2814"/>
                </a:cxn>
                <a:cxn ang="0">
                  <a:pos x="21510" y="3954"/>
                </a:cxn>
                <a:cxn ang="0">
                  <a:pos x="21286" y="6084"/>
                </a:cxn>
                <a:cxn ang="0">
                  <a:pos x="21018" y="7453"/>
                </a:cxn>
                <a:cxn ang="0">
                  <a:pos x="20258" y="9202"/>
                </a:cxn>
                <a:cxn ang="0">
                  <a:pos x="16009" y="7909"/>
                </a:cxn>
                <a:cxn ang="0">
                  <a:pos x="18379" y="7072"/>
                </a:cxn>
                <a:cxn ang="0">
                  <a:pos x="20660" y="6236"/>
                </a:cxn>
                <a:cxn ang="0">
                  <a:pos x="19140" y="6616"/>
                </a:cxn>
                <a:cxn ang="0">
                  <a:pos x="15696" y="7225"/>
                </a:cxn>
                <a:cxn ang="0">
                  <a:pos x="17619" y="5247"/>
                </a:cxn>
                <a:cxn ang="0">
                  <a:pos x="19140" y="3346"/>
                </a:cxn>
                <a:cxn ang="0">
                  <a:pos x="15473" y="7149"/>
                </a:cxn>
                <a:cxn ang="0">
                  <a:pos x="15249" y="5780"/>
                </a:cxn>
                <a:cxn ang="0">
                  <a:pos x="16009" y="3042"/>
                </a:cxn>
                <a:cxn ang="0">
                  <a:pos x="15249" y="4943"/>
                </a:cxn>
                <a:cxn ang="0">
                  <a:pos x="14757" y="6692"/>
                </a:cxn>
                <a:cxn ang="0">
                  <a:pos x="13192" y="3498"/>
                </a:cxn>
                <a:cxn ang="0">
                  <a:pos x="13550" y="4335"/>
                </a:cxn>
                <a:cxn ang="0">
                  <a:pos x="14578" y="6692"/>
                </a:cxn>
                <a:cxn ang="0">
                  <a:pos x="12342" y="5704"/>
                </a:cxn>
                <a:cxn ang="0">
                  <a:pos x="9435" y="4258"/>
                </a:cxn>
                <a:cxn ang="0">
                  <a:pos x="13818" y="6692"/>
                </a:cxn>
                <a:cxn ang="0">
                  <a:pos x="11314" y="7681"/>
                </a:cxn>
                <a:cxn ang="0">
                  <a:pos x="5232" y="8137"/>
                </a:cxn>
                <a:cxn ang="0">
                  <a:pos x="10419" y="7985"/>
                </a:cxn>
                <a:cxn ang="0">
                  <a:pos x="13818" y="7909"/>
                </a:cxn>
                <a:cxn ang="0">
                  <a:pos x="7334" y="12396"/>
                </a:cxn>
                <a:cxn ang="0">
                  <a:pos x="625" y="15971"/>
                </a:cxn>
                <a:cxn ang="0">
                  <a:pos x="8675" y="11788"/>
                </a:cxn>
                <a:cxn ang="0">
                  <a:pos x="13460" y="8594"/>
                </a:cxn>
                <a:cxn ang="0">
                  <a:pos x="12432" y="10419"/>
                </a:cxn>
                <a:cxn ang="0">
                  <a:pos x="9346" y="13309"/>
                </a:cxn>
                <a:cxn ang="0">
                  <a:pos x="11940" y="11256"/>
                </a:cxn>
                <a:cxn ang="0">
                  <a:pos x="14086" y="8746"/>
                </a:cxn>
                <a:cxn ang="0">
                  <a:pos x="13684" y="10647"/>
                </a:cxn>
                <a:cxn ang="0">
                  <a:pos x="12879" y="13081"/>
                </a:cxn>
                <a:cxn ang="0">
                  <a:pos x="14399" y="8974"/>
                </a:cxn>
                <a:cxn ang="0">
                  <a:pos x="14981" y="11788"/>
                </a:cxn>
                <a:cxn ang="0">
                  <a:pos x="15160" y="11788"/>
                </a:cxn>
                <a:cxn ang="0">
                  <a:pos x="14802" y="9202"/>
                </a:cxn>
                <a:cxn ang="0">
                  <a:pos x="17530" y="13005"/>
                </a:cxn>
                <a:cxn ang="0">
                  <a:pos x="18558" y="14602"/>
                </a:cxn>
                <a:cxn ang="0">
                  <a:pos x="15696" y="10039"/>
                </a:cxn>
                <a:cxn ang="0">
                  <a:pos x="16054" y="9278"/>
                </a:cxn>
                <a:cxn ang="0">
                  <a:pos x="19319" y="12549"/>
                </a:cxn>
                <a:cxn ang="0">
                  <a:pos x="19989" y="13233"/>
                </a:cxn>
                <a:cxn ang="0">
                  <a:pos x="19587" y="16732"/>
                </a:cxn>
                <a:cxn ang="0">
                  <a:pos x="17977" y="16656"/>
                </a:cxn>
                <a:cxn ang="0">
                  <a:pos x="16948" y="15515"/>
                </a:cxn>
                <a:cxn ang="0">
                  <a:pos x="14757" y="14298"/>
                </a:cxn>
                <a:cxn ang="0">
                  <a:pos x="12924" y="15743"/>
                </a:cxn>
                <a:cxn ang="0">
                  <a:pos x="10062" y="17112"/>
                </a:cxn>
                <a:cxn ang="0">
                  <a:pos x="8765" y="17036"/>
                </a:cxn>
                <a:cxn ang="0">
                  <a:pos x="7199" y="18633"/>
                </a:cxn>
                <a:cxn ang="0">
                  <a:pos x="6081" y="19774"/>
                </a:cxn>
                <a:cxn ang="0">
                  <a:pos x="5232" y="20839"/>
                </a:cxn>
                <a:cxn ang="0">
                  <a:pos x="1430" y="21295"/>
                </a:cxn>
              </a:cxnLst>
              <a:rect l="0" t="0" r="r" b="b"/>
              <a:pathLst>
                <a:path w="21600" h="21600">
                  <a:moveTo>
                    <a:pt x="12297" y="0"/>
                  </a:moveTo>
                  <a:lnTo>
                    <a:pt x="12342" y="0"/>
                  </a:lnTo>
                  <a:lnTo>
                    <a:pt x="12387" y="75"/>
                  </a:lnTo>
                  <a:lnTo>
                    <a:pt x="12432" y="75"/>
                  </a:lnTo>
                  <a:lnTo>
                    <a:pt x="12521" y="75"/>
                  </a:lnTo>
                  <a:lnTo>
                    <a:pt x="12566" y="75"/>
                  </a:lnTo>
                  <a:lnTo>
                    <a:pt x="12655" y="75"/>
                  </a:lnTo>
                  <a:lnTo>
                    <a:pt x="12700" y="75"/>
                  </a:lnTo>
                  <a:lnTo>
                    <a:pt x="12789" y="151"/>
                  </a:lnTo>
                  <a:lnTo>
                    <a:pt x="12924" y="75"/>
                  </a:lnTo>
                  <a:lnTo>
                    <a:pt x="13013" y="75"/>
                  </a:lnTo>
                  <a:lnTo>
                    <a:pt x="13102" y="75"/>
                  </a:lnTo>
                  <a:lnTo>
                    <a:pt x="13236" y="75"/>
                  </a:lnTo>
                  <a:lnTo>
                    <a:pt x="13326" y="151"/>
                  </a:lnTo>
                  <a:lnTo>
                    <a:pt x="13460" y="304"/>
                  </a:lnTo>
                  <a:lnTo>
                    <a:pt x="13505" y="380"/>
                  </a:lnTo>
                  <a:lnTo>
                    <a:pt x="13550" y="608"/>
                  </a:lnTo>
                  <a:lnTo>
                    <a:pt x="13729" y="836"/>
                  </a:lnTo>
                  <a:lnTo>
                    <a:pt x="13863" y="1064"/>
                  </a:lnTo>
                  <a:lnTo>
                    <a:pt x="14042" y="1292"/>
                  </a:lnTo>
                  <a:lnTo>
                    <a:pt x="14220" y="1444"/>
                  </a:lnTo>
                  <a:lnTo>
                    <a:pt x="14444" y="1521"/>
                  </a:lnTo>
                  <a:lnTo>
                    <a:pt x="14623" y="1596"/>
                  </a:lnTo>
                  <a:lnTo>
                    <a:pt x="14802" y="1749"/>
                  </a:lnTo>
                  <a:lnTo>
                    <a:pt x="15026" y="1825"/>
                  </a:lnTo>
                  <a:lnTo>
                    <a:pt x="15428" y="1901"/>
                  </a:lnTo>
                  <a:lnTo>
                    <a:pt x="15920" y="1901"/>
                  </a:lnTo>
                  <a:lnTo>
                    <a:pt x="16322" y="1901"/>
                  </a:lnTo>
                  <a:lnTo>
                    <a:pt x="16769" y="1901"/>
                  </a:lnTo>
                  <a:lnTo>
                    <a:pt x="16859" y="1825"/>
                  </a:lnTo>
                  <a:lnTo>
                    <a:pt x="16993" y="1749"/>
                  </a:lnTo>
                  <a:lnTo>
                    <a:pt x="17127" y="1749"/>
                  </a:lnTo>
                  <a:lnTo>
                    <a:pt x="17261" y="1672"/>
                  </a:lnTo>
                  <a:lnTo>
                    <a:pt x="17440" y="1596"/>
                  </a:lnTo>
                  <a:lnTo>
                    <a:pt x="17575" y="1596"/>
                  </a:lnTo>
                  <a:lnTo>
                    <a:pt x="17664" y="1596"/>
                  </a:lnTo>
                  <a:lnTo>
                    <a:pt x="17798" y="1521"/>
                  </a:lnTo>
                  <a:lnTo>
                    <a:pt x="17843" y="1596"/>
                  </a:lnTo>
                  <a:lnTo>
                    <a:pt x="17932" y="1596"/>
                  </a:lnTo>
                  <a:lnTo>
                    <a:pt x="17977" y="1596"/>
                  </a:lnTo>
                  <a:lnTo>
                    <a:pt x="18066" y="1596"/>
                  </a:lnTo>
                  <a:lnTo>
                    <a:pt x="18156" y="1596"/>
                  </a:lnTo>
                  <a:lnTo>
                    <a:pt x="18245" y="1596"/>
                  </a:lnTo>
                  <a:lnTo>
                    <a:pt x="18335" y="1596"/>
                  </a:lnTo>
                  <a:lnTo>
                    <a:pt x="18379" y="1672"/>
                  </a:lnTo>
                  <a:lnTo>
                    <a:pt x="18558" y="1749"/>
                  </a:lnTo>
                  <a:lnTo>
                    <a:pt x="18782" y="1901"/>
                  </a:lnTo>
                  <a:lnTo>
                    <a:pt x="19006" y="1977"/>
                  </a:lnTo>
                  <a:lnTo>
                    <a:pt x="19140" y="2129"/>
                  </a:lnTo>
                  <a:lnTo>
                    <a:pt x="19363" y="2281"/>
                  </a:lnTo>
                  <a:lnTo>
                    <a:pt x="19587" y="2433"/>
                  </a:lnTo>
                  <a:lnTo>
                    <a:pt x="19810" y="2585"/>
                  </a:lnTo>
                  <a:lnTo>
                    <a:pt x="19989" y="2737"/>
                  </a:lnTo>
                  <a:lnTo>
                    <a:pt x="20168" y="2814"/>
                  </a:lnTo>
                  <a:lnTo>
                    <a:pt x="20347" y="2814"/>
                  </a:lnTo>
                  <a:lnTo>
                    <a:pt x="20571" y="2965"/>
                  </a:lnTo>
                  <a:lnTo>
                    <a:pt x="20705" y="3118"/>
                  </a:lnTo>
                  <a:lnTo>
                    <a:pt x="20884" y="3346"/>
                  </a:lnTo>
                  <a:lnTo>
                    <a:pt x="21107" y="3498"/>
                  </a:lnTo>
                  <a:lnTo>
                    <a:pt x="21286" y="3650"/>
                  </a:lnTo>
                  <a:lnTo>
                    <a:pt x="21465" y="3726"/>
                  </a:lnTo>
                  <a:lnTo>
                    <a:pt x="21465" y="3802"/>
                  </a:lnTo>
                  <a:lnTo>
                    <a:pt x="21465" y="3878"/>
                  </a:lnTo>
                  <a:lnTo>
                    <a:pt x="21510" y="3878"/>
                  </a:lnTo>
                  <a:lnTo>
                    <a:pt x="21510" y="3878"/>
                  </a:lnTo>
                  <a:lnTo>
                    <a:pt x="21510" y="3954"/>
                  </a:lnTo>
                  <a:lnTo>
                    <a:pt x="21555" y="3954"/>
                  </a:lnTo>
                  <a:lnTo>
                    <a:pt x="21555" y="3954"/>
                  </a:lnTo>
                  <a:lnTo>
                    <a:pt x="21600" y="3878"/>
                  </a:lnTo>
                  <a:lnTo>
                    <a:pt x="21600" y="4107"/>
                  </a:lnTo>
                  <a:lnTo>
                    <a:pt x="21555" y="4335"/>
                  </a:lnTo>
                  <a:lnTo>
                    <a:pt x="21465" y="4639"/>
                  </a:lnTo>
                  <a:lnTo>
                    <a:pt x="21421" y="4943"/>
                  </a:lnTo>
                  <a:lnTo>
                    <a:pt x="21376" y="5247"/>
                  </a:lnTo>
                  <a:lnTo>
                    <a:pt x="21376" y="5475"/>
                  </a:lnTo>
                  <a:lnTo>
                    <a:pt x="21331" y="5780"/>
                  </a:lnTo>
                  <a:lnTo>
                    <a:pt x="21286" y="6084"/>
                  </a:lnTo>
                  <a:lnTo>
                    <a:pt x="21242" y="6160"/>
                  </a:lnTo>
                  <a:lnTo>
                    <a:pt x="21242" y="6160"/>
                  </a:lnTo>
                  <a:lnTo>
                    <a:pt x="21197" y="6160"/>
                  </a:lnTo>
                  <a:lnTo>
                    <a:pt x="21152" y="6160"/>
                  </a:lnTo>
                  <a:lnTo>
                    <a:pt x="21152" y="6160"/>
                  </a:lnTo>
                  <a:lnTo>
                    <a:pt x="21107" y="6160"/>
                  </a:lnTo>
                  <a:lnTo>
                    <a:pt x="21107" y="6236"/>
                  </a:lnTo>
                  <a:lnTo>
                    <a:pt x="21242" y="6312"/>
                  </a:lnTo>
                  <a:lnTo>
                    <a:pt x="21152" y="6692"/>
                  </a:lnTo>
                  <a:lnTo>
                    <a:pt x="21107" y="6996"/>
                  </a:lnTo>
                  <a:lnTo>
                    <a:pt x="21018" y="7453"/>
                  </a:lnTo>
                  <a:lnTo>
                    <a:pt x="20928" y="7833"/>
                  </a:lnTo>
                  <a:lnTo>
                    <a:pt x="20884" y="8137"/>
                  </a:lnTo>
                  <a:lnTo>
                    <a:pt x="20794" y="8594"/>
                  </a:lnTo>
                  <a:lnTo>
                    <a:pt x="20705" y="8974"/>
                  </a:lnTo>
                  <a:lnTo>
                    <a:pt x="20660" y="9278"/>
                  </a:lnTo>
                  <a:lnTo>
                    <a:pt x="20615" y="9278"/>
                  </a:lnTo>
                  <a:lnTo>
                    <a:pt x="20571" y="9202"/>
                  </a:lnTo>
                  <a:lnTo>
                    <a:pt x="20481" y="9202"/>
                  </a:lnTo>
                  <a:lnTo>
                    <a:pt x="20437" y="9202"/>
                  </a:lnTo>
                  <a:lnTo>
                    <a:pt x="20347" y="9202"/>
                  </a:lnTo>
                  <a:lnTo>
                    <a:pt x="20258" y="9202"/>
                  </a:lnTo>
                  <a:lnTo>
                    <a:pt x="20213" y="9126"/>
                  </a:lnTo>
                  <a:lnTo>
                    <a:pt x="20168" y="9126"/>
                  </a:lnTo>
                  <a:lnTo>
                    <a:pt x="19676" y="8974"/>
                  </a:lnTo>
                  <a:lnTo>
                    <a:pt x="19140" y="8746"/>
                  </a:lnTo>
                  <a:lnTo>
                    <a:pt x="18603" y="8518"/>
                  </a:lnTo>
                  <a:lnTo>
                    <a:pt x="18111" y="8289"/>
                  </a:lnTo>
                  <a:lnTo>
                    <a:pt x="17619" y="8137"/>
                  </a:lnTo>
                  <a:lnTo>
                    <a:pt x="17082" y="7985"/>
                  </a:lnTo>
                  <a:lnTo>
                    <a:pt x="16546" y="7909"/>
                  </a:lnTo>
                  <a:lnTo>
                    <a:pt x="16054" y="7909"/>
                  </a:lnTo>
                  <a:lnTo>
                    <a:pt x="16009" y="7909"/>
                  </a:lnTo>
                  <a:lnTo>
                    <a:pt x="15920" y="7909"/>
                  </a:lnTo>
                  <a:lnTo>
                    <a:pt x="15920" y="7833"/>
                  </a:lnTo>
                  <a:lnTo>
                    <a:pt x="15875" y="7833"/>
                  </a:lnTo>
                  <a:lnTo>
                    <a:pt x="15875" y="7681"/>
                  </a:lnTo>
                  <a:lnTo>
                    <a:pt x="15830" y="7681"/>
                  </a:lnTo>
                  <a:lnTo>
                    <a:pt x="15830" y="7605"/>
                  </a:lnTo>
                  <a:lnTo>
                    <a:pt x="15786" y="7529"/>
                  </a:lnTo>
                  <a:lnTo>
                    <a:pt x="16457" y="7529"/>
                  </a:lnTo>
                  <a:lnTo>
                    <a:pt x="17082" y="7453"/>
                  </a:lnTo>
                  <a:lnTo>
                    <a:pt x="17709" y="7225"/>
                  </a:lnTo>
                  <a:lnTo>
                    <a:pt x="18379" y="7072"/>
                  </a:lnTo>
                  <a:lnTo>
                    <a:pt x="19050" y="6844"/>
                  </a:lnTo>
                  <a:lnTo>
                    <a:pt x="19676" y="6692"/>
                  </a:lnTo>
                  <a:lnTo>
                    <a:pt x="20303" y="6540"/>
                  </a:lnTo>
                  <a:lnTo>
                    <a:pt x="20928" y="6312"/>
                  </a:lnTo>
                  <a:lnTo>
                    <a:pt x="21018" y="6236"/>
                  </a:lnTo>
                  <a:lnTo>
                    <a:pt x="21018" y="6312"/>
                  </a:lnTo>
                  <a:lnTo>
                    <a:pt x="21018" y="6236"/>
                  </a:lnTo>
                  <a:lnTo>
                    <a:pt x="21063" y="6236"/>
                  </a:lnTo>
                  <a:lnTo>
                    <a:pt x="21063" y="6160"/>
                  </a:lnTo>
                  <a:lnTo>
                    <a:pt x="20839" y="6160"/>
                  </a:lnTo>
                  <a:lnTo>
                    <a:pt x="20660" y="6236"/>
                  </a:lnTo>
                  <a:lnTo>
                    <a:pt x="20571" y="6236"/>
                  </a:lnTo>
                  <a:lnTo>
                    <a:pt x="20347" y="6312"/>
                  </a:lnTo>
                  <a:lnTo>
                    <a:pt x="20168" y="6312"/>
                  </a:lnTo>
                  <a:lnTo>
                    <a:pt x="19989" y="6388"/>
                  </a:lnTo>
                  <a:lnTo>
                    <a:pt x="19855" y="6388"/>
                  </a:lnTo>
                  <a:lnTo>
                    <a:pt x="19676" y="6388"/>
                  </a:lnTo>
                  <a:lnTo>
                    <a:pt x="19587" y="6464"/>
                  </a:lnTo>
                  <a:lnTo>
                    <a:pt x="19497" y="6540"/>
                  </a:lnTo>
                  <a:lnTo>
                    <a:pt x="19363" y="6540"/>
                  </a:lnTo>
                  <a:lnTo>
                    <a:pt x="19229" y="6540"/>
                  </a:lnTo>
                  <a:lnTo>
                    <a:pt x="19140" y="6616"/>
                  </a:lnTo>
                  <a:lnTo>
                    <a:pt x="19050" y="6616"/>
                  </a:lnTo>
                  <a:lnTo>
                    <a:pt x="18961" y="6692"/>
                  </a:lnTo>
                  <a:lnTo>
                    <a:pt x="18871" y="6692"/>
                  </a:lnTo>
                  <a:lnTo>
                    <a:pt x="18424" y="6768"/>
                  </a:lnTo>
                  <a:lnTo>
                    <a:pt x="18111" y="6844"/>
                  </a:lnTo>
                  <a:lnTo>
                    <a:pt x="17664" y="6996"/>
                  </a:lnTo>
                  <a:lnTo>
                    <a:pt x="17306" y="7072"/>
                  </a:lnTo>
                  <a:lnTo>
                    <a:pt x="16904" y="7225"/>
                  </a:lnTo>
                  <a:lnTo>
                    <a:pt x="16501" y="7225"/>
                  </a:lnTo>
                  <a:lnTo>
                    <a:pt x="16099" y="7225"/>
                  </a:lnTo>
                  <a:lnTo>
                    <a:pt x="15696" y="7225"/>
                  </a:lnTo>
                  <a:lnTo>
                    <a:pt x="15830" y="7072"/>
                  </a:lnTo>
                  <a:lnTo>
                    <a:pt x="16009" y="6921"/>
                  </a:lnTo>
                  <a:lnTo>
                    <a:pt x="16099" y="6768"/>
                  </a:lnTo>
                  <a:lnTo>
                    <a:pt x="16278" y="6692"/>
                  </a:lnTo>
                  <a:lnTo>
                    <a:pt x="16412" y="6540"/>
                  </a:lnTo>
                  <a:lnTo>
                    <a:pt x="16591" y="6312"/>
                  </a:lnTo>
                  <a:lnTo>
                    <a:pt x="16725" y="6160"/>
                  </a:lnTo>
                  <a:lnTo>
                    <a:pt x="16859" y="5932"/>
                  </a:lnTo>
                  <a:lnTo>
                    <a:pt x="16904" y="5932"/>
                  </a:lnTo>
                  <a:lnTo>
                    <a:pt x="17261" y="5551"/>
                  </a:lnTo>
                  <a:lnTo>
                    <a:pt x="17619" y="5247"/>
                  </a:lnTo>
                  <a:lnTo>
                    <a:pt x="17888" y="4943"/>
                  </a:lnTo>
                  <a:lnTo>
                    <a:pt x="18245" y="4563"/>
                  </a:lnTo>
                  <a:lnTo>
                    <a:pt x="18558" y="4182"/>
                  </a:lnTo>
                  <a:lnTo>
                    <a:pt x="18916" y="3954"/>
                  </a:lnTo>
                  <a:lnTo>
                    <a:pt x="19184" y="3650"/>
                  </a:lnTo>
                  <a:lnTo>
                    <a:pt x="19542" y="3270"/>
                  </a:lnTo>
                  <a:lnTo>
                    <a:pt x="19453" y="3194"/>
                  </a:lnTo>
                  <a:lnTo>
                    <a:pt x="19363" y="3194"/>
                  </a:lnTo>
                  <a:lnTo>
                    <a:pt x="19319" y="3270"/>
                  </a:lnTo>
                  <a:lnTo>
                    <a:pt x="19229" y="3270"/>
                  </a:lnTo>
                  <a:lnTo>
                    <a:pt x="19140" y="3346"/>
                  </a:lnTo>
                  <a:lnTo>
                    <a:pt x="19095" y="3498"/>
                  </a:lnTo>
                  <a:lnTo>
                    <a:pt x="19050" y="3574"/>
                  </a:lnTo>
                  <a:lnTo>
                    <a:pt x="19006" y="3650"/>
                  </a:lnTo>
                  <a:lnTo>
                    <a:pt x="18558" y="4107"/>
                  </a:lnTo>
                  <a:lnTo>
                    <a:pt x="18111" y="4411"/>
                  </a:lnTo>
                  <a:lnTo>
                    <a:pt x="17619" y="4943"/>
                  </a:lnTo>
                  <a:lnTo>
                    <a:pt x="17217" y="5400"/>
                  </a:lnTo>
                  <a:lnTo>
                    <a:pt x="16814" y="5780"/>
                  </a:lnTo>
                  <a:lnTo>
                    <a:pt x="16322" y="6236"/>
                  </a:lnTo>
                  <a:lnTo>
                    <a:pt x="15920" y="6692"/>
                  </a:lnTo>
                  <a:lnTo>
                    <a:pt x="15473" y="7149"/>
                  </a:lnTo>
                  <a:lnTo>
                    <a:pt x="15383" y="7149"/>
                  </a:lnTo>
                  <a:lnTo>
                    <a:pt x="15383" y="7072"/>
                  </a:lnTo>
                  <a:lnTo>
                    <a:pt x="15294" y="7072"/>
                  </a:lnTo>
                  <a:lnTo>
                    <a:pt x="15249" y="7072"/>
                  </a:lnTo>
                  <a:lnTo>
                    <a:pt x="15160" y="6996"/>
                  </a:lnTo>
                  <a:lnTo>
                    <a:pt x="15115" y="6996"/>
                  </a:lnTo>
                  <a:lnTo>
                    <a:pt x="15070" y="6996"/>
                  </a:lnTo>
                  <a:lnTo>
                    <a:pt x="15026" y="6921"/>
                  </a:lnTo>
                  <a:lnTo>
                    <a:pt x="15070" y="6616"/>
                  </a:lnTo>
                  <a:lnTo>
                    <a:pt x="15160" y="6160"/>
                  </a:lnTo>
                  <a:lnTo>
                    <a:pt x="15249" y="5780"/>
                  </a:lnTo>
                  <a:lnTo>
                    <a:pt x="15339" y="5400"/>
                  </a:lnTo>
                  <a:lnTo>
                    <a:pt x="15383" y="5019"/>
                  </a:lnTo>
                  <a:lnTo>
                    <a:pt x="15473" y="4639"/>
                  </a:lnTo>
                  <a:lnTo>
                    <a:pt x="15562" y="4182"/>
                  </a:lnTo>
                  <a:lnTo>
                    <a:pt x="15651" y="3878"/>
                  </a:lnTo>
                  <a:lnTo>
                    <a:pt x="15741" y="3726"/>
                  </a:lnTo>
                  <a:lnTo>
                    <a:pt x="15786" y="3650"/>
                  </a:lnTo>
                  <a:lnTo>
                    <a:pt x="15830" y="3498"/>
                  </a:lnTo>
                  <a:lnTo>
                    <a:pt x="15875" y="3346"/>
                  </a:lnTo>
                  <a:lnTo>
                    <a:pt x="15920" y="3194"/>
                  </a:lnTo>
                  <a:lnTo>
                    <a:pt x="16009" y="3042"/>
                  </a:lnTo>
                  <a:lnTo>
                    <a:pt x="16009" y="2889"/>
                  </a:lnTo>
                  <a:lnTo>
                    <a:pt x="16054" y="2814"/>
                  </a:lnTo>
                  <a:lnTo>
                    <a:pt x="16054" y="2737"/>
                  </a:lnTo>
                  <a:lnTo>
                    <a:pt x="15920" y="2889"/>
                  </a:lnTo>
                  <a:lnTo>
                    <a:pt x="15786" y="3194"/>
                  </a:lnTo>
                  <a:lnTo>
                    <a:pt x="15651" y="3498"/>
                  </a:lnTo>
                  <a:lnTo>
                    <a:pt x="15562" y="3802"/>
                  </a:lnTo>
                  <a:lnTo>
                    <a:pt x="15473" y="4107"/>
                  </a:lnTo>
                  <a:lnTo>
                    <a:pt x="15383" y="4335"/>
                  </a:lnTo>
                  <a:lnTo>
                    <a:pt x="15339" y="4639"/>
                  </a:lnTo>
                  <a:lnTo>
                    <a:pt x="15249" y="4943"/>
                  </a:lnTo>
                  <a:lnTo>
                    <a:pt x="15160" y="5171"/>
                  </a:lnTo>
                  <a:lnTo>
                    <a:pt x="15070" y="5400"/>
                  </a:lnTo>
                  <a:lnTo>
                    <a:pt x="15070" y="5551"/>
                  </a:lnTo>
                  <a:lnTo>
                    <a:pt x="15026" y="5780"/>
                  </a:lnTo>
                  <a:lnTo>
                    <a:pt x="14936" y="6084"/>
                  </a:lnTo>
                  <a:lnTo>
                    <a:pt x="14891" y="6312"/>
                  </a:lnTo>
                  <a:lnTo>
                    <a:pt x="14891" y="6540"/>
                  </a:lnTo>
                  <a:lnTo>
                    <a:pt x="14802" y="6692"/>
                  </a:lnTo>
                  <a:lnTo>
                    <a:pt x="14802" y="6692"/>
                  </a:lnTo>
                  <a:lnTo>
                    <a:pt x="14757" y="6692"/>
                  </a:lnTo>
                  <a:lnTo>
                    <a:pt x="14757" y="6692"/>
                  </a:lnTo>
                  <a:lnTo>
                    <a:pt x="14712" y="6616"/>
                  </a:lnTo>
                  <a:lnTo>
                    <a:pt x="14668" y="6540"/>
                  </a:lnTo>
                  <a:lnTo>
                    <a:pt x="14668" y="6464"/>
                  </a:lnTo>
                  <a:lnTo>
                    <a:pt x="14623" y="6388"/>
                  </a:lnTo>
                  <a:lnTo>
                    <a:pt x="14623" y="6388"/>
                  </a:lnTo>
                  <a:lnTo>
                    <a:pt x="14444" y="5856"/>
                  </a:lnTo>
                  <a:lnTo>
                    <a:pt x="14176" y="5400"/>
                  </a:lnTo>
                  <a:lnTo>
                    <a:pt x="13908" y="4943"/>
                  </a:lnTo>
                  <a:lnTo>
                    <a:pt x="13684" y="4411"/>
                  </a:lnTo>
                  <a:lnTo>
                    <a:pt x="13460" y="4030"/>
                  </a:lnTo>
                  <a:lnTo>
                    <a:pt x="13192" y="3498"/>
                  </a:lnTo>
                  <a:lnTo>
                    <a:pt x="12924" y="3042"/>
                  </a:lnTo>
                  <a:lnTo>
                    <a:pt x="12655" y="2661"/>
                  </a:lnTo>
                  <a:lnTo>
                    <a:pt x="12655" y="2737"/>
                  </a:lnTo>
                  <a:lnTo>
                    <a:pt x="12655" y="2737"/>
                  </a:lnTo>
                  <a:lnTo>
                    <a:pt x="12655" y="2814"/>
                  </a:lnTo>
                  <a:lnTo>
                    <a:pt x="12655" y="2814"/>
                  </a:lnTo>
                  <a:lnTo>
                    <a:pt x="12655" y="2814"/>
                  </a:lnTo>
                  <a:lnTo>
                    <a:pt x="12924" y="3194"/>
                  </a:lnTo>
                  <a:lnTo>
                    <a:pt x="13102" y="3650"/>
                  </a:lnTo>
                  <a:lnTo>
                    <a:pt x="13326" y="4030"/>
                  </a:lnTo>
                  <a:lnTo>
                    <a:pt x="13550" y="4335"/>
                  </a:lnTo>
                  <a:lnTo>
                    <a:pt x="13773" y="4791"/>
                  </a:lnTo>
                  <a:lnTo>
                    <a:pt x="13908" y="5171"/>
                  </a:lnTo>
                  <a:lnTo>
                    <a:pt x="14131" y="5551"/>
                  </a:lnTo>
                  <a:lnTo>
                    <a:pt x="14265" y="6008"/>
                  </a:lnTo>
                  <a:lnTo>
                    <a:pt x="14310" y="6084"/>
                  </a:lnTo>
                  <a:lnTo>
                    <a:pt x="14354" y="6236"/>
                  </a:lnTo>
                  <a:lnTo>
                    <a:pt x="14399" y="6312"/>
                  </a:lnTo>
                  <a:lnTo>
                    <a:pt x="14444" y="6388"/>
                  </a:lnTo>
                  <a:lnTo>
                    <a:pt x="14489" y="6540"/>
                  </a:lnTo>
                  <a:lnTo>
                    <a:pt x="14578" y="6616"/>
                  </a:lnTo>
                  <a:lnTo>
                    <a:pt x="14578" y="6692"/>
                  </a:lnTo>
                  <a:lnTo>
                    <a:pt x="14623" y="6768"/>
                  </a:lnTo>
                  <a:lnTo>
                    <a:pt x="14444" y="6768"/>
                  </a:lnTo>
                  <a:lnTo>
                    <a:pt x="14310" y="6692"/>
                  </a:lnTo>
                  <a:lnTo>
                    <a:pt x="14176" y="6692"/>
                  </a:lnTo>
                  <a:lnTo>
                    <a:pt x="14042" y="6616"/>
                  </a:lnTo>
                  <a:lnTo>
                    <a:pt x="13908" y="6540"/>
                  </a:lnTo>
                  <a:lnTo>
                    <a:pt x="13818" y="6388"/>
                  </a:lnTo>
                  <a:lnTo>
                    <a:pt x="13684" y="6312"/>
                  </a:lnTo>
                  <a:lnTo>
                    <a:pt x="13505" y="6312"/>
                  </a:lnTo>
                  <a:lnTo>
                    <a:pt x="12924" y="6008"/>
                  </a:lnTo>
                  <a:lnTo>
                    <a:pt x="12342" y="5704"/>
                  </a:lnTo>
                  <a:lnTo>
                    <a:pt x="11716" y="5400"/>
                  </a:lnTo>
                  <a:lnTo>
                    <a:pt x="11135" y="5171"/>
                  </a:lnTo>
                  <a:lnTo>
                    <a:pt x="10553" y="4791"/>
                  </a:lnTo>
                  <a:lnTo>
                    <a:pt x="9972" y="4411"/>
                  </a:lnTo>
                  <a:lnTo>
                    <a:pt x="9391" y="4107"/>
                  </a:lnTo>
                  <a:lnTo>
                    <a:pt x="8809" y="3650"/>
                  </a:lnTo>
                  <a:lnTo>
                    <a:pt x="8765" y="3726"/>
                  </a:lnTo>
                  <a:lnTo>
                    <a:pt x="8944" y="3878"/>
                  </a:lnTo>
                  <a:lnTo>
                    <a:pt x="9122" y="4030"/>
                  </a:lnTo>
                  <a:lnTo>
                    <a:pt x="9256" y="4107"/>
                  </a:lnTo>
                  <a:lnTo>
                    <a:pt x="9435" y="4258"/>
                  </a:lnTo>
                  <a:lnTo>
                    <a:pt x="9569" y="4411"/>
                  </a:lnTo>
                  <a:lnTo>
                    <a:pt x="9748" y="4487"/>
                  </a:lnTo>
                  <a:lnTo>
                    <a:pt x="9927" y="4639"/>
                  </a:lnTo>
                  <a:lnTo>
                    <a:pt x="10106" y="4791"/>
                  </a:lnTo>
                  <a:lnTo>
                    <a:pt x="10643" y="5095"/>
                  </a:lnTo>
                  <a:lnTo>
                    <a:pt x="11135" y="5400"/>
                  </a:lnTo>
                  <a:lnTo>
                    <a:pt x="11671" y="5551"/>
                  </a:lnTo>
                  <a:lnTo>
                    <a:pt x="12253" y="5856"/>
                  </a:lnTo>
                  <a:lnTo>
                    <a:pt x="12789" y="6160"/>
                  </a:lnTo>
                  <a:lnTo>
                    <a:pt x="13281" y="6388"/>
                  </a:lnTo>
                  <a:lnTo>
                    <a:pt x="13818" y="6692"/>
                  </a:lnTo>
                  <a:lnTo>
                    <a:pt x="14354" y="7072"/>
                  </a:lnTo>
                  <a:lnTo>
                    <a:pt x="14131" y="7225"/>
                  </a:lnTo>
                  <a:lnTo>
                    <a:pt x="13908" y="7377"/>
                  </a:lnTo>
                  <a:lnTo>
                    <a:pt x="13773" y="7377"/>
                  </a:lnTo>
                  <a:lnTo>
                    <a:pt x="13550" y="7377"/>
                  </a:lnTo>
                  <a:lnTo>
                    <a:pt x="13371" y="7377"/>
                  </a:lnTo>
                  <a:lnTo>
                    <a:pt x="13147" y="7377"/>
                  </a:lnTo>
                  <a:lnTo>
                    <a:pt x="13013" y="7377"/>
                  </a:lnTo>
                  <a:lnTo>
                    <a:pt x="12789" y="7377"/>
                  </a:lnTo>
                  <a:lnTo>
                    <a:pt x="12029" y="7529"/>
                  </a:lnTo>
                  <a:lnTo>
                    <a:pt x="11314" y="7681"/>
                  </a:lnTo>
                  <a:lnTo>
                    <a:pt x="10553" y="7757"/>
                  </a:lnTo>
                  <a:lnTo>
                    <a:pt x="9793" y="7833"/>
                  </a:lnTo>
                  <a:lnTo>
                    <a:pt x="9033" y="7833"/>
                  </a:lnTo>
                  <a:lnTo>
                    <a:pt x="8228" y="7909"/>
                  </a:lnTo>
                  <a:lnTo>
                    <a:pt x="7468" y="7985"/>
                  </a:lnTo>
                  <a:lnTo>
                    <a:pt x="6707" y="8061"/>
                  </a:lnTo>
                  <a:lnTo>
                    <a:pt x="6394" y="8061"/>
                  </a:lnTo>
                  <a:lnTo>
                    <a:pt x="6126" y="8061"/>
                  </a:lnTo>
                  <a:lnTo>
                    <a:pt x="5768" y="8061"/>
                  </a:lnTo>
                  <a:lnTo>
                    <a:pt x="5500" y="8061"/>
                  </a:lnTo>
                  <a:lnTo>
                    <a:pt x="5232" y="8137"/>
                  </a:lnTo>
                  <a:lnTo>
                    <a:pt x="4874" y="8137"/>
                  </a:lnTo>
                  <a:lnTo>
                    <a:pt x="4606" y="8214"/>
                  </a:lnTo>
                  <a:lnTo>
                    <a:pt x="4292" y="8365"/>
                  </a:lnTo>
                  <a:lnTo>
                    <a:pt x="5053" y="8365"/>
                  </a:lnTo>
                  <a:lnTo>
                    <a:pt x="5858" y="8365"/>
                  </a:lnTo>
                  <a:lnTo>
                    <a:pt x="6663" y="8289"/>
                  </a:lnTo>
                  <a:lnTo>
                    <a:pt x="7423" y="8214"/>
                  </a:lnTo>
                  <a:lnTo>
                    <a:pt x="8183" y="8137"/>
                  </a:lnTo>
                  <a:lnTo>
                    <a:pt x="8944" y="7985"/>
                  </a:lnTo>
                  <a:lnTo>
                    <a:pt x="9704" y="7985"/>
                  </a:lnTo>
                  <a:lnTo>
                    <a:pt x="10419" y="7985"/>
                  </a:lnTo>
                  <a:lnTo>
                    <a:pt x="10866" y="7909"/>
                  </a:lnTo>
                  <a:lnTo>
                    <a:pt x="11314" y="7833"/>
                  </a:lnTo>
                  <a:lnTo>
                    <a:pt x="11761" y="7833"/>
                  </a:lnTo>
                  <a:lnTo>
                    <a:pt x="12163" y="7681"/>
                  </a:lnTo>
                  <a:lnTo>
                    <a:pt x="12611" y="7681"/>
                  </a:lnTo>
                  <a:lnTo>
                    <a:pt x="13102" y="7681"/>
                  </a:lnTo>
                  <a:lnTo>
                    <a:pt x="13505" y="7605"/>
                  </a:lnTo>
                  <a:lnTo>
                    <a:pt x="13952" y="7605"/>
                  </a:lnTo>
                  <a:lnTo>
                    <a:pt x="13863" y="7681"/>
                  </a:lnTo>
                  <a:lnTo>
                    <a:pt x="13863" y="7833"/>
                  </a:lnTo>
                  <a:lnTo>
                    <a:pt x="13818" y="7909"/>
                  </a:lnTo>
                  <a:lnTo>
                    <a:pt x="13773" y="7985"/>
                  </a:lnTo>
                  <a:lnTo>
                    <a:pt x="13729" y="8061"/>
                  </a:lnTo>
                  <a:lnTo>
                    <a:pt x="13639" y="8137"/>
                  </a:lnTo>
                  <a:lnTo>
                    <a:pt x="13550" y="8214"/>
                  </a:lnTo>
                  <a:lnTo>
                    <a:pt x="13460" y="8214"/>
                  </a:lnTo>
                  <a:lnTo>
                    <a:pt x="12432" y="8898"/>
                  </a:lnTo>
                  <a:lnTo>
                    <a:pt x="11403" y="9582"/>
                  </a:lnTo>
                  <a:lnTo>
                    <a:pt x="10374" y="10343"/>
                  </a:lnTo>
                  <a:lnTo>
                    <a:pt x="9391" y="11028"/>
                  </a:lnTo>
                  <a:lnTo>
                    <a:pt x="8362" y="11788"/>
                  </a:lnTo>
                  <a:lnTo>
                    <a:pt x="7334" y="12396"/>
                  </a:lnTo>
                  <a:lnTo>
                    <a:pt x="6350" y="13081"/>
                  </a:lnTo>
                  <a:lnTo>
                    <a:pt x="5276" y="13842"/>
                  </a:lnTo>
                  <a:lnTo>
                    <a:pt x="4740" y="14146"/>
                  </a:lnTo>
                  <a:lnTo>
                    <a:pt x="4114" y="14374"/>
                  </a:lnTo>
                  <a:lnTo>
                    <a:pt x="3577" y="14602"/>
                  </a:lnTo>
                  <a:lnTo>
                    <a:pt x="2995" y="14907"/>
                  </a:lnTo>
                  <a:lnTo>
                    <a:pt x="2459" y="15211"/>
                  </a:lnTo>
                  <a:lnTo>
                    <a:pt x="1878" y="15439"/>
                  </a:lnTo>
                  <a:lnTo>
                    <a:pt x="1252" y="15667"/>
                  </a:lnTo>
                  <a:lnTo>
                    <a:pt x="670" y="15895"/>
                  </a:lnTo>
                  <a:lnTo>
                    <a:pt x="625" y="15971"/>
                  </a:lnTo>
                  <a:lnTo>
                    <a:pt x="1341" y="15743"/>
                  </a:lnTo>
                  <a:lnTo>
                    <a:pt x="2101" y="15515"/>
                  </a:lnTo>
                  <a:lnTo>
                    <a:pt x="2861" y="15211"/>
                  </a:lnTo>
                  <a:lnTo>
                    <a:pt x="3577" y="14907"/>
                  </a:lnTo>
                  <a:lnTo>
                    <a:pt x="4337" y="14602"/>
                  </a:lnTo>
                  <a:lnTo>
                    <a:pt x="5053" y="14222"/>
                  </a:lnTo>
                  <a:lnTo>
                    <a:pt x="5768" y="13765"/>
                  </a:lnTo>
                  <a:lnTo>
                    <a:pt x="6439" y="13233"/>
                  </a:lnTo>
                  <a:lnTo>
                    <a:pt x="7199" y="12777"/>
                  </a:lnTo>
                  <a:lnTo>
                    <a:pt x="7959" y="12244"/>
                  </a:lnTo>
                  <a:lnTo>
                    <a:pt x="8675" y="11788"/>
                  </a:lnTo>
                  <a:lnTo>
                    <a:pt x="9435" y="11256"/>
                  </a:lnTo>
                  <a:lnTo>
                    <a:pt x="10196" y="10647"/>
                  </a:lnTo>
                  <a:lnTo>
                    <a:pt x="10911" y="10267"/>
                  </a:lnTo>
                  <a:lnTo>
                    <a:pt x="11627" y="9658"/>
                  </a:lnTo>
                  <a:lnTo>
                    <a:pt x="12387" y="9202"/>
                  </a:lnTo>
                  <a:lnTo>
                    <a:pt x="12566" y="9126"/>
                  </a:lnTo>
                  <a:lnTo>
                    <a:pt x="12745" y="8974"/>
                  </a:lnTo>
                  <a:lnTo>
                    <a:pt x="12924" y="8822"/>
                  </a:lnTo>
                  <a:lnTo>
                    <a:pt x="13102" y="8746"/>
                  </a:lnTo>
                  <a:lnTo>
                    <a:pt x="13281" y="8670"/>
                  </a:lnTo>
                  <a:lnTo>
                    <a:pt x="13460" y="8594"/>
                  </a:lnTo>
                  <a:lnTo>
                    <a:pt x="13684" y="8442"/>
                  </a:lnTo>
                  <a:lnTo>
                    <a:pt x="13863" y="8365"/>
                  </a:lnTo>
                  <a:lnTo>
                    <a:pt x="13908" y="8594"/>
                  </a:lnTo>
                  <a:lnTo>
                    <a:pt x="13773" y="8822"/>
                  </a:lnTo>
                  <a:lnTo>
                    <a:pt x="13594" y="9126"/>
                  </a:lnTo>
                  <a:lnTo>
                    <a:pt x="13371" y="9278"/>
                  </a:lnTo>
                  <a:lnTo>
                    <a:pt x="13192" y="9507"/>
                  </a:lnTo>
                  <a:lnTo>
                    <a:pt x="13058" y="9735"/>
                  </a:lnTo>
                  <a:lnTo>
                    <a:pt x="12834" y="9963"/>
                  </a:lnTo>
                  <a:lnTo>
                    <a:pt x="12655" y="10191"/>
                  </a:lnTo>
                  <a:lnTo>
                    <a:pt x="12432" y="10419"/>
                  </a:lnTo>
                  <a:lnTo>
                    <a:pt x="12074" y="10800"/>
                  </a:lnTo>
                  <a:lnTo>
                    <a:pt x="11627" y="11180"/>
                  </a:lnTo>
                  <a:lnTo>
                    <a:pt x="11269" y="11636"/>
                  </a:lnTo>
                  <a:lnTo>
                    <a:pt x="10866" y="11940"/>
                  </a:lnTo>
                  <a:lnTo>
                    <a:pt x="10419" y="12321"/>
                  </a:lnTo>
                  <a:lnTo>
                    <a:pt x="10017" y="12701"/>
                  </a:lnTo>
                  <a:lnTo>
                    <a:pt x="9569" y="13005"/>
                  </a:lnTo>
                  <a:lnTo>
                    <a:pt x="9167" y="13309"/>
                  </a:lnTo>
                  <a:lnTo>
                    <a:pt x="8988" y="13537"/>
                  </a:lnTo>
                  <a:lnTo>
                    <a:pt x="9167" y="13461"/>
                  </a:lnTo>
                  <a:lnTo>
                    <a:pt x="9346" y="13309"/>
                  </a:lnTo>
                  <a:lnTo>
                    <a:pt x="9525" y="13233"/>
                  </a:lnTo>
                  <a:lnTo>
                    <a:pt x="9704" y="13157"/>
                  </a:lnTo>
                  <a:lnTo>
                    <a:pt x="9927" y="13081"/>
                  </a:lnTo>
                  <a:lnTo>
                    <a:pt x="10106" y="12929"/>
                  </a:lnTo>
                  <a:lnTo>
                    <a:pt x="10240" y="12777"/>
                  </a:lnTo>
                  <a:lnTo>
                    <a:pt x="10419" y="12625"/>
                  </a:lnTo>
                  <a:lnTo>
                    <a:pt x="10732" y="12321"/>
                  </a:lnTo>
                  <a:lnTo>
                    <a:pt x="11001" y="12092"/>
                  </a:lnTo>
                  <a:lnTo>
                    <a:pt x="11358" y="11788"/>
                  </a:lnTo>
                  <a:lnTo>
                    <a:pt x="11627" y="11560"/>
                  </a:lnTo>
                  <a:lnTo>
                    <a:pt x="11940" y="11256"/>
                  </a:lnTo>
                  <a:lnTo>
                    <a:pt x="12253" y="10875"/>
                  </a:lnTo>
                  <a:lnTo>
                    <a:pt x="12521" y="10571"/>
                  </a:lnTo>
                  <a:lnTo>
                    <a:pt x="12789" y="10343"/>
                  </a:lnTo>
                  <a:lnTo>
                    <a:pt x="13013" y="10115"/>
                  </a:lnTo>
                  <a:lnTo>
                    <a:pt x="13102" y="9887"/>
                  </a:lnTo>
                  <a:lnTo>
                    <a:pt x="13281" y="9735"/>
                  </a:lnTo>
                  <a:lnTo>
                    <a:pt x="13460" y="9507"/>
                  </a:lnTo>
                  <a:lnTo>
                    <a:pt x="13639" y="9278"/>
                  </a:lnTo>
                  <a:lnTo>
                    <a:pt x="13818" y="9202"/>
                  </a:lnTo>
                  <a:lnTo>
                    <a:pt x="13908" y="8974"/>
                  </a:lnTo>
                  <a:lnTo>
                    <a:pt x="14086" y="8746"/>
                  </a:lnTo>
                  <a:lnTo>
                    <a:pt x="14131" y="8746"/>
                  </a:lnTo>
                  <a:lnTo>
                    <a:pt x="14131" y="8746"/>
                  </a:lnTo>
                  <a:lnTo>
                    <a:pt x="14131" y="8822"/>
                  </a:lnTo>
                  <a:lnTo>
                    <a:pt x="14176" y="8822"/>
                  </a:lnTo>
                  <a:lnTo>
                    <a:pt x="14176" y="8898"/>
                  </a:lnTo>
                  <a:lnTo>
                    <a:pt x="14176" y="8974"/>
                  </a:lnTo>
                  <a:lnTo>
                    <a:pt x="14176" y="9050"/>
                  </a:lnTo>
                  <a:lnTo>
                    <a:pt x="14131" y="9126"/>
                  </a:lnTo>
                  <a:lnTo>
                    <a:pt x="13997" y="9582"/>
                  </a:lnTo>
                  <a:lnTo>
                    <a:pt x="13863" y="10115"/>
                  </a:lnTo>
                  <a:lnTo>
                    <a:pt x="13684" y="10647"/>
                  </a:lnTo>
                  <a:lnTo>
                    <a:pt x="13505" y="11180"/>
                  </a:lnTo>
                  <a:lnTo>
                    <a:pt x="13326" y="11788"/>
                  </a:lnTo>
                  <a:lnTo>
                    <a:pt x="13102" y="12168"/>
                  </a:lnTo>
                  <a:lnTo>
                    <a:pt x="12924" y="12701"/>
                  </a:lnTo>
                  <a:lnTo>
                    <a:pt x="12700" y="13157"/>
                  </a:lnTo>
                  <a:lnTo>
                    <a:pt x="12745" y="13233"/>
                  </a:lnTo>
                  <a:lnTo>
                    <a:pt x="12789" y="13233"/>
                  </a:lnTo>
                  <a:lnTo>
                    <a:pt x="12789" y="13157"/>
                  </a:lnTo>
                  <a:lnTo>
                    <a:pt x="12834" y="13157"/>
                  </a:lnTo>
                  <a:lnTo>
                    <a:pt x="12834" y="13081"/>
                  </a:lnTo>
                  <a:lnTo>
                    <a:pt x="12879" y="13081"/>
                  </a:lnTo>
                  <a:lnTo>
                    <a:pt x="12924" y="13081"/>
                  </a:lnTo>
                  <a:lnTo>
                    <a:pt x="13102" y="12625"/>
                  </a:lnTo>
                  <a:lnTo>
                    <a:pt x="13326" y="12168"/>
                  </a:lnTo>
                  <a:lnTo>
                    <a:pt x="13550" y="11636"/>
                  </a:lnTo>
                  <a:lnTo>
                    <a:pt x="13729" y="11180"/>
                  </a:lnTo>
                  <a:lnTo>
                    <a:pt x="13863" y="10571"/>
                  </a:lnTo>
                  <a:lnTo>
                    <a:pt x="14042" y="10115"/>
                  </a:lnTo>
                  <a:lnTo>
                    <a:pt x="14220" y="9507"/>
                  </a:lnTo>
                  <a:lnTo>
                    <a:pt x="14354" y="9050"/>
                  </a:lnTo>
                  <a:lnTo>
                    <a:pt x="14354" y="8974"/>
                  </a:lnTo>
                  <a:lnTo>
                    <a:pt x="14399" y="8974"/>
                  </a:lnTo>
                  <a:lnTo>
                    <a:pt x="14444" y="8974"/>
                  </a:lnTo>
                  <a:lnTo>
                    <a:pt x="14444" y="8974"/>
                  </a:lnTo>
                  <a:lnTo>
                    <a:pt x="14489" y="8974"/>
                  </a:lnTo>
                  <a:lnTo>
                    <a:pt x="14489" y="8974"/>
                  </a:lnTo>
                  <a:lnTo>
                    <a:pt x="14489" y="9278"/>
                  </a:lnTo>
                  <a:lnTo>
                    <a:pt x="14489" y="9582"/>
                  </a:lnTo>
                  <a:lnTo>
                    <a:pt x="14533" y="9887"/>
                  </a:lnTo>
                  <a:lnTo>
                    <a:pt x="14578" y="10191"/>
                  </a:lnTo>
                  <a:lnTo>
                    <a:pt x="14668" y="10723"/>
                  </a:lnTo>
                  <a:lnTo>
                    <a:pt x="14802" y="11256"/>
                  </a:lnTo>
                  <a:lnTo>
                    <a:pt x="14981" y="11788"/>
                  </a:lnTo>
                  <a:lnTo>
                    <a:pt x="15204" y="12321"/>
                  </a:lnTo>
                  <a:lnTo>
                    <a:pt x="15383" y="12853"/>
                  </a:lnTo>
                  <a:lnTo>
                    <a:pt x="15607" y="13309"/>
                  </a:lnTo>
                  <a:lnTo>
                    <a:pt x="15562" y="13081"/>
                  </a:lnTo>
                  <a:lnTo>
                    <a:pt x="15517" y="12929"/>
                  </a:lnTo>
                  <a:lnTo>
                    <a:pt x="15473" y="12777"/>
                  </a:lnTo>
                  <a:lnTo>
                    <a:pt x="15383" y="12549"/>
                  </a:lnTo>
                  <a:lnTo>
                    <a:pt x="15339" y="12321"/>
                  </a:lnTo>
                  <a:lnTo>
                    <a:pt x="15294" y="12168"/>
                  </a:lnTo>
                  <a:lnTo>
                    <a:pt x="15204" y="11940"/>
                  </a:lnTo>
                  <a:lnTo>
                    <a:pt x="15160" y="11788"/>
                  </a:lnTo>
                  <a:lnTo>
                    <a:pt x="15026" y="11484"/>
                  </a:lnTo>
                  <a:lnTo>
                    <a:pt x="14936" y="11180"/>
                  </a:lnTo>
                  <a:lnTo>
                    <a:pt x="14802" y="10800"/>
                  </a:lnTo>
                  <a:lnTo>
                    <a:pt x="14757" y="10495"/>
                  </a:lnTo>
                  <a:lnTo>
                    <a:pt x="14712" y="10191"/>
                  </a:lnTo>
                  <a:lnTo>
                    <a:pt x="14668" y="9811"/>
                  </a:lnTo>
                  <a:lnTo>
                    <a:pt x="14668" y="9430"/>
                  </a:lnTo>
                  <a:lnTo>
                    <a:pt x="14668" y="9126"/>
                  </a:lnTo>
                  <a:lnTo>
                    <a:pt x="14712" y="9126"/>
                  </a:lnTo>
                  <a:lnTo>
                    <a:pt x="14757" y="9202"/>
                  </a:lnTo>
                  <a:lnTo>
                    <a:pt x="14802" y="9202"/>
                  </a:lnTo>
                  <a:lnTo>
                    <a:pt x="14891" y="9278"/>
                  </a:lnTo>
                  <a:lnTo>
                    <a:pt x="14936" y="9354"/>
                  </a:lnTo>
                  <a:lnTo>
                    <a:pt x="15026" y="9430"/>
                  </a:lnTo>
                  <a:lnTo>
                    <a:pt x="15070" y="9507"/>
                  </a:lnTo>
                  <a:lnTo>
                    <a:pt x="15160" y="9582"/>
                  </a:lnTo>
                  <a:lnTo>
                    <a:pt x="15562" y="10115"/>
                  </a:lnTo>
                  <a:lnTo>
                    <a:pt x="16009" y="10647"/>
                  </a:lnTo>
                  <a:lnTo>
                    <a:pt x="16367" y="11256"/>
                  </a:lnTo>
                  <a:lnTo>
                    <a:pt x="16769" y="11788"/>
                  </a:lnTo>
                  <a:lnTo>
                    <a:pt x="17127" y="12396"/>
                  </a:lnTo>
                  <a:lnTo>
                    <a:pt x="17530" y="13005"/>
                  </a:lnTo>
                  <a:lnTo>
                    <a:pt x="17888" y="13689"/>
                  </a:lnTo>
                  <a:lnTo>
                    <a:pt x="18290" y="14374"/>
                  </a:lnTo>
                  <a:lnTo>
                    <a:pt x="18335" y="14374"/>
                  </a:lnTo>
                  <a:lnTo>
                    <a:pt x="18335" y="14450"/>
                  </a:lnTo>
                  <a:lnTo>
                    <a:pt x="18379" y="14450"/>
                  </a:lnTo>
                  <a:lnTo>
                    <a:pt x="18379" y="14602"/>
                  </a:lnTo>
                  <a:lnTo>
                    <a:pt x="18424" y="14678"/>
                  </a:lnTo>
                  <a:lnTo>
                    <a:pt x="18424" y="14754"/>
                  </a:lnTo>
                  <a:lnTo>
                    <a:pt x="18469" y="14754"/>
                  </a:lnTo>
                  <a:lnTo>
                    <a:pt x="18558" y="14754"/>
                  </a:lnTo>
                  <a:lnTo>
                    <a:pt x="18558" y="14602"/>
                  </a:lnTo>
                  <a:lnTo>
                    <a:pt x="18290" y="14146"/>
                  </a:lnTo>
                  <a:lnTo>
                    <a:pt x="18022" y="13537"/>
                  </a:lnTo>
                  <a:lnTo>
                    <a:pt x="17709" y="13005"/>
                  </a:lnTo>
                  <a:lnTo>
                    <a:pt x="17440" y="12549"/>
                  </a:lnTo>
                  <a:lnTo>
                    <a:pt x="17127" y="11940"/>
                  </a:lnTo>
                  <a:lnTo>
                    <a:pt x="16859" y="11484"/>
                  </a:lnTo>
                  <a:lnTo>
                    <a:pt x="16501" y="11028"/>
                  </a:lnTo>
                  <a:lnTo>
                    <a:pt x="16143" y="10571"/>
                  </a:lnTo>
                  <a:lnTo>
                    <a:pt x="16009" y="10495"/>
                  </a:lnTo>
                  <a:lnTo>
                    <a:pt x="15830" y="10267"/>
                  </a:lnTo>
                  <a:lnTo>
                    <a:pt x="15696" y="10039"/>
                  </a:lnTo>
                  <a:lnTo>
                    <a:pt x="15517" y="9887"/>
                  </a:lnTo>
                  <a:lnTo>
                    <a:pt x="15383" y="9658"/>
                  </a:lnTo>
                  <a:lnTo>
                    <a:pt x="15249" y="9430"/>
                  </a:lnTo>
                  <a:lnTo>
                    <a:pt x="15070" y="9278"/>
                  </a:lnTo>
                  <a:lnTo>
                    <a:pt x="14936" y="9126"/>
                  </a:lnTo>
                  <a:lnTo>
                    <a:pt x="15160" y="8974"/>
                  </a:lnTo>
                  <a:lnTo>
                    <a:pt x="15339" y="8974"/>
                  </a:lnTo>
                  <a:lnTo>
                    <a:pt x="15473" y="8974"/>
                  </a:lnTo>
                  <a:lnTo>
                    <a:pt x="15696" y="9126"/>
                  </a:lnTo>
                  <a:lnTo>
                    <a:pt x="15875" y="9202"/>
                  </a:lnTo>
                  <a:lnTo>
                    <a:pt x="16054" y="9278"/>
                  </a:lnTo>
                  <a:lnTo>
                    <a:pt x="16188" y="9430"/>
                  </a:lnTo>
                  <a:lnTo>
                    <a:pt x="16367" y="9582"/>
                  </a:lnTo>
                  <a:lnTo>
                    <a:pt x="16725" y="9963"/>
                  </a:lnTo>
                  <a:lnTo>
                    <a:pt x="17082" y="10343"/>
                  </a:lnTo>
                  <a:lnTo>
                    <a:pt x="17485" y="10647"/>
                  </a:lnTo>
                  <a:lnTo>
                    <a:pt x="17798" y="11028"/>
                  </a:lnTo>
                  <a:lnTo>
                    <a:pt x="18156" y="11408"/>
                  </a:lnTo>
                  <a:lnTo>
                    <a:pt x="18469" y="11788"/>
                  </a:lnTo>
                  <a:lnTo>
                    <a:pt x="18871" y="12016"/>
                  </a:lnTo>
                  <a:lnTo>
                    <a:pt x="19229" y="12396"/>
                  </a:lnTo>
                  <a:lnTo>
                    <a:pt x="19319" y="12549"/>
                  </a:lnTo>
                  <a:lnTo>
                    <a:pt x="19408" y="12549"/>
                  </a:lnTo>
                  <a:lnTo>
                    <a:pt x="19542" y="12625"/>
                  </a:lnTo>
                  <a:lnTo>
                    <a:pt x="19587" y="12777"/>
                  </a:lnTo>
                  <a:lnTo>
                    <a:pt x="19721" y="12777"/>
                  </a:lnTo>
                  <a:lnTo>
                    <a:pt x="19810" y="12853"/>
                  </a:lnTo>
                  <a:lnTo>
                    <a:pt x="19900" y="12929"/>
                  </a:lnTo>
                  <a:lnTo>
                    <a:pt x="19989" y="13005"/>
                  </a:lnTo>
                  <a:lnTo>
                    <a:pt x="20034" y="13081"/>
                  </a:lnTo>
                  <a:lnTo>
                    <a:pt x="20034" y="13081"/>
                  </a:lnTo>
                  <a:lnTo>
                    <a:pt x="20034" y="13081"/>
                  </a:lnTo>
                  <a:lnTo>
                    <a:pt x="19989" y="13233"/>
                  </a:lnTo>
                  <a:lnTo>
                    <a:pt x="19989" y="13233"/>
                  </a:lnTo>
                  <a:lnTo>
                    <a:pt x="19989" y="13309"/>
                  </a:lnTo>
                  <a:lnTo>
                    <a:pt x="19945" y="13385"/>
                  </a:lnTo>
                  <a:lnTo>
                    <a:pt x="19945" y="13461"/>
                  </a:lnTo>
                  <a:lnTo>
                    <a:pt x="19900" y="13918"/>
                  </a:lnTo>
                  <a:lnTo>
                    <a:pt x="19855" y="14374"/>
                  </a:lnTo>
                  <a:lnTo>
                    <a:pt x="19855" y="14830"/>
                  </a:lnTo>
                  <a:lnTo>
                    <a:pt x="19810" y="15287"/>
                  </a:lnTo>
                  <a:lnTo>
                    <a:pt x="19721" y="15743"/>
                  </a:lnTo>
                  <a:lnTo>
                    <a:pt x="19676" y="16200"/>
                  </a:lnTo>
                  <a:lnTo>
                    <a:pt x="19587" y="16732"/>
                  </a:lnTo>
                  <a:lnTo>
                    <a:pt x="19587" y="17112"/>
                  </a:lnTo>
                  <a:lnTo>
                    <a:pt x="19363" y="17188"/>
                  </a:lnTo>
                  <a:lnTo>
                    <a:pt x="19140" y="17188"/>
                  </a:lnTo>
                  <a:lnTo>
                    <a:pt x="19006" y="17188"/>
                  </a:lnTo>
                  <a:lnTo>
                    <a:pt x="18782" y="17112"/>
                  </a:lnTo>
                  <a:lnTo>
                    <a:pt x="18558" y="17036"/>
                  </a:lnTo>
                  <a:lnTo>
                    <a:pt x="18379" y="16960"/>
                  </a:lnTo>
                  <a:lnTo>
                    <a:pt x="18200" y="16884"/>
                  </a:lnTo>
                  <a:lnTo>
                    <a:pt x="18022" y="16732"/>
                  </a:lnTo>
                  <a:lnTo>
                    <a:pt x="18022" y="16732"/>
                  </a:lnTo>
                  <a:lnTo>
                    <a:pt x="17977" y="16656"/>
                  </a:lnTo>
                  <a:lnTo>
                    <a:pt x="17977" y="16580"/>
                  </a:lnTo>
                  <a:lnTo>
                    <a:pt x="17888" y="16580"/>
                  </a:lnTo>
                  <a:lnTo>
                    <a:pt x="17888" y="16580"/>
                  </a:lnTo>
                  <a:lnTo>
                    <a:pt x="17798" y="16504"/>
                  </a:lnTo>
                  <a:lnTo>
                    <a:pt x="17798" y="16504"/>
                  </a:lnTo>
                  <a:lnTo>
                    <a:pt x="17754" y="16428"/>
                  </a:lnTo>
                  <a:lnTo>
                    <a:pt x="17619" y="16200"/>
                  </a:lnTo>
                  <a:lnTo>
                    <a:pt x="17485" y="15971"/>
                  </a:lnTo>
                  <a:lnTo>
                    <a:pt x="17261" y="15819"/>
                  </a:lnTo>
                  <a:lnTo>
                    <a:pt x="17127" y="15667"/>
                  </a:lnTo>
                  <a:lnTo>
                    <a:pt x="16948" y="15515"/>
                  </a:lnTo>
                  <a:lnTo>
                    <a:pt x="16814" y="15363"/>
                  </a:lnTo>
                  <a:lnTo>
                    <a:pt x="16680" y="15058"/>
                  </a:lnTo>
                  <a:lnTo>
                    <a:pt x="16501" y="14830"/>
                  </a:lnTo>
                  <a:lnTo>
                    <a:pt x="16322" y="14678"/>
                  </a:lnTo>
                  <a:lnTo>
                    <a:pt x="16099" y="14526"/>
                  </a:lnTo>
                  <a:lnTo>
                    <a:pt x="15875" y="14450"/>
                  </a:lnTo>
                  <a:lnTo>
                    <a:pt x="15651" y="14374"/>
                  </a:lnTo>
                  <a:lnTo>
                    <a:pt x="15428" y="14298"/>
                  </a:lnTo>
                  <a:lnTo>
                    <a:pt x="15204" y="14298"/>
                  </a:lnTo>
                  <a:lnTo>
                    <a:pt x="14981" y="14298"/>
                  </a:lnTo>
                  <a:lnTo>
                    <a:pt x="14757" y="14298"/>
                  </a:lnTo>
                  <a:lnTo>
                    <a:pt x="14668" y="14374"/>
                  </a:lnTo>
                  <a:lnTo>
                    <a:pt x="14623" y="14374"/>
                  </a:lnTo>
                  <a:lnTo>
                    <a:pt x="14623" y="14374"/>
                  </a:lnTo>
                  <a:lnTo>
                    <a:pt x="14578" y="14374"/>
                  </a:lnTo>
                  <a:lnTo>
                    <a:pt x="14489" y="14374"/>
                  </a:lnTo>
                  <a:lnTo>
                    <a:pt x="14444" y="14374"/>
                  </a:lnTo>
                  <a:lnTo>
                    <a:pt x="14354" y="14374"/>
                  </a:lnTo>
                  <a:lnTo>
                    <a:pt x="14265" y="14374"/>
                  </a:lnTo>
                  <a:lnTo>
                    <a:pt x="13863" y="14754"/>
                  </a:lnTo>
                  <a:lnTo>
                    <a:pt x="13371" y="15363"/>
                  </a:lnTo>
                  <a:lnTo>
                    <a:pt x="12924" y="15743"/>
                  </a:lnTo>
                  <a:lnTo>
                    <a:pt x="12432" y="16275"/>
                  </a:lnTo>
                  <a:lnTo>
                    <a:pt x="12253" y="16504"/>
                  </a:lnTo>
                  <a:lnTo>
                    <a:pt x="11984" y="16732"/>
                  </a:lnTo>
                  <a:lnTo>
                    <a:pt x="11761" y="16884"/>
                  </a:lnTo>
                  <a:lnTo>
                    <a:pt x="11537" y="16960"/>
                  </a:lnTo>
                  <a:lnTo>
                    <a:pt x="11269" y="17036"/>
                  </a:lnTo>
                  <a:lnTo>
                    <a:pt x="10956" y="17112"/>
                  </a:lnTo>
                  <a:lnTo>
                    <a:pt x="10732" y="17188"/>
                  </a:lnTo>
                  <a:lnTo>
                    <a:pt x="10419" y="17112"/>
                  </a:lnTo>
                  <a:lnTo>
                    <a:pt x="10240" y="17112"/>
                  </a:lnTo>
                  <a:lnTo>
                    <a:pt x="10062" y="17112"/>
                  </a:lnTo>
                  <a:lnTo>
                    <a:pt x="9838" y="17112"/>
                  </a:lnTo>
                  <a:lnTo>
                    <a:pt x="9659" y="17112"/>
                  </a:lnTo>
                  <a:lnTo>
                    <a:pt x="9480" y="17036"/>
                  </a:lnTo>
                  <a:lnTo>
                    <a:pt x="9301" y="17036"/>
                  </a:lnTo>
                  <a:lnTo>
                    <a:pt x="9122" y="17036"/>
                  </a:lnTo>
                  <a:lnTo>
                    <a:pt x="8944" y="16960"/>
                  </a:lnTo>
                  <a:lnTo>
                    <a:pt x="8899" y="16960"/>
                  </a:lnTo>
                  <a:lnTo>
                    <a:pt x="8899" y="17036"/>
                  </a:lnTo>
                  <a:lnTo>
                    <a:pt x="8854" y="17036"/>
                  </a:lnTo>
                  <a:lnTo>
                    <a:pt x="8809" y="17036"/>
                  </a:lnTo>
                  <a:lnTo>
                    <a:pt x="8765" y="17036"/>
                  </a:lnTo>
                  <a:lnTo>
                    <a:pt x="8765" y="17036"/>
                  </a:lnTo>
                  <a:lnTo>
                    <a:pt x="8720" y="17036"/>
                  </a:lnTo>
                  <a:lnTo>
                    <a:pt x="8720" y="16960"/>
                  </a:lnTo>
                  <a:lnTo>
                    <a:pt x="8541" y="17112"/>
                  </a:lnTo>
                  <a:lnTo>
                    <a:pt x="8362" y="17340"/>
                  </a:lnTo>
                  <a:lnTo>
                    <a:pt x="8138" y="17492"/>
                  </a:lnTo>
                  <a:lnTo>
                    <a:pt x="7959" y="17796"/>
                  </a:lnTo>
                  <a:lnTo>
                    <a:pt x="7825" y="18025"/>
                  </a:lnTo>
                  <a:lnTo>
                    <a:pt x="7602" y="18177"/>
                  </a:lnTo>
                  <a:lnTo>
                    <a:pt x="7423" y="18405"/>
                  </a:lnTo>
                  <a:lnTo>
                    <a:pt x="7199" y="18633"/>
                  </a:lnTo>
                  <a:lnTo>
                    <a:pt x="7065" y="18785"/>
                  </a:lnTo>
                  <a:lnTo>
                    <a:pt x="6931" y="19014"/>
                  </a:lnTo>
                  <a:lnTo>
                    <a:pt x="6797" y="19165"/>
                  </a:lnTo>
                  <a:lnTo>
                    <a:pt x="6618" y="19242"/>
                  </a:lnTo>
                  <a:lnTo>
                    <a:pt x="6439" y="19394"/>
                  </a:lnTo>
                  <a:lnTo>
                    <a:pt x="6350" y="19470"/>
                  </a:lnTo>
                  <a:lnTo>
                    <a:pt x="6171" y="19622"/>
                  </a:lnTo>
                  <a:lnTo>
                    <a:pt x="5992" y="19774"/>
                  </a:lnTo>
                  <a:lnTo>
                    <a:pt x="6037" y="19774"/>
                  </a:lnTo>
                  <a:lnTo>
                    <a:pt x="6037" y="19774"/>
                  </a:lnTo>
                  <a:lnTo>
                    <a:pt x="6081" y="19774"/>
                  </a:lnTo>
                  <a:lnTo>
                    <a:pt x="6126" y="19774"/>
                  </a:lnTo>
                  <a:lnTo>
                    <a:pt x="6126" y="19774"/>
                  </a:lnTo>
                  <a:lnTo>
                    <a:pt x="6171" y="19774"/>
                  </a:lnTo>
                  <a:lnTo>
                    <a:pt x="6171" y="19698"/>
                  </a:lnTo>
                  <a:lnTo>
                    <a:pt x="6216" y="19698"/>
                  </a:lnTo>
                  <a:lnTo>
                    <a:pt x="6037" y="19926"/>
                  </a:lnTo>
                  <a:lnTo>
                    <a:pt x="5902" y="20154"/>
                  </a:lnTo>
                  <a:lnTo>
                    <a:pt x="5723" y="20382"/>
                  </a:lnTo>
                  <a:lnTo>
                    <a:pt x="5589" y="20535"/>
                  </a:lnTo>
                  <a:lnTo>
                    <a:pt x="5410" y="20763"/>
                  </a:lnTo>
                  <a:lnTo>
                    <a:pt x="5232" y="20839"/>
                  </a:lnTo>
                  <a:lnTo>
                    <a:pt x="5008" y="20915"/>
                  </a:lnTo>
                  <a:lnTo>
                    <a:pt x="4874" y="21067"/>
                  </a:lnTo>
                  <a:lnTo>
                    <a:pt x="4248" y="21295"/>
                  </a:lnTo>
                  <a:lnTo>
                    <a:pt x="3667" y="21447"/>
                  </a:lnTo>
                  <a:lnTo>
                    <a:pt x="3353" y="21600"/>
                  </a:lnTo>
                  <a:lnTo>
                    <a:pt x="2995" y="21600"/>
                  </a:lnTo>
                  <a:lnTo>
                    <a:pt x="2683" y="21600"/>
                  </a:lnTo>
                  <a:lnTo>
                    <a:pt x="2370" y="21600"/>
                  </a:lnTo>
                  <a:lnTo>
                    <a:pt x="2012" y="21523"/>
                  </a:lnTo>
                  <a:lnTo>
                    <a:pt x="1743" y="21447"/>
                  </a:lnTo>
                  <a:lnTo>
                    <a:pt x="1430" y="21295"/>
                  </a:lnTo>
                  <a:lnTo>
                    <a:pt x="1117" y="21143"/>
                  </a:lnTo>
                  <a:lnTo>
                    <a:pt x="849" y="20915"/>
                  </a:lnTo>
                  <a:lnTo>
                    <a:pt x="581" y="20763"/>
                  </a:lnTo>
                  <a:lnTo>
                    <a:pt x="357" y="20535"/>
                  </a:lnTo>
                  <a:lnTo>
                    <a:pt x="44" y="20154"/>
                  </a:lnTo>
                  <a:lnTo>
                    <a:pt x="0" y="20154"/>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8" name="未知"/>
            <p:cNvSpPr>
              <a:spLocks noChangeAspect="1"/>
            </p:cNvSpPr>
            <p:nvPr/>
          </p:nvSpPr>
          <p:spPr bwMode="auto">
            <a:xfrm>
              <a:off x="2" y="340"/>
              <a:ext cx="624" cy="284"/>
            </a:xfrm>
            <a:custGeom>
              <a:avLst/>
              <a:gdLst/>
              <a:ahLst/>
              <a:cxnLst>
                <a:cxn ang="0">
                  <a:pos x="0" y="21600"/>
                </a:cxn>
                <a:cxn ang="0">
                  <a:pos x="392" y="21254"/>
                </a:cxn>
                <a:cxn ang="0">
                  <a:pos x="863" y="20563"/>
                </a:cxn>
                <a:cxn ang="0">
                  <a:pos x="1492" y="19871"/>
                </a:cxn>
                <a:cxn ang="0">
                  <a:pos x="1963" y="19353"/>
                </a:cxn>
                <a:cxn ang="0">
                  <a:pos x="2591" y="18489"/>
                </a:cxn>
                <a:cxn ang="0">
                  <a:pos x="2748" y="18316"/>
                </a:cxn>
                <a:cxn ang="0">
                  <a:pos x="2827" y="17970"/>
                </a:cxn>
                <a:cxn ang="0">
                  <a:pos x="2984" y="17452"/>
                </a:cxn>
                <a:cxn ang="0">
                  <a:pos x="3141" y="17107"/>
                </a:cxn>
                <a:cxn ang="0">
                  <a:pos x="3220" y="16588"/>
                </a:cxn>
                <a:cxn ang="0">
                  <a:pos x="3298" y="16243"/>
                </a:cxn>
                <a:cxn ang="0">
                  <a:pos x="3455" y="15897"/>
                </a:cxn>
                <a:cxn ang="0">
                  <a:pos x="3691" y="15551"/>
                </a:cxn>
                <a:cxn ang="0">
                  <a:pos x="3927" y="15033"/>
                </a:cxn>
                <a:cxn ang="0">
                  <a:pos x="4241" y="14169"/>
                </a:cxn>
                <a:cxn ang="0">
                  <a:pos x="4555" y="13305"/>
                </a:cxn>
                <a:cxn ang="0">
                  <a:pos x="4712" y="12441"/>
                </a:cxn>
                <a:cxn ang="0">
                  <a:pos x="5105" y="11750"/>
                </a:cxn>
                <a:cxn ang="0">
                  <a:pos x="5419" y="10886"/>
                </a:cxn>
                <a:cxn ang="0">
                  <a:pos x="5733" y="10194"/>
                </a:cxn>
                <a:cxn ang="0">
                  <a:pos x="6047" y="9503"/>
                </a:cxn>
                <a:cxn ang="0">
                  <a:pos x="6047" y="9503"/>
                </a:cxn>
                <a:cxn ang="0">
                  <a:pos x="6126" y="9331"/>
                </a:cxn>
                <a:cxn ang="0">
                  <a:pos x="6283" y="9158"/>
                </a:cxn>
                <a:cxn ang="0">
                  <a:pos x="6362" y="8985"/>
                </a:cxn>
                <a:cxn ang="0">
                  <a:pos x="6440" y="8985"/>
                </a:cxn>
                <a:cxn ang="0">
                  <a:pos x="6518" y="8639"/>
                </a:cxn>
                <a:cxn ang="0">
                  <a:pos x="6676" y="8467"/>
                </a:cxn>
                <a:cxn ang="0">
                  <a:pos x="6754" y="8294"/>
                </a:cxn>
                <a:cxn ang="0">
                  <a:pos x="6833" y="8121"/>
                </a:cxn>
                <a:cxn ang="0">
                  <a:pos x="7618" y="6911"/>
                </a:cxn>
                <a:cxn ang="0">
                  <a:pos x="8561" y="6047"/>
                </a:cxn>
                <a:cxn ang="0">
                  <a:pos x="9346" y="4838"/>
                </a:cxn>
                <a:cxn ang="0">
                  <a:pos x="10210" y="3974"/>
                </a:cxn>
                <a:cxn ang="0">
                  <a:pos x="11074" y="3110"/>
                </a:cxn>
                <a:cxn ang="0">
                  <a:pos x="12017" y="2419"/>
                </a:cxn>
                <a:cxn ang="0">
                  <a:pos x="12881" y="1727"/>
                </a:cxn>
                <a:cxn ang="0">
                  <a:pos x="13823" y="1209"/>
                </a:cxn>
                <a:cxn ang="0">
                  <a:pos x="14530" y="863"/>
                </a:cxn>
                <a:cxn ang="0">
                  <a:pos x="15159" y="863"/>
                </a:cxn>
                <a:cxn ang="0">
                  <a:pos x="15787" y="691"/>
                </a:cxn>
                <a:cxn ang="0">
                  <a:pos x="16494" y="518"/>
                </a:cxn>
                <a:cxn ang="0">
                  <a:pos x="17122" y="172"/>
                </a:cxn>
                <a:cxn ang="0">
                  <a:pos x="17751" y="0"/>
                </a:cxn>
                <a:cxn ang="0">
                  <a:pos x="18458" y="0"/>
                </a:cxn>
                <a:cxn ang="0">
                  <a:pos x="19086" y="0"/>
                </a:cxn>
                <a:cxn ang="0">
                  <a:pos x="19400" y="172"/>
                </a:cxn>
                <a:cxn ang="0">
                  <a:pos x="19714" y="172"/>
                </a:cxn>
                <a:cxn ang="0">
                  <a:pos x="20028" y="172"/>
                </a:cxn>
                <a:cxn ang="0">
                  <a:pos x="20342" y="345"/>
                </a:cxn>
                <a:cxn ang="0">
                  <a:pos x="20657" y="345"/>
                </a:cxn>
                <a:cxn ang="0">
                  <a:pos x="20971" y="345"/>
                </a:cxn>
                <a:cxn ang="0">
                  <a:pos x="21285" y="172"/>
                </a:cxn>
                <a:cxn ang="0">
                  <a:pos x="21600" y="0"/>
                </a:cxn>
              </a:cxnLst>
              <a:rect l="0" t="0" r="r" b="b"/>
              <a:pathLst>
                <a:path w="21600" h="21600">
                  <a:moveTo>
                    <a:pt x="0" y="21600"/>
                  </a:moveTo>
                  <a:lnTo>
                    <a:pt x="392" y="21254"/>
                  </a:lnTo>
                  <a:lnTo>
                    <a:pt x="863" y="20563"/>
                  </a:lnTo>
                  <a:lnTo>
                    <a:pt x="1492" y="19871"/>
                  </a:lnTo>
                  <a:lnTo>
                    <a:pt x="1963" y="19353"/>
                  </a:lnTo>
                  <a:lnTo>
                    <a:pt x="2591" y="18489"/>
                  </a:lnTo>
                  <a:lnTo>
                    <a:pt x="2748" y="18316"/>
                  </a:lnTo>
                  <a:lnTo>
                    <a:pt x="2827" y="17970"/>
                  </a:lnTo>
                  <a:lnTo>
                    <a:pt x="2984" y="17452"/>
                  </a:lnTo>
                  <a:lnTo>
                    <a:pt x="3141" y="17107"/>
                  </a:lnTo>
                  <a:lnTo>
                    <a:pt x="3220" y="16588"/>
                  </a:lnTo>
                  <a:lnTo>
                    <a:pt x="3298" y="16243"/>
                  </a:lnTo>
                  <a:lnTo>
                    <a:pt x="3455" y="15897"/>
                  </a:lnTo>
                  <a:lnTo>
                    <a:pt x="3691" y="15551"/>
                  </a:lnTo>
                  <a:lnTo>
                    <a:pt x="3927" y="15033"/>
                  </a:lnTo>
                  <a:lnTo>
                    <a:pt x="4241" y="14169"/>
                  </a:lnTo>
                  <a:lnTo>
                    <a:pt x="4555" y="13305"/>
                  </a:lnTo>
                  <a:lnTo>
                    <a:pt x="4712" y="12441"/>
                  </a:lnTo>
                  <a:lnTo>
                    <a:pt x="5105" y="11750"/>
                  </a:lnTo>
                  <a:lnTo>
                    <a:pt x="5419" y="10886"/>
                  </a:lnTo>
                  <a:lnTo>
                    <a:pt x="5733" y="10194"/>
                  </a:lnTo>
                  <a:lnTo>
                    <a:pt x="6047" y="9503"/>
                  </a:lnTo>
                  <a:lnTo>
                    <a:pt x="6047" y="9503"/>
                  </a:lnTo>
                  <a:lnTo>
                    <a:pt x="6126" y="9331"/>
                  </a:lnTo>
                  <a:lnTo>
                    <a:pt x="6283" y="9158"/>
                  </a:lnTo>
                  <a:lnTo>
                    <a:pt x="6362" y="8985"/>
                  </a:lnTo>
                  <a:lnTo>
                    <a:pt x="6440" y="8985"/>
                  </a:lnTo>
                  <a:lnTo>
                    <a:pt x="6518" y="8639"/>
                  </a:lnTo>
                  <a:lnTo>
                    <a:pt x="6676" y="8467"/>
                  </a:lnTo>
                  <a:lnTo>
                    <a:pt x="6754" y="8294"/>
                  </a:lnTo>
                  <a:lnTo>
                    <a:pt x="6833" y="8121"/>
                  </a:lnTo>
                  <a:lnTo>
                    <a:pt x="7618" y="6911"/>
                  </a:lnTo>
                  <a:lnTo>
                    <a:pt x="8561" y="6047"/>
                  </a:lnTo>
                  <a:lnTo>
                    <a:pt x="9346" y="4838"/>
                  </a:lnTo>
                  <a:lnTo>
                    <a:pt x="10210" y="3974"/>
                  </a:lnTo>
                  <a:lnTo>
                    <a:pt x="11074" y="3110"/>
                  </a:lnTo>
                  <a:lnTo>
                    <a:pt x="12017" y="2419"/>
                  </a:lnTo>
                  <a:lnTo>
                    <a:pt x="12881" y="1727"/>
                  </a:lnTo>
                  <a:lnTo>
                    <a:pt x="13823" y="1209"/>
                  </a:lnTo>
                  <a:lnTo>
                    <a:pt x="14530" y="863"/>
                  </a:lnTo>
                  <a:lnTo>
                    <a:pt x="15159" y="863"/>
                  </a:lnTo>
                  <a:lnTo>
                    <a:pt x="15787" y="691"/>
                  </a:lnTo>
                  <a:lnTo>
                    <a:pt x="16494" y="518"/>
                  </a:lnTo>
                  <a:lnTo>
                    <a:pt x="17122" y="172"/>
                  </a:lnTo>
                  <a:lnTo>
                    <a:pt x="17751" y="0"/>
                  </a:lnTo>
                  <a:lnTo>
                    <a:pt x="18458" y="0"/>
                  </a:lnTo>
                  <a:lnTo>
                    <a:pt x="19086" y="0"/>
                  </a:lnTo>
                  <a:lnTo>
                    <a:pt x="19400" y="172"/>
                  </a:lnTo>
                  <a:lnTo>
                    <a:pt x="19714" y="172"/>
                  </a:lnTo>
                  <a:lnTo>
                    <a:pt x="20028" y="172"/>
                  </a:lnTo>
                  <a:lnTo>
                    <a:pt x="20342" y="345"/>
                  </a:lnTo>
                  <a:lnTo>
                    <a:pt x="20657" y="345"/>
                  </a:lnTo>
                  <a:lnTo>
                    <a:pt x="20971" y="345"/>
                  </a:lnTo>
                  <a:lnTo>
                    <a:pt x="21285" y="172"/>
                  </a:lnTo>
                  <a:lnTo>
                    <a:pt x="21600" y="0"/>
                  </a:lnTo>
                </a:path>
              </a:pathLst>
            </a:custGeom>
            <a:noFill/>
            <a:ln w="7239" cmpd="sng">
              <a:solidFill>
                <a:srgbClr val="C5C5C5"/>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105" name="Group 81"/>
          <p:cNvGrpSpPr/>
          <p:nvPr/>
        </p:nvGrpSpPr>
        <p:grpSpPr>
          <a:xfrm>
            <a:off x="250825" y="1588"/>
            <a:ext cx="287338" cy="6837362"/>
            <a:chOff x="0" y="0"/>
            <a:chExt cx="204" cy="4307"/>
          </a:xfrm>
        </p:grpSpPr>
        <p:sp>
          <p:nvSpPr>
            <p:cNvPr id="2130" name="Text Box 82"/>
            <p:cNvSpPr txBox="1">
              <a:spLocks noChangeArrowheads="1"/>
            </p:cNvSpPr>
            <p:nvPr/>
          </p:nvSpPr>
          <p:spPr bwMode="auto">
            <a:xfrm>
              <a:off x="0" y="0"/>
              <a:ext cx="204" cy="4307"/>
            </a:xfrm>
            <a:prstGeom prst="rect">
              <a:avLst/>
            </a:prstGeom>
            <a:solidFill>
              <a:schemeClr val="accent1"/>
            </a:solidFill>
            <a:ln w="9525">
              <a:noFill/>
              <a:miter lim="800000"/>
            </a:ln>
          </p:spPr>
          <p:txBody>
            <a:bodyPr lIns="36000" tIns="36000" rIns="36000" bIns="3600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31" name="Text Box 83"/>
            <p:cNvSpPr txBox="1">
              <a:spLocks noChangeArrowheads="1"/>
            </p:cNvSpPr>
            <p:nvPr/>
          </p:nvSpPr>
          <p:spPr bwMode="auto">
            <a:xfrm>
              <a:off x="0" y="180"/>
              <a:ext cx="204" cy="948"/>
            </a:xfrm>
            <a:prstGeom prst="rect">
              <a:avLst/>
            </a:prstGeom>
            <a:solidFill>
              <a:schemeClr val="hlink"/>
            </a:solidFill>
            <a:ln w="9525">
              <a:noFill/>
              <a:miter lim="800000"/>
            </a:ln>
          </p:spPr>
          <p:txBody>
            <a:bodyPr lIns="36000" tIns="36000" rIns="36000" bIns="3600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32" name="Text Box 84"/>
            <p:cNvSpPr txBox="1">
              <a:spLocks noChangeArrowheads="1"/>
            </p:cNvSpPr>
            <p:nvPr/>
          </p:nvSpPr>
          <p:spPr bwMode="auto">
            <a:xfrm>
              <a:off x="0" y="163"/>
              <a:ext cx="204" cy="17"/>
            </a:xfrm>
            <a:prstGeom prst="rect">
              <a:avLst/>
            </a:prstGeom>
            <a:solidFill>
              <a:schemeClr val="folHlink"/>
            </a:solidFill>
            <a:ln w="9525">
              <a:noFill/>
              <a:miter lim="800000"/>
            </a:ln>
          </p:spPr>
          <p:txBody>
            <a:bodyPr lIns="36000" tIns="21600" rIns="36000" bIns="1800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33" name="Text Box 85"/>
            <p:cNvSpPr txBox="1">
              <a:spLocks noChangeArrowheads="1"/>
            </p:cNvSpPr>
            <p:nvPr/>
          </p:nvSpPr>
          <p:spPr bwMode="auto">
            <a:xfrm>
              <a:off x="0" y="1126"/>
              <a:ext cx="204" cy="14"/>
            </a:xfrm>
            <a:prstGeom prst="rect">
              <a:avLst/>
            </a:prstGeom>
            <a:solidFill>
              <a:schemeClr val="folHlink"/>
            </a:solidFill>
            <a:ln w="9525">
              <a:noFill/>
              <a:miter lim="800000"/>
            </a:ln>
          </p:spPr>
          <p:txBody>
            <a:bodyPr lIns="36000" tIns="21600" rIns="36000" bIns="1800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10" name="Rectangle 86"/>
          <p:cNvSpPr>
            <a:spLocks noGrp="1"/>
          </p:cNvSpPr>
          <p:nvPr>
            <p:ph type="title"/>
          </p:nvPr>
        </p:nvSpPr>
        <p:spPr>
          <a:xfrm>
            <a:off x="53975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111" name="Rectangle 87"/>
          <p:cNvSpPr>
            <a:spLocks noGrp="1"/>
          </p:cNvSpPr>
          <p:nvPr>
            <p:ph type="body"/>
          </p:nvPr>
        </p:nvSpPr>
        <p:spPr>
          <a:xfrm>
            <a:off x="53975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136" name="Rectangle 88"/>
          <p:cNvSpPr>
            <a:spLocks noGrp="1" noChangeArrowheads="1"/>
          </p:cNvSpPr>
          <p:nvPr>
            <p:ph type="dt" sz="half" idx="2"/>
          </p:nvPr>
        </p:nvSpPr>
        <p:spPr bwMode="auto">
          <a:xfrm>
            <a:off x="538163"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37" name="Rectangle 89"/>
          <p:cNvSpPr>
            <a:spLocks noGrp="1" noChangeArrowheads="1"/>
          </p:cNvSpPr>
          <p:nvPr>
            <p:ph type="ftr" sz="quarter" idx="3"/>
          </p:nvPr>
        </p:nvSpPr>
        <p:spPr bwMode="auto">
          <a:xfrm>
            <a:off x="323215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38" name="Rectangle 90"/>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Arial" panose="020B0604020202020204" pitchFamily="34" charset="0"/>
          <a:ea typeface="华文行楷" panose="02010800040101010101" pitchFamily="2" charset="-122"/>
        </a:defRPr>
      </a:lvl2pPr>
      <a:lvl3pPr algn="ctr" rtl="0" eaLnBrk="0" fontAlgn="base" hangingPunct="0">
        <a:spcBef>
          <a:spcPct val="0"/>
        </a:spcBef>
        <a:spcAft>
          <a:spcPct val="0"/>
        </a:spcAft>
        <a:defRPr sz="4800" b="1">
          <a:solidFill>
            <a:schemeClr val="tx2"/>
          </a:solidFill>
          <a:latin typeface="Arial" panose="020B0604020202020204" pitchFamily="34" charset="0"/>
          <a:ea typeface="华文行楷" panose="02010800040101010101" pitchFamily="2" charset="-122"/>
        </a:defRPr>
      </a:lvl3pPr>
      <a:lvl4pPr algn="ctr" rtl="0" eaLnBrk="0" fontAlgn="base" hangingPunct="0">
        <a:spcBef>
          <a:spcPct val="0"/>
        </a:spcBef>
        <a:spcAft>
          <a:spcPct val="0"/>
        </a:spcAft>
        <a:defRPr sz="4800" b="1">
          <a:solidFill>
            <a:schemeClr val="tx2"/>
          </a:solidFill>
          <a:latin typeface="Arial" panose="020B0604020202020204" pitchFamily="34" charset="0"/>
          <a:ea typeface="华文行楷" panose="02010800040101010101" pitchFamily="2" charset="-122"/>
        </a:defRPr>
      </a:lvl4pPr>
      <a:lvl5pPr algn="ctr" rtl="0" eaLnBrk="0" fontAlgn="base" hangingPunct="0">
        <a:spcBef>
          <a:spcPct val="0"/>
        </a:spcBef>
        <a:spcAft>
          <a:spcPct val="0"/>
        </a:spcAft>
        <a:defRPr sz="4800" b="1">
          <a:solidFill>
            <a:schemeClr val="tx2"/>
          </a:solidFill>
          <a:latin typeface="Arial" panose="020B0604020202020204" pitchFamily="34" charset="0"/>
          <a:ea typeface="华文行楷" panose="02010800040101010101" pitchFamily="2" charset="-122"/>
        </a:defRPr>
      </a:lvl5pPr>
      <a:lvl6pPr marL="457200" algn="ctr" rtl="0" fontAlgn="base">
        <a:spcBef>
          <a:spcPct val="0"/>
        </a:spcBef>
        <a:spcAft>
          <a:spcPct val="0"/>
        </a:spcAft>
        <a:defRPr sz="4800" b="1">
          <a:solidFill>
            <a:schemeClr val="tx2"/>
          </a:solidFill>
          <a:latin typeface="Arial" panose="020B0604020202020204" pitchFamily="34" charset="0"/>
          <a:ea typeface="华文行楷" panose="02010800040101010101" pitchFamily="2" charset="-122"/>
        </a:defRPr>
      </a:lvl6pPr>
      <a:lvl7pPr marL="914400" algn="ctr" rtl="0" fontAlgn="base">
        <a:spcBef>
          <a:spcPct val="0"/>
        </a:spcBef>
        <a:spcAft>
          <a:spcPct val="0"/>
        </a:spcAft>
        <a:defRPr sz="4800" b="1">
          <a:solidFill>
            <a:schemeClr val="tx2"/>
          </a:solidFill>
          <a:latin typeface="Arial" panose="020B0604020202020204" pitchFamily="34" charset="0"/>
          <a:ea typeface="华文行楷" panose="02010800040101010101" pitchFamily="2" charset="-122"/>
        </a:defRPr>
      </a:lvl7pPr>
      <a:lvl8pPr marL="1371600" algn="ctr" rtl="0" fontAlgn="base">
        <a:spcBef>
          <a:spcPct val="0"/>
        </a:spcBef>
        <a:spcAft>
          <a:spcPct val="0"/>
        </a:spcAft>
        <a:defRPr sz="4800" b="1">
          <a:solidFill>
            <a:schemeClr val="tx2"/>
          </a:solidFill>
          <a:latin typeface="Arial" panose="020B0604020202020204" pitchFamily="34" charset="0"/>
          <a:ea typeface="华文行楷" panose="02010800040101010101" pitchFamily="2" charset="-122"/>
        </a:defRPr>
      </a:lvl8pPr>
      <a:lvl9pPr marL="1828800" algn="ctr" rtl="0" fontAlgn="base">
        <a:spcBef>
          <a:spcPct val="0"/>
        </a:spcBef>
        <a:spcAft>
          <a:spcPct val="0"/>
        </a:spcAft>
        <a:defRPr sz="4800" b="1">
          <a:solidFill>
            <a:schemeClr val="tx2"/>
          </a:solidFill>
          <a:latin typeface="Arial" panose="020B0604020202020204" pitchFamily="34" charset="0"/>
          <a:ea typeface="华文行楷" panose="02010800040101010101" pitchFamily="2" charset="-122"/>
        </a:defRPr>
      </a:lvl9pPr>
    </p:titleStyle>
    <p:bodyStyle>
      <a:lvl1pPr marL="342900" indent="-342900" algn="l" rtl="0" eaLnBrk="0" fontAlgn="base" hangingPunct="0">
        <a:spcBef>
          <a:spcPct val="20000"/>
        </a:spcBef>
        <a:spcAft>
          <a:spcPct val="0"/>
        </a:spcAft>
        <a:buSzPct val="130000"/>
        <a:buBlip>
          <a:blip r:embed="rId1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40000"/>
        <a:buBlip>
          <a:blip r:embed="rId13"/>
        </a:buBlip>
        <a:defRPr sz="2800">
          <a:solidFill>
            <a:schemeClr val="tx1"/>
          </a:solidFill>
          <a:latin typeface="+mn-lt"/>
          <a:ea typeface="+mn-ea"/>
        </a:defRPr>
      </a:lvl2pPr>
      <a:lvl3pPr marL="1143000" indent="-228600" algn="l" rtl="0" eaLnBrk="0" fontAlgn="base" hangingPunct="0">
        <a:spcBef>
          <a:spcPct val="20000"/>
        </a:spcBef>
        <a:spcAft>
          <a:spcPct val="0"/>
        </a:spcAft>
        <a:buSzPct val="145000"/>
        <a:buBlip>
          <a:blip r:embed="rId12"/>
        </a:buBlip>
        <a:defRPr sz="2400">
          <a:solidFill>
            <a:schemeClr val="tx1"/>
          </a:solidFill>
          <a:latin typeface="+mn-lt"/>
          <a:ea typeface="+mn-ea"/>
        </a:defRPr>
      </a:lvl3pPr>
      <a:lvl4pPr marL="1600200" indent="-228600" algn="l" rtl="0" eaLnBrk="0" fontAlgn="base" hangingPunct="0">
        <a:spcBef>
          <a:spcPct val="20000"/>
        </a:spcBef>
        <a:spcAft>
          <a:spcPct val="0"/>
        </a:spcAft>
        <a:buSzPct val="150000"/>
        <a:buBlip>
          <a:blip r:embed="rId13"/>
        </a:buBlip>
        <a:defRPr sz="2000">
          <a:solidFill>
            <a:schemeClr val="tx1"/>
          </a:solidFill>
          <a:latin typeface="+mn-lt"/>
          <a:ea typeface="+mn-ea"/>
        </a:defRPr>
      </a:lvl4pPr>
      <a:lvl5pPr marL="2057400" indent="-228600" algn="l" rtl="0" eaLnBrk="0" fontAlgn="base" hangingPunct="0">
        <a:spcBef>
          <a:spcPct val="20000"/>
        </a:spcBef>
        <a:spcAft>
          <a:spcPct val="0"/>
        </a:spcAft>
        <a:buSzPct val="135000"/>
        <a:buBlip>
          <a:blip r:embed="rId12"/>
        </a:buBlip>
        <a:defRPr sz="2000">
          <a:solidFill>
            <a:schemeClr val="tx1"/>
          </a:solidFill>
          <a:latin typeface="+mn-lt"/>
          <a:ea typeface="+mn-ea"/>
        </a:defRPr>
      </a:lvl5pPr>
      <a:lvl6pPr marL="2514600" indent="-228600" algn="l" rtl="0" fontAlgn="base">
        <a:spcBef>
          <a:spcPct val="20000"/>
        </a:spcBef>
        <a:spcAft>
          <a:spcPct val="0"/>
        </a:spcAft>
        <a:buSzPct val="135000"/>
        <a:buBlip>
          <a:blip r:embed="rId12"/>
        </a:buBlip>
        <a:defRPr sz="2000">
          <a:solidFill>
            <a:schemeClr val="tx1"/>
          </a:solidFill>
          <a:latin typeface="+mn-lt"/>
          <a:ea typeface="+mn-ea"/>
        </a:defRPr>
      </a:lvl6pPr>
      <a:lvl7pPr marL="2971800" indent="-228600" algn="l" rtl="0" fontAlgn="base">
        <a:spcBef>
          <a:spcPct val="20000"/>
        </a:spcBef>
        <a:spcAft>
          <a:spcPct val="0"/>
        </a:spcAft>
        <a:buSzPct val="135000"/>
        <a:buBlip>
          <a:blip r:embed="rId12"/>
        </a:buBlip>
        <a:defRPr sz="2000">
          <a:solidFill>
            <a:schemeClr val="tx1"/>
          </a:solidFill>
          <a:latin typeface="+mn-lt"/>
          <a:ea typeface="+mn-ea"/>
        </a:defRPr>
      </a:lvl7pPr>
      <a:lvl8pPr marL="3429000" indent="-228600" algn="l" rtl="0" fontAlgn="base">
        <a:spcBef>
          <a:spcPct val="20000"/>
        </a:spcBef>
        <a:spcAft>
          <a:spcPct val="0"/>
        </a:spcAft>
        <a:buSzPct val="135000"/>
        <a:buBlip>
          <a:blip r:embed="rId12"/>
        </a:buBlip>
        <a:defRPr sz="2000">
          <a:solidFill>
            <a:schemeClr val="tx1"/>
          </a:solidFill>
          <a:latin typeface="+mn-lt"/>
          <a:ea typeface="+mn-ea"/>
        </a:defRPr>
      </a:lvl8pPr>
      <a:lvl9pPr marL="3886200" indent="-228600" algn="l" rtl="0" fontAlgn="base">
        <a:spcBef>
          <a:spcPct val="20000"/>
        </a:spcBef>
        <a:spcAft>
          <a:spcPct val="0"/>
        </a:spcAft>
        <a:buSzPct val="135000"/>
        <a:buBlip>
          <a:blip r:embed="rId12"/>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Rectangle 2"/>
          <p:cNvSpPr/>
          <p:nvPr>
            <p:ph type="title"/>
          </p:nvPr>
        </p:nvSpPr>
        <p:spPr>
          <a:xfrm>
            <a:off x="396875" y="188913"/>
            <a:ext cx="84963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p:nvPr>
            <p:ph type="body"/>
          </p:nvPr>
        </p:nvSpPr>
        <p:spPr>
          <a:xfrm>
            <a:off x="374650" y="1485900"/>
            <a:ext cx="8532813"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Black" panose="020B0A04020102020204" pitchFamily="34" charset="0"/>
          <a:ea typeface="黑体" panose="02010609060101010101" pitchFamily="49" charset="-122"/>
        </a:defRPr>
      </a:lvl2pPr>
      <a:lvl3pPr algn="ctr" rtl="0" eaLnBrk="0" fontAlgn="base" hangingPunct="0">
        <a:spcBef>
          <a:spcPct val="0"/>
        </a:spcBef>
        <a:spcAft>
          <a:spcPct val="0"/>
        </a:spcAft>
        <a:defRPr sz="4000" b="1">
          <a:solidFill>
            <a:schemeClr val="tx2"/>
          </a:solidFill>
          <a:latin typeface="Arial Black" panose="020B0A04020102020204" pitchFamily="34" charset="0"/>
          <a:ea typeface="黑体" panose="02010609060101010101" pitchFamily="49" charset="-122"/>
        </a:defRPr>
      </a:lvl3pPr>
      <a:lvl4pPr algn="ctr" rtl="0" eaLnBrk="0" fontAlgn="base" hangingPunct="0">
        <a:spcBef>
          <a:spcPct val="0"/>
        </a:spcBef>
        <a:spcAft>
          <a:spcPct val="0"/>
        </a:spcAft>
        <a:defRPr sz="4000" b="1">
          <a:solidFill>
            <a:schemeClr val="tx2"/>
          </a:solidFill>
          <a:latin typeface="Arial Black" panose="020B0A04020102020204" pitchFamily="34" charset="0"/>
          <a:ea typeface="黑体" panose="02010609060101010101" pitchFamily="49" charset="-122"/>
        </a:defRPr>
      </a:lvl4pPr>
      <a:lvl5pPr algn="ctr" rtl="0" eaLnBrk="0" fontAlgn="base" hangingPunct="0">
        <a:spcBef>
          <a:spcPct val="0"/>
        </a:spcBef>
        <a:spcAft>
          <a:spcPct val="0"/>
        </a:spcAft>
        <a:defRPr sz="4000" b="1">
          <a:solidFill>
            <a:schemeClr val="tx2"/>
          </a:solidFill>
          <a:latin typeface="Arial Black" panose="020B0A04020102020204" pitchFamily="34" charset="0"/>
          <a:ea typeface="黑体" panose="02010609060101010101" pitchFamily="49" charset="-122"/>
        </a:defRPr>
      </a:lvl5pPr>
      <a:lvl6pPr marL="457200" algn="ctr" rtl="0" fontAlgn="base">
        <a:spcBef>
          <a:spcPct val="0"/>
        </a:spcBef>
        <a:spcAft>
          <a:spcPct val="0"/>
        </a:spcAft>
        <a:defRPr sz="4000" b="1">
          <a:solidFill>
            <a:schemeClr val="tx2"/>
          </a:solidFill>
          <a:latin typeface="Arial Black" panose="020B0A04020102020204" pitchFamily="34" charset="0"/>
          <a:ea typeface="黑体" panose="02010609060101010101" pitchFamily="49" charset="-122"/>
        </a:defRPr>
      </a:lvl6pPr>
      <a:lvl7pPr marL="914400" algn="ctr" rtl="0" fontAlgn="base">
        <a:spcBef>
          <a:spcPct val="0"/>
        </a:spcBef>
        <a:spcAft>
          <a:spcPct val="0"/>
        </a:spcAft>
        <a:defRPr sz="4000" b="1">
          <a:solidFill>
            <a:schemeClr val="tx2"/>
          </a:solidFill>
          <a:latin typeface="Arial Black" panose="020B0A04020102020204" pitchFamily="34" charset="0"/>
          <a:ea typeface="黑体" panose="02010609060101010101" pitchFamily="49" charset="-122"/>
        </a:defRPr>
      </a:lvl7pPr>
      <a:lvl8pPr marL="1371600" algn="ctr" rtl="0" fontAlgn="base">
        <a:spcBef>
          <a:spcPct val="0"/>
        </a:spcBef>
        <a:spcAft>
          <a:spcPct val="0"/>
        </a:spcAft>
        <a:defRPr sz="4000" b="1">
          <a:solidFill>
            <a:schemeClr val="tx2"/>
          </a:solidFill>
          <a:latin typeface="Arial Black" panose="020B0A04020102020204" pitchFamily="34" charset="0"/>
          <a:ea typeface="黑体" panose="02010609060101010101" pitchFamily="49" charset="-122"/>
        </a:defRPr>
      </a:lvl8pPr>
      <a:lvl9pPr marL="1828800" algn="ctr" rtl="0" fontAlgn="base">
        <a:spcBef>
          <a:spcPct val="0"/>
        </a:spcBef>
        <a:spcAft>
          <a:spcPct val="0"/>
        </a:spcAft>
        <a:defRPr sz="4000" b="1">
          <a:solidFill>
            <a:schemeClr val="tx2"/>
          </a:solidFill>
          <a:latin typeface="Arial Black" panose="020B0A040201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F08C"/>
        </a:solidFill>
        <a:effectLst/>
      </p:bgPr>
    </p:bg>
    <p:spTree>
      <p:nvGrpSpPr>
        <p:cNvPr id="1" name=""/>
        <p:cNvGrpSpPr/>
        <p:nvPr/>
      </p:nvGrpSpPr>
      <p:grpSpPr/>
      <p:sp>
        <p:nvSpPr>
          <p:cNvPr id="3074" name="Rectangle 2"/>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Rectangle 3"/>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white">
      <p:bgRef idx="1003">
        <a:schemeClr val="bg2"/>
      </p:bgRef>
    </p:bg>
    <p:spTree>
      <p:nvGrpSpPr>
        <p:cNvPr id="1" name=""/>
        <p:cNvGrpSpPr/>
        <p:nvPr/>
      </p:nvGrpSpPr>
      <p:grpSpPr/>
      <p:sp>
        <p:nvSpPr>
          <p:cNvPr id="7" name="直接连接符 6"/>
          <p:cNvSpPr>
            <a:spLocks noChangeShapeType="1"/>
          </p:cNvSpPr>
          <p:nvPr/>
        </p:nvSpPr>
        <p:spPr bwMode="auto">
          <a:xfrm>
            <a:off x="514350" y="105089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文本占位符 7"/>
          <p:cNvSpPr>
            <a:spLocks noGrp="1"/>
          </p:cNvSpPr>
          <p:nvPr>
            <p:ph type="body"/>
          </p:nvPr>
        </p:nvSpPr>
        <p:spPr>
          <a:xfrm>
            <a:off x="304800" y="1554163"/>
            <a:ext cx="8686800" cy="4525962"/>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a:defRPr sz="1200">
                <a:solidFill>
                  <a:srgbClr val="D38E27"/>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pPr fontAlgn="base"/>
            <a:r>
              <a:rPr lang="zh-CN" altLang="en-US" strike="noStrike" noProof="1" smtClean="0"/>
              <a:t>单击此处编辑母版标题样式</a:t>
            </a:r>
            <a:endParaRPr lang="en-US" strike="noStrike" noProof="1"/>
          </a:p>
        </p:txBody>
      </p:sp>
      <p:sp>
        <p:nvSpPr>
          <p:cNvPr id="9" name="直接连接符 8"/>
          <p:cNvSpPr>
            <a:spLocks noChangeShapeType="1"/>
          </p:cNvSpPr>
          <p:nvPr/>
        </p:nvSpPr>
        <p:spPr bwMode="auto">
          <a:xfrm>
            <a:off x="514350" y="105089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2pPr>
      <a:lvl3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3pPr>
      <a:lvl4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4pPr>
      <a:lvl5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6pPr>
      <a:lvl7pPr marL="9144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7pPr>
      <a:lvl8pPr marL="13716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8pPr>
      <a:lvl9pPr marL="18288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0.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18.jpe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0.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0.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audio" Target="../media/audio1.wav"/><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audio" Target="../media/audio2.wav"/><Relationship Id="rId7" Type="http://schemas.openxmlformats.org/officeDocument/2006/relationships/slide" Target="slide17.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2" descr="秋叶"/>
          <p:cNvPicPr>
            <a:picLocks noChangeAspect="1"/>
          </p:cNvPicPr>
          <p:nvPr/>
        </p:nvPicPr>
        <p:blipFill>
          <a:blip r:embed="rId1"/>
          <a:stretch>
            <a:fillRect/>
          </a:stretch>
        </p:blipFill>
        <p:spPr>
          <a:xfrm>
            <a:off x="5513388" y="5307013"/>
            <a:ext cx="739775" cy="977900"/>
          </a:xfrm>
          <a:prstGeom prst="rect">
            <a:avLst/>
          </a:prstGeom>
          <a:noFill/>
          <a:ln w="9525">
            <a:noFill/>
          </a:ln>
        </p:spPr>
      </p:pic>
      <p:pic>
        <p:nvPicPr>
          <p:cNvPr id="15362" name="Picture 3" descr="秋叶"/>
          <p:cNvPicPr>
            <a:picLocks noChangeAspect="1"/>
          </p:cNvPicPr>
          <p:nvPr/>
        </p:nvPicPr>
        <p:blipFill>
          <a:blip r:embed="rId2"/>
          <a:stretch>
            <a:fillRect/>
          </a:stretch>
        </p:blipFill>
        <p:spPr>
          <a:xfrm rot="1836909">
            <a:off x="4721225" y="6143625"/>
            <a:ext cx="695325" cy="481013"/>
          </a:xfrm>
          <a:prstGeom prst="rect">
            <a:avLst/>
          </a:prstGeom>
          <a:noFill/>
          <a:ln w="9525">
            <a:noFill/>
          </a:ln>
        </p:spPr>
      </p:pic>
      <p:pic>
        <p:nvPicPr>
          <p:cNvPr id="15363" name="Picture 4" descr="8890E0A7C9AF40db803D022A5D578326# #图片框 14"/>
          <p:cNvPicPr>
            <a:picLocks noChangeAspect="1"/>
          </p:cNvPicPr>
          <p:nvPr/>
        </p:nvPicPr>
        <p:blipFill>
          <a:blip r:embed="rId3"/>
          <a:stretch>
            <a:fillRect/>
          </a:stretch>
        </p:blipFill>
        <p:spPr>
          <a:xfrm>
            <a:off x="0" y="0"/>
            <a:ext cx="9144000" cy="6907213"/>
          </a:xfrm>
          <a:prstGeom prst="rect">
            <a:avLst/>
          </a:prstGeom>
          <a:noFill/>
          <a:ln w="9525">
            <a:noFill/>
          </a:ln>
        </p:spPr>
      </p:pic>
      <p:sp>
        <p:nvSpPr>
          <p:cNvPr id="15364" name="Text Box 5" descr="29AC5924454945c68965F6DBF64B7B8F# #文本框 15"/>
          <p:cNvSpPr txBox="1"/>
          <p:nvPr/>
        </p:nvSpPr>
        <p:spPr>
          <a:xfrm>
            <a:off x="428625" y="3571875"/>
            <a:ext cx="9048750" cy="1200150"/>
          </a:xfrm>
          <a:prstGeom prst="rect">
            <a:avLst/>
          </a:prstGeom>
          <a:noFill/>
          <a:ln w="9525">
            <a:noFill/>
          </a:ln>
        </p:spPr>
        <p:txBody>
          <a:bodyPr anchor="t">
            <a:spAutoFit/>
          </a:bodyPr>
          <a:p>
            <a:pPr>
              <a:spcBef>
                <a:spcPct val="50000"/>
              </a:spcBef>
            </a:pPr>
            <a:r>
              <a:rPr lang="en-US" altLang="zh-CN" sz="7200" b="1" dirty="0">
                <a:solidFill>
                  <a:srgbClr val="FF0066"/>
                </a:solidFill>
                <a:latin typeface="Times New Roman" panose="02020603050405020304" pitchFamily="18" charset="0"/>
                <a:ea typeface="宋体" panose="02010600030101010101" pitchFamily="2" charset="-122"/>
              </a:rPr>
              <a:t>26 </a:t>
            </a:r>
            <a:r>
              <a:rPr lang="zh-CN" altLang="en-US" sz="7200" b="1" dirty="0">
                <a:solidFill>
                  <a:srgbClr val="FF0066"/>
                </a:solidFill>
                <a:latin typeface="Times New Roman" panose="02020603050405020304" pitchFamily="18" charset="0"/>
                <a:ea typeface="宋体" panose="02010600030101010101" pitchFamily="2" charset="-122"/>
              </a:rPr>
              <a:t>我的伯父鲁迅先生</a:t>
            </a:r>
            <a:endParaRPr lang="zh-CN" altLang="en-US" sz="7200" b="1" dirty="0">
              <a:solidFill>
                <a:srgbClr val="FF0066"/>
              </a:solidFill>
              <a:latin typeface="Times New Roman" panose="02020603050405020304" pitchFamily="18"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Picture 2" descr="图片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4339" name="Text Box 3"/>
          <p:cNvSpPr txBox="1"/>
          <p:nvPr/>
        </p:nvSpPr>
        <p:spPr>
          <a:xfrm>
            <a:off x="1187450" y="1628775"/>
            <a:ext cx="6337300" cy="4119563"/>
          </a:xfrm>
          <a:prstGeom prst="rect">
            <a:avLst/>
          </a:prstGeom>
          <a:noFill/>
          <a:ln w="9525">
            <a:noFill/>
          </a:ln>
        </p:spPr>
        <p:txBody>
          <a:bodyPr anchor="t">
            <a:spAutoFit/>
          </a:bodyPr>
          <a:p>
            <a:pPr>
              <a:spcBef>
                <a:spcPct val="50000"/>
              </a:spcBef>
            </a:pPr>
            <a:r>
              <a:rPr lang="zh-CN" altLang="en-US" sz="48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联系上文，因为我读</a:t>
            </a:r>
            <a:r>
              <a:rPr lang="en-US" altLang="zh-CN" sz="3600" b="1" dirty="0">
                <a:latin typeface="楷体_GB2312" pitchFamily="49" charset="-122"/>
                <a:ea typeface="楷体_GB2312" pitchFamily="49" charset="-122"/>
              </a:rPr>
              <a:t>《</a:t>
            </a:r>
            <a:r>
              <a:rPr lang="zh-CN" altLang="en-US" sz="3600" b="1" dirty="0">
                <a:latin typeface="楷体_GB2312" pitchFamily="49" charset="-122"/>
                <a:ea typeface="楷体_GB2312" pitchFamily="49" charset="-122"/>
              </a:rPr>
              <a:t>水浒传</a:t>
            </a:r>
            <a:r>
              <a:rPr lang="en-US" altLang="zh-CN" sz="3600" b="1" dirty="0">
                <a:latin typeface="楷体_GB2312" pitchFamily="49" charset="-122"/>
                <a:ea typeface="楷体_GB2312" pitchFamily="49" charset="-122"/>
              </a:rPr>
              <a:t>》</a:t>
            </a:r>
            <a:r>
              <a:rPr lang="zh-CN" altLang="en-US" sz="3600" b="1" dirty="0">
                <a:latin typeface="楷体_GB2312" pitchFamily="49" charset="-122"/>
                <a:ea typeface="楷体_GB2312" pitchFamily="49" charset="-122"/>
              </a:rPr>
              <a:t>没把内容搞清楚还张冠李戴地乱说一气，伯父说的这句话。话中</a:t>
            </a:r>
            <a:r>
              <a:rPr lang="zh-CN" altLang="en-US" sz="3600" b="1" dirty="0">
                <a:solidFill>
                  <a:srgbClr val="FF0000"/>
                </a:solidFill>
                <a:latin typeface="楷体_GB2312" pitchFamily="49" charset="-122"/>
                <a:ea typeface="楷体_GB2312" pitchFamily="49" charset="-122"/>
              </a:rPr>
              <a:t>婉转地不失风趣地批评教育了我，读书要认真，不能囫囵吞枣。</a:t>
            </a:r>
            <a:r>
              <a:rPr lang="zh-CN" altLang="en-US" sz="3600" b="1" dirty="0">
                <a:latin typeface="楷体_GB2312" pitchFamily="49" charset="-122"/>
                <a:ea typeface="楷体_GB2312" pitchFamily="49" charset="-122"/>
              </a:rPr>
              <a:t>反映了鲁迅先生关心、爱护青少年的品质。</a:t>
            </a:r>
            <a:endParaRPr lang="zh-CN" altLang="en-US" sz="36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ppt_x</p:attrName>
                                        </p:attrNameLst>
                                      </p:cBhvr>
                                      <p:tavLst>
                                        <p:tav tm="0">
                                          <p:val>
                                            <p:strVal val="1+#ppt_w/2"/>
                                          </p:val>
                                        </p:tav>
                                        <p:tav tm="100000">
                                          <p:val>
                                            <p:strVal val="#ppt_x"/>
                                          </p:val>
                                        </p:tav>
                                      </p:tavLst>
                                    </p:anim>
                                    <p:anim calcmode="lin" valueType="num">
                                      <p:cBhvr>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Picture 2" descr="图片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6387" name="Text Box 3"/>
          <p:cNvSpPr txBox="1"/>
          <p:nvPr/>
        </p:nvSpPr>
        <p:spPr>
          <a:xfrm>
            <a:off x="1000125" y="2643188"/>
            <a:ext cx="7010400" cy="1555750"/>
          </a:xfrm>
          <a:prstGeom prst="rect">
            <a:avLst/>
          </a:prstGeom>
          <a:noFill/>
          <a:ln w="9525">
            <a:noFill/>
          </a:ln>
        </p:spPr>
        <p:txBody>
          <a:bodyPr anchor="t">
            <a:spAutoFit/>
          </a:bodyPr>
          <a:p>
            <a:pPr>
              <a:spcBef>
                <a:spcPct val="50000"/>
              </a:spcBef>
            </a:pPr>
            <a:r>
              <a:rPr lang="zh-CN" altLang="en-US" sz="4800" b="1" dirty="0">
                <a:latin typeface="楷体_GB2312" pitchFamily="49" charset="-122"/>
                <a:ea typeface="楷体_GB2312" pitchFamily="49" charset="-122"/>
              </a:rPr>
              <a:t>   </a:t>
            </a:r>
            <a:r>
              <a:rPr lang="zh-CN" altLang="en-US" sz="4800" b="1" dirty="0">
                <a:latin typeface="Times New Roman" panose="02020603050405020304" pitchFamily="18" charset="0"/>
                <a:ea typeface="楷体_GB2312" pitchFamily="49" charset="-122"/>
              </a:rPr>
              <a:t>“</a:t>
            </a:r>
            <a:r>
              <a:rPr lang="zh-CN" altLang="en-US" sz="4800" b="1" dirty="0">
                <a:latin typeface="楷体_GB2312" pitchFamily="49" charset="-122"/>
                <a:ea typeface="楷体_GB2312" pitchFamily="49" charset="-122"/>
              </a:rPr>
              <a:t>你想，四周围黑洞洞的，还不容易碰壁吗？</a:t>
            </a:r>
            <a:r>
              <a:rPr lang="zh-CN" altLang="en-US" sz="4800" b="1" dirty="0">
                <a:latin typeface="Times New Roman" panose="02020603050405020304" pitchFamily="18" charset="0"/>
                <a:ea typeface="楷体_GB2312" pitchFamily="49" charset="-122"/>
              </a:rPr>
              <a:t>”</a:t>
            </a:r>
            <a:endParaRPr lang="zh-CN" altLang="en-US" sz="4800" b="1" dirty="0">
              <a:latin typeface="楷体_GB2312" pitchFamily="49" charset="-122"/>
              <a:ea typeface="楷体_GB2312" pitchFamily="49" charset="-122"/>
            </a:endParaRPr>
          </a:p>
        </p:txBody>
      </p:sp>
      <p:sp>
        <p:nvSpPr>
          <p:cNvPr id="16391" name="Text Box 7"/>
          <p:cNvSpPr txBox="1"/>
          <p:nvPr/>
        </p:nvSpPr>
        <p:spPr>
          <a:xfrm>
            <a:off x="1116013" y="1412875"/>
            <a:ext cx="3816350" cy="641350"/>
          </a:xfrm>
          <a:prstGeom prst="rect">
            <a:avLst/>
          </a:prstGeom>
          <a:noFill/>
          <a:ln w="9525">
            <a:noFill/>
          </a:ln>
        </p:spPr>
        <p:txBody>
          <a:bodyPr anchor="t">
            <a:spAutoFit/>
          </a:bodyPr>
          <a:p>
            <a:pPr>
              <a:spcBef>
                <a:spcPct val="50000"/>
              </a:spcBef>
            </a:pPr>
            <a:r>
              <a:rPr lang="en-US" altLang="zh-CN" sz="3600" b="1" dirty="0">
                <a:solidFill>
                  <a:srgbClr val="0000FF"/>
                </a:solidFill>
                <a:latin typeface="Arial" panose="020B0604020202020204" pitchFamily="34" charset="0"/>
                <a:ea typeface="宋体" panose="02010600030101010101" pitchFamily="2" charset="-122"/>
              </a:rPr>
              <a:t>2</a:t>
            </a:r>
            <a:r>
              <a:rPr lang="zh-CN" altLang="en-US" sz="3600" b="1" dirty="0">
                <a:solidFill>
                  <a:srgbClr val="0000FF"/>
                </a:solidFill>
                <a:latin typeface="Arial" panose="020B0604020202020204" pitchFamily="34" charset="0"/>
                <a:ea typeface="宋体" panose="02010600030101010101" pitchFamily="2" charset="-122"/>
              </a:rPr>
              <a:t>、交流“碰壁”</a:t>
            </a:r>
            <a:endParaRPr lang="en-US" altLang="zh-CN" sz="3600" b="1" dirty="0">
              <a:solidFill>
                <a:srgbClr val="0000FF"/>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down)">
                                      <p:cBhvr>
                                        <p:cTn id="7" dur="580">
                                          <p:stCondLst>
                                            <p:cond delay="0"/>
                                          </p:stCondLst>
                                        </p:cTn>
                                        <p:tgtEl>
                                          <p:spTgt spid="16391"/>
                                        </p:tgtEl>
                                      </p:cBhvr>
                                    </p:animEffect>
                                    <p:anim calcmode="lin" valueType="num">
                                      <p:cBhvr>
                                        <p:cTn id="8" dur="1822" tmFilter="0,0; 0.14,0.36; 0.43,0.73; 0.71,0.91; 1.0,1.0">
                                          <p:stCondLst>
                                            <p:cond delay="0"/>
                                          </p:stCondLst>
                                        </p:cTn>
                                        <p:tgtEl>
                                          <p:spTgt spid="163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1"/>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6391"/>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6391"/>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6391"/>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6391"/>
                                        </p:tgtEl>
                                      </p:cBhvr>
                                      <p:to x="100000" y="60000"/>
                                    </p:animScale>
                                    <p:animScale>
                                      <p:cBhvr>
                                        <p:cTn id="14" dur="166" decel="50000">
                                          <p:stCondLst>
                                            <p:cond delay="676"/>
                                          </p:stCondLst>
                                        </p:cTn>
                                        <p:tgtEl>
                                          <p:spTgt spid="16391"/>
                                        </p:tgtEl>
                                      </p:cBhvr>
                                      <p:to x="100000" y="100000"/>
                                    </p:animScale>
                                    <p:animScale>
                                      <p:cBhvr>
                                        <p:cTn id="15" dur="26">
                                          <p:stCondLst>
                                            <p:cond delay="1312"/>
                                          </p:stCondLst>
                                        </p:cTn>
                                        <p:tgtEl>
                                          <p:spTgt spid="16391"/>
                                        </p:tgtEl>
                                      </p:cBhvr>
                                      <p:to x="100000" y="80000"/>
                                    </p:animScale>
                                    <p:animScale>
                                      <p:cBhvr>
                                        <p:cTn id="16" dur="166" decel="50000">
                                          <p:stCondLst>
                                            <p:cond delay="1338"/>
                                          </p:stCondLst>
                                        </p:cTn>
                                        <p:tgtEl>
                                          <p:spTgt spid="16391"/>
                                        </p:tgtEl>
                                      </p:cBhvr>
                                      <p:to x="100000" y="100000"/>
                                    </p:animScale>
                                    <p:animScale>
                                      <p:cBhvr>
                                        <p:cTn id="17" dur="26">
                                          <p:stCondLst>
                                            <p:cond delay="1642"/>
                                          </p:stCondLst>
                                        </p:cTn>
                                        <p:tgtEl>
                                          <p:spTgt spid="16391"/>
                                        </p:tgtEl>
                                      </p:cBhvr>
                                      <p:to x="100000" y="90000"/>
                                    </p:animScale>
                                    <p:animScale>
                                      <p:cBhvr>
                                        <p:cTn id="18" dur="166" decel="50000">
                                          <p:stCondLst>
                                            <p:cond delay="1668"/>
                                          </p:stCondLst>
                                        </p:cTn>
                                        <p:tgtEl>
                                          <p:spTgt spid="16391"/>
                                        </p:tgtEl>
                                      </p:cBhvr>
                                      <p:to x="100000" y="100000"/>
                                    </p:animScale>
                                    <p:animScale>
                                      <p:cBhvr>
                                        <p:cTn id="19" dur="26">
                                          <p:stCondLst>
                                            <p:cond delay="1808"/>
                                          </p:stCondLst>
                                        </p:cTn>
                                        <p:tgtEl>
                                          <p:spTgt spid="16391"/>
                                        </p:tgtEl>
                                      </p:cBhvr>
                                      <p:to x="100000" y="95000"/>
                                    </p:animScale>
                                    <p:animScale>
                                      <p:cBhvr>
                                        <p:cTn id="20" dur="166" decel="50000">
                                          <p:stCondLst>
                                            <p:cond delay="1834"/>
                                          </p:stCondLst>
                                        </p:cTn>
                                        <p:tgtEl>
                                          <p:spTgt spid="16391"/>
                                        </p:tgtEl>
                                      </p:cBhvr>
                                      <p:to x="100000" y="100000"/>
                                    </p:animScale>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6387"/>
                                        </p:tgtEl>
                                        <p:attrNameLst>
                                          <p:attrName>style.visibility</p:attrName>
                                        </p:attrNameLst>
                                      </p:cBhvr>
                                      <p:to>
                                        <p:strVal val="visible"/>
                                      </p:to>
                                    </p:set>
                                    <p:anim calcmode="lin" valueType="num">
                                      <p:cBhvr>
                                        <p:cTn id="24" dur="500" fill="hold"/>
                                        <p:tgtEl>
                                          <p:spTgt spid="16387"/>
                                        </p:tgtEl>
                                        <p:attrNameLst>
                                          <p:attrName>ppt_x</p:attrName>
                                        </p:attrNameLst>
                                      </p:cBhvr>
                                      <p:tavLst>
                                        <p:tav tm="0">
                                          <p:val>
                                            <p:strVal val="1+#ppt_w/2"/>
                                          </p:val>
                                        </p:tav>
                                        <p:tav tm="100000">
                                          <p:val>
                                            <p:strVal val="#ppt_x"/>
                                          </p:val>
                                        </p:tav>
                                      </p:tavLst>
                                    </p:anim>
                                    <p:anim calcmode="lin" valueType="num">
                                      <p:cBhvr>
                                        <p:cTn id="25"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Picture 2" descr="图片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8674" name="Rectangle 3"/>
          <p:cNvSpPr/>
          <p:nvPr/>
        </p:nvSpPr>
        <p:spPr>
          <a:xfrm>
            <a:off x="303213" y="765175"/>
            <a:ext cx="8229600" cy="2447925"/>
          </a:xfrm>
          <a:prstGeom prst="rect">
            <a:avLst/>
          </a:prstGeom>
          <a:noFill/>
          <a:ln w="9525">
            <a:noFill/>
          </a:ln>
        </p:spPr>
        <p:txBody>
          <a:bodyPr anchor="t"/>
          <a:p>
            <a:pPr marL="342900" indent="-342900">
              <a:spcBef>
                <a:spcPct val="20000"/>
              </a:spcBef>
            </a:pPr>
            <a:r>
              <a:rPr lang="zh-CN" altLang="en-US" sz="3200" dirty="0">
                <a:latin typeface="Arial" panose="020B0604020202020204" pitchFamily="34" charset="0"/>
                <a:ea typeface="宋体" panose="02010600030101010101" pitchFamily="2" charset="-122"/>
              </a:rPr>
              <a:t>  “四周黑洞洞的”指的是旧社会的黑暗。</a:t>
            </a:r>
            <a:endParaRPr lang="zh-CN" altLang="en-US" sz="3200" dirty="0">
              <a:latin typeface="Arial" panose="020B0604020202020204" pitchFamily="34" charset="0"/>
              <a:ea typeface="宋体" panose="02010600030101010101" pitchFamily="2" charset="-122"/>
            </a:endParaRPr>
          </a:p>
          <a:p>
            <a:pPr marL="342900" indent="-342900">
              <a:spcBef>
                <a:spcPct val="20000"/>
              </a:spcBef>
            </a:pPr>
            <a:endParaRPr lang="zh-CN" altLang="en-US" sz="3200" dirty="0">
              <a:latin typeface="Arial" panose="020B0604020202020204" pitchFamily="34" charset="0"/>
              <a:ea typeface="宋体" panose="02010600030101010101" pitchFamily="2" charset="-122"/>
            </a:endParaRPr>
          </a:p>
          <a:p>
            <a:pPr marL="342900" indent="-342900">
              <a:spcBef>
                <a:spcPct val="20000"/>
              </a:spcBef>
            </a:pPr>
            <a:r>
              <a:rPr lang="zh-CN" altLang="en-US" sz="3200" dirty="0">
                <a:latin typeface="Arial" panose="020B0604020202020204" pitchFamily="34" charset="0"/>
                <a:ea typeface="宋体" panose="02010600030101010101" pitchFamily="2" charset="-122"/>
              </a:rPr>
              <a:t>  “碰壁”指做事不顺当。因为这里指的是与反动势力作斗争时受到的挫折与迫害这句话的意思鲁迅用幽默的语言讽刺了当时的黑暗。</a:t>
            </a:r>
            <a:endParaRPr lang="zh-CN" altLang="en-US" sz="3200" dirty="0">
              <a:latin typeface="Arial" panose="020B0604020202020204" pitchFamily="34" charset="0"/>
              <a:ea typeface="宋体" panose="02010600030101010101" pitchFamily="2" charset="-122"/>
            </a:endParaRPr>
          </a:p>
          <a:p>
            <a:pPr marL="342900" indent="-342900">
              <a:spcBef>
                <a:spcPct val="20000"/>
              </a:spcBef>
            </a:pPr>
            <a:endParaRPr lang="zh-CN" altLang="en-US" sz="3200" dirty="0">
              <a:latin typeface="Arial" panose="020B0604020202020204" pitchFamily="34" charset="0"/>
              <a:ea typeface="宋体" panose="02010600030101010101" pitchFamily="2" charset="-122"/>
            </a:endParaRPr>
          </a:p>
          <a:p>
            <a:pPr marL="342900" indent="-342900">
              <a:spcBef>
                <a:spcPct val="20000"/>
              </a:spcBef>
            </a:pPr>
            <a:r>
              <a:rPr lang="zh-CN" altLang="en-US" sz="3200" dirty="0">
                <a:latin typeface="Arial" panose="020B0604020202020204" pitchFamily="34" charset="0"/>
                <a:ea typeface="宋体" panose="02010600030101010101" pitchFamily="2" charset="-122"/>
              </a:rPr>
              <a:t>  “四周黑洞洞的，还不容易碰壁吗？ </a:t>
            </a:r>
            <a:r>
              <a:rPr lang="zh-CN" altLang="en-US" sz="3200" dirty="0">
                <a:solidFill>
                  <a:srgbClr val="FF0000"/>
                </a:solidFill>
                <a:latin typeface="Arial" panose="020B0604020202020204" pitchFamily="34" charset="0"/>
                <a:ea typeface="宋体" panose="02010600030101010101" pitchFamily="2" charset="-122"/>
              </a:rPr>
              <a:t>意思是指在暗无天日的旧社会，革命者处处受压迫，人民革命斗争处处遭到镇压。</a:t>
            </a:r>
            <a:endParaRPr lang="zh-CN" altLang="en-US" sz="3200"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p:nvPr>
        </p:nvSpPr>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0722" name="Rectangle 3"/>
          <p:cNvSpPr>
            <a:spLocks noGrp="1"/>
          </p:cNvSpPr>
          <p:nvPr>
            <p:ph idx="1"/>
          </p:nvPr>
        </p:nvSpPr>
        <p:spPr>
          <a:ln/>
        </p:spPr>
        <p:txBody>
          <a:bodyPr vert="horz" wrap="square" lIns="91440" tIns="45720" rIns="91440" bIns="45720" anchor="t"/>
          <a:p>
            <a:pPr eaLnBrk="1" hangingPunct="1"/>
            <a:endParaRPr lang="zh-CN" altLang="en-US" dirty="0"/>
          </a:p>
        </p:txBody>
      </p:sp>
      <p:pic>
        <p:nvPicPr>
          <p:cNvPr id="30723" name="Picture 4" descr="http_imgload35"/>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0724" name="Rectangle 5"/>
          <p:cNvSpPr/>
          <p:nvPr/>
        </p:nvSpPr>
        <p:spPr>
          <a:xfrm>
            <a:off x="107950" y="620713"/>
            <a:ext cx="7772400" cy="5976937"/>
          </a:xfrm>
          <a:prstGeom prst="rect">
            <a:avLst/>
          </a:prstGeom>
          <a:noFill/>
          <a:ln w="9525">
            <a:noFill/>
          </a:ln>
        </p:spPr>
        <p:txBody>
          <a:bodyPr anchor="t"/>
          <a:p>
            <a:pPr marL="342900" indent="-342900">
              <a:lnSpc>
                <a:spcPct val="80000"/>
              </a:lnSpc>
              <a:spcBef>
                <a:spcPct val="20000"/>
              </a:spcBef>
              <a:buChar char="•"/>
            </a:pPr>
            <a:endParaRPr lang="zh-CN" altLang="en-US" sz="2000" dirty="0">
              <a:latin typeface="Arial" panose="020B0604020202020204" pitchFamily="34" charset="0"/>
              <a:ea typeface="宋体" panose="02010600030101010101" pitchFamily="2" charset="-122"/>
            </a:endParaRPr>
          </a:p>
          <a:p>
            <a:pPr marL="342900" indent="-342900">
              <a:lnSpc>
                <a:spcPct val="80000"/>
              </a:lnSpc>
              <a:spcBef>
                <a:spcPct val="20000"/>
              </a:spcBef>
            </a:pPr>
            <a:r>
              <a:rPr lang="zh-CN" altLang="en-US" sz="4000" dirty="0">
                <a:solidFill>
                  <a:srgbClr val="990000"/>
                </a:solidFill>
                <a:latin typeface="Arial" panose="020B0604020202020204" pitchFamily="34" charset="0"/>
                <a:ea typeface="隶书" panose="02010509060101010101" pitchFamily="49" charset="-122"/>
              </a:rPr>
              <a:t>  小资料：</a:t>
            </a:r>
            <a:endParaRPr lang="zh-CN" altLang="en-US" sz="4000" dirty="0">
              <a:solidFill>
                <a:srgbClr val="990000"/>
              </a:solidFill>
              <a:latin typeface="Arial" panose="020B0604020202020204" pitchFamily="34" charset="0"/>
              <a:ea typeface="隶书" panose="02010509060101010101" pitchFamily="49" charset="-122"/>
            </a:endParaRPr>
          </a:p>
          <a:p>
            <a:pPr marL="342900" indent="-342900">
              <a:lnSpc>
                <a:spcPct val="80000"/>
              </a:lnSpc>
              <a:spcBef>
                <a:spcPct val="20000"/>
              </a:spcBef>
            </a:pPr>
            <a:r>
              <a:rPr lang="zh-CN" altLang="en-US" sz="4000" dirty="0">
                <a:solidFill>
                  <a:srgbClr val="0000FF"/>
                </a:solidFill>
                <a:latin typeface="Arial" panose="020B0604020202020204" pitchFamily="34" charset="0"/>
                <a:ea typeface="黑体" panose="02010609060101010101" pitchFamily="49" charset="-122"/>
              </a:rPr>
              <a:t>         </a:t>
            </a:r>
            <a:r>
              <a:rPr lang="zh-CN" altLang="en-US" sz="4000" dirty="0">
                <a:solidFill>
                  <a:srgbClr val="0000FF"/>
                </a:solidFill>
                <a:latin typeface="隶书" panose="02010509060101010101" pitchFamily="49" charset="-122"/>
                <a:ea typeface="隶书" panose="02010509060101010101" pitchFamily="49" charset="-122"/>
              </a:rPr>
              <a:t>当时的社会非常黑暗，劳动人民过着饥寒交迫暗无天日的悲惨生活，鲁迅先生写了许多文章，抨击国民党反动派的黑暗统治，揭露旧社会的罪恶，号召人民奋起抗争，引起反动派的极度恐慌，他们千方百计地查禁鲁迅的作品，不允许发表，而且对他本人进行了残酷的迫害。</a:t>
            </a:r>
            <a:r>
              <a:rPr lang="zh-CN" altLang="en-US" sz="4000" dirty="0">
                <a:latin typeface="隶书" panose="02010509060101010101" pitchFamily="49" charset="-122"/>
                <a:ea typeface="隶书" panose="02010509060101010101" pitchFamily="49" charset="-122"/>
              </a:rPr>
              <a:t> </a:t>
            </a:r>
            <a:endParaRPr lang="zh-CN" altLang="en-US" sz="4000" dirty="0">
              <a:latin typeface="隶书" panose="02010509060101010101" pitchFamily="49" charset="-122"/>
              <a:ea typeface="隶书" panose="02010509060101010101" pitchFamily="49" charset="-122"/>
            </a:endParaRPr>
          </a:p>
          <a:p>
            <a:pPr marL="342900" indent="-342900">
              <a:lnSpc>
                <a:spcPct val="80000"/>
              </a:lnSpc>
              <a:spcBef>
                <a:spcPct val="20000"/>
              </a:spcBef>
            </a:pP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noChangeArrowheads="1"/>
          </p:cNvSpPr>
          <p:nvPr>
            <p:ph type="title"/>
          </p:nvPr>
        </p:nvSpPr>
        <p:spPr>
          <a:xfrm>
            <a:off x="490537" y="603250"/>
            <a:ext cx="4648200" cy="738188"/>
          </a:xfrm>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600" b="1" i="0" u="none" strike="noStrike" kern="1200" cap="all" spc="0" normalizeH="0" baseline="0" noProof="0">
                <a:ln>
                  <a:noFill/>
                </a:ln>
                <a:solidFill>
                  <a:srgbClr val="0000FF"/>
                </a:solidFill>
                <a:effectLst>
                  <a:reflection blurRad="12700" stA="48000" endA="300" endPos="55000" dir="5400000" sy="-90000" algn="bl" rotWithShape="0"/>
                </a:effectLst>
                <a:uLnTx/>
                <a:uFillTx/>
                <a:latin typeface="华文中宋" panose="02010600040101010101" pitchFamily="2" charset="-122"/>
                <a:ea typeface="华文中宋" panose="02010600040101010101" pitchFamily="2" charset="-122"/>
                <a:cs typeface="+mj-cs"/>
              </a:rPr>
              <a:t>3</a:t>
            </a:r>
            <a:r>
              <a:rPr kumimoji="0" lang="zh-CN" altLang="en-US" sz="3600" b="1" i="0" u="none" strike="noStrike" kern="1200" cap="all" spc="0" normalizeH="0" baseline="0" noProof="0">
                <a:ln>
                  <a:noFill/>
                </a:ln>
                <a:solidFill>
                  <a:srgbClr val="0000FF"/>
                </a:solidFill>
                <a:effectLst>
                  <a:reflection blurRad="12700" stA="48000" endA="300" endPos="55000" dir="5400000" sy="-90000" algn="bl" rotWithShape="0"/>
                </a:effectLst>
                <a:uLnTx/>
                <a:uFillTx/>
                <a:latin typeface="华文中宋" panose="02010600040101010101" pitchFamily="2" charset="-122"/>
                <a:ea typeface="华文中宋" panose="02010600040101010101" pitchFamily="2" charset="-122"/>
                <a:cs typeface="+mj-cs"/>
              </a:rPr>
              <a:t>、交流“救助车夫”</a:t>
            </a:r>
            <a:endParaRPr kumimoji="0" lang="zh-CN" altLang="en-US" sz="3600" b="1" i="0" u="none" strike="noStrike" kern="1200" cap="all" spc="0" normalizeH="0" baseline="0" noProof="0">
              <a:ln>
                <a:noFill/>
              </a:ln>
              <a:solidFill>
                <a:srgbClr val="0000FF"/>
              </a:solidFill>
              <a:effectLst>
                <a:reflection blurRad="12700" stA="48000" endA="300" endPos="55000" dir="5400000" sy="-90000" algn="bl" rotWithShape="0"/>
              </a:effectLst>
              <a:uLnTx/>
              <a:uFillTx/>
              <a:latin typeface="华文中宋" panose="02010600040101010101" pitchFamily="2" charset="-122"/>
              <a:ea typeface="华文中宋" panose="02010600040101010101" pitchFamily="2" charset="-122"/>
              <a:cs typeface="+mj-cs"/>
            </a:endParaRPr>
          </a:p>
        </p:txBody>
      </p:sp>
      <p:sp>
        <p:nvSpPr>
          <p:cNvPr id="44035" name="Rectangle 3"/>
          <p:cNvSpPr>
            <a:spLocks noGrp="1" noChangeArrowheads="1"/>
          </p:cNvSpPr>
          <p:nvPr>
            <p:ph idx="1"/>
          </p:nvPr>
        </p:nvSpPr>
        <p:spPr>
          <a:xfrm>
            <a:off x="677863" y="2805113"/>
            <a:ext cx="7766050" cy="3467100"/>
          </a:xfrm>
        </p:spPr>
        <p:txBody>
          <a:bodyPr vert="horz" wrap="square" lIns="91440" tIns="45720" rIns="91440" bIns="45720" numCol="1" anchor="t" anchorCtr="0" compatLnSpc="1">
            <a:normAutofit fontScale="92500" lnSpcReduction="10000"/>
          </a:bodyPr>
          <a:lstStyle/>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defRPr/>
            </a:pPr>
            <a:endParaRPr kumimoji="0" lang="zh-CN" altLang="en-US" sz="3200" b="1" i="0" u="none" strike="noStrike" kern="1200" cap="none" spc="0" normalizeH="0" baseline="0" noProof="0">
              <a:ln>
                <a:noFill/>
              </a:ln>
              <a:solidFill>
                <a:srgbClr val="006600"/>
              </a:solidFill>
              <a:effectLst/>
              <a:uLnTx/>
              <a:uFillTx/>
              <a:latin typeface="+mn-lt"/>
              <a:ea typeface="楷体_GB2312" pitchFamily="49" charset="-122"/>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panose="05020102010507070707"/>
              <a:buChar char=""/>
              <a:defRPr/>
            </a:pP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爸爸</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跑</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到伯父家里，不一会儿，就跟伯父</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拿</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了药和纱布出来。他们把那个拉车的</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扶</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上车子，一个</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蹲</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着，一个半</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跪</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着，爸爸拿镊子</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夹</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出碎玻璃片，伯父拿硼酸水给他</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洗</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干净。他们又给他</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敷</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上药，</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扎</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好绷带。</a:t>
            </a:r>
            <a:endPar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panose="05020102010507070707"/>
              <a:buChar char=""/>
              <a:defRPr/>
            </a:pP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伯父又</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掏</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出一些钱来给他，</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叫</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他在家里休养几天，把剩下的药和绷带也</a:t>
            </a:r>
            <a:r>
              <a:rPr kumimoji="0" lang="zh-CN" altLang="en-US" sz="3200" b="1" i="0" u="none" strike="noStrike" kern="1200" cap="none" spc="0" normalizeH="0" baseline="0" noProof="0">
                <a:ln>
                  <a:noFill/>
                </a:ln>
                <a:solidFill>
                  <a:srgbClr val="FF0000"/>
                </a:solidFill>
                <a:effectLst/>
                <a:uLnTx/>
                <a:uFillTx/>
                <a:latin typeface="+mn-lt"/>
                <a:ea typeface="楷体_GB2312" pitchFamily="49" charset="-122"/>
                <a:cs typeface="+mn-cs"/>
              </a:rPr>
              <a:t>给</a:t>
            </a:r>
            <a:r>
              <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rPr>
              <a:t>了他。</a:t>
            </a:r>
            <a:endParaRPr kumimoji="0" lang="zh-CN" altLang="en-US" sz="3200" b="1" i="0" u="none" strike="noStrike" kern="1200" cap="none" spc="0" normalizeH="0" baseline="0" noProof="0">
              <a:ln>
                <a:noFill/>
              </a:ln>
              <a:solidFill>
                <a:srgbClr val="3333FF"/>
              </a:solidFill>
              <a:effectLst/>
              <a:uLnTx/>
              <a:uFillTx/>
              <a:latin typeface="+mn-lt"/>
              <a:ea typeface="楷体_GB2312" pitchFamily="49" charset="-122"/>
              <a:cs typeface="+mn-cs"/>
            </a:endParaRPr>
          </a:p>
        </p:txBody>
      </p:sp>
      <p:pic>
        <p:nvPicPr>
          <p:cNvPr id="32771" name="Picture 4" descr="pic_270752"/>
          <p:cNvPicPr>
            <a:picLocks noChangeAspect="1"/>
          </p:cNvPicPr>
          <p:nvPr/>
        </p:nvPicPr>
        <p:blipFill>
          <a:blip r:embed="rId1"/>
          <a:stretch>
            <a:fillRect/>
          </a:stretch>
        </p:blipFill>
        <p:spPr>
          <a:xfrm>
            <a:off x="5045075" y="203200"/>
            <a:ext cx="4098925" cy="2716213"/>
          </a:xfrm>
          <a:prstGeom prst="rect">
            <a:avLst/>
          </a:prstGeom>
          <a:noFill/>
          <a:ln w="9525">
            <a:noFill/>
          </a:ln>
        </p:spPr>
      </p:pic>
      <p:sp>
        <p:nvSpPr>
          <p:cNvPr id="44037" name="Text Box 5"/>
          <p:cNvSpPr txBox="1"/>
          <p:nvPr/>
        </p:nvSpPr>
        <p:spPr>
          <a:xfrm>
            <a:off x="606425" y="1566863"/>
            <a:ext cx="4456113" cy="1190625"/>
          </a:xfrm>
          <a:prstGeom prst="rect">
            <a:avLst/>
          </a:prstGeom>
          <a:noFill/>
          <a:ln w="9525">
            <a:noFill/>
          </a:ln>
        </p:spPr>
        <p:txBody>
          <a:bodyPr anchor="t">
            <a:spAutoFit/>
          </a:bodyPr>
          <a:p>
            <a:r>
              <a:rPr lang="zh-CN" altLang="en-US" sz="3600" b="1" dirty="0">
                <a:solidFill>
                  <a:srgbClr val="006600"/>
                </a:solidFill>
                <a:latin typeface="Verdana" panose="020B0604030504040204" pitchFamily="34" charset="0"/>
                <a:ea typeface="楷体_GB2312" pitchFamily="49" charset="-122"/>
              </a:rPr>
              <a:t>重点朗读以下文段</a:t>
            </a:r>
            <a:endParaRPr lang="zh-CN" altLang="en-US" sz="3600" b="1" dirty="0">
              <a:solidFill>
                <a:srgbClr val="006600"/>
              </a:solidFill>
              <a:latin typeface="Verdana" panose="020B0604030504040204" pitchFamily="34" charset="0"/>
              <a:ea typeface="楷体_GB2312" pitchFamily="49" charset="-122"/>
            </a:endParaRPr>
          </a:p>
          <a:p>
            <a:r>
              <a:rPr lang="zh-CN" altLang="en-US" sz="3600" b="1" dirty="0">
                <a:solidFill>
                  <a:srgbClr val="FF0000"/>
                </a:solidFill>
                <a:latin typeface="Verdana" panose="020B0604030504040204" pitchFamily="34" charset="0"/>
                <a:ea typeface="楷体_GB2312" pitchFamily="49" charset="-122"/>
              </a:rPr>
              <a:t>注意其中动词的使用</a:t>
            </a:r>
            <a:endParaRPr lang="zh-CN" altLang="en-US" sz="3600" b="1" dirty="0">
              <a:solidFill>
                <a:srgbClr val="FF0000"/>
              </a:solidFill>
              <a:latin typeface="Verdana" panose="020B060403050404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034"/>
                                        </p:tgtEl>
                                        <p:attrNameLst>
                                          <p:attrName>ppt_y</p:attrName>
                                        </p:attrNameLst>
                                      </p:cBhvr>
                                      <p:tavLst>
                                        <p:tav tm="0">
                                          <p:val>
                                            <p:strVal val="#ppt_y"/>
                                          </p:val>
                                        </p:tav>
                                        <p:tav tm="100000">
                                          <p:val>
                                            <p:strVal val="#ppt_y"/>
                                          </p:val>
                                        </p:tav>
                                      </p:tavLst>
                                    </p:anim>
                                    <p:anim calcmode="lin" valueType="num">
                                      <p:cBhvr>
                                        <p:cTn id="9" dur="500" fill="hold"/>
                                        <p:tgtEl>
                                          <p:spTgt spid="440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0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03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4037"/>
                                        </p:tgtEl>
                                        <p:attrNameLst>
                                          <p:attrName>style.visibility</p:attrName>
                                        </p:attrNameLst>
                                      </p:cBhvr>
                                      <p:to>
                                        <p:strVal val="visible"/>
                                      </p:to>
                                    </p:set>
                                    <p:animEffect transition="in" filter="box(in)">
                                      <p:cBhvr>
                                        <p:cTn id="16" dur="500"/>
                                        <p:tgtEl>
                                          <p:spTgt spid="4403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4035">
                                            <p:txEl>
                                              <p:charRg st="1" end="91"/>
                                            </p:txEl>
                                          </p:spTgt>
                                        </p:tgtEl>
                                        <p:attrNameLst>
                                          <p:attrName>style.visibility</p:attrName>
                                        </p:attrNameLst>
                                      </p:cBhvr>
                                      <p:to>
                                        <p:strVal val="visible"/>
                                      </p:to>
                                    </p:set>
                                    <p:anim calcmode="lin" valueType="num">
                                      <p:cBhvr>
                                        <p:cTn id="21" dur="1000" fill="hold"/>
                                        <p:tgtEl>
                                          <p:spTgt spid="44035">
                                            <p:txEl>
                                              <p:charRg st="1" end="91"/>
                                            </p:txEl>
                                          </p:spTgt>
                                        </p:tgtEl>
                                        <p:attrNameLst>
                                          <p:attrName>ppt_x</p:attrName>
                                        </p:attrNameLst>
                                      </p:cBhvr>
                                      <p:tavLst>
                                        <p:tav tm="0">
                                          <p:val>
                                            <p:strVal val="#ppt_x-.2"/>
                                          </p:val>
                                        </p:tav>
                                        <p:tav tm="100000">
                                          <p:val>
                                            <p:strVal val="#ppt_x"/>
                                          </p:val>
                                        </p:tav>
                                      </p:tavLst>
                                    </p:anim>
                                    <p:anim calcmode="lin" valueType="num">
                                      <p:cBhvr>
                                        <p:cTn id="22" dur="1000" fill="hold"/>
                                        <p:tgtEl>
                                          <p:spTgt spid="44035">
                                            <p:txEl>
                                              <p:charRg st="1" end="9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4035">
                                            <p:txEl>
                                              <p:charRg st="1" end="9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4035">
                                            <p:txEl>
                                              <p:charRg st="91" end="127"/>
                                            </p:txEl>
                                          </p:spTgt>
                                        </p:tgtEl>
                                        <p:attrNameLst>
                                          <p:attrName>style.visibility</p:attrName>
                                        </p:attrNameLst>
                                      </p:cBhvr>
                                      <p:to>
                                        <p:strVal val="visible"/>
                                      </p:to>
                                    </p:set>
                                    <p:anim calcmode="lin" valueType="num">
                                      <p:cBhvr>
                                        <p:cTn id="28" dur="1000" fill="hold"/>
                                        <p:tgtEl>
                                          <p:spTgt spid="44035">
                                            <p:txEl>
                                              <p:charRg st="91" end="127"/>
                                            </p:txEl>
                                          </p:spTgt>
                                        </p:tgtEl>
                                        <p:attrNameLst>
                                          <p:attrName>ppt_x</p:attrName>
                                        </p:attrNameLst>
                                      </p:cBhvr>
                                      <p:tavLst>
                                        <p:tav tm="0">
                                          <p:val>
                                            <p:strVal val="#ppt_x-.2"/>
                                          </p:val>
                                        </p:tav>
                                        <p:tav tm="100000">
                                          <p:val>
                                            <p:strVal val="#ppt_x"/>
                                          </p:val>
                                        </p:tav>
                                      </p:tavLst>
                                    </p:anim>
                                    <p:anim calcmode="lin" valueType="num">
                                      <p:cBhvr>
                                        <p:cTn id="29" dur="1000" fill="hold"/>
                                        <p:tgtEl>
                                          <p:spTgt spid="44035">
                                            <p:txEl>
                                              <p:charRg st="91" end="127"/>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4035">
                                            <p:txEl>
                                              <p:charRg st="91"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noChangeArrowheads="1"/>
          </p:cNvSpPr>
          <p:nvPr>
            <p:ph type="title"/>
          </p:nvPr>
        </p:nvSpPr>
        <p:spPr>
          <a:xfrm>
            <a:off x="600075" y="3005136"/>
            <a:ext cx="8335962" cy="3230565"/>
          </a:xfrm>
          <a:noFill/>
          <a:ln>
            <a:noFill/>
          </a:ln>
          <a:effectLst/>
          <a:scene3d>
            <a:camera prst="orthographicFront"/>
            <a:lightRig rig="balanced" dir="t"/>
          </a:scene3d>
          <a:sp3d prstMaterial="plastic"/>
        </p:spPr>
        <p:txBody>
          <a:bodyPr vert="horz"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a:ln>
                  <a:noFill/>
                </a:ln>
                <a:solidFill>
                  <a:srgbClr val="3333FF"/>
                </a:solidFill>
                <a:effectLst>
                  <a:reflection blurRad="12700" stA="48000" endA="300" endPos="55000" dir="5400000" sy="-90000" algn="bl" rotWithShape="0"/>
                </a:effectLst>
                <a:uLnTx/>
                <a:uFillTx/>
                <a:latin typeface="+mj-lt"/>
                <a:ea typeface="华文仿宋" panose="02010600040101010101" pitchFamily="2" charset="-122"/>
                <a:cs typeface="+mj-cs"/>
              </a:rPr>
              <a:t>　　</a:t>
            </a:r>
            <a:r>
              <a:rPr kumimoji="0" lang="zh-CN" altLang="en-US" sz="3600" b="1" i="0" u="none" strike="noStrike" kern="1200" cap="all" spc="0" normalizeH="0" baseline="0" noProof="0">
                <a:ln>
                  <a:noFill/>
                </a:ln>
                <a:solidFill>
                  <a:srgbClr val="3333FF"/>
                </a:solidFill>
                <a:effectLst>
                  <a:reflection blurRad="12700" stA="48000" endA="300" endPos="55000" dir="5400000" sy="-90000" algn="bl" rotWithShape="0"/>
                </a:effectLst>
                <a:uLnTx/>
                <a:uFillTx/>
                <a:latin typeface="+mj-lt"/>
                <a:ea typeface="楷体_GB2312" pitchFamily="49" charset="-122"/>
                <a:cs typeface="+mj-cs"/>
              </a:rPr>
              <a:t>这时候，我</a:t>
            </a:r>
            <a:r>
              <a:rPr kumimoji="0" lang="zh-CN" altLang="en-US" sz="3600" b="1" i="0" u="sng" strike="noStrike" kern="1200" cap="all" spc="0" normalizeH="0" baseline="0" noProof="0">
                <a:ln>
                  <a:noFill/>
                </a:ln>
                <a:solidFill>
                  <a:srgbClr val="FF0000"/>
                </a:solidFill>
                <a:effectLst>
                  <a:reflection blurRad="12700" stA="48000" endA="300" endPos="55000" dir="5400000" sy="-90000" algn="bl" rotWithShape="0"/>
                </a:effectLst>
                <a:uLnTx/>
                <a:uFillTx/>
                <a:latin typeface="+mj-lt"/>
                <a:ea typeface="楷体_GB2312" pitchFamily="49" charset="-122"/>
                <a:cs typeface="+mj-cs"/>
              </a:rPr>
              <a:t>清清楚楚</a:t>
            </a:r>
            <a:r>
              <a:rPr kumimoji="0" lang="zh-CN" altLang="en-US" sz="3600" b="1" i="0" u="none" strike="noStrike" kern="1200" cap="all" spc="0" normalizeH="0" baseline="0" noProof="0">
                <a:ln>
                  <a:noFill/>
                </a:ln>
                <a:solidFill>
                  <a:srgbClr val="3333FF"/>
                </a:solidFill>
                <a:effectLst>
                  <a:reflection blurRad="12700" stA="48000" endA="300" endPos="55000" dir="5400000" sy="-90000" algn="bl" rotWithShape="0"/>
                </a:effectLst>
                <a:uLnTx/>
                <a:uFillTx/>
                <a:latin typeface="+mj-lt"/>
                <a:ea typeface="楷体_GB2312" pitchFamily="49" charset="-122"/>
                <a:cs typeface="+mj-cs"/>
              </a:rPr>
              <a:t>地看见，而且现在也</a:t>
            </a:r>
            <a:r>
              <a:rPr kumimoji="0" lang="zh-CN" altLang="en-US" sz="3600" b="1" i="0" u="sng" strike="noStrike" kern="1200" cap="all" spc="0" normalizeH="0" baseline="0" noProof="0">
                <a:ln>
                  <a:noFill/>
                </a:ln>
                <a:solidFill>
                  <a:srgbClr val="FF0000"/>
                </a:solidFill>
                <a:effectLst>
                  <a:reflection blurRad="12700" stA="48000" endA="300" endPos="55000" dir="5400000" sy="-90000" algn="bl" rotWithShape="0"/>
                </a:effectLst>
                <a:uLnTx/>
                <a:uFillTx/>
                <a:latin typeface="+mj-lt"/>
                <a:ea typeface="楷体_GB2312" pitchFamily="49" charset="-122"/>
                <a:cs typeface="+mj-cs"/>
              </a:rPr>
              <a:t>清清楚楚</a:t>
            </a:r>
            <a:r>
              <a:rPr kumimoji="0" lang="zh-CN" altLang="en-US" sz="3600" b="1" i="0" u="none" strike="noStrike" kern="1200" cap="all" spc="0" normalizeH="0" baseline="0" noProof="0">
                <a:ln>
                  <a:noFill/>
                </a:ln>
                <a:solidFill>
                  <a:srgbClr val="3333FF"/>
                </a:solidFill>
                <a:effectLst>
                  <a:reflection blurRad="12700" stA="48000" endA="300" endPos="55000" dir="5400000" sy="-90000" algn="bl" rotWithShape="0"/>
                </a:effectLst>
                <a:uLnTx/>
                <a:uFillTx/>
                <a:latin typeface="+mj-lt"/>
                <a:ea typeface="楷体_GB2312" pitchFamily="49" charset="-122"/>
                <a:cs typeface="+mj-cs"/>
              </a:rPr>
              <a:t>地记得，他的脸上不再有那种慈祥的愉快的表情了，他</a:t>
            </a:r>
            <a:r>
              <a:rPr kumimoji="0" lang="zh-CN" altLang="en-US" sz="3600" b="1" i="0" u="sng" strike="noStrike" kern="1200" cap="all" spc="0" normalizeH="0" baseline="0" noProof="0">
                <a:ln>
                  <a:noFill/>
                </a:ln>
                <a:solidFill>
                  <a:srgbClr val="FF0000"/>
                </a:solidFill>
                <a:effectLst>
                  <a:reflection blurRad="12700" stA="48000" endA="300" endPos="55000" dir="5400000" sy="-90000" algn="bl" rotWithShape="0"/>
                </a:effectLst>
                <a:uLnTx/>
                <a:uFillTx/>
                <a:latin typeface="+mj-lt"/>
                <a:ea typeface="楷体_GB2312" pitchFamily="49" charset="-122"/>
                <a:cs typeface="+mj-cs"/>
              </a:rPr>
              <a:t>变得那么严肃</a:t>
            </a:r>
            <a:r>
              <a:rPr kumimoji="0" lang="zh-CN" altLang="en-US" sz="3600" b="1" i="0" u="none" strike="noStrike" kern="1200" cap="all" spc="0" normalizeH="0" baseline="0" noProof="0">
                <a:ln>
                  <a:noFill/>
                </a:ln>
                <a:solidFill>
                  <a:srgbClr val="3333FF"/>
                </a:solidFill>
                <a:effectLst>
                  <a:reflection blurRad="12700" stA="48000" endA="300" endPos="55000" dir="5400000" sy="-90000" algn="bl" rotWithShape="0"/>
                </a:effectLst>
                <a:uLnTx/>
                <a:uFillTx/>
                <a:latin typeface="+mj-lt"/>
                <a:ea typeface="楷体_GB2312" pitchFamily="49" charset="-122"/>
                <a:cs typeface="+mj-cs"/>
              </a:rPr>
              <a:t>。他没有回答我，只把枯瘦的手按在我的头上，</a:t>
            </a:r>
            <a:r>
              <a:rPr kumimoji="0" lang="zh-CN" altLang="en-US" sz="3600" b="1" i="0" u="sng" strike="noStrike" kern="1200" cap="all" spc="0" normalizeH="0" baseline="0" noProof="0">
                <a:ln>
                  <a:noFill/>
                </a:ln>
                <a:solidFill>
                  <a:srgbClr val="FF0000"/>
                </a:solidFill>
                <a:effectLst>
                  <a:reflection blurRad="12700" stA="48000" endA="300" endPos="55000" dir="5400000" sy="-90000" algn="bl" rotWithShape="0"/>
                </a:effectLst>
                <a:uLnTx/>
                <a:uFillTx/>
                <a:latin typeface="+mj-lt"/>
                <a:ea typeface="楷体_GB2312" pitchFamily="49" charset="-122"/>
                <a:cs typeface="+mj-cs"/>
              </a:rPr>
              <a:t>半天没动</a:t>
            </a:r>
            <a:r>
              <a:rPr kumimoji="0" lang="zh-CN" altLang="en-US" sz="3600" b="1" i="0" u="none" strike="noStrike" kern="1200" cap="all" spc="0" normalizeH="0" baseline="0" noProof="0">
                <a:ln>
                  <a:noFill/>
                </a:ln>
                <a:solidFill>
                  <a:srgbClr val="3333FF"/>
                </a:solidFill>
                <a:effectLst>
                  <a:reflection blurRad="12700" stA="48000" endA="300" endPos="55000" dir="5400000" sy="-90000" algn="bl" rotWithShape="0"/>
                </a:effectLst>
                <a:uLnTx/>
                <a:uFillTx/>
                <a:latin typeface="+mj-lt"/>
                <a:ea typeface="楷体_GB2312" pitchFamily="49" charset="-122"/>
                <a:cs typeface="+mj-cs"/>
              </a:rPr>
              <a:t>，最后</a:t>
            </a:r>
            <a:r>
              <a:rPr kumimoji="0" lang="zh-CN" altLang="en-US" sz="3600" b="1" i="0" u="sng" strike="noStrike" kern="1200" cap="all" spc="0" normalizeH="0" baseline="0" noProof="0">
                <a:ln>
                  <a:noFill/>
                </a:ln>
                <a:solidFill>
                  <a:srgbClr val="FF0000"/>
                </a:solidFill>
                <a:effectLst>
                  <a:reflection blurRad="12700" stA="48000" endA="300" endPos="55000" dir="5400000" sy="-90000" algn="bl" rotWithShape="0"/>
                </a:effectLst>
                <a:uLnTx/>
                <a:uFillTx/>
                <a:latin typeface="+mj-lt"/>
                <a:ea typeface="楷体_GB2312" pitchFamily="49" charset="-122"/>
                <a:cs typeface="+mj-cs"/>
              </a:rPr>
              <a:t>深深地叹了一口气</a:t>
            </a:r>
            <a:r>
              <a:rPr kumimoji="0" lang="zh-CN" altLang="en-US" sz="3600" b="1" i="0" u="none" strike="noStrike" kern="1200" cap="all" spc="0" normalizeH="0" baseline="0" noProof="0">
                <a:ln>
                  <a:noFill/>
                </a:ln>
                <a:solidFill>
                  <a:srgbClr val="3333FF"/>
                </a:solidFill>
                <a:effectLst>
                  <a:reflection blurRad="12700" stA="48000" endA="300" endPos="55000" dir="5400000" sy="-90000" algn="bl" rotWithShape="0"/>
                </a:effectLst>
                <a:uLnTx/>
                <a:uFillTx/>
                <a:latin typeface="+mj-lt"/>
                <a:ea typeface="楷体_GB2312" pitchFamily="49" charset="-122"/>
                <a:cs typeface="+mj-cs"/>
              </a:rPr>
              <a:t>。</a:t>
            </a:r>
            <a:endParaRPr kumimoji="0" lang="zh-CN" altLang="en-US" sz="3600" b="1" i="0" u="none" strike="noStrike" kern="1200" cap="all" spc="0" normalizeH="0" baseline="0" noProof="0">
              <a:ln>
                <a:noFill/>
              </a:ln>
              <a:solidFill>
                <a:srgbClr val="3333FF"/>
              </a:solidFill>
              <a:effectLst>
                <a:reflection blurRad="12700" stA="48000" endA="300" endPos="55000" dir="5400000" sy="-90000" algn="bl" rotWithShape="0"/>
              </a:effectLst>
              <a:uLnTx/>
              <a:uFillTx/>
              <a:latin typeface="+mj-lt"/>
              <a:ea typeface="楷体_GB2312" pitchFamily="49" charset="-122"/>
              <a:cs typeface="+mj-cs"/>
            </a:endParaRPr>
          </a:p>
        </p:txBody>
      </p:sp>
      <p:sp>
        <p:nvSpPr>
          <p:cNvPr id="45059" name="Text Box 3"/>
          <p:cNvSpPr txBox="1"/>
          <p:nvPr/>
        </p:nvSpPr>
        <p:spPr>
          <a:xfrm>
            <a:off x="323850" y="749300"/>
            <a:ext cx="4672013" cy="1311275"/>
          </a:xfrm>
          <a:prstGeom prst="rect">
            <a:avLst/>
          </a:prstGeom>
          <a:noFill/>
          <a:ln w="9525">
            <a:noFill/>
          </a:ln>
        </p:spPr>
        <p:txBody>
          <a:bodyPr anchor="t">
            <a:spAutoFit/>
          </a:bodyPr>
          <a:p>
            <a:pPr algn="ctr">
              <a:spcBef>
                <a:spcPct val="50000"/>
              </a:spcBef>
            </a:pPr>
            <a:r>
              <a:rPr lang="zh-CN" altLang="en-US" sz="3200" b="1" dirty="0">
                <a:solidFill>
                  <a:srgbClr val="006600"/>
                </a:solidFill>
                <a:latin typeface="Arial" panose="020B0604020202020204" pitchFamily="34" charset="0"/>
                <a:ea typeface="华文中宋" panose="02010600040101010101" pitchFamily="2" charset="-122"/>
              </a:rPr>
              <a:t>重点理解下面的句段</a:t>
            </a:r>
            <a:endParaRPr lang="zh-CN" altLang="en-US" sz="3200" b="1" dirty="0">
              <a:solidFill>
                <a:srgbClr val="006600"/>
              </a:solidFill>
              <a:latin typeface="Arial" panose="020B0604020202020204" pitchFamily="34" charset="0"/>
              <a:ea typeface="华文中宋" panose="02010600040101010101" pitchFamily="2" charset="-122"/>
            </a:endParaRPr>
          </a:p>
          <a:p>
            <a:pPr algn="ctr">
              <a:spcBef>
                <a:spcPct val="50000"/>
              </a:spcBef>
            </a:pPr>
            <a:r>
              <a:rPr lang="zh-CN" altLang="en-US" sz="3200" b="1" dirty="0">
                <a:solidFill>
                  <a:srgbClr val="006600"/>
                </a:solidFill>
                <a:latin typeface="Arial" panose="020B0604020202020204" pitchFamily="34" charset="0"/>
                <a:ea typeface="华文中宋" panose="02010600040101010101" pitchFamily="2" charset="-122"/>
              </a:rPr>
              <a:t>  注意</a:t>
            </a:r>
            <a:r>
              <a:rPr lang="zh-CN" altLang="en-US" sz="3200" b="1" dirty="0">
                <a:solidFill>
                  <a:srgbClr val="FF0000"/>
                </a:solidFill>
                <a:latin typeface="Arial" panose="020B0604020202020204" pitchFamily="34" charset="0"/>
                <a:ea typeface="华文中宋" panose="02010600040101010101" pitchFamily="2" charset="-122"/>
              </a:rPr>
              <a:t>划线的词语</a:t>
            </a:r>
            <a:r>
              <a:rPr lang="zh-CN" altLang="en-US" sz="3200" b="1" dirty="0">
                <a:solidFill>
                  <a:srgbClr val="006600"/>
                </a:solidFill>
                <a:latin typeface="Arial" panose="020B0604020202020204" pitchFamily="34" charset="0"/>
                <a:ea typeface="华文中宋" panose="02010600040101010101" pitchFamily="2" charset="-122"/>
              </a:rPr>
              <a:t>的含义</a:t>
            </a:r>
            <a:endParaRPr lang="zh-CN" altLang="en-US" sz="3200" b="1" dirty="0">
              <a:solidFill>
                <a:srgbClr val="006600"/>
              </a:solidFill>
              <a:latin typeface="Arial" panose="020B0604020202020204" pitchFamily="34" charset="0"/>
              <a:ea typeface="华文中宋" panose="02010600040101010101" pitchFamily="2" charset="-122"/>
            </a:endParaRPr>
          </a:p>
        </p:txBody>
      </p:sp>
      <p:grpSp>
        <p:nvGrpSpPr>
          <p:cNvPr id="2" name="Group 4"/>
          <p:cNvGrpSpPr/>
          <p:nvPr/>
        </p:nvGrpSpPr>
        <p:grpSpPr>
          <a:xfrm>
            <a:off x="5030788" y="0"/>
            <a:ext cx="4113212" cy="2730500"/>
            <a:chOff x="3617" y="811"/>
            <a:chExt cx="1777" cy="917"/>
          </a:xfrm>
        </p:grpSpPr>
        <p:pic>
          <p:nvPicPr>
            <p:cNvPr id="33796" name="Picture 5" descr="052001ls0910"/>
            <p:cNvPicPr>
              <a:picLocks noChangeAspect="1"/>
            </p:cNvPicPr>
            <p:nvPr/>
          </p:nvPicPr>
          <p:blipFill>
            <a:blip r:embed="rId1"/>
            <a:stretch>
              <a:fillRect/>
            </a:stretch>
          </p:blipFill>
          <p:spPr>
            <a:xfrm>
              <a:off x="3617" y="817"/>
              <a:ext cx="862" cy="911"/>
            </a:xfrm>
            <a:prstGeom prst="rect">
              <a:avLst/>
            </a:prstGeom>
            <a:noFill/>
            <a:ln w="9525">
              <a:noFill/>
            </a:ln>
          </p:spPr>
        </p:pic>
        <p:pic>
          <p:nvPicPr>
            <p:cNvPr id="33797" name="Picture 6" descr="luxun1000"/>
            <p:cNvPicPr>
              <a:picLocks noChangeAspect="1"/>
            </p:cNvPicPr>
            <p:nvPr/>
          </p:nvPicPr>
          <p:blipFill>
            <a:blip r:embed="rId2"/>
            <a:stretch>
              <a:fillRect/>
            </a:stretch>
          </p:blipFill>
          <p:spPr>
            <a:xfrm>
              <a:off x="4554" y="811"/>
              <a:ext cx="840" cy="914"/>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blinds(horizontal)">
                                      <p:cBhvr>
                                        <p:cTn id="7" dur="500"/>
                                        <p:tgtEl>
                                          <p:spTgt spid="4505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5058"/>
                                        </p:tgtEl>
                                        <p:attrNameLst>
                                          <p:attrName>style.visibility</p:attrName>
                                        </p:attrNameLst>
                                      </p:cBhvr>
                                      <p:to>
                                        <p:strVal val="visible"/>
                                      </p:to>
                                    </p:set>
                                    <p:animEffect transition="in" filter="slide(fromBottom)">
                                      <p:cBhvr>
                                        <p:cTn id="19"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Group 2"/>
          <p:cNvGrpSpPr/>
          <p:nvPr/>
        </p:nvGrpSpPr>
        <p:grpSpPr>
          <a:xfrm>
            <a:off x="284163" y="1047750"/>
            <a:ext cx="8534400" cy="5302250"/>
            <a:chOff x="179" y="660"/>
            <a:chExt cx="5376" cy="3340"/>
          </a:xfrm>
        </p:grpSpPr>
        <p:pic>
          <p:nvPicPr>
            <p:cNvPr id="34818" name="Picture 3" descr="b49"/>
            <p:cNvPicPr>
              <a:picLocks noChangeAspect="1"/>
            </p:cNvPicPr>
            <p:nvPr/>
          </p:nvPicPr>
          <p:blipFill>
            <a:blip r:embed="rId1"/>
            <a:stretch>
              <a:fillRect/>
            </a:stretch>
          </p:blipFill>
          <p:spPr>
            <a:xfrm>
              <a:off x="179" y="660"/>
              <a:ext cx="5376" cy="3340"/>
            </a:xfrm>
            <a:prstGeom prst="rect">
              <a:avLst/>
            </a:prstGeom>
            <a:noFill/>
            <a:ln w="9525">
              <a:noFill/>
            </a:ln>
          </p:spPr>
        </p:pic>
        <p:pic>
          <p:nvPicPr>
            <p:cNvPr id="34819" name="Picture 4" descr="bottom-cao-bgimg"/>
            <p:cNvPicPr>
              <a:picLocks noChangeAspect="1"/>
            </p:cNvPicPr>
            <p:nvPr/>
          </p:nvPicPr>
          <p:blipFill>
            <a:blip r:embed="rId2"/>
            <a:stretch>
              <a:fillRect/>
            </a:stretch>
          </p:blipFill>
          <p:spPr>
            <a:xfrm>
              <a:off x="198" y="3516"/>
              <a:ext cx="5337" cy="470"/>
            </a:xfrm>
            <a:prstGeom prst="rect">
              <a:avLst/>
            </a:prstGeom>
            <a:noFill/>
            <a:ln w="9525">
              <a:noFill/>
            </a:ln>
          </p:spPr>
        </p:pic>
      </p:grpSp>
      <p:sp>
        <p:nvSpPr>
          <p:cNvPr id="46085" name="Rectangle 5"/>
          <p:cNvSpPr/>
          <p:nvPr/>
        </p:nvSpPr>
        <p:spPr>
          <a:xfrm>
            <a:off x="841375" y="1978025"/>
            <a:ext cx="7986713" cy="3800475"/>
          </a:xfrm>
          <a:prstGeom prst="rect">
            <a:avLst/>
          </a:prstGeom>
          <a:noFill/>
          <a:ln w="9525">
            <a:noFill/>
          </a:ln>
        </p:spPr>
        <p:txBody>
          <a:bodyPr anchor="t"/>
          <a:p>
            <a:pPr marL="342900" indent="-342900">
              <a:spcBef>
                <a:spcPct val="20000"/>
              </a:spcBef>
            </a:pPr>
            <a:r>
              <a:rPr lang="zh-CN" altLang="en-US" sz="3200" b="1" dirty="0">
                <a:solidFill>
                  <a:srgbClr val="FF33CC"/>
                </a:solidFill>
                <a:latin typeface="Arial" panose="020B0604020202020204" pitchFamily="34" charset="0"/>
                <a:ea typeface="宋体" panose="02010600030101010101" pitchFamily="2" charset="-122"/>
              </a:rPr>
              <a:t>　　　</a:t>
            </a:r>
            <a:r>
              <a:rPr lang="zh-CN" altLang="en-US" sz="3600" b="1" dirty="0">
                <a:solidFill>
                  <a:srgbClr val="FF33CC"/>
                </a:solidFill>
                <a:latin typeface="楷体_GB2312" pitchFamily="49" charset="-122"/>
                <a:ea typeface="楷体_GB2312" pitchFamily="49" charset="-122"/>
              </a:rPr>
              <a:t>这里的两个</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清清楚楚</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强调了当时的情景给</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我</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的印象之深；他</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变得那么严肃</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，手</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半天没动</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深深地叹了一口气</a:t>
            </a:r>
            <a:r>
              <a:rPr lang="zh-CN" altLang="en-US" sz="3600" b="1" dirty="0">
                <a:solidFill>
                  <a:srgbClr val="FF33CC"/>
                </a:solidFill>
                <a:latin typeface="Arial" panose="020B0604020202020204" pitchFamily="34" charset="0"/>
                <a:ea typeface="楷体_GB2312" pitchFamily="49" charset="-122"/>
              </a:rPr>
              <a:t>”</a:t>
            </a:r>
            <a:r>
              <a:rPr lang="zh-CN" altLang="en-US" sz="3600" b="1" dirty="0">
                <a:solidFill>
                  <a:srgbClr val="FF33CC"/>
                </a:solidFill>
                <a:latin typeface="楷体_GB2312" pitchFamily="49" charset="-122"/>
                <a:ea typeface="楷体_GB2312" pitchFamily="49" charset="-122"/>
              </a:rPr>
              <a:t>等表情、动作的描写，说明鲁迅先生看到了旧社会的罪恶。</a:t>
            </a:r>
            <a:r>
              <a:rPr lang="zh-CN" altLang="en-US" sz="3600" b="1" dirty="0">
                <a:solidFill>
                  <a:srgbClr val="FF0000"/>
                </a:solidFill>
                <a:latin typeface="楷体_GB2312" pitchFamily="49" charset="-122"/>
                <a:ea typeface="楷体_GB2312" pitchFamily="49" charset="-122"/>
              </a:rPr>
              <a:t>这段话表现了鲁迅先生对旧社会的痛恨和对劳苦人民的极大同情。 </a:t>
            </a:r>
            <a:endParaRPr lang="zh-CN" altLang="en-US" sz="3600" b="1" dirty="0">
              <a:solidFill>
                <a:srgbClr val="FF0000"/>
              </a:solidFill>
              <a:latin typeface="楷体_GB2312" pitchFamily="49" charset="-122"/>
              <a:ea typeface="楷体_GB2312" pitchFamily="49" charset="-122"/>
            </a:endParaRPr>
          </a:p>
        </p:txBody>
      </p:sp>
      <p:pic>
        <p:nvPicPr>
          <p:cNvPr id="34821" name="Picture 6" descr="01a"/>
          <p:cNvPicPr>
            <a:picLocks noChangeAspect="1"/>
          </p:cNvPicPr>
          <p:nvPr/>
        </p:nvPicPr>
        <p:blipFill>
          <a:blip r:embed="rId3"/>
          <a:stretch>
            <a:fillRect/>
          </a:stretch>
        </p:blipFill>
        <p:spPr>
          <a:xfrm>
            <a:off x="1168400" y="1576388"/>
            <a:ext cx="857250" cy="8905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2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 Box 2"/>
          <p:cNvSpPr txBox="1"/>
          <p:nvPr/>
        </p:nvSpPr>
        <p:spPr>
          <a:xfrm>
            <a:off x="1547813" y="1196975"/>
            <a:ext cx="6337300" cy="4479925"/>
          </a:xfrm>
          <a:prstGeom prst="rect">
            <a:avLst/>
          </a:prstGeom>
          <a:noFill/>
          <a:ln w="9525">
            <a:noFill/>
          </a:ln>
        </p:spPr>
        <p:txBody>
          <a:bodyPr anchor="t">
            <a:spAutoFit/>
          </a:bodyPr>
          <a:p>
            <a:r>
              <a:rPr lang="zh-CN" altLang="en-US" dirty="0">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她说：“周先生自己病得那么厉害，还三更半夜地写文章。有时候我听着他一阵阵接连不断地咳嗽，真替他难受。他对自己的病一点儿也不在乎，倒常常劝我多休息，不叫我干重活儿。”</a:t>
            </a:r>
            <a:br>
              <a:rPr lang="zh-CN" altLang="en-US" sz="3600" b="1" dirty="0">
                <a:latin typeface="Arial" panose="020B0604020202020204" pitchFamily="34" charset="0"/>
                <a:ea typeface="宋体" panose="02010600030101010101" pitchFamily="2" charset="-122"/>
              </a:rPr>
            </a:br>
            <a:endParaRPr lang="zh-CN" altLang="en-US" sz="3600" dirty="0">
              <a:latin typeface="Arial" panose="020B0604020202020204" pitchFamily="34" charset="0"/>
              <a:ea typeface="宋体" panose="02010600030101010101" pitchFamily="2" charset="-122"/>
            </a:endParaRPr>
          </a:p>
        </p:txBody>
      </p:sp>
      <p:sp>
        <p:nvSpPr>
          <p:cNvPr id="35842" name="Text Box 4"/>
          <p:cNvSpPr txBox="1"/>
          <p:nvPr/>
        </p:nvSpPr>
        <p:spPr>
          <a:xfrm>
            <a:off x="1258888" y="333375"/>
            <a:ext cx="4741862" cy="519113"/>
          </a:xfrm>
          <a:prstGeom prst="rect">
            <a:avLst/>
          </a:prstGeom>
          <a:noFill/>
          <a:ln w="9525">
            <a:noFill/>
          </a:ln>
        </p:spPr>
        <p:txBody>
          <a:bodyPr anchor="t">
            <a:spAutoFit/>
          </a:bodyPr>
          <a:p>
            <a:pPr>
              <a:spcBef>
                <a:spcPct val="50000"/>
              </a:spcBef>
            </a:pPr>
            <a:r>
              <a:rPr lang="en-US" altLang="zh-CN" sz="2800" b="1" dirty="0">
                <a:solidFill>
                  <a:srgbClr val="0000FF"/>
                </a:solidFill>
                <a:latin typeface="Arial" panose="020B0604020202020204" pitchFamily="34" charset="0"/>
                <a:ea typeface="宋体" panose="02010600030101010101" pitchFamily="2" charset="-122"/>
              </a:rPr>
              <a:t>4</a:t>
            </a:r>
            <a:r>
              <a:rPr lang="zh-CN" altLang="en-US" sz="2800" b="1" dirty="0">
                <a:solidFill>
                  <a:srgbClr val="0000FF"/>
                </a:solidFill>
                <a:latin typeface="Arial" panose="020B0604020202020204" pitchFamily="34" charset="0"/>
                <a:ea typeface="宋体" panose="02010600030101010101" pitchFamily="2" charset="-122"/>
              </a:rPr>
              <a:t>、交流“关心女佣阿三”</a:t>
            </a:r>
            <a:endParaRPr lang="zh-CN" altLang="en-US" sz="2800" b="1" dirty="0">
              <a:solidFill>
                <a:srgbClr val="0000FF"/>
              </a:solidFill>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Picture 2" descr="图片3"/>
          <p:cNvPicPr>
            <a:picLocks noChangeAspect="1"/>
          </p:cNvPicPr>
          <p:nvPr/>
        </p:nvPicPr>
        <p:blipFill>
          <a:blip r:embed="rId1"/>
          <a:stretch>
            <a:fillRect/>
          </a:stretch>
        </p:blipFill>
        <p:spPr>
          <a:xfrm>
            <a:off x="0" y="-31750"/>
            <a:ext cx="9144000" cy="6858000"/>
          </a:xfrm>
          <a:prstGeom prst="rect">
            <a:avLst/>
          </a:prstGeom>
          <a:noFill/>
          <a:ln w="9525">
            <a:noFill/>
          </a:ln>
        </p:spPr>
      </p:pic>
      <p:sp>
        <p:nvSpPr>
          <p:cNvPr id="36866" name="Text Box 3"/>
          <p:cNvSpPr txBox="1"/>
          <p:nvPr/>
        </p:nvSpPr>
        <p:spPr>
          <a:xfrm>
            <a:off x="2362200" y="1066800"/>
            <a:ext cx="4495800" cy="701675"/>
          </a:xfrm>
          <a:prstGeom prst="rect">
            <a:avLst/>
          </a:prstGeom>
          <a:noFill/>
          <a:ln w="9525">
            <a:noFill/>
          </a:ln>
        </p:spPr>
        <p:txBody>
          <a:bodyPr anchor="t">
            <a:spAutoFit/>
          </a:bodyPr>
          <a:p>
            <a:pPr>
              <a:spcBef>
                <a:spcPct val="50000"/>
              </a:spcBef>
            </a:pPr>
            <a:r>
              <a:rPr lang="zh-CN" altLang="en-US" sz="4000" b="1" dirty="0">
                <a:latin typeface="Times New Roman" panose="02020603050405020304" pitchFamily="18" charset="0"/>
                <a:ea typeface="楷体_GB2312" pitchFamily="49" charset="-122"/>
              </a:rPr>
              <a:t>我的伯父鲁迅先生</a:t>
            </a:r>
            <a:endParaRPr lang="zh-CN" altLang="en-US" sz="4000" b="1" dirty="0">
              <a:latin typeface="Times New Roman" panose="02020603050405020304" pitchFamily="18" charset="0"/>
              <a:ea typeface="楷体_GB2312" pitchFamily="49" charset="-122"/>
            </a:endParaRPr>
          </a:p>
        </p:txBody>
      </p:sp>
      <p:sp>
        <p:nvSpPr>
          <p:cNvPr id="30724" name="Text Box 4"/>
          <p:cNvSpPr txBox="1"/>
          <p:nvPr/>
        </p:nvSpPr>
        <p:spPr>
          <a:xfrm>
            <a:off x="365125" y="3397250"/>
            <a:ext cx="1158875" cy="641350"/>
          </a:xfrm>
          <a:prstGeom prst="rect">
            <a:avLst/>
          </a:prstGeom>
          <a:noFill/>
          <a:ln w="9525">
            <a:noFill/>
          </a:ln>
        </p:spPr>
        <p:txBody>
          <a:bodyPr anchor="t">
            <a:spAutoFit/>
          </a:bodyPr>
          <a:p>
            <a:r>
              <a:rPr lang="zh-CN" altLang="en-US" sz="3600" b="1" dirty="0">
                <a:solidFill>
                  <a:srgbClr val="FF0000"/>
                </a:solidFill>
                <a:latin typeface="Times New Roman" panose="02020603050405020304" pitchFamily="18" charset="0"/>
                <a:ea typeface="楷体_GB2312" pitchFamily="49" charset="-122"/>
              </a:rPr>
              <a:t>爱戴</a:t>
            </a:r>
            <a:endParaRPr lang="zh-CN" altLang="en-US" sz="3600" b="1" dirty="0">
              <a:solidFill>
                <a:srgbClr val="FF0000"/>
              </a:solidFill>
              <a:latin typeface="Times New Roman" panose="02020603050405020304" pitchFamily="18" charset="0"/>
              <a:ea typeface="楷体_GB2312" pitchFamily="49" charset="-122"/>
            </a:endParaRPr>
          </a:p>
        </p:txBody>
      </p:sp>
      <p:sp>
        <p:nvSpPr>
          <p:cNvPr id="30725" name="Text Box 5"/>
          <p:cNvSpPr txBox="1"/>
          <p:nvPr/>
        </p:nvSpPr>
        <p:spPr>
          <a:xfrm>
            <a:off x="1905000" y="2362200"/>
            <a:ext cx="2286000" cy="519113"/>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楷体_GB2312" pitchFamily="49" charset="-122"/>
              </a:rPr>
              <a:t>谈</a:t>
            </a:r>
            <a:r>
              <a:rPr lang="en-US" altLang="zh-CN" sz="2800" b="1" dirty="0">
                <a:latin typeface="Times New Roman" panose="02020603050405020304" pitchFamily="18" charset="0"/>
                <a:ea typeface="楷体_GB2312" pitchFamily="49" charset="-122"/>
              </a:rPr>
              <a:t>《</a:t>
            </a:r>
            <a:r>
              <a:rPr lang="zh-CN" altLang="en-US" sz="2800" b="1" dirty="0">
                <a:latin typeface="Times New Roman" panose="02020603050405020304" pitchFamily="18" charset="0"/>
                <a:ea typeface="楷体_GB2312" pitchFamily="49" charset="-122"/>
              </a:rPr>
              <a:t>水浒传</a:t>
            </a:r>
            <a:r>
              <a:rPr lang="en-US" altLang="zh-CN" sz="2800" b="1" dirty="0">
                <a:latin typeface="Times New Roman" panose="02020603050405020304" pitchFamily="18" charset="0"/>
                <a:ea typeface="楷体_GB2312" pitchFamily="49" charset="-122"/>
              </a:rPr>
              <a:t>》</a:t>
            </a:r>
            <a:endParaRPr lang="en-US" altLang="zh-CN" sz="2800" b="1" dirty="0">
              <a:latin typeface="Times New Roman" panose="02020603050405020304" pitchFamily="18" charset="0"/>
              <a:ea typeface="楷体_GB2312" pitchFamily="49" charset="-122"/>
            </a:endParaRPr>
          </a:p>
        </p:txBody>
      </p:sp>
      <p:sp>
        <p:nvSpPr>
          <p:cNvPr id="30726" name="Text Box 6"/>
          <p:cNvSpPr txBox="1"/>
          <p:nvPr/>
        </p:nvSpPr>
        <p:spPr>
          <a:xfrm>
            <a:off x="1981200" y="2881313"/>
            <a:ext cx="2133600" cy="519112"/>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楷体_GB2312" pitchFamily="49" charset="-122"/>
              </a:rPr>
              <a:t>谈“碰壁”</a:t>
            </a:r>
            <a:endParaRPr lang="zh-CN" altLang="en-US" sz="2800" b="1" dirty="0">
              <a:latin typeface="Times New Roman" panose="02020603050405020304" pitchFamily="18" charset="0"/>
              <a:ea typeface="楷体_GB2312" pitchFamily="49" charset="-122"/>
            </a:endParaRPr>
          </a:p>
        </p:txBody>
      </p:sp>
      <p:sp>
        <p:nvSpPr>
          <p:cNvPr id="30727" name="Text Box 7"/>
          <p:cNvSpPr txBox="1"/>
          <p:nvPr/>
        </p:nvSpPr>
        <p:spPr>
          <a:xfrm>
            <a:off x="1905000" y="4114800"/>
            <a:ext cx="2133600" cy="519113"/>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楷体_GB2312" pitchFamily="49" charset="-122"/>
              </a:rPr>
              <a:t>救助车夫</a:t>
            </a:r>
            <a:endParaRPr lang="zh-CN" altLang="en-US" sz="2800" b="1" dirty="0">
              <a:latin typeface="Times New Roman" panose="02020603050405020304" pitchFamily="18" charset="0"/>
              <a:ea typeface="楷体_GB2312" pitchFamily="49" charset="-122"/>
            </a:endParaRPr>
          </a:p>
        </p:txBody>
      </p:sp>
      <p:sp>
        <p:nvSpPr>
          <p:cNvPr id="30728" name="Text Box 8"/>
          <p:cNvSpPr txBox="1"/>
          <p:nvPr/>
        </p:nvSpPr>
        <p:spPr>
          <a:xfrm>
            <a:off x="1905000" y="4738688"/>
            <a:ext cx="2133600" cy="519112"/>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楷体_GB2312" pitchFamily="49" charset="-122"/>
              </a:rPr>
              <a:t>女佣回忆</a:t>
            </a:r>
            <a:endParaRPr lang="zh-CN" altLang="en-US" sz="2800" b="1" dirty="0">
              <a:latin typeface="Times New Roman" panose="02020603050405020304" pitchFamily="18" charset="0"/>
              <a:ea typeface="楷体_GB2312" pitchFamily="49" charset="-122"/>
            </a:endParaRPr>
          </a:p>
        </p:txBody>
      </p:sp>
      <p:sp>
        <p:nvSpPr>
          <p:cNvPr id="30729" name="Text Box 9"/>
          <p:cNvSpPr txBox="1"/>
          <p:nvPr/>
        </p:nvSpPr>
        <p:spPr>
          <a:xfrm>
            <a:off x="4343400" y="2362200"/>
            <a:ext cx="2133600" cy="519113"/>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楷体_GB2312" pitchFamily="49" charset="-122"/>
              </a:rPr>
              <a:t>关心子女</a:t>
            </a:r>
            <a:endParaRPr lang="zh-CN" altLang="en-US" sz="2800" b="1" dirty="0">
              <a:latin typeface="Times New Roman" panose="02020603050405020304" pitchFamily="18" charset="0"/>
              <a:ea typeface="楷体_GB2312" pitchFamily="49" charset="-122"/>
            </a:endParaRPr>
          </a:p>
        </p:txBody>
      </p:sp>
      <p:sp>
        <p:nvSpPr>
          <p:cNvPr id="30730" name="Text Box 10"/>
          <p:cNvSpPr txBox="1"/>
          <p:nvPr/>
        </p:nvSpPr>
        <p:spPr>
          <a:xfrm>
            <a:off x="4343400" y="3138488"/>
            <a:ext cx="2133600" cy="519112"/>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楷体_GB2312" pitchFamily="49" charset="-122"/>
              </a:rPr>
              <a:t>敢于斗争</a:t>
            </a:r>
            <a:endParaRPr lang="zh-CN" altLang="en-US" sz="2800" b="1" dirty="0">
              <a:latin typeface="Times New Roman" panose="02020603050405020304" pitchFamily="18" charset="0"/>
              <a:ea typeface="楷体_GB2312" pitchFamily="49" charset="-122"/>
            </a:endParaRPr>
          </a:p>
        </p:txBody>
      </p:sp>
      <p:grpSp>
        <p:nvGrpSpPr>
          <p:cNvPr id="2" name="Group 11"/>
          <p:cNvGrpSpPr/>
          <p:nvPr/>
        </p:nvGrpSpPr>
        <p:grpSpPr>
          <a:xfrm>
            <a:off x="3886200" y="4038600"/>
            <a:ext cx="2590800" cy="1066800"/>
            <a:chOff x="0" y="0"/>
            <a:chExt cx="1632" cy="672"/>
          </a:xfrm>
        </p:grpSpPr>
        <p:sp>
          <p:nvSpPr>
            <p:cNvPr id="36875" name="Text Box 12"/>
            <p:cNvSpPr txBox="1"/>
            <p:nvPr/>
          </p:nvSpPr>
          <p:spPr>
            <a:xfrm>
              <a:off x="288" y="201"/>
              <a:ext cx="1344" cy="327"/>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楷体_GB2312" pitchFamily="49" charset="-122"/>
                </a:rPr>
                <a:t>关心穷苦人</a:t>
              </a:r>
              <a:endParaRPr lang="zh-CN" altLang="en-US" sz="2800" b="1" dirty="0">
                <a:latin typeface="Times New Roman" panose="02020603050405020304" pitchFamily="18" charset="0"/>
                <a:ea typeface="楷体_GB2312" pitchFamily="49" charset="-122"/>
              </a:endParaRPr>
            </a:p>
          </p:txBody>
        </p:sp>
        <p:sp>
          <p:nvSpPr>
            <p:cNvPr id="36876" name="AutoShape 13"/>
            <p:cNvSpPr/>
            <p:nvPr/>
          </p:nvSpPr>
          <p:spPr>
            <a:xfrm>
              <a:off x="0" y="0"/>
              <a:ext cx="96" cy="672"/>
            </a:xfrm>
            <a:prstGeom prst="rightBrace">
              <a:avLst>
                <a:gd name="adj1" fmla="val 58236"/>
                <a:gd name="adj2" fmla="val 50000"/>
              </a:avLst>
            </a:prstGeom>
            <a:noFill/>
            <a:ln w="38100" cap="flat" cmpd="sng">
              <a:solidFill>
                <a:schemeClr val="accent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grpSp>
        <p:nvGrpSpPr>
          <p:cNvPr id="3" name="Group 14"/>
          <p:cNvGrpSpPr/>
          <p:nvPr/>
        </p:nvGrpSpPr>
        <p:grpSpPr>
          <a:xfrm>
            <a:off x="6172200" y="2409825"/>
            <a:ext cx="2743200" cy="2085975"/>
            <a:chOff x="0" y="0"/>
            <a:chExt cx="1728" cy="1314"/>
          </a:xfrm>
        </p:grpSpPr>
        <p:sp>
          <p:nvSpPr>
            <p:cNvPr id="36878" name="Text Box 15"/>
            <p:cNvSpPr txBox="1"/>
            <p:nvPr/>
          </p:nvSpPr>
          <p:spPr>
            <a:xfrm>
              <a:off x="144" y="0"/>
              <a:ext cx="1584" cy="1135"/>
            </a:xfrm>
            <a:prstGeom prst="rect">
              <a:avLst/>
            </a:prstGeom>
            <a:noFill/>
            <a:ln w="9525">
              <a:noFill/>
            </a:ln>
          </p:spPr>
          <p:txBody>
            <a:bodyPr anchor="t">
              <a:spAutoFit/>
            </a:bodyPr>
            <a:p>
              <a:pPr>
                <a:spcBef>
                  <a:spcPct val="50000"/>
                </a:spcBef>
              </a:pPr>
              <a:r>
                <a:rPr lang="zh-CN" altLang="en-US" sz="2800" b="1" dirty="0">
                  <a:solidFill>
                    <a:srgbClr val="FF0000"/>
                  </a:solidFill>
                  <a:latin typeface="Times New Roman" panose="02020603050405020304" pitchFamily="18" charset="0"/>
                  <a:ea typeface="楷体_GB2312" pitchFamily="49" charset="-122"/>
                </a:rPr>
                <a:t>为别人想得多</a:t>
              </a:r>
              <a:endParaRPr lang="zh-CN" altLang="en-US" sz="2800" b="1" dirty="0">
                <a:solidFill>
                  <a:srgbClr val="FF0000"/>
                </a:solidFill>
                <a:latin typeface="Times New Roman" panose="02020603050405020304" pitchFamily="18" charset="0"/>
                <a:ea typeface="楷体_GB2312" pitchFamily="49" charset="-122"/>
              </a:endParaRPr>
            </a:p>
            <a:p>
              <a:pPr>
                <a:spcBef>
                  <a:spcPct val="50000"/>
                </a:spcBef>
              </a:pPr>
              <a:r>
                <a:rPr lang="zh-CN" altLang="en-US" sz="2800" b="1" dirty="0">
                  <a:solidFill>
                    <a:srgbClr val="FF0000"/>
                  </a:solidFill>
                  <a:latin typeface="Times New Roman" panose="02020603050405020304" pitchFamily="18" charset="0"/>
                  <a:ea typeface="楷体_GB2312" pitchFamily="49" charset="-122"/>
                </a:rPr>
                <a:t>为自己想得少</a:t>
              </a:r>
              <a:endParaRPr lang="zh-CN" altLang="en-US" sz="2800" b="1" dirty="0">
                <a:solidFill>
                  <a:srgbClr val="FF0000"/>
                </a:solidFill>
                <a:latin typeface="Times New Roman" panose="02020603050405020304" pitchFamily="18" charset="0"/>
                <a:ea typeface="楷体_GB2312" pitchFamily="49" charset="-122"/>
              </a:endParaRPr>
            </a:p>
            <a:p>
              <a:pPr>
                <a:spcBef>
                  <a:spcPct val="50000"/>
                </a:spcBef>
              </a:pPr>
              <a:r>
                <a:rPr lang="zh-CN" altLang="en-US" sz="2800" b="1" dirty="0">
                  <a:solidFill>
                    <a:srgbClr val="FF0000"/>
                  </a:solidFill>
                  <a:latin typeface="Times New Roman" panose="02020603050405020304" pitchFamily="18" charset="0"/>
                  <a:ea typeface="楷体_GB2312" pitchFamily="49" charset="-122"/>
                </a:rPr>
                <a:t>    爱憎分明</a:t>
              </a:r>
              <a:endParaRPr lang="zh-CN" altLang="en-US" sz="2800" b="1" dirty="0">
                <a:solidFill>
                  <a:srgbClr val="FF0000"/>
                </a:solidFill>
                <a:latin typeface="Times New Roman" panose="02020603050405020304" pitchFamily="18" charset="0"/>
                <a:ea typeface="楷体_GB2312" pitchFamily="49" charset="-122"/>
              </a:endParaRPr>
            </a:p>
          </p:txBody>
        </p:sp>
        <p:sp>
          <p:nvSpPr>
            <p:cNvPr id="36879" name="AutoShape 16"/>
            <p:cNvSpPr/>
            <p:nvPr/>
          </p:nvSpPr>
          <p:spPr>
            <a:xfrm>
              <a:off x="0" y="114"/>
              <a:ext cx="96" cy="1200"/>
            </a:xfrm>
            <a:prstGeom prst="rightBrace">
              <a:avLst>
                <a:gd name="adj1" fmla="val 103993"/>
                <a:gd name="adj2" fmla="val 50000"/>
              </a:avLst>
            </a:prstGeom>
            <a:noFill/>
            <a:ln w="38100" cap="flat" cmpd="sng">
              <a:solidFill>
                <a:schemeClr val="accent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grpSp>
        <p:nvGrpSpPr>
          <p:cNvPr id="4" name="Group 17"/>
          <p:cNvGrpSpPr/>
          <p:nvPr/>
        </p:nvGrpSpPr>
        <p:grpSpPr>
          <a:xfrm>
            <a:off x="304800" y="2590800"/>
            <a:ext cx="7620000" cy="3276600"/>
            <a:chOff x="0" y="0"/>
            <a:chExt cx="4800" cy="2064"/>
          </a:xfrm>
        </p:grpSpPr>
        <p:sp>
          <p:nvSpPr>
            <p:cNvPr id="36881" name="Text Box 18"/>
            <p:cNvSpPr txBox="1"/>
            <p:nvPr/>
          </p:nvSpPr>
          <p:spPr>
            <a:xfrm>
              <a:off x="0" y="1056"/>
              <a:ext cx="672" cy="327"/>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楷体_GB2312" pitchFamily="49" charset="-122"/>
                </a:rPr>
                <a:t>（果）</a:t>
              </a:r>
              <a:endParaRPr lang="zh-CN" altLang="en-US" sz="2800" b="1" dirty="0">
                <a:latin typeface="Times New Roman" panose="02020603050405020304" pitchFamily="18" charset="0"/>
                <a:ea typeface="楷体_GB2312" pitchFamily="49" charset="-122"/>
              </a:endParaRPr>
            </a:p>
          </p:txBody>
        </p:sp>
        <p:sp>
          <p:nvSpPr>
            <p:cNvPr id="36882" name="Text Box 19"/>
            <p:cNvSpPr txBox="1"/>
            <p:nvPr/>
          </p:nvSpPr>
          <p:spPr>
            <a:xfrm>
              <a:off x="4128" y="1152"/>
              <a:ext cx="672" cy="327"/>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楷体_GB2312" pitchFamily="49" charset="-122"/>
                </a:rPr>
                <a:t>（因）</a:t>
              </a:r>
              <a:endParaRPr lang="zh-CN" altLang="en-US" sz="2800" b="1" dirty="0">
                <a:latin typeface="Times New Roman" panose="02020603050405020304" pitchFamily="18" charset="0"/>
                <a:ea typeface="楷体_GB2312" pitchFamily="49" charset="-122"/>
              </a:endParaRPr>
            </a:p>
          </p:txBody>
        </p:sp>
        <p:sp>
          <p:nvSpPr>
            <p:cNvPr id="36883" name="AutoShape 20"/>
            <p:cNvSpPr/>
            <p:nvPr/>
          </p:nvSpPr>
          <p:spPr>
            <a:xfrm>
              <a:off x="816" y="0"/>
              <a:ext cx="144" cy="1584"/>
            </a:xfrm>
            <a:prstGeom prst="leftBrace">
              <a:avLst>
                <a:gd name="adj1" fmla="val 91513"/>
                <a:gd name="adj2" fmla="val 50000"/>
              </a:avLst>
            </a:prstGeom>
            <a:noFill/>
            <a:ln w="38100" cap="flat" cmpd="sng">
              <a:solidFill>
                <a:schemeClr val="accent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36884" name="Line 21"/>
            <p:cNvSpPr/>
            <p:nvPr/>
          </p:nvSpPr>
          <p:spPr>
            <a:xfrm>
              <a:off x="4512" y="1488"/>
              <a:ext cx="0" cy="576"/>
            </a:xfrm>
            <a:prstGeom prst="line">
              <a:avLst/>
            </a:prstGeom>
            <a:ln w="38100" cap="flat" cmpd="sng">
              <a:solidFill>
                <a:schemeClr val="accent1"/>
              </a:solidFill>
              <a:prstDash val="solid"/>
              <a:round/>
              <a:headEnd type="none" w="med" len="med"/>
              <a:tailEnd type="none" w="med" len="med"/>
            </a:ln>
          </p:spPr>
        </p:sp>
        <p:sp>
          <p:nvSpPr>
            <p:cNvPr id="36885" name="Line 22"/>
            <p:cNvSpPr/>
            <p:nvPr/>
          </p:nvSpPr>
          <p:spPr>
            <a:xfrm flipH="1">
              <a:off x="384" y="2064"/>
              <a:ext cx="4128" cy="0"/>
            </a:xfrm>
            <a:prstGeom prst="line">
              <a:avLst/>
            </a:prstGeom>
            <a:ln w="38100" cap="flat" cmpd="sng">
              <a:solidFill>
                <a:schemeClr val="accent1"/>
              </a:solidFill>
              <a:prstDash val="solid"/>
              <a:round/>
              <a:headEnd type="none" w="med" len="med"/>
              <a:tailEnd type="none" w="med" len="med"/>
            </a:ln>
          </p:spPr>
        </p:sp>
        <p:sp>
          <p:nvSpPr>
            <p:cNvPr id="36886" name="Line 23"/>
            <p:cNvSpPr/>
            <p:nvPr/>
          </p:nvSpPr>
          <p:spPr>
            <a:xfrm flipV="1">
              <a:off x="384" y="1440"/>
              <a:ext cx="0" cy="624"/>
            </a:xfrm>
            <a:prstGeom prst="line">
              <a:avLst/>
            </a:prstGeom>
            <a:ln w="38100" cap="flat" cmpd="sng">
              <a:solidFill>
                <a:schemeClr val="accent1"/>
              </a:solidFill>
              <a:prstDash val="solid"/>
              <a:round/>
              <a:headEnd type="none" w="med" len="med"/>
              <a:tailEnd type="triangle" w="med" len="med"/>
            </a:ln>
          </p:spPr>
        </p:sp>
      </p:grpSp>
      <p:sp>
        <p:nvSpPr>
          <p:cNvPr id="5" name="文本框 4"/>
          <p:cNvSpPr txBox="1"/>
          <p:nvPr/>
        </p:nvSpPr>
        <p:spPr>
          <a:xfrm>
            <a:off x="1981200" y="3487738"/>
            <a:ext cx="2325688" cy="460375"/>
          </a:xfrm>
          <a:prstGeom prst="rect">
            <a:avLst/>
          </a:prstGeom>
          <a:noFill/>
          <a:ln w="9525">
            <a:noFill/>
          </a:ln>
        </p:spPr>
        <p:txBody>
          <a:bodyPr wrap="none" anchor="t">
            <a:spAutoFit/>
          </a:bodyPr>
          <a:p>
            <a:r>
              <a:rPr lang="zh-CN" altLang="en-US" sz="2400" b="1">
                <a:latin typeface="Arial" panose="020B0604020202020204" pitchFamily="34" charset="0"/>
                <a:ea typeface="宋体" panose="02010600030101010101" pitchFamily="2" charset="-122"/>
              </a:rPr>
              <a:t>燃放爆竹和花筒</a:t>
            </a:r>
            <a:endParaRPr lang="zh-CN" altLang="en-US" sz="240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dissolve">
                                      <p:cBhvr>
                                        <p:cTn id="12" dur="500"/>
                                        <p:tgtEl>
                                          <p:spTgt spid="307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dissolve">
                                      <p:cBhvr>
                                        <p:cTn id="17" dur="500"/>
                                        <p:tgtEl>
                                          <p:spTgt spid="307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727"/>
                                        </p:tgtEl>
                                        <p:attrNameLst>
                                          <p:attrName>style.visibility</p:attrName>
                                        </p:attrNameLst>
                                      </p:cBhvr>
                                      <p:to>
                                        <p:strVal val="visible"/>
                                      </p:to>
                                    </p:set>
                                    <p:animEffect transition="in" filter="barn(inVertical)">
                                      <p:cBhvr>
                                        <p:cTn id="27" dur="500"/>
                                        <p:tgtEl>
                                          <p:spTgt spid="3072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0728"/>
                                        </p:tgtEl>
                                        <p:attrNameLst>
                                          <p:attrName>style.visibility</p:attrName>
                                        </p:attrNameLst>
                                      </p:cBhvr>
                                      <p:to>
                                        <p:strVal val="visible"/>
                                      </p:to>
                                    </p:set>
                                    <p:animEffect transition="in" filter="wheel(1)">
                                      <p:cBhvr>
                                        <p:cTn id="32" dur="2000"/>
                                        <p:tgtEl>
                                          <p:spTgt spid="3072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0729"/>
                                        </p:tgtEl>
                                        <p:attrNameLst>
                                          <p:attrName>style.visibility</p:attrName>
                                        </p:attrNameLst>
                                      </p:cBhvr>
                                      <p:to>
                                        <p:strVal val="visible"/>
                                      </p:to>
                                    </p:set>
                                    <p:animEffect transition="in" filter="box(in)">
                                      <p:cBhvr>
                                        <p:cTn id="37" dur="2000"/>
                                        <p:tgtEl>
                                          <p:spTgt spid="3072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730"/>
                                        </p:tgtEl>
                                        <p:attrNameLst>
                                          <p:attrName>style.visibility</p:attrName>
                                        </p:attrNameLst>
                                      </p:cBhvr>
                                      <p:to>
                                        <p:strVal val="visible"/>
                                      </p:to>
                                    </p:set>
                                    <p:anim calcmode="lin" valueType="num">
                                      <p:cBhvr additive="base">
                                        <p:cTn id="42" dur="500" fill="hold"/>
                                        <p:tgtEl>
                                          <p:spTgt spid="30730"/>
                                        </p:tgtEl>
                                        <p:attrNameLst>
                                          <p:attrName>ppt_x</p:attrName>
                                        </p:attrNameLst>
                                      </p:cBhvr>
                                      <p:tavLst>
                                        <p:tav tm="0">
                                          <p:val>
                                            <p:strVal val="#ppt_x"/>
                                          </p:val>
                                        </p:tav>
                                        <p:tav tm="100000">
                                          <p:val>
                                            <p:strVal val="#ppt_x"/>
                                          </p:val>
                                        </p:tav>
                                      </p:tavLst>
                                    </p:anim>
                                    <p:anim calcmode="lin" valueType="num">
                                      <p:cBhvr additive="base">
                                        <p:cTn id="43"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heel(1)">
                                      <p:cBhvr>
                                        <p:cTn id="57" dur="20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arn(inVertic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ox(in)">
                                      <p:cBhvr>
                                        <p:cTn id="6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6" grpId="0"/>
      <p:bldP spid="5" grpId="0"/>
      <p:bldP spid="30727" grpId="0"/>
      <p:bldP spid="30728" grpId="0"/>
      <p:bldP spid="30729" grpId="0"/>
      <p:bldP spid="307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Text Box 2"/>
          <p:cNvSpPr txBox="1"/>
          <p:nvPr/>
        </p:nvSpPr>
        <p:spPr>
          <a:xfrm>
            <a:off x="1044575" y="1701800"/>
            <a:ext cx="3384550" cy="3717925"/>
          </a:xfrm>
          <a:prstGeom prst="rect">
            <a:avLst/>
          </a:prstGeom>
          <a:noFill/>
          <a:ln w="9525">
            <a:noFill/>
          </a:ln>
        </p:spPr>
        <p:txBody>
          <a:bodyPr anchor="t">
            <a:spAutoFit/>
          </a:bodyPr>
          <a:p>
            <a:pPr>
              <a:lnSpc>
                <a:spcPct val="150000"/>
              </a:lnSpc>
            </a:pPr>
            <a:r>
              <a:rPr lang="zh-CN" altLang="en-US" sz="2800" b="1" dirty="0">
                <a:latin typeface="Arial" panose="020B0604020202020204" pitchFamily="34" charset="0"/>
                <a:ea typeface="宋体" panose="02010600030101010101" pitchFamily="2" charset="-122"/>
              </a:rPr>
              <a:t>的确，伯父就是这样的一个人，他</a:t>
            </a:r>
            <a:r>
              <a:rPr lang="zh-CN" altLang="en-US" sz="2800" b="1" u="sng" dirty="0">
                <a:solidFill>
                  <a:srgbClr val="FF0000"/>
                </a:solidFill>
                <a:latin typeface="Arial" panose="020B0604020202020204" pitchFamily="34" charset="0"/>
                <a:ea typeface="宋体" panose="02010600030101010101" pitchFamily="2" charset="-122"/>
              </a:rPr>
              <a:t>为自己想得少，为别人想得多。</a:t>
            </a:r>
            <a:br>
              <a:rPr lang="zh-CN" altLang="en-US" sz="2800" b="1" dirty="0">
                <a:latin typeface="Arial" panose="020B0604020202020204" pitchFamily="34" charset="0"/>
                <a:ea typeface="宋体" panose="02010600030101010101" pitchFamily="2" charset="-122"/>
              </a:rPr>
            </a:br>
            <a:endParaRPr lang="zh-CN" altLang="en-US" sz="2800" b="1" dirty="0">
              <a:latin typeface="Arial" panose="020B0604020202020204" pitchFamily="34" charset="0"/>
              <a:ea typeface="宋体" panose="02010600030101010101" pitchFamily="2" charset="-122"/>
            </a:endParaRPr>
          </a:p>
          <a:p>
            <a:endParaRPr lang="zh-CN" altLang="en-US" sz="2800" dirty="0">
              <a:latin typeface="Arial" panose="020B0604020202020204" pitchFamily="34" charset="0"/>
              <a:ea typeface="宋体" panose="02010600030101010101" pitchFamily="2" charset="-122"/>
            </a:endParaRPr>
          </a:p>
        </p:txBody>
      </p:sp>
      <p:pic>
        <p:nvPicPr>
          <p:cNvPr id="38914" name="Picture 3" descr="YW0005200"/>
          <p:cNvPicPr>
            <a:picLocks noChangeAspect="1"/>
          </p:cNvPicPr>
          <p:nvPr/>
        </p:nvPicPr>
        <p:blipFill>
          <a:blip r:embed="rId1"/>
          <a:stretch>
            <a:fillRect/>
          </a:stretch>
        </p:blipFill>
        <p:spPr>
          <a:xfrm>
            <a:off x="5076825" y="1341438"/>
            <a:ext cx="3887788" cy="559593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9" name="Picture 3" descr="pic_270753"/>
          <p:cNvPicPr>
            <a:picLocks noChangeAspect="1"/>
          </p:cNvPicPr>
          <p:nvPr/>
        </p:nvPicPr>
        <p:blipFill>
          <a:blip r:embed="rId1"/>
          <a:stretch>
            <a:fillRect/>
          </a:stretch>
        </p:blipFill>
        <p:spPr>
          <a:xfrm>
            <a:off x="1277938" y="2728913"/>
            <a:ext cx="6323012" cy="1630362"/>
          </a:xfrm>
          <a:prstGeom prst="rect">
            <a:avLst/>
          </a:prstGeom>
          <a:noFill/>
          <a:ln w="9525">
            <a:noFill/>
          </a:ln>
        </p:spPr>
      </p:pic>
      <p:sp>
        <p:nvSpPr>
          <p:cNvPr id="15363" name="WordArt 4"/>
          <p:cNvSpPr>
            <a:spLocks noTextEdit="1"/>
          </p:cNvSpPr>
          <p:nvPr/>
        </p:nvSpPr>
        <p:spPr>
          <a:xfrm>
            <a:off x="571500" y="785813"/>
            <a:ext cx="2605088" cy="627062"/>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中宋" panose="02010600040101010101" pitchFamily="2" charset="-122"/>
                <a:ea typeface="华文中宋" panose="02010600040101010101" pitchFamily="2" charset="-122"/>
              </a:rPr>
              <a:t>预习导学</a:t>
            </a:r>
            <a:endPar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中宋" panose="02010600040101010101" pitchFamily="2" charset="-122"/>
              <a:ea typeface="华文中宋" panose="02010600040101010101" pitchFamily="2" charset="-122"/>
            </a:endParaRPr>
          </a:p>
        </p:txBody>
      </p:sp>
      <p:sp>
        <p:nvSpPr>
          <p:cNvPr id="39944" name="Text Box 8"/>
          <p:cNvSpPr txBox="1"/>
          <p:nvPr/>
        </p:nvSpPr>
        <p:spPr>
          <a:xfrm>
            <a:off x="1571625" y="2000250"/>
            <a:ext cx="1058863" cy="579438"/>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wǎn</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45" name="Text Box 9"/>
          <p:cNvSpPr txBox="1"/>
          <p:nvPr/>
        </p:nvSpPr>
        <p:spPr>
          <a:xfrm>
            <a:off x="2633663" y="2028825"/>
            <a:ext cx="855662" cy="579438"/>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hú</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46" name="Text Box 10"/>
          <p:cNvSpPr txBox="1"/>
          <p:nvPr/>
        </p:nvSpPr>
        <p:spPr>
          <a:xfrm>
            <a:off x="3502025" y="2028825"/>
            <a:ext cx="914400" cy="579438"/>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lún</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47" name="Text Box 11"/>
          <p:cNvSpPr txBox="1"/>
          <p:nvPr/>
        </p:nvSpPr>
        <p:spPr>
          <a:xfrm>
            <a:off x="4505325" y="2014538"/>
            <a:ext cx="957263" cy="579437"/>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zǎo</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48" name="Text Box 12"/>
          <p:cNvSpPr txBox="1"/>
          <p:nvPr/>
        </p:nvSpPr>
        <p:spPr>
          <a:xfrm>
            <a:off x="5505450" y="1998663"/>
            <a:ext cx="1131888" cy="579437"/>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gǎo</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49" name="Text Box 13"/>
          <p:cNvSpPr txBox="1"/>
          <p:nvPr/>
        </p:nvSpPr>
        <p:spPr>
          <a:xfrm>
            <a:off x="6391275" y="2000250"/>
            <a:ext cx="1336675" cy="579438"/>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huǎng</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50" name="Text Box 14"/>
          <p:cNvSpPr txBox="1"/>
          <p:nvPr/>
        </p:nvSpPr>
        <p:spPr>
          <a:xfrm>
            <a:off x="1036638" y="4292600"/>
            <a:ext cx="1609725" cy="579438"/>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shuāng</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51" name="Text Box 15"/>
          <p:cNvSpPr txBox="1"/>
          <p:nvPr/>
        </p:nvSpPr>
        <p:spPr>
          <a:xfrm>
            <a:off x="2428875" y="4308475"/>
            <a:ext cx="1217613" cy="579438"/>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xiáng</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52" name="Text Box 16"/>
          <p:cNvSpPr txBox="1"/>
          <p:nvPr/>
        </p:nvSpPr>
        <p:spPr>
          <a:xfrm>
            <a:off x="3676650" y="4306888"/>
            <a:ext cx="971550" cy="579437"/>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shì</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53" name="Text Box 17"/>
          <p:cNvSpPr txBox="1"/>
          <p:nvPr/>
        </p:nvSpPr>
        <p:spPr>
          <a:xfrm>
            <a:off x="4432300" y="4292600"/>
            <a:ext cx="1290638" cy="579438"/>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zhāng</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54" name="Text Box 18"/>
          <p:cNvSpPr txBox="1"/>
          <p:nvPr/>
        </p:nvSpPr>
        <p:spPr>
          <a:xfrm>
            <a:off x="5694363" y="4292600"/>
            <a:ext cx="869950" cy="579438"/>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ké</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39955" name="Text Box 19"/>
          <p:cNvSpPr txBox="1"/>
          <p:nvPr/>
        </p:nvSpPr>
        <p:spPr>
          <a:xfrm>
            <a:off x="6551613" y="4278313"/>
            <a:ext cx="971550" cy="579437"/>
          </a:xfrm>
          <a:prstGeom prst="rect">
            <a:avLst/>
          </a:prstGeom>
          <a:noFill/>
          <a:ln w="9525">
            <a:noFill/>
          </a:ln>
        </p:spPr>
        <p:txBody>
          <a:bodyPr anchor="t">
            <a:spAutoFit/>
          </a:bodyPr>
          <a:p>
            <a:pPr>
              <a:spcBef>
                <a:spcPct val="50000"/>
              </a:spcBef>
            </a:pPr>
            <a:r>
              <a:rPr lang="en-US" altLang="zh-CN" sz="3200" b="1" dirty="0">
                <a:solidFill>
                  <a:srgbClr val="FF0000"/>
                </a:solidFill>
                <a:latin typeface="宋体" panose="02010600030101010101" pitchFamily="2" charset="-122"/>
                <a:ea typeface="宋体" panose="02010600030101010101" pitchFamily="2" charset="-122"/>
              </a:rPr>
              <a:t>sòu</a:t>
            </a:r>
            <a:endParaRPr lang="en-US" altLang="zh-CN" sz="32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slide(fromBottom)">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circle(in)">
                                      <p:cBhvr>
                                        <p:cTn id="12" dur="2000"/>
                                        <p:tgtEl>
                                          <p:spTgt spid="3993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9944"/>
                                        </p:tgtEl>
                                        <p:attrNameLst>
                                          <p:attrName>style.visibility</p:attrName>
                                        </p:attrNameLst>
                                      </p:cBhvr>
                                      <p:to>
                                        <p:strVal val="visible"/>
                                      </p:to>
                                    </p:set>
                                    <p:animEffect transition="in" filter="slide(fromBottom)">
                                      <p:cBhvr>
                                        <p:cTn id="17" dur="500"/>
                                        <p:tgtEl>
                                          <p:spTgt spid="3994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9945"/>
                                        </p:tgtEl>
                                        <p:attrNameLst>
                                          <p:attrName>style.visibility</p:attrName>
                                        </p:attrNameLst>
                                      </p:cBhvr>
                                      <p:to>
                                        <p:strVal val="visible"/>
                                      </p:to>
                                    </p:set>
                                    <p:animEffect transition="in" filter="slide(fromBottom)">
                                      <p:cBhvr>
                                        <p:cTn id="22" dur="500"/>
                                        <p:tgtEl>
                                          <p:spTgt spid="3994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9946"/>
                                        </p:tgtEl>
                                        <p:attrNameLst>
                                          <p:attrName>style.visibility</p:attrName>
                                        </p:attrNameLst>
                                      </p:cBhvr>
                                      <p:to>
                                        <p:strVal val="visible"/>
                                      </p:to>
                                    </p:set>
                                    <p:animEffect transition="in" filter="slide(fromBottom)">
                                      <p:cBhvr>
                                        <p:cTn id="27" dur="500"/>
                                        <p:tgtEl>
                                          <p:spTgt spid="3994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9947"/>
                                        </p:tgtEl>
                                        <p:attrNameLst>
                                          <p:attrName>style.visibility</p:attrName>
                                        </p:attrNameLst>
                                      </p:cBhvr>
                                      <p:to>
                                        <p:strVal val="visible"/>
                                      </p:to>
                                    </p:set>
                                    <p:animEffect transition="in" filter="slide(fromBottom)">
                                      <p:cBhvr>
                                        <p:cTn id="32" dur="500"/>
                                        <p:tgtEl>
                                          <p:spTgt spid="3994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9948"/>
                                        </p:tgtEl>
                                        <p:attrNameLst>
                                          <p:attrName>style.visibility</p:attrName>
                                        </p:attrNameLst>
                                      </p:cBhvr>
                                      <p:to>
                                        <p:strVal val="visible"/>
                                      </p:to>
                                    </p:set>
                                    <p:animEffect transition="in" filter="slide(fromBottom)">
                                      <p:cBhvr>
                                        <p:cTn id="37" dur="500"/>
                                        <p:tgtEl>
                                          <p:spTgt spid="3994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9949"/>
                                        </p:tgtEl>
                                        <p:attrNameLst>
                                          <p:attrName>style.visibility</p:attrName>
                                        </p:attrNameLst>
                                      </p:cBhvr>
                                      <p:to>
                                        <p:strVal val="visible"/>
                                      </p:to>
                                    </p:set>
                                    <p:animEffect transition="in" filter="slide(fromBottom)">
                                      <p:cBhvr>
                                        <p:cTn id="42" dur="500"/>
                                        <p:tgtEl>
                                          <p:spTgt spid="39949"/>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9950"/>
                                        </p:tgtEl>
                                        <p:attrNameLst>
                                          <p:attrName>style.visibility</p:attrName>
                                        </p:attrNameLst>
                                      </p:cBhvr>
                                      <p:to>
                                        <p:strVal val="visible"/>
                                      </p:to>
                                    </p:set>
                                    <p:animEffect transition="in" filter="slide(fromBottom)">
                                      <p:cBhvr>
                                        <p:cTn id="47" dur="500"/>
                                        <p:tgtEl>
                                          <p:spTgt spid="3995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9951"/>
                                        </p:tgtEl>
                                        <p:attrNameLst>
                                          <p:attrName>style.visibility</p:attrName>
                                        </p:attrNameLst>
                                      </p:cBhvr>
                                      <p:to>
                                        <p:strVal val="visible"/>
                                      </p:to>
                                    </p:set>
                                    <p:animEffect transition="in" filter="slide(fromBottom)">
                                      <p:cBhvr>
                                        <p:cTn id="52" dur="500"/>
                                        <p:tgtEl>
                                          <p:spTgt spid="39951"/>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9952"/>
                                        </p:tgtEl>
                                        <p:attrNameLst>
                                          <p:attrName>style.visibility</p:attrName>
                                        </p:attrNameLst>
                                      </p:cBhvr>
                                      <p:to>
                                        <p:strVal val="visible"/>
                                      </p:to>
                                    </p:set>
                                    <p:animEffect transition="in" filter="slide(fromBottom)">
                                      <p:cBhvr>
                                        <p:cTn id="57" dur="500"/>
                                        <p:tgtEl>
                                          <p:spTgt spid="3995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9953"/>
                                        </p:tgtEl>
                                        <p:attrNameLst>
                                          <p:attrName>style.visibility</p:attrName>
                                        </p:attrNameLst>
                                      </p:cBhvr>
                                      <p:to>
                                        <p:strVal val="visible"/>
                                      </p:to>
                                    </p:set>
                                    <p:animEffect transition="in" filter="slide(fromBottom)">
                                      <p:cBhvr>
                                        <p:cTn id="62" dur="500"/>
                                        <p:tgtEl>
                                          <p:spTgt spid="3995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9954"/>
                                        </p:tgtEl>
                                        <p:attrNameLst>
                                          <p:attrName>style.visibility</p:attrName>
                                        </p:attrNameLst>
                                      </p:cBhvr>
                                      <p:to>
                                        <p:strVal val="visible"/>
                                      </p:to>
                                    </p:set>
                                    <p:animEffect transition="in" filter="slide(fromBottom)">
                                      <p:cBhvr>
                                        <p:cTn id="67" dur="500"/>
                                        <p:tgtEl>
                                          <p:spTgt spid="39954"/>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9955"/>
                                        </p:tgtEl>
                                        <p:attrNameLst>
                                          <p:attrName>style.visibility</p:attrName>
                                        </p:attrNameLst>
                                      </p:cBhvr>
                                      <p:to>
                                        <p:strVal val="visible"/>
                                      </p:to>
                                    </p:set>
                                    <p:animEffect transition="in" filter="slide(fromBottom)">
                                      <p:cBhvr>
                                        <p:cTn id="72" dur="500"/>
                                        <p:tgtEl>
                                          <p:spTgt spid="3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P spid="39948" grpId="0"/>
      <p:bldP spid="39949" grpId="0"/>
      <p:bldP spid="39950" grpId="0"/>
      <p:bldP spid="39951" grpId="0"/>
      <p:bldP spid="39952" grpId="0"/>
      <p:bldP spid="39953" grpId="0"/>
      <p:bldP spid="39954" grpId="0"/>
      <p:bldP spid="399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Text Box 2"/>
          <p:cNvSpPr txBox="1"/>
          <p:nvPr/>
        </p:nvSpPr>
        <p:spPr>
          <a:xfrm>
            <a:off x="539750" y="692150"/>
            <a:ext cx="8496300" cy="4968875"/>
          </a:xfrm>
          <a:prstGeom prst="rect">
            <a:avLst/>
          </a:prstGeom>
          <a:noFill/>
          <a:ln w="9525">
            <a:noFill/>
          </a:ln>
        </p:spPr>
        <p:txBody>
          <a:bodyPr anchor="t">
            <a:spAutoFit/>
          </a:bodyPr>
          <a:p>
            <a:r>
              <a:rPr lang="zh-CN" altLang="en-US" sz="2000" dirty="0">
                <a:latin typeface="Arial" panose="020B0604020202020204" pitchFamily="34" charset="0"/>
                <a:ea typeface="宋体" panose="02010600030101010101" pitchFamily="2" charset="-122"/>
              </a:rPr>
              <a:t>       一个秃顶的老人刚走进来站了一下，忽然埋下头低声哭了。另一个十三四岁的女孩子已经走出了灵堂，却还把头伸进帷幔里面来，红着眼圈哀求道：“让我再看一下吧，这是最后的一次了。”</a:t>
            </a:r>
            <a:br>
              <a:rPr lang="zh-CN" altLang="en-US" sz="2000" dirty="0">
                <a:latin typeface="Arial" panose="020B0604020202020204" pitchFamily="34" charset="0"/>
                <a:ea typeface="宋体" panose="02010600030101010101" pitchFamily="2" charset="-122"/>
              </a:rPr>
            </a:br>
            <a:br>
              <a:rPr lang="zh-CN" altLang="en-US" sz="2000" dirty="0">
                <a:latin typeface="Arial" panose="020B0604020202020204" pitchFamily="34" charset="0"/>
                <a:ea typeface="宋体" panose="02010600030101010101" pitchFamily="2" charset="-122"/>
              </a:rPr>
            </a:br>
            <a:r>
              <a:rPr lang="zh-CN" altLang="en-US" sz="2000" dirty="0">
                <a:latin typeface="Arial" panose="020B0604020202020204" pitchFamily="34" charset="0"/>
                <a:ea typeface="宋体" panose="02010600030101010101" pitchFamily="2" charset="-122"/>
              </a:rPr>
              <a:t>　　灵堂里灯光不够亮。一群小学生恭敬地排成前后两列，一齐抬起头，痴痴地望着那张放大的照片。忽然一个年纪较大的孩子埋下头鞠躬了。其余的人马上低下头来。有的在第三次鞠躬以后，还留恋地把他们的头频频点着。孩子们的心是最真挚的。他们知道如今失掉一个爱护他们的友人了。</a:t>
            </a:r>
            <a:endParaRPr lang="zh-CN" altLang="en-US"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“救救孩子，”我的耳边还仿佛响着那个老人的声音。我所认识的一个杂志社的工友意外地来了。他红着脸在灵堂的一角站了片刻，孩子似地恭恭敬敬行了三个礼，然后悄悄地走开了。</a:t>
            </a:r>
            <a:br>
              <a:rPr lang="zh-CN" altLang="en-US" sz="2000" dirty="0">
                <a:latin typeface="Arial" panose="020B0604020202020204" pitchFamily="34" charset="0"/>
                <a:ea typeface="宋体" panose="02010600030101010101" pitchFamily="2" charset="-122"/>
              </a:rPr>
            </a:br>
            <a:r>
              <a:rPr lang="zh-CN" altLang="en-US" sz="2000" dirty="0">
                <a:latin typeface="Arial" panose="020B0604020202020204" pitchFamily="34" charset="0"/>
                <a:ea typeface="宋体" panose="02010600030101010101" pitchFamily="2" charset="-122"/>
              </a:rPr>
              <a:t>　……</a:t>
            </a:r>
            <a:br>
              <a:rPr lang="zh-CN" altLang="en-US" sz="2000" dirty="0">
                <a:latin typeface="Arial" panose="020B0604020202020204" pitchFamily="34" charset="0"/>
                <a:ea typeface="宋体" panose="02010600030101010101" pitchFamily="2" charset="-122"/>
              </a:rPr>
            </a:br>
            <a:r>
              <a:rPr lang="zh-CN" altLang="en-US" sz="2000" dirty="0">
                <a:latin typeface="Arial" panose="020B0604020202020204" pitchFamily="34" charset="0"/>
                <a:ea typeface="宋体" panose="02010600030101010101" pitchFamily="2" charset="-122"/>
              </a:rPr>
              <a:t>　　我的耳朵是不会误听的，像这样的哭声我每天至少要听到几次。我的眼泪也常常被它引了出来。</a:t>
            </a:r>
            <a:br>
              <a:rPr lang="zh-CN" altLang="en-US" sz="2000" dirty="0">
                <a:latin typeface="Arial" panose="020B0604020202020204" pitchFamily="34" charset="0"/>
                <a:ea typeface="宋体" panose="02010600030101010101" pitchFamily="2" charset="-122"/>
              </a:rPr>
            </a:br>
            <a:br>
              <a:rPr lang="zh-CN" altLang="en-US" sz="2000" dirty="0">
                <a:latin typeface="Arial" panose="020B0604020202020204" pitchFamily="34" charset="0"/>
                <a:ea typeface="宋体" panose="02010600030101010101" pitchFamily="2" charset="-122"/>
              </a:rPr>
            </a:br>
            <a:r>
              <a:rPr lang="zh-CN" altLang="en-US" sz="2000" dirty="0">
                <a:latin typeface="Arial" panose="020B0604020202020204" pitchFamily="34" charset="0"/>
                <a:ea typeface="宋体" panose="02010600030101010101" pitchFamily="2" charset="-122"/>
              </a:rPr>
              <a:t>　　　　　　　　　　　　　　选自　巴金《永远不能忘记的事》</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2" descr="图片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4819" name="Text Box 3"/>
          <p:cNvSpPr txBox="1"/>
          <p:nvPr/>
        </p:nvSpPr>
        <p:spPr>
          <a:xfrm>
            <a:off x="468313" y="333375"/>
            <a:ext cx="7775575" cy="641350"/>
          </a:xfrm>
          <a:prstGeom prst="rect">
            <a:avLst/>
          </a:prstGeom>
          <a:noFill/>
          <a:ln w="9525">
            <a:noFill/>
          </a:ln>
        </p:spPr>
        <p:txBody>
          <a:bodyPr anchor="t">
            <a:spAutoFit/>
          </a:bodyPr>
          <a:p>
            <a:pPr>
              <a:spcBef>
                <a:spcPct val="50000"/>
              </a:spcBef>
            </a:pPr>
            <a:r>
              <a:rPr lang="zh-CN" altLang="en-US" sz="3600" dirty="0">
                <a:solidFill>
                  <a:srgbClr val="990000"/>
                </a:solidFill>
                <a:latin typeface="黑体" panose="02010609060101010101" pitchFamily="49" charset="-122"/>
                <a:ea typeface="黑体" panose="02010609060101010101" pitchFamily="49" charset="-122"/>
              </a:rPr>
              <a:t>著名诗人臧克家对鲁迅先生的评价 ：</a:t>
            </a:r>
            <a:endParaRPr lang="zh-CN" altLang="en-US" sz="3600" dirty="0">
              <a:solidFill>
                <a:srgbClr val="990000"/>
              </a:solidFill>
              <a:latin typeface="黑体" panose="02010609060101010101" pitchFamily="49" charset="-122"/>
              <a:ea typeface="黑体" panose="02010609060101010101" pitchFamily="49" charset="-122"/>
            </a:endParaRPr>
          </a:p>
        </p:txBody>
      </p:sp>
      <p:sp>
        <p:nvSpPr>
          <p:cNvPr id="40963" name="Rectangle 4"/>
          <p:cNvSpPr/>
          <p:nvPr/>
        </p:nvSpPr>
        <p:spPr>
          <a:xfrm>
            <a:off x="395288" y="260350"/>
            <a:ext cx="8424862" cy="6264275"/>
          </a:xfrm>
          <a:prstGeom prst="rect">
            <a:avLst/>
          </a:prstGeom>
          <a:noFill/>
          <a:ln w="9525">
            <a:noFill/>
          </a:ln>
        </p:spPr>
        <p:txBody>
          <a:bodyPr anchor="t"/>
          <a:p>
            <a:pPr marL="342900" indent="-342900">
              <a:spcBef>
                <a:spcPct val="20000"/>
              </a:spcBef>
            </a:pPr>
            <a:endParaRPr lang="zh-CN" altLang="en-US" sz="3600" dirty="0">
              <a:solidFill>
                <a:srgbClr val="0000FF"/>
              </a:solidFill>
              <a:latin typeface="Arial" panose="020B0604020202020204" pitchFamily="34" charset="0"/>
              <a:ea typeface="隶书" panose="02010509060101010101" pitchFamily="49" charset="-122"/>
            </a:endParaRPr>
          </a:p>
          <a:p>
            <a:pPr marL="342900" indent="-342900" algn="ctr">
              <a:spcBef>
                <a:spcPct val="20000"/>
              </a:spcBef>
            </a:pPr>
            <a:r>
              <a:rPr lang="zh-CN" altLang="en-US" sz="3600" dirty="0">
                <a:solidFill>
                  <a:srgbClr val="0000FF"/>
                </a:solidFill>
                <a:latin typeface="Arial" panose="020B0604020202020204" pitchFamily="34" charset="0"/>
                <a:ea typeface="隶书" panose="02010509060101010101" pitchFamily="49" charset="-122"/>
              </a:rPr>
              <a:t>有的人</a:t>
            </a:r>
            <a:endParaRPr lang="zh-CN" altLang="en-US" sz="3600" dirty="0">
              <a:solidFill>
                <a:srgbClr val="0000FF"/>
              </a:solidFill>
              <a:latin typeface="Arial" panose="020B0604020202020204" pitchFamily="34" charset="0"/>
              <a:ea typeface="隶书" panose="02010509060101010101" pitchFamily="49" charset="-122"/>
            </a:endParaRPr>
          </a:p>
          <a:p>
            <a:pPr marL="342900" indent="-342900">
              <a:spcBef>
                <a:spcPct val="20000"/>
              </a:spcBef>
            </a:pPr>
            <a:r>
              <a:rPr lang="zh-CN" altLang="en-US" sz="3200" dirty="0">
                <a:latin typeface="Arial" panose="020B0604020202020204" pitchFamily="34" charset="0"/>
                <a:ea typeface="宋体" panose="02010600030101010101" pitchFamily="2" charset="-122"/>
              </a:rPr>
              <a:t>  </a:t>
            </a:r>
            <a:r>
              <a:rPr lang="zh-CN" altLang="en-US" sz="3200" dirty="0">
                <a:latin typeface="黑体" panose="02010609060101010101" pitchFamily="49" charset="-122"/>
                <a:ea typeface="黑体" panose="02010609060101010101" pitchFamily="49" charset="-122"/>
              </a:rPr>
              <a:t>有的人活着，他已经死了； </a:t>
            </a:r>
            <a:endParaRPr lang="zh-CN" altLang="en-US" sz="3200" dirty="0">
              <a:latin typeface="黑体" panose="02010609060101010101" pitchFamily="49" charset="-122"/>
              <a:ea typeface="黑体" panose="02010609060101010101" pitchFamily="49" charset="-122"/>
            </a:endParaRPr>
          </a:p>
          <a:p>
            <a:pPr marL="342900" indent="-342900">
              <a:spcBef>
                <a:spcPct val="20000"/>
              </a:spcBef>
            </a:pPr>
            <a:r>
              <a:rPr lang="zh-CN" altLang="en-US" sz="3200" dirty="0">
                <a:latin typeface="黑体" panose="02010609060101010101" pitchFamily="49" charset="-122"/>
                <a:ea typeface="黑体" panose="02010609060101010101" pitchFamily="49" charset="-122"/>
              </a:rPr>
              <a:t> 有的人死了，但他还活着。 </a:t>
            </a:r>
            <a:endParaRPr lang="zh-CN" altLang="en-US" sz="3200" dirty="0">
              <a:latin typeface="黑体" panose="02010609060101010101" pitchFamily="49" charset="-122"/>
              <a:ea typeface="黑体" panose="02010609060101010101" pitchFamily="49" charset="-122"/>
            </a:endParaRPr>
          </a:p>
          <a:p>
            <a:pPr marL="342900" indent="-342900">
              <a:spcBef>
                <a:spcPct val="20000"/>
              </a:spcBef>
            </a:pPr>
            <a:r>
              <a:rPr lang="zh-CN" altLang="en-US" sz="3200" dirty="0">
                <a:latin typeface="黑体" panose="02010609060101010101" pitchFamily="49" charset="-122"/>
                <a:ea typeface="黑体" panose="02010609060101010101" pitchFamily="49" charset="-122"/>
              </a:rPr>
              <a:t> 有的人，骑在人民头上：</a:t>
            </a:r>
            <a:r>
              <a:rPr lang="zh-CN" altLang="en-US" sz="3200" dirty="0">
                <a:latin typeface="Arial" panose="020B0604020202020204" pitchFamily="34" charset="0"/>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啊，我多伟大！</a:t>
            </a:r>
            <a:r>
              <a:rPr lang="zh-CN" altLang="en-US" sz="3200" dirty="0">
                <a:latin typeface="Arial" panose="020B0604020202020204" pitchFamily="34" charset="0"/>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a:p>
            <a:pPr marL="342900" indent="-342900">
              <a:spcBef>
                <a:spcPct val="20000"/>
              </a:spcBef>
            </a:pPr>
            <a:r>
              <a:rPr lang="zh-CN" altLang="en-US" sz="3200" dirty="0">
                <a:latin typeface="黑体" panose="02010609060101010101" pitchFamily="49" charset="-122"/>
                <a:ea typeface="黑体" panose="02010609060101010101" pitchFamily="49" charset="-122"/>
              </a:rPr>
              <a:t> 有的人，俯下身子给人民作牛马。 </a:t>
            </a:r>
            <a:endParaRPr lang="zh-CN" altLang="en-US" sz="3200" dirty="0">
              <a:latin typeface="黑体" panose="02010609060101010101" pitchFamily="49" charset="-122"/>
              <a:ea typeface="黑体" panose="02010609060101010101" pitchFamily="49" charset="-122"/>
            </a:endParaRPr>
          </a:p>
          <a:p>
            <a:pPr marL="342900" indent="-342900">
              <a:spcBef>
                <a:spcPct val="20000"/>
              </a:spcBef>
            </a:pPr>
            <a:r>
              <a:rPr lang="zh-CN" altLang="en-US" sz="3200" dirty="0">
                <a:latin typeface="黑体" panose="02010609060101010101" pitchFamily="49" charset="-122"/>
                <a:ea typeface="黑体" panose="02010609060101010101" pitchFamily="49" charset="-122"/>
              </a:rPr>
              <a:t> 有的人，他活着别人就不能活； </a:t>
            </a:r>
            <a:endParaRPr lang="zh-CN" altLang="en-US" sz="3200" dirty="0">
              <a:latin typeface="黑体" panose="02010609060101010101" pitchFamily="49" charset="-122"/>
              <a:ea typeface="黑体" panose="02010609060101010101" pitchFamily="49" charset="-122"/>
            </a:endParaRPr>
          </a:p>
          <a:p>
            <a:pPr marL="342900" indent="-342900">
              <a:spcBef>
                <a:spcPct val="20000"/>
              </a:spcBef>
            </a:pPr>
            <a:r>
              <a:rPr lang="zh-CN" altLang="en-US" sz="3200" dirty="0">
                <a:latin typeface="黑体" panose="02010609060101010101" pitchFamily="49" charset="-122"/>
                <a:ea typeface="黑体" panose="02010609060101010101" pitchFamily="49" charset="-122"/>
              </a:rPr>
              <a:t> 有的人，他活着为了多数人更好地活。 </a:t>
            </a:r>
            <a:endParaRPr lang="zh-CN" altLang="en-US" sz="3200" dirty="0">
              <a:latin typeface="黑体" panose="02010609060101010101" pitchFamily="49" charset="-122"/>
              <a:ea typeface="黑体" panose="02010609060101010101" pitchFamily="49" charset="-122"/>
            </a:endParaRPr>
          </a:p>
          <a:p>
            <a:pPr marL="342900" indent="-342900">
              <a:spcBef>
                <a:spcPct val="20000"/>
              </a:spcBef>
            </a:pPr>
            <a:r>
              <a:rPr lang="zh-CN" altLang="en-US" sz="3200" dirty="0">
                <a:latin typeface="黑体" panose="02010609060101010101" pitchFamily="49" charset="-122"/>
                <a:ea typeface="黑体" panose="02010609060101010101" pitchFamily="49" charset="-122"/>
              </a:rPr>
              <a:t> 骑在人民头上的，人民把他摔倒； </a:t>
            </a:r>
            <a:endParaRPr lang="zh-CN" altLang="en-US" sz="3200" dirty="0">
              <a:latin typeface="黑体" panose="02010609060101010101" pitchFamily="49" charset="-122"/>
              <a:ea typeface="黑体" panose="02010609060101010101" pitchFamily="49" charset="-122"/>
            </a:endParaRPr>
          </a:p>
          <a:p>
            <a:pPr marL="342900" indent="-342900">
              <a:spcBef>
                <a:spcPct val="20000"/>
              </a:spcBef>
            </a:pPr>
            <a:r>
              <a:rPr lang="zh-CN" altLang="en-US" sz="3200" dirty="0">
                <a:latin typeface="黑体" panose="02010609060101010101" pitchFamily="49" charset="-122"/>
                <a:ea typeface="黑体" panose="02010609060101010101" pitchFamily="49" charset="-122"/>
              </a:rPr>
              <a:t> 给人民作牛马的，人民永远记住他！</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819">
                                            <p:txEl>
                                              <p:charRg st="0" end="18"/>
                                            </p:txEl>
                                          </p:spTgt>
                                        </p:tgtEl>
                                        <p:attrNameLst>
                                          <p:attrName>style.visibility</p:attrName>
                                        </p:attrNameLst>
                                      </p:cBhvr>
                                      <p:to>
                                        <p:strVal val="visible"/>
                                      </p:to>
                                    </p:set>
                                    <p:anim calcmode="lin" valueType="num">
                                      <p:cBhvr>
                                        <p:cTn id="7" dur="1000" fill="hold"/>
                                        <p:tgtEl>
                                          <p:spTgt spid="34819">
                                            <p:txEl>
                                              <p:charRg st="0" end="18"/>
                                            </p:txEl>
                                          </p:spTgt>
                                        </p:tgtEl>
                                        <p:attrNameLst>
                                          <p:attrName>ppt_x</p:attrName>
                                        </p:attrNameLst>
                                      </p:cBhvr>
                                      <p:tavLst>
                                        <p:tav tm="0">
                                          <p:val>
                                            <p:strVal val="0-#ppt_w/2"/>
                                          </p:val>
                                        </p:tav>
                                        <p:tav tm="100000">
                                          <p:val>
                                            <p:strVal val="#ppt_x"/>
                                          </p:val>
                                        </p:tav>
                                      </p:tavLst>
                                    </p:anim>
                                    <p:anim calcmode="lin" valueType="num">
                                      <p:cBhvr>
                                        <p:cTn id="8" dur="1000" fill="hold"/>
                                        <p:tgtEl>
                                          <p:spTgt spid="34819">
                                            <p:txEl>
                                              <p:charRg st="0"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Picture 2" descr="pic_248515"/>
          <p:cNvPicPr>
            <a:picLocks noChangeAspect="1"/>
          </p:cNvPicPr>
          <p:nvPr/>
        </p:nvPicPr>
        <p:blipFill>
          <a:blip r:embed="rId1"/>
          <a:stretch>
            <a:fillRect/>
          </a:stretch>
        </p:blipFill>
        <p:spPr>
          <a:xfrm>
            <a:off x="0" y="0"/>
            <a:ext cx="9144000" cy="6858000"/>
          </a:xfrm>
          <a:prstGeom prst="rect">
            <a:avLst/>
          </a:prstGeom>
          <a:solidFill>
            <a:srgbClr val="FF00FF">
              <a:alpha val="50194"/>
            </a:srgbClr>
          </a:solidFill>
          <a:ln w="9525">
            <a:noFill/>
          </a:ln>
        </p:spPr>
      </p:pic>
      <p:sp>
        <p:nvSpPr>
          <p:cNvPr id="43010" name="WordArt 3"/>
          <p:cNvSpPr/>
          <p:nvPr/>
        </p:nvSpPr>
        <p:spPr>
          <a:xfrm>
            <a:off x="1692275" y="3573463"/>
            <a:ext cx="5688013" cy="2374900"/>
          </a:xfrm>
          <a:prstGeom prst="rect">
            <a:avLst/>
          </a:prstGeom>
        </p:spPr>
        <p:txBody>
          <a:bodyPr wrap="none" fromWordArt="1">
            <a:prstTxWarp prst="textSlantUp">
              <a:avLst>
                <a:gd name="adj" fmla="val 55556"/>
              </a:avLst>
            </a:prstTxWarp>
            <a:normAutofit/>
          </a:bodyPr>
          <a:p>
            <a:pPr algn="ctr"/>
            <a:r>
              <a:rPr lang="zh-CN" altLang="en-US" sz="3600">
                <a:ln w="9525" cap="flat" cmpd="sng">
                  <a:solidFill>
                    <a:srgbClr val="FFCC00"/>
                  </a:solidFill>
                  <a:prstDash val="solid"/>
                  <a:round/>
                  <a:headEnd type="none" w="med" len="med"/>
                  <a:tailEnd type="none" w="med" len="med"/>
                </a:ln>
                <a:solidFill>
                  <a:srgbClr val="FF3300"/>
                </a:solidFill>
                <a:latin typeface="宋体" panose="02010600030101010101" pitchFamily="2" charset="-122"/>
                <a:ea typeface="宋体" panose="02010600030101010101" pitchFamily="2" charset="-122"/>
              </a:rPr>
              <a:t>谢谢大家!</a:t>
            </a:r>
            <a:endParaRPr lang="zh-CN" altLang="en-US" sz="3600">
              <a:ln w="9525" cap="flat" cmpd="sng">
                <a:solidFill>
                  <a:srgbClr val="FFCC00"/>
                </a:solidFill>
                <a:prstDash val="solid"/>
                <a:round/>
                <a:headEnd type="none" w="med" len="med"/>
                <a:tailEnd type="none" w="med" len="med"/>
              </a:ln>
              <a:solidFill>
                <a:srgbClr val="FF3300"/>
              </a:solidFill>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p:nvPr/>
        </p:nvSpPr>
        <p:spPr>
          <a:xfrm>
            <a:off x="500063" y="1714500"/>
            <a:ext cx="7966075" cy="4032250"/>
          </a:xfrm>
          <a:prstGeom prst="rect">
            <a:avLst/>
          </a:prstGeom>
          <a:noFill/>
          <a:ln w="9525">
            <a:noFill/>
          </a:ln>
        </p:spPr>
        <p:txBody>
          <a:bodyPr anchor="ctr">
            <a:spAutoFit/>
          </a:bodyPr>
          <a:p>
            <a:r>
              <a:rPr lang="zh-CN" altLang="en-US" sz="3200" dirty="0">
                <a:latin typeface="Arial" panose="020B0604020202020204" pitchFamily="34" charset="0"/>
                <a:ea typeface="宋体" panose="02010600030101010101" pitchFamily="2" charset="-122"/>
              </a:rPr>
              <a:t>遗体      殡仪馆       追悼      吊唁        挽联       </a:t>
            </a:r>
            <a:endParaRPr lang="zh-CN" altLang="en-US"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致敬      爱抚          团聚        水浒传    情节  </a:t>
            </a:r>
            <a:endParaRPr lang="zh-CN" altLang="en-US"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记性     保存     小约翰         阴暗          呻吟     </a:t>
            </a:r>
            <a:endParaRPr lang="zh-CN" altLang="en-US"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低微      镊子     硼酸水       敷药        寒意      </a:t>
            </a:r>
            <a:endParaRPr lang="zh-CN" altLang="en-US"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深奥     详细        枯瘦         女佣          逝世        </a:t>
            </a:r>
            <a:endParaRPr lang="zh-CN" altLang="en-US"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文章        咳嗽      失声痛哭        囫囵吞枣            </a:t>
            </a:r>
            <a:endParaRPr lang="zh-CN" altLang="en-US"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张冠李戴          马马虎虎       恍然大悟            </a:t>
            </a:r>
            <a:endParaRPr lang="zh-CN" altLang="en-US"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北风怒号           匆匆忙忙      饱经风霜</a:t>
            </a:r>
            <a:r>
              <a:rPr lang="zh-CN" altLang="en-US" sz="3200" dirty="0">
                <a:latin typeface="Verdana" panose="020B0604030504040204" pitchFamily="34" charset="0"/>
                <a:ea typeface="宋体" panose="02010600030101010101" pitchFamily="2" charset="-122"/>
              </a:rPr>
              <a:t> </a:t>
            </a:r>
            <a:endParaRPr lang="zh-CN" altLang="en-US" sz="3200" dirty="0">
              <a:latin typeface="Verdana" panose="020B0604030504040204" pitchFamily="34" charset="0"/>
              <a:ea typeface="宋体" panose="02010600030101010101" pitchFamily="2" charset="-122"/>
            </a:endParaRPr>
          </a:p>
        </p:txBody>
      </p:sp>
      <p:sp>
        <p:nvSpPr>
          <p:cNvPr id="3" name="矩形 2"/>
          <p:cNvSpPr/>
          <p:nvPr/>
        </p:nvSpPr>
        <p:spPr>
          <a:xfrm>
            <a:off x="357157" y="357163"/>
            <a:ext cx="2271776" cy="923333"/>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rial" panose="020B0604020202020204" pitchFamily="34" charset="0"/>
                <a:ea typeface="宋体" panose="02010600030101010101" pitchFamily="2" charset="-122"/>
                <a:cs typeface="+mn-cs"/>
              </a:rPr>
              <a:t>我会读</a:t>
            </a:r>
            <a:endParaRPr kumimoji="0" lang="zh-CN" altLang="en-US" sz="54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Rectangle 3"/>
          <p:cNvSpPr/>
          <p:nvPr>
            <p:ph idx="1"/>
          </p:nvPr>
        </p:nvSpPr>
        <p:spPr>
          <a:xfrm>
            <a:off x="785813" y="1357313"/>
            <a:ext cx="2379662" cy="4592637"/>
          </a:xfrm>
          <a:ln/>
        </p:spPr>
        <p:txBody>
          <a:bodyPr vert="horz" wrap="square" lIns="91440" tIns="45720" rIns="91440" bIns="45720" anchor="t"/>
          <a:p>
            <a:pPr eaLnBrk="1" hangingPunct="1">
              <a:lnSpc>
                <a:spcPct val="90000"/>
              </a:lnSpc>
            </a:pPr>
            <a:r>
              <a:rPr lang="zh-CN" altLang="en-US" b="1" dirty="0">
                <a:solidFill>
                  <a:srgbClr val="008000"/>
                </a:solidFill>
              </a:rPr>
              <a:t>追悼</a:t>
            </a:r>
            <a:r>
              <a:rPr lang="zh-CN" altLang="en-US" sz="2800" b="1" dirty="0">
                <a:solidFill>
                  <a:srgbClr val="008000"/>
                </a:solidFill>
              </a:rPr>
              <a:t>：</a:t>
            </a:r>
            <a:endParaRPr lang="zh-CN" altLang="en-US" sz="2800" b="1" dirty="0">
              <a:solidFill>
                <a:srgbClr val="008000"/>
              </a:solidFill>
            </a:endParaRPr>
          </a:p>
          <a:p>
            <a:pPr eaLnBrk="1" hangingPunct="1">
              <a:lnSpc>
                <a:spcPct val="90000"/>
              </a:lnSpc>
            </a:pPr>
            <a:r>
              <a:rPr lang="zh-CN" altLang="en-US" dirty="0">
                <a:solidFill>
                  <a:srgbClr val="008000"/>
                </a:solidFill>
              </a:rPr>
              <a:t>失声痛哭</a:t>
            </a:r>
            <a:r>
              <a:rPr lang="zh-CN" altLang="en-US" sz="2800" b="1" dirty="0">
                <a:solidFill>
                  <a:srgbClr val="008000"/>
                </a:solidFill>
              </a:rPr>
              <a:t>：</a:t>
            </a:r>
            <a:endParaRPr lang="zh-CN" altLang="en-US" sz="2800" b="1" dirty="0">
              <a:solidFill>
                <a:srgbClr val="008000"/>
              </a:solidFill>
            </a:endParaRPr>
          </a:p>
          <a:p>
            <a:pPr eaLnBrk="1" hangingPunct="1">
              <a:lnSpc>
                <a:spcPct val="90000"/>
              </a:lnSpc>
            </a:pPr>
            <a:r>
              <a:rPr lang="zh-CN" altLang="en-US" b="1" dirty="0">
                <a:solidFill>
                  <a:srgbClr val="008000"/>
                </a:solidFill>
              </a:rPr>
              <a:t>挽联</a:t>
            </a:r>
            <a:r>
              <a:rPr lang="zh-CN" altLang="en-US" sz="2800" b="1" dirty="0">
                <a:solidFill>
                  <a:srgbClr val="008000"/>
                </a:solidFill>
              </a:rPr>
              <a:t>：</a:t>
            </a:r>
            <a:endParaRPr lang="zh-CN" altLang="en-US" sz="2800" b="1" dirty="0">
              <a:solidFill>
                <a:srgbClr val="008000"/>
              </a:solidFill>
            </a:endParaRPr>
          </a:p>
          <a:p>
            <a:pPr eaLnBrk="1" hangingPunct="1">
              <a:lnSpc>
                <a:spcPct val="90000"/>
              </a:lnSpc>
            </a:pPr>
            <a:r>
              <a:rPr lang="zh-CN" altLang="en-US" b="1" dirty="0">
                <a:solidFill>
                  <a:srgbClr val="008000"/>
                </a:solidFill>
              </a:rPr>
              <a:t>吊唁</a:t>
            </a:r>
            <a:r>
              <a:rPr lang="zh-CN" altLang="en-US" sz="2800" b="1" dirty="0">
                <a:solidFill>
                  <a:srgbClr val="008000"/>
                </a:solidFill>
              </a:rPr>
              <a:t>：</a:t>
            </a:r>
            <a:endParaRPr lang="zh-CN" altLang="en-US" sz="2800" b="1" dirty="0">
              <a:solidFill>
                <a:srgbClr val="008000"/>
              </a:solidFill>
            </a:endParaRPr>
          </a:p>
          <a:p>
            <a:pPr eaLnBrk="1" hangingPunct="1">
              <a:lnSpc>
                <a:spcPct val="90000"/>
              </a:lnSpc>
            </a:pPr>
            <a:r>
              <a:rPr lang="zh-CN" altLang="en-US" b="1" dirty="0">
                <a:solidFill>
                  <a:srgbClr val="008000"/>
                </a:solidFill>
              </a:rPr>
              <a:t>囫囵吞枣</a:t>
            </a:r>
            <a:r>
              <a:rPr lang="zh-CN" altLang="en-US" sz="2800" b="1" dirty="0">
                <a:solidFill>
                  <a:srgbClr val="008000"/>
                </a:solidFill>
              </a:rPr>
              <a:t>：</a:t>
            </a:r>
            <a:endParaRPr lang="zh-CN" altLang="en-US" sz="2800" b="1" dirty="0">
              <a:solidFill>
                <a:srgbClr val="008000"/>
              </a:solidFill>
            </a:endParaRPr>
          </a:p>
          <a:p>
            <a:pPr eaLnBrk="1" hangingPunct="1">
              <a:lnSpc>
                <a:spcPct val="90000"/>
              </a:lnSpc>
              <a:buNone/>
            </a:pPr>
            <a:endParaRPr lang="zh-CN" altLang="en-US" sz="2800" b="1" dirty="0">
              <a:solidFill>
                <a:srgbClr val="008000"/>
              </a:solidFill>
            </a:endParaRPr>
          </a:p>
          <a:p>
            <a:pPr eaLnBrk="1" hangingPunct="1">
              <a:lnSpc>
                <a:spcPct val="90000"/>
              </a:lnSpc>
            </a:pPr>
            <a:r>
              <a:rPr lang="zh-CN" altLang="en-US" b="1" dirty="0">
                <a:solidFill>
                  <a:srgbClr val="008000"/>
                </a:solidFill>
              </a:rPr>
              <a:t>张冠李戴</a:t>
            </a:r>
            <a:r>
              <a:rPr lang="zh-CN" altLang="en-US" sz="2800" b="1" dirty="0">
                <a:solidFill>
                  <a:srgbClr val="008000"/>
                </a:solidFill>
              </a:rPr>
              <a:t>：</a:t>
            </a:r>
            <a:endParaRPr lang="zh-CN" altLang="en-US" sz="2800" b="1" dirty="0">
              <a:solidFill>
                <a:srgbClr val="008000"/>
              </a:solidFill>
            </a:endParaRPr>
          </a:p>
          <a:p>
            <a:pPr eaLnBrk="1" hangingPunct="1">
              <a:lnSpc>
                <a:spcPct val="90000"/>
              </a:lnSpc>
              <a:buNone/>
            </a:pPr>
            <a:endParaRPr lang="zh-CN" altLang="en-US" sz="2800" b="1" dirty="0">
              <a:solidFill>
                <a:srgbClr val="008000"/>
              </a:solidFill>
            </a:endParaRPr>
          </a:p>
          <a:p>
            <a:pPr eaLnBrk="1" hangingPunct="1">
              <a:lnSpc>
                <a:spcPct val="90000"/>
              </a:lnSpc>
            </a:pPr>
            <a:r>
              <a:rPr lang="zh-CN" altLang="en-US" sz="3600" b="1" dirty="0">
                <a:solidFill>
                  <a:srgbClr val="008000"/>
                </a:solidFill>
              </a:rPr>
              <a:t>饱经风霜</a:t>
            </a:r>
            <a:r>
              <a:rPr lang="zh-CN" altLang="en-US" sz="2800" b="1" dirty="0">
                <a:solidFill>
                  <a:srgbClr val="008000"/>
                </a:solidFill>
              </a:rPr>
              <a:t>：</a:t>
            </a:r>
            <a:endParaRPr lang="zh-CN" altLang="en-US" sz="2800" b="1" dirty="0">
              <a:solidFill>
                <a:srgbClr val="008000"/>
              </a:solidFill>
            </a:endParaRPr>
          </a:p>
        </p:txBody>
      </p:sp>
      <p:sp>
        <p:nvSpPr>
          <p:cNvPr id="38916" name="Text Box 4"/>
          <p:cNvSpPr txBox="1"/>
          <p:nvPr/>
        </p:nvSpPr>
        <p:spPr>
          <a:xfrm>
            <a:off x="2339975" y="1344613"/>
            <a:ext cx="4440238" cy="519112"/>
          </a:xfrm>
          <a:prstGeom prst="rect">
            <a:avLst/>
          </a:prstGeom>
          <a:noFill/>
          <a:ln w="9525">
            <a:noFill/>
          </a:ln>
        </p:spPr>
        <p:txBody>
          <a:bodyPr anchor="t">
            <a:spAutoFit/>
          </a:bodyPr>
          <a:p>
            <a:pPr>
              <a:spcBef>
                <a:spcPct val="50000"/>
              </a:spcBef>
            </a:pPr>
            <a:r>
              <a:rPr lang="zh-CN" altLang="en-US" sz="2800" b="1" dirty="0">
                <a:solidFill>
                  <a:srgbClr val="3333FF"/>
                </a:solidFill>
                <a:latin typeface="Arial" panose="020B0604020202020204" pitchFamily="34" charset="0"/>
                <a:ea typeface="华文仿宋" panose="02010600040101010101" pitchFamily="2" charset="-122"/>
              </a:rPr>
              <a:t>对死者表示沉痛的怀念。</a:t>
            </a:r>
            <a:endParaRPr lang="zh-CN" altLang="en-US" sz="2800" b="1" dirty="0">
              <a:solidFill>
                <a:srgbClr val="3333FF"/>
              </a:solidFill>
              <a:latin typeface="Arial" panose="020B0604020202020204" pitchFamily="34" charset="0"/>
              <a:ea typeface="华文仿宋" panose="02010600040101010101" pitchFamily="2" charset="-122"/>
            </a:endParaRPr>
          </a:p>
        </p:txBody>
      </p:sp>
      <p:sp>
        <p:nvSpPr>
          <p:cNvPr id="38917" name="Text Box 5"/>
          <p:cNvSpPr txBox="1"/>
          <p:nvPr/>
        </p:nvSpPr>
        <p:spPr>
          <a:xfrm>
            <a:off x="3143250" y="1857375"/>
            <a:ext cx="5849938" cy="519113"/>
          </a:xfrm>
          <a:prstGeom prst="rect">
            <a:avLst/>
          </a:prstGeom>
          <a:noFill/>
          <a:ln w="9525">
            <a:noFill/>
          </a:ln>
        </p:spPr>
        <p:txBody>
          <a:bodyPr anchor="t">
            <a:spAutoFit/>
          </a:bodyPr>
          <a:p>
            <a:pPr>
              <a:spcBef>
                <a:spcPct val="50000"/>
              </a:spcBef>
            </a:pPr>
            <a:r>
              <a:rPr lang="zh-CN" altLang="en-US" sz="2800" b="1" dirty="0">
                <a:solidFill>
                  <a:srgbClr val="FF00FF"/>
                </a:solidFill>
                <a:latin typeface="Arial" panose="020B0604020202020204" pitchFamily="34" charset="0"/>
                <a:ea typeface="华文仿宋" panose="02010600040101010101" pitchFamily="2" charset="-122"/>
              </a:rPr>
              <a:t>因悲痛过度而哽咽，哭不出声来。</a:t>
            </a:r>
            <a:endParaRPr lang="zh-CN" altLang="en-US" sz="2800" b="1" dirty="0">
              <a:solidFill>
                <a:srgbClr val="FF00FF"/>
              </a:solidFill>
              <a:latin typeface="Arial" panose="020B0604020202020204" pitchFamily="34" charset="0"/>
              <a:ea typeface="华文仿宋" panose="02010600040101010101" pitchFamily="2" charset="-122"/>
            </a:endParaRPr>
          </a:p>
        </p:txBody>
      </p:sp>
      <p:sp>
        <p:nvSpPr>
          <p:cNvPr id="38918" name="Text Box 6"/>
          <p:cNvSpPr txBox="1"/>
          <p:nvPr/>
        </p:nvSpPr>
        <p:spPr>
          <a:xfrm>
            <a:off x="2500313" y="2428875"/>
            <a:ext cx="3163887" cy="519113"/>
          </a:xfrm>
          <a:prstGeom prst="rect">
            <a:avLst/>
          </a:prstGeom>
          <a:noFill/>
          <a:ln w="9525">
            <a:noFill/>
          </a:ln>
        </p:spPr>
        <p:txBody>
          <a:bodyPr anchor="t">
            <a:spAutoFit/>
          </a:bodyPr>
          <a:p>
            <a:pPr>
              <a:spcBef>
                <a:spcPct val="50000"/>
              </a:spcBef>
            </a:pPr>
            <a:r>
              <a:rPr lang="zh-CN" altLang="en-US" sz="2800" b="1" dirty="0">
                <a:solidFill>
                  <a:srgbClr val="3333FF"/>
                </a:solidFill>
                <a:latin typeface="Arial" panose="020B0604020202020204" pitchFamily="34" charset="0"/>
                <a:ea typeface="华文仿宋" panose="02010600040101010101" pitchFamily="2" charset="-122"/>
              </a:rPr>
              <a:t>哀悼死者的对联。</a:t>
            </a:r>
            <a:endParaRPr lang="zh-CN" altLang="en-US" sz="2800" b="1" dirty="0">
              <a:solidFill>
                <a:srgbClr val="3333FF"/>
              </a:solidFill>
              <a:latin typeface="Arial" panose="020B0604020202020204" pitchFamily="34" charset="0"/>
              <a:ea typeface="华文仿宋" panose="02010600040101010101" pitchFamily="2" charset="-122"/>
            </a:endParaRPr>
          </a:p>
        </p:txBody>
      </p:sp>
      <p:sp>
        <p:nvSpPr>
          <p:cNvPr id="38919" name="Text Box 7"/>
          <p:cNvSpPr txBox="1"/>
          <p:nvPr/>
        </p:nvSpPr>
        <p:spPr>
          <a:xfrm>
            <a:off x="2484438" y="3000375"/>
            <a:ext cx="4397375" cy="519113"/>
          </a:xfrm>
          <a:prstGeom prst="rect">
            <a:avLst/>
          </a:prstGeom>
          <a:noFill/>
          <a:ln w="9525">
            <a:noFill/>
          </a:ln>
        </p:spPr>
        <p:txBody>
          <a:bodyPr anchor="t">
            <a:spAutoFit/>
          </a:bodyPr>
          <a:p>
            <a:pPr>
              <a:spcBef>
                <a:spcPct val="50000"/>
              </a:spcBef>
            </a:pPr>
            <a:r>
              <a:rPr lang="zh-CN" altLang="en-US" sz="2800" b="1" dirty="0">
                <a:solidFill>
                  <a:srgbClr val="FF00FF"/>
                </a:solidFill>
                <a:latin typeface="Arial" panose="020B0604020202020204" pitchFamily="34" charset="0"/>
                <a:ea typeface="华文仿宋" panose="02010600040101010101" pitchFamily="2" charset="-122"/>
              </a:rPr>
              <a:t>祭奠死者并慰问家属。</a:t>
            </a:r>
            <a:endParaRPr lang="zh-CN" altLang="en-US" sz="2800" b="1" dirty="0">
              <a:solidFill>
                <a:srgbClr val="FF00FF"/>
              </a:solidFill>
              <a:latin typeface="Arial" panose="020B0604020202020204" pitchFamily="34" charset="0"/>
              <a:ea typeface="华文仿宋" panose="02010600040101010101" pitchFamily="2" charset="-122"/>
            </a:endParaRPr>
          </a:p>
        </p:txBody>
      </p:sp>
      <p:sp>
        <p:nvSpPr>
          <p:cNvPr id="38920" name="Text Box 8"/>
          <p:cNvSpPr txBox="1"/>
          <p:nvPr/>
        </p:nvSpPr>
        <p:spPr>
          <a:xfrm>
            <a:off x="2987675" y="3576638"/>
            <a:ext cx="5543550" cy="946150"/>
          </a:xfrm>
          <a:prstGeom prst="rect">
            <a:avLst/>
          </a:prstGeom>
          <a:noFill/>
          <a:ln w="9525">
            <a:noFill/>
          </a:ln>
        </p:spPr>
        <p:txBody>
          <a:bodyPr anchor="t">
            <a:spAutoFit/>
          </a:bodyPr>
          <a:p>
            <a:pPr>
              <a:spcBef>
                <a:spcPct val="50000"/>
              </a:spcBef>
            </a:pPr>
            <a:r>
              <a:rPr lang="zh-CN" altLang="en-US" sz="2800" b="1" dirty="0">
                <a:solidFill>
                  <a:srgbClr val="3333FF"/>
                </a:solidFill>
                <a:latin typeface="Arial" panose="020B0604020202020204" pitchFamily="34" charset="0"/>
                <a:ea typeface="华文仿宋" panose="02010600040101010101" pitchFamily="2" charset="-122"/>
              </a:rPr>
              <a:t>把枣子整个吞下去。比喻不加分析地笼统接受。</a:t>
            </a:r>
            <a:endParaRPr lang="zh-CN" altLang="en-US" sz="2800" b="1" dirty="0">
              <a:solidFill>
                <a:srgbClr val="3333FF"/>
              </a:solidFill>
              <a:latin typeface="Arial" panose="020B0604020202020204" pitchFamily="34" charset="0"/>
              <a:ea typeface="华文仿宋" panose="02010600040101010101" pitchFamily="2" charset="-122"/>
            </a:endParaRPr>
          </a:p>
        </p:txBody>
      </p:sp>
      <p:sp>
        <p:nvSpPr>
          <p:cNvPr id="38921" name="Text Box 9"/>
          <p:cNvSpPr txBox="1"/>
          <p:nvPr/>
        </p:nvSpPr>
        <p:spPr>
          <a:xfrm>
            <a:off x="2987675" y="4584700"/>
            <a:ext cx="5399088" cy="946150"/>
          </a:xfrm>
          <a:prstGeom prst="rect">
            <a:avLst/>
          </a:prstGeom>
          <a:noFill/>
          <a:ln w="9525">
            <a:noFill/>
          </a:ln>
        </p:spPr>
        <p:txBody>
          <a:bodyPr anchor="t">
            <a:spAutoFit/>
          </a:bodyPr>
          <a:p>
            <a:pPr>
              <a:spcBef>
                <a:spcPct val="50000"/>
              </a:spcBef>
            </a:pPr>
            <a:r>
              <a:rPr lang="zh-CN" altLang="en-US" sz="2800" b="1" dirty="0">
                <a:solidFill>
                  <a:srgbClr val="FF00FF"/>
                </a:solidFill>
                <a:latin typeface="Arial" panose="020B0604020202020204" pitchFamily="34" charset="0"/>
                <a:ea typeface="华文仿宋" panose="02010600040101010101" pitchFamily="2" charset="-122"/>
              </a:rPr>
              <a:t>姓张的帽子戴在姓李的头上了。比喻弄错了对象或弄错了事实。</a:t>
            </a:r>
            <a:endParaRPr lang="zh-CN" altLang="en-US" sz="2800" b="1" dirty="0">
              <a:solidFill>
                <a:srgbClr val="FF00FF"/>
              </a:solidFill>
              <a:latin typeface="Arial" panose="020B0604020202020204" pitchFamily="34" charset="0"/>
              <a:ea typeface="华文仿宋" panose="02010600040101010101" pitchFamily="2" charset="-122"/>
            </a:endParaRPr>
          </a:p>
        </p:txBody>
      </p:sp>
      <p:sp>
        <p:nvSpPr>
          <p:cNvPr id="38922" name="Text Box 10"/>
          <p:cNvSpPr txBox="1"/>
          <p:nvPr/>
        </p:nvSpPr>
        <p:spPr>
          <a:xfrm>
            <a:off x="3059113" y="5521325"/>
            <a:ext cx="5140325" cy="519113"/>
          </a:xfrm>
          <a:prstGeom prst="rect">
            <a:avLst/>
          </a:prstGeom>
          <a:noFill/>
          <a:ln w="9525">
            <a:noFill/>
          </a:ln>
        </p:spPr>
        <p:txBody>
          <a:bodyPr anchor="t">
            <a:spAutoFit/>
          </a:bodyPr>
          <a:p>
            <a:pPr>
              <a:spcBef>
                <a:spcPct val="50000"/>
              </a:spcBef>
            </a:pPr>
            <a:r>
              <a:rPr lang="zh-CN" altLang="en-US" sz="2800" b="1" dirty="0">
                <a:solidFill>
                  <a:srgbClr val="3333FF"/>
                </a:solidFill>
                <a:latin typeface="Arial" panose="020B0604020202020204" pitchFamily="34" charset="0"/>
                <a:ea typeface="华文仿宋" panose="02010600040101010101" pitchFamily="2" charset="-122"/>
              </a:rPr>
              <a:t>形容经历过很多的艰难困苦。</a:t>
            </a:r>
            <a:endParaRPr lang="zh-CN" altLang="en-US" sz="2800" b="1" dirty="0">
              <a:solidFill>
                <a:srgbClr val="3333FF"/>
              </a:solidFill>
              <a:latin typeface="Arial" panose="020B0604020202020204" pitchFamily="34" charset="0"/>
              <a:ea typeface="华文仿宋" panose="02010600040101010101" pitchFamily="2" charset="-122"/>
            </a:endParaRPr>
          </a:p>
        </p:txBody>
      </p:sp>
      <p:sp>
        <p:nvSpPr>
          <p:cNvPr id="18441" name="Text Box 12"/>
          <p:cNvSpPr txBox="1"/>
          <p:nvPr/>
        </p:nvSpPr>
        <p:spPr>
          <a:xfrm>
            <a:off x="357188" y="500063"/>
            <a:ext cx="3860800" cy="457200"/>
          </a:xfrm>
          <a:prstGeom prst="rect">
            <a:avLst/>
          </a:prstGeom>
          <a:noFill/>
          <a:ln w="9525">
            <a:noFill/>
          </a:ln>
        </p:spPr>
        <p:txBody>
          <a:bodyPr anchor="t">
            <a:spAutoFit/>
          </a:bodyPr>
          <a:p>
            <a:pPr>
              <a:spcBef>
                <a:spcPct val="50000"/>
              </a:spcBef>
            </a:pPr>
            <a:r>
              <a:rPr lang="zh-CN" altLang="en-US" sz="2400" b="1" dirty="0">
                <a:solidFill>
                  <a:srgbClr val="3333FF"/>
                </a:solidFill>
                <a:latin typeface="黑体" panose="02010609060101010101" pitchFamily="49" charset="-122"/>
                <a:ea typeface="黑体" panose="02010609060101010101" pitchFamily="49" charset="-122"/>
              </a:rPr>
              <a:t>解释以下词语的意义。</a:t>
            </a:r>
            <a:endParaRPr lang="zh-CN" altLang="en-US" sz="2400" b="1" dirty="0">
              <a:solidFill>
                <a:srgbClr val="3333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5">
                                            <p:txEl>
                                              <p:charRg st="0" end="4"/>
                                            </p:txEl>
                                          </p:spTgt>
                                        </p:tgtEl>
                                        <p:attrNameLst>
                                          <p:attrName>style.visibility</p:attrName>
                                        </p:attrNameLst>
                                      </p:cBhvr>
                                      <p:to>
                                        <p:strVal val="visible"/>
                                      </p:to>
                                    </p:set>
                                    <p:animEffect transition="in" filter="slide(fromBottom)">
                                      <p:cBhvr>
                                        <p:cTn id="7" dur="500"/>
                                        <p:tgtEl>
                                          <p:spTgt spid="38915">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8915">
                                            <p:txEl>
                                              <p:charRg st="4" end="10"/>
                                            </p:txEl>
                                          </p:spTgt>
                                        </p:tgtEl>
                                        <p:attrNameLst>
                                          <p:attrName>style.visibility</p:attrName>
                                        </p:attrNameLst>
                                      </p:cBhvr>
                                      <p:to>
                                        <p:strVal val="visible"/>
                                      </p:to>
                                    </p:set>
                                    <p:animEffect transition="in" filter="slide(fromBottom)">
                                      <p:cBhvr>
                                        <p:cTn id="12" dur="500"/>
                                        <p:tgtEl>
                                          <p:spTgt spid="38915">
                                            <p:txEl>
                                              <p:charRg st="4"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8915">
                                            <p:txEl>
                                              <p:charRg st="10" end="14"/>
                                            </p:txEl>
                                          </p:spTgt>
                                        </p:tgtEl>
                                        <p:attrNameLst>
                                          <p:attrName>style.visibility</p:attrName>
                                        </p:attrNameLst>
                                      </p:cBhvr>
                                      <p:to>
                                        <p:strVal val="visible"/>
                                      </p:to>
                                    </p:set>
                                    <p:animEffect transition="in" filter="slide(fromBottom)">
                                      <p:cBhvr>
                                        <p:cTn id="17" dur="500"/>
                                        <p:tgtEl>
                                          <p:spTgt spid="38915">
                                            <p:txEl>
                                              <p:charRg st="10" end="1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8915">
                                            <p:txEl>
                                              <p:charRg st="14" end="18"/>
                                            </p:txEl>
                                          </p:spTgt>
                                        </p:tgtEl>
                                        <p:attrNameLst>
                                          <p:attrName>style.visibility</p:attrName>
                                        </p:attrNameLst>
                                      </p:cBhvr>
                                      <p:to>
                                        <p:strVal val="visible"/>
                                      </p:to>
                                    </p:set>
                                    <p:animEffect transition="in" filter="slide(fromBottom)">
                                      <p:cBhvr>
                                        <p:cTn id="22" dur="500"/>
                                        <p:tgtEl>
                                          <p:spTgt spid="38915">
                                            <p:txEl>
                                              <p:charRg st="14" end="1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8915">
                                            <p:txEl>
                                              <p:charRg st="18" end="24"/>
                                            </p:txEl>
                                          </p:spTgt>
                                        </p:tgtEl>
                                        <p:attrNameLst>
                                          <p:attrName>style.visibility</p:attrName>
                                        </p:attrNameLst>
                                      </p:cBhvr>
                                      <p:to>
                                        <p:strVal val="visible"/>
                                      </p:to>
                                    </p:set>
                                    <p:animEffect transition="in" filter="slide(fromBottom)">
                                      <p:cBhvr>
                                        <p:cTn id="27" dur="500"/>
                                        <p:tgtEl>
                                          <p:spTgt spid="38915">
                                            <p:txEl>
                                              <p:charRg st="18" end="2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8915">
                                            <p:txEl>
                                              <p:charRg st="25" end="31"/>
                                            </p:txEl>
                                          </p:spTgt>
                                        </p:tgtEl>
                                        <p:attrNameLst>
                                          <p:attrName>style.visibility</p:attrName>
                                        </p:attrNameLst>
                                      </p:cBhvr>
                                      <p:to>
                                        <p:strVal val="visible"/>
                                      </p:to>
                                    </p:set>
                                    <p:animEffect transition="in" filter="slide(fromBottom)">
                                      <p:cBhvr>
                                        <p:cTn id="32" dur="500"/>
                                        <p:tgtEl>
                                          <p:spTgt spid="38915">
                                            <p:txEl>
                                              <p:charRg st="25" end="3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8915">
                                            <p:txEl>
                                              <p:charRg st="32" end="38"/>
                                            </p:txEl>
                                          </p:spTgt>
                                        </p:tgtEl>
                                        <p:attrNameLst>
                                          <p:attrName>style.visibility</p:attrName>
                                        </p:attrNameLst>
                                      </p:cBhvr>
                                      <p:to>
                                        <p:strVal val="visible"/>
                                      </p:to>
                                    </p:set>
                                    <p:animEffect transition="in" filter="slide(fromBottom)">
                                      <p:cBhvr>
                                        <p:cTn id="37" dur="500"/>
                                        <p:tgtEl>
                                          <p:spTgt spid="38915">
                                            <p:txEl>
                                              <p:charRg st="32" end="3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8916"/>
                                        </p:tgtEl>
                                        <p:attrNameLst>
                                          <p:attrName>style.visibility</p:attrName>
                                        </p:attrNameLst>
                                      </p:cBhvr>
                                      <p:to>
                                        <p:strVal val="visible"/>
                                      </p:to>
                                    </p:set>
                                    <p:anim calcmode="lin" valueType="num">
                                      <p:cBhvr>
                                        <p:cTn id="42" dur="500" fill="hold"/>
                                        <p:tgtEl>
                                          <p:spTgt spid="38916"/>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8916"/>
                                        </p:tgtEl>
                                        <p:attrNameLst>
                                          <p:attrName>ppt_y</p:attrName>
                                        </p:attrNameLst>
                                      </p:cBhvr>
                                      <p:tavLst>
                                        <p:tav tm="0">
                                          <p:val>
                                            <p:strVal val="#ppt_y"/>
                                          </p:val>
                                        </p:tav>
                                        <p:tav tm="100000">
                                          <p:val>
                                            <p:strVal val="#ppt_y"/>
                                          </p:val>
                                        </p:tav>
                                      </p:tavLst>
                                    </p:anim>
                                    <p:anim calcmode="lin" valueType="num">
                                      <p:cBhvr>
                                        <p:cTn id="44" dur="500" fill="hold"/>
                                        <p:tgtEl>
                                          <p:spTgt spid="38916"/>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891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8916"/>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38917"/>
                                        </p:tgtEl>
                                        <p:attrNameLst>
                                          <p:attrName>style.visibility</p:attrName>
                                        </p:attrNameLst>
                                      </p:cBhvr>
                                      <p:to>
                                        <p:strVal val="visible"/>
                                      </p:to>
                                    </p:set>
                                    <p:anim calcmode="lin" valueType="num">
                                      <p:cBhvr>
                                        <p:cTn id="51" dur="500" fill="hold"/>
                                        <p:tgtEl>
                                          <p:spTgt spid="38917"/>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8917"/>
                                        </p:tgtEl>
                                        <p:attrNameLst>
                                          <p:attrName>ppt_y</p:attrName>
                                        </p:attrNameLst>
                                      </p:cBhvr>
                                      <p:tavLst>
                                        <p:tav tm="0">
                                          <p:val>
                                            <p:strVal val="#ppt_y"/>
                                          </p:val>
                                        </p:tav>
                                        <p:tav tm="100000">
                                          <p:val>
                                            <p:strVal val="#ppt_y"/>
                                          </p:val>
                                        </p:tav>
                                      </p:tavLst>
                                    </p:anim>
                                    <p:anim calcmode="lin" valueType="num">
                                      <p:cBhvr>
                                        <p:cTn id="53" dur="500" fill="hold"/>
                                        <p:tgtEl>
                                          <p:spTgt spid="38917"/>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8917"/>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8917"/>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38918"/>
                                        </p:tgtEl>
                                        <p:attrNameLst>
                                          <p:attrName>style.visibility</p:attrName>
                                        </p:attrNameLst>
                                      </p:cBhvr>
                                      <p:to>
                                        <p:strVal val="visible"/>
                                      </p:to>
                                    </p:set>
                                    <p:anim calcmode="lin" valueType="num">
                                      <p:cBhvr>
                                        <p:cTn id="60" dur="500" fill="hold"/>
                                        <p:tgtEl>
                                          <p:spTgt spid="38918"/>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38918"/>
                                        </p:tgtEl>
                                        <p:attrNameLst>
                                          <p:attrName>ppt_y</p:attrName>
                                        </p:attrNameLst>
                                      </p:cBhvr>
                                      <p:tavLst>
                                        <p:tav tm="0">
                                          <p:val>
                                            <p:strVal val="#ppt_y"/>
                                          </p:val>
                                        </p:tav>
                                        <p:tav tm="100000">
                                          <p:val>
                                            <p:strVal val="#ppt_y"/>
                                          </p:val>
                                        </p:tav>
                                      </p:tavLst>
                                    </p:anim>
                                    <p:anim calcmode="lin" valueType="num">
                                      <p:cBhvr>
                                        <p:cTn id="62" dur="500" fill="hold"/>
                                        <p:tgtEl>
                                          <p:spTgt spid="38918"/>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38918"/>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38918"/>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38919"/>
                                        </p:tgtEl>
                                        <p:attrNameLst>
                                          <p:attrName>style.visibility</p:attrName>
                                        </p:attrNameLst>
                                      </p:cBhvr>
                                      <p:to>
                                        <p:strVal val="visible"/>
                                      </p:to>
                                    </p:set>
                                    <p:anim calcmode="lin" valueType="num">
                                      <p:cBhvr>
                                        <p:cTn id="69" dur="500" fill="hold"/>
                                        <p:tgtEl>
                                          <p:spTgt spid="38919"/>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8919"/>
                                        </p:tgtEl>
                                        <p:attrNameLst>
                                          <p:attrName>ppt_y</p:attrName>
                                        </p:attrNameLst>
                                      </p:cBhvr>
                                      <p:tavLst>
                                        <p:tav tm="0">
                                          <p:val>
                                            <p:strVal val="#ppt_y"/>
                                          </p:val>
                                        </p:tav>
                                        <p:tav tm="100000">
                                          <p:val>
                                            <p:strVal val="#ppt_y"/>
                                          </p:val>
                                        </p:tav>
                                      </p:tavLst>
                                    </p:anim>
                                    <p:anim calcmode="lin" valueType="num">
                                      <p:cBhvr>
                                        <p:cTn id="71" dur="500" fill="hold"/>
                                        <p:tgtEl>
                                          <p:spTgt spid="38919"/>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8919"/>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8919"/>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38920"/>
                                        </p:tgtEl>
                                        <p:attrNameLst>
                                          <p:attrName>style.visibility</p:attrName>
                                        </p:attrNameLst>
                                      </p:cBhvr>
                                      <p:to>
                                        <p:strVal val="visible"/>
                                      </p:to>
                                    </p:set>
                                    <p:anim calcmode="lin" valueType="num">
                                      <p:cBhvr>
                                        <p:cTn id="78" dur="500" fill="hold"/>
                                        <p:tgtEl>
                                          <p:spTgt spid="3892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8920"/>
                                        </p:tgtEl>
                                        <p:attrNameLst>
                                          <p:attrName>ppt_y</p:attrName>
                                        </p:attrNameLst>
                                      </p:cBhvr>
                                      <p:tavLst>
                                        <p:tav tm="0">
                                          <p:val>
                                            <p:strVal val="#ppt_y"/>
                                          </p:val>
                                        </p:tav>
                                        <p:tav tm="100000">
                                          <p:val>
                                            <p:strVal val="#ppt_y"/>
                                          </p:val>
                                        </p:tav>
                                      </p:tavLst>
                                    </p:anim>
                                    <p:anim calcmode="lin" valueType="num">
                                      <p:cBhvr>
                                        <p:cTn id="80" dur="500" fill="hold"/>
                                        <p:tgtEl>
                                          <p:spTgt spid="3892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892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8920"/>
                                        </p:tgtEl>
                                      </p:cBhvr>
                                    </p:animEffect>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38921"/>
                                        </p:tgtEl>
                                        <p:attrNameLst>
                                          <p:attrName>style.visibility</p:attrName>
                                        </p:attrNameLst>
                                      </p:cBhvr>
                                      <p:to>
                                        <p:strVal val="visible"/>
                                      </p:to>
                                    </p:set>
                                    <p:anim calcmode="lin" valueType="num">
                                      <p:cBhvr>
                                        <p:cTn id="87" dur="500" fill="hold"/>
                                        <p:tgtEl>
                                          <p:spTgt spid="38921"/>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38921"/>
                                        </p:tgtEl>
                                        <p:attrNameLst>
                                          <p:attrName>ppt_y</p:attrName>
                                        </p:attrNameLst>
                                      </p:cBhvr>
                                      <p:tavLst>
                                        <p:tav tm="0">
                                          <p:val>
                                            <p:strVal val="#ppt_y"/>
                                          </p:val>
                                        </p:tav>
                                        <p:tav tm="100000">
                                          <p:val>
                                            <p:strVal val="#ppt_y"/>
                                          </p:val>
                                        </p:tav>
                                      </p:tavLst>
                                    </p:anim>
                                    <p:anim calcmode="lin" valueType="num">
                                      <p:cBhvr>
                                        <p:cTn id="89" dur="500" fill="hold"/>
                                        <p:tgtEl>
                                          <p:spTgt spid="38921"/>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38921"/>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38921"/>
                                        </p:tgtEl>
                                      </p:cBhvr>
                                    </p:animEffect>
                                  </p:childTnLst>
                                </p:cTn>
                              </p:par>
                            </p:childTnLst>
                          </p:cTn>
                        </p:par>
                      </p:childTnLst>
                    </p:cTn>
                  </p:par>
                  <p:par>
                    <p:cTn id="92" fill="hold">
                      <p:stCondLst>
                        <p:cond delay="indefinite"/>
                      </p:stCondLst>
                      <p:childTnLst>
                        <p:par>
                          <p:cTn id="93" fill="hold">
                            <p:stCondLst>
                              <p:cond delay="0"/>
                            </p:stCondLst>
                            <p:childTnLst>
                              <p:par>
                                <p:cTn id="94" presetID="41" presetClass="entr" presetSubtype="0" fill="hold" grpId="0" nodeType="clickEffect">
                                  <p:stCondLst>
                                    <p:cond delay="0"/>
                                  </p:stCondLst>
                                  <p:iterate type="lt">
                                    <p:tmPct val="10000"/>
                                  </p:iterate>
                                  <p:childTnLst>
                                    <p:set>
                                      <p:cBhvr>
                                        <p:cTn id="95" dur="1" fill="hold">
                                          <p:stCondLst>
                                            <p:cond delay="0"/>
                                          </p:stCondLst>
                                        </p:cTn>
                                        <p:tgtEl>
                                          <p:spTgt spid="38922"/>
                                        </p:tgtEl>
                                        <p:attrNameLst>
                                          <p:attrName>style.visibility</p:attrName>
                                        </p:attrNameLst>
                                      </p:cBhvr>
                                      <p:to>
                                        <p:strVal val="visible"/>
                                      </p:to>
                                    </p:set>
                                    <p:anim calcmode="lin" valueType="num">
                                      <p:cBhvr>
                                        <p:cTn id="96" dur="500" fill="hold"/>
                                        <p:tgtEl>
                                          <p:spTgt spid="38922"/>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38922"/>
                                        </p:tgtEl>
                                        <p:attrNameLst>
                                          <p:attrName>ppt_y</p:attrName>
                                        </p:attrNameLst>
                                      </p:cBhvr>
                                      <p:tavLst>
                                        <p:tav tm="0">
                                          <p:val>
                                            <p:strVal val="#ppt_y"/>
                                          </p:val>
                                        </p:tav>
                                        <p:tav tm="100000">
                                          <p:val>
                                            <p:strVal val="#ppt_y"/>
                                          </p:val>
                                        </p:tav>
                                      </p:tavLst>
                                    </p:anim>
                                    <p:anim calcmode="lin" valueType="num">
                                      <p:cBhvr>
                                        <p:cTn id="98" dur="500" fill="hold"/>
                                        <p:tgtEl>
                                          <p:spTgt spid="38922"/>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38922"/>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6" grpId="0"/>
      <p:bldP spid="38917" grpId="0"/>
      <p:bldP spid="38918" grpId="0"/>
      <p:bldP spid="38919" grpId="0"/>
      <p:bldP spid="38920" grpId="0"/>
      <p:bldP spid="38921" grpId="0"/>
      <p:bldP spid="389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a:ln/>
        </p:spPr>
        <p:txBody>
          <a:bodyPr anchor="ctr"/>
          <a:p>
            <a:r>
              <a:rPr lang="zh-CN" altLang="en-US"/>
              <a:t>学习目标</a:t>
            </a:r>
            <a:endParaRPr lang="zh-CN" altLang="en-US"/>
          </a:p>
        </p:txBody>
      </p:sp>
      <p:sp>
        <p:nvSpPr>
          <p:cNvPr id="19458" name="内容占位符 2"/>
          <p:cNvSpPr>
            <a:spLocks noGrp="1"/>
          </p:cNvSpPr>
          <p:nvPr>
            <p:ph idx="1"/>
          </p:nvPr>
        </p:nvSpPr>
        <p:spPr>
          <a:ln/>
        </p:spPr>
        <p:txBody>
          <a:bodyPr anchor="t"/>
          <a:p>
            <a:r>
              <a:rPr lang="en-US" altLang="zh-CN"/>
              <a:t>1.</a:t>
            </a:r>
            <a:r>
              <a:rPr lang="zh-CN" altLang="en-US"/>
              <a:t>正确理解</a:t>
            </a:r>
            <a:r>
              <a:rPr lang="en-US" altLang="zh-CN"/>
              <a:t>“</a:t>
            </a:r>
            <a:r>
              <a:rPr lang="zh-CN" altLang="en-US"/>
              <a:t>追悼、失声痛哭</a:t>
            </a:r>
            <a:r>
              <a:rPr lang="en-US" altLang="zh-CN"/>
              <a:t>”</a:t>
            </a:r>
            <a:r>
              <a:rPr lang="zh-CN" altLang="en-US"/>
              <a:t>等词语。</a:t>
            </a:r>
            <a:endParaRPr lang="zh-CN" altLang="en-US"/>
          </a:p>
          <a:p>
            <a:r>
              <a:rPr lang="en-US" altLang="zh-CN"/>
              <a:t>2.</a:t>
            </a:r>
            <a:r>
              <a:rPr lang="zh-CN" altLang="en-US"/>
              <a:t>有感情地朗读课文，把握课文内容，结合时代背景理解含义深刻的句子，感受鲁迅先生爱憎分明，为自己想得少，为别人想得多的高尚品质，</a:t>
            </a:r>
            <a:endParaRPr lang="zh-CN" altLang="en-US"/>
          </a:p>
          <a:p>
            <a:r>
              <a:rPr lang="en-US" altLang="zh-CN"/>
              <a:t>3.</a:t>
            </a:r>
            <a:r>
              <a:rPr lang="zh-CN" altLang="en-US"/>
              <a:t>学习抓住语言、动作、神态描写表现人物品质的方法。</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2" descr="秋叶"/>
          <p:cNvPicPr>
            <a:picLocks noChangeAspect="1"/>
          </p:cNvPicPr>
          <p:nvPr/>
        </p:nvPicPr>
        <p:blipFill>
          <a:blip r:embed="rId1"/>
          <a:stretch>
            <a:fillRect/>
          </a:stretch>
        </p:blipFill>
        <p:spPr>
          <a:xfrm>
            <a:off x="6156325" y="0"/>
            <a:ext cx="739775" cy="977900"/>
          </a:xfrm>
          <a:prstGeom prst="rect">
            <a:avLst/>
          </a:prstGeom>
          <a:noFill/>
          <a:ln w="9525">
            <a:noFill/>
          </a:ln>
        </p:spPr>
      </p:pic>
      <p:pic>
        <p:nvPicPr>
          <p:cNvPr id="20482" name="Picture 3" descr="秋叶"/>
          <p:cNvPicPr>
            <a:picLocks noChangeAspect="1"/>
          </p:cNvPicPr>
          <p:nvPr/>
        </p:nvPicPr>
        <p:blipFill>
          <a:blip r:embed="rId2"/>
          <a:stretch>
            <a:fillRect/>
          </a:stretch>
        </p:blipFill>
        <p:spPr>
          <a:xfrm rot="1836909">
            <a:off x="5364163" y="836613"/>
            <a:ext cx="695325" cy="481012"/>
          </a:xfrm>
          <a:prstGeom prst="rect">
            <a:avLst/>
          </a:prstGeom>
          <a:noFill/>
          <a:ln w="9525">
            <a:noFill/>
          </a:ln>
        </p:spPr>
      </p:pic>
      <p:sp>
        <p:nvSpPr>
          <p:cNvPr id="9220" name="Text Box 4"/>
          <p:cNvSpPr txBox="1"/>
          <p:nvPr/>
        </p:nvSpPr>
        <p:spPr>
          <a:xfrm>
            <a:off x="785813" y="1571625"/>
            <a:ext cx="9386887" cy="1797050"/>
          </a:xfrm>
          <a:prstGeom prst="rect">
            <a:avLst/>
          </a:prstGeom>
          <a:noFill/>
          <a:ln w="9525">
            <a:noFill/>
          </a:ln>
        </p:spPr>
        <p:txBody>
          <a:bodyPr anchor="t">
            <a:spAutoFit/>
          </a:bodyPr>
          <a:p>
            <a:pPr>
              <a:spcBef>
                <a:spcPct val="50000"/>
              </a:spcBef>
            </a:pPr>
            <a:r>
              <a:rPr lang="zh-CN" altLang="en-US" sz="3200" dirty="0">
                <a:latin typeface="Arial" panose="020B0604020202020204" pitchFamily="34" charset="0"/>
                <a:ea typeface="宋体" panose="02010600030101010101" pitchFamily="2" charset="-122"/>
              </a:rPr>
              <a:t>1.作者回忆了鲁迅先生的那几件事？</a:t>
            </a:r>
            <a:endParaRPr lang="zh-CN" altLang="en-US" sz="3200" dirty="0">
              <a:latin typeface="Arial" panose="020B0604020202020204" pitchFamily="34" charset="0"/>
              <a:ea typeface="宋体" panose="02010600030101010101" pitchFamily="2" charset="-122"/>
            </a:endParaRPr>
          </a:p>
          <a:p>
            <a:pPr>
              <a:spcBef>
                <a:spcPct val="50000"/>
              </a:spcBef>
            </a:pPr>
            <a:r>
              <a:rPr lang="zh-CN" altLang="en-US" sz="3200" dirty="0">
                <a:latin typeface="Arial" panose="020B0604020202020204" pitchFamily="34" charset="0"/>
                <a:ea typeface="宋体" panose="02010600030101010101" pitchFamily="2" charset="-122"/>
              </a:rPr>
              <a:t>   试着用小标题概括每件事。</a:t>
            </a:r>
            <a:endParaRPr lang="zh-CN" altLang="en-US" sz="3200" dirty="0">
              <a:latin typeface="Arial" panose="020B0604020202020204" pitchFamily="34" charset="0"/>
              <a:ea typeface="宋体" panose="02010600030101010101" pitchFamily="2" charset="-122"/>
            </a:endParaRPr>
          </a:p>
          <a:p>
            <a:endParaRPr lang="zh-CN" altLang="en-US" sz="3200" dirty="0">
              <a:latin typeface="Arial" panose="020B0604020202020204" pitchFamily="34" charset="0"/>
              <a:ea typeface="宋体" panose="02010600030101010101" pitchFamily="2" charset="-122"/>
            </a:endParaRPr>
          </a:p>
        </p:txBody>
      </p:sp>
      <p:sp>
        <p:nvSpPr>
          <p:cNvPr id="9221" name="Text Box 5"/>
          <p:cNvSpPr txBox="1"/>
          <p:nvPr/>
        </p:nvSpPr>
        <p:spPr>
          <a:xfrm>
            <a:off x="785813" y="3500438"/>
            <a:ext cx="9055100" cy="1798637"/>
          </a:xfrm>
          <a:prstGeom prst="rect">
            <a:avLst/>
          </a:prstGeom>
          <a:noFill/>
          <a:ln w="9525">
            <a:noFill/>
          </a:ln>
        </p:spPr>
        <p:txBody>
          <a:bodyPr anchor="t">
            <a:spAutoFit/>
          </a:bodyPr>
          <a:p>
            <a:pPr>
              <a:spcBef>
                <a:spcPct val="50000"/>
              </a:spcBef>
            </a:pPr>
            <a:r>
              <a:rPr lang="zh-CN" altLang="en-US" sz="3200" dirty="0">
                <a:latin typeface="Arial" panose="020B0604020202020204" pitchFamily="34" charset="0"/>
                <a:ea typeface="宋体" panose="02010600030101010101" pitchFamily="2" charset="-122"/>
              </a:rPr>
              <a:t>2..画出你认为含义深刻的句子，体会体会，</a:t>
            </a:r>
            <a:endParaRPr lang="zh-CN" altLang="en-US" sz="3200" dirty="0">
              <a:latin typeface="Arial" panose="020B0604020202020204" pitchFamily="34" charset="0"/>
              <a:ea typeface="宋体" panose="02010600030101010101" pitchFamily="2" charset="-122"/>
            </a:endParaRPr>
          </a:p>
          <a:p>
            <a:pPr>
              <a:spcBef>
                <a:spcPct val="50000"/>
              </a:spcBef>
            </a:pPr>
            <a:r>
              <a:rPr lang="zh-CN" altLang="en-US" sz="3200" dirty="0">
                <a:latin typeface="Arial" panose="020B0604020202020204" pitchFamily="34" charset="0"/>
                <a:ea typeface="宋体" panose="02010600030101010101" pitchFamily="2" charset="-122"/>
              </a:rPr>
              <a:t>     读不懂时与同桌讨论。</a:t>
            </a:r>
            <a:endParaRPr lang="zh-CN" altLang="en-US" sz="3200" dirty="0">
              <a:latin typeface="Arial" panose="020B0604020202020204" pitchFamily="34" charset="0"/>
              <a:ea typeface="宋体" panose="02010600030101010101" pitchFamily="2" charset="-122"/>
            </a:endParaRPr>
          </a:p>
          <a:p>
            <a:endParaRPr lang="zh-CN" altLang="en-US" sz="3200" dirty="0">
              <a:latin typeface="Arial" panose="020B0604020202020204" pitchFamily="34" charset="0"/>
              <a:ea typeface="宋体" panose="02010600030101010101" pitchFamily="2" charset="-122"/>
            </a:endParaRPr>
          </a:p>
        </p:txBody>
      </p:sp>
      <p:sp>
        <p:nvSpPr>
          <p:cNvPr id="6" name="矩形 5"/>
          <p:cNvSpPr/>
          <p:nvPr/>
        </p:nvSpPr>
        <p:spPr>
          <a:xfrm>
            <a:off x="285720" y="357163"/>
            <a:ext cx="3663182" cy="923333"/>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宋体" panose="02010600030101010101" pitchFamily="2" charset="-122"/>
                <a:cs typeface="+mn-cs"/>
              </a:rPr>
              <a:t>按要求读文</a:t>
            </a:r>
            <a:endParaRPr kumimoji="0" lang="zh-CN" altLang="en-US" sz="5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linds(horizontal)">
                                      <p:cBhvr>
                                        <p:cTn id="12" dur="500"/>
                                        <p:tgtEl>
                                          <p:spTgt spid="9221"/>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ldLvl="0"/>
      <p:bldP spid="9221"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FFC1"/>
        </a:solidFill>
        <a:effectLst/>
      </p:bgPr>
    </p:bg>
    <p:spTree>
      <p:nvGrpSpPr>
        <p:cNvPr id="1" name=""/>
        <p:cNvGrpSpPr/>
        <p:nvPr/>
      </p:nvGrpSpPr>
      <p:grpSpPr/>
      <p:pic>
        <p:nvPicPr>
          <p:cNvPr id="21506" name="Picture 2" descr="秋叶"/>
          <p:cNvPicPr>
            <a:picLocks noChangeAspect="1"/>
          </p:cNvPicPr>
          <p:nvPr/>
        </p:nvPicPr>
        <p:blipFill>
          <a:blip r:embed="rId1"/>
          <a:stretch>
            <a:fillRect/>
          </a:stretch>
        </p:blipFill>
        <p:spPr>
          <a:xfrm rot="1836909">
            <a:off x="60325" y="1069975"/>
            <a:ext cx="695325" cy="481013"/>
          </a:xfrm>
          <a:prstGeom prst="rect">
            <a:avLst/>
          </a:prstGeom>
          <a:noFill/>
          <a:ln w="9525">
            <a:noFill/>
          </a:ln>
        </p:spPr>
      </p:pic>
      <p:pic>
        <p:nvPicPr>
          <p:cNvPr id="21507" name="Picture 3" descr="秋叶"/>
          <p:cNvPicPr>
            <a:picLocks noChangeAspect="1"/>
          </p:cNvPicPr>
          <p:nvPr/>
        </p:nvPicPr>
        <p:blipFill>
          <a:blip r:embed="rId2"/>
          <a:stretch>
            <a:fillRect/>
          </a:stretch>
        </p:blipFill>
        <p:spPr>
          <a:xfrm>
            <a:off x="971550" y="115888"/>
            <a:ext cx="739775" cy="977900"/>
          </a:xfrm>
          <a:prstGeom prst="rect">
            <a:avLst/>
          </a:prstGeom>
          <a:noFill/>
          <a:ln w="9525">
            <a:noFill/>
          </a:ln>
        </p:spPr>
      </p:pic>
      <p:pic>
        <p:nvPicPr>
          <p:cNvPr id="21508" name="Picture 4" descr="秋叶"/>
          <p:cNvPicPr>
            <a:picLocks noChangeAspect="1"/>
          </p:cNvPicPr>
          <p:nvPr/>
        </p:nvPicPr>
        <p:blipFill>
          <a:blip r:embed="rId1"/>
          <a:stretch>
            <a:fillRect/>
          </a:stretch>
        </p:blipFill>
        <p:spPr>
          <a:xfrm rot="1836909">
            <a:off x="250825" y="692150"/>
            <a:ext cx="695325" cy="481013"/>
          </a:xfrm>
          <a:prstGeom prst="rect">
            <a:avLst/>
          </a:prstGeom>
          <a:noFill/>
          <a:ln w="9525">
            <a:noFill/>
          </a:ln>
        </p:spPr>
      </p:pic>
      <p:grpSp>
        <p:nvGrpSpPr>
          <p:cNvPr id="21509" name="Group 5"/>
          <p:cNvGrpSpPr/>
          <p:nvPr/>
        </p:nvGrpSpPr>
        <p:grpSpPr>
          <a:xfrm>
            <a:off x="-2139950" y="1273175"/>
            <a:ext cx="7345363" cy="3508375"/>
            <a:chOff x="0" y="0"/>
            <a:chExt cx="4627" cy="2210"/>
          </a:xfrm>
        </p:grpSpPr>
        <p:sp>
          <p:nvSpPr>
            <p:cNvPr id="21510" name="Text Box 6"/>
            <p:cNvSpPr txBox="1"/>
            <p:nvPr/>
          </p:nvSpPr>
          <p:spPr>
            <a:xfrm>
              <a:off x="318" y="0"/>
              <a:ext cx="4309" cy="2210"/>
            </a:xfrm>
            <a:prstGeom prst="rect">
              <a:avLst/>
            </a:prstGeom>
            <a:noFill/>
            <a:ln w="9525">
              <a:noFill/>
            </a:ln>
          </p:spPr>
          <p:txBody>
            <a:bodyPr anchor="t">
              <a:spAutoFit/>
            </a:bodyPr>
            <a:p>
              <a:pPr>
                <a:spcBef>
                  <a:spcPct val="50000"/>
                </a:spcBef>
              </a:pPr>
              <a:endParaRPr lang="zh-CN" altLang="en-US" sz="2800" b="1" dirty="0">
                <a:solidFill>
                  <a:srgbClr val="4D2205"/>
                </a:solidFill>
                <a:latin typeface="Arial" panose="020B0604020202020204" pitchFamily="34" charset="0"/>
                <a:ea typeface="楷体_GB2312" pitchFamily="49" charset="-122"/>
              </a:endParaRPr>
            </a:p>
          </p:txBody>
        </p:sp>
        <p:pic>
          <p:nvPicPr>
            <p:cNvPr id="21511" name="Picture 7" descr="图片1"/>
            <p:cNvPicPr>
              <a:picLocks noChangeAspect="1"/>
            </p:cNvPicPr>
            <p:nvPr/>
          </p:nvPicPr>
          <p:blipFill>
            <a:blip r:embed="rId3"/>
            <a:stretch>
              <a:fillRect/>
            </a:stretch>
          </p:blipFill>
          <p:spPr>
            <a:xfrm>
              <a:off x="0" y="45"/>
              <a:ext cx="181" cy="181"/>
            </a:xfrm>
            <a:prstGeom prst="rect">
              <a:avLst/>
            </a:prstGeom>
            <a:noFill/>
            <a:ln w="9525">
              <a:noFill/>
            </a:ln>
          </p:spPr>
        </p:pic>
      </p:grpSp>
      <p:pic>
        <p:nvPicPr>
          <p:cNvPr id="21512" name="Picture 8" descr="b0220020002"/>
          <p:cNvPicPr>
            <a:picLocks noChangeAspect="1"/>
          </p:cNvPicPr>
          <p:nvPr/>
        </p:nvPicPr>
        <p:blipFill>
          <a:blip r:embed="rId4"/>
          <a:stretch>
            <a:fillRect/>
          </a:stretch>
        </p:blipFill>
        <p:spPr>
          <a:xfrm>
            <a:off x="5661025" y="4724400"/>
            <a:ext cx="3482975" cy="2133600"/>
          </a:xfrm>
          <a:prstGeom prst="rect">
            <a:avLst/>
          </a:prstGeom>
          <a:noFill/>
          <a:ln w="9525">
            <a:noFill/>
          </a:ln>
        </p:spPr>
      </p:pic>
      <p:sp>
        <p:nvSpPr>
          <p:cNvPr id="10249" name="Text Box 9"/>
          <p:cNvSpPr txBox="1"/>
          <p:nvPr/>
        </p:nvSpPr>
        <p:spPr>
          <a:xfrm>
            <a:off x="2339975" y="909638"/>
            <a:ext cx="2181225" cy="944562"/>
          </a:xfrm>
          <a:prstGeom prst="rect">
            <a:avLst/>
          </a:prstGeom>
          <a:noFill/>
          <a:ln w="9525">
            <a:noFill/>
          </a:ln>
        </p:spPr>
        <p:txBody>
          <a:bodyPr anchor="t">
            <a:spAutoFit/>
          </a:bodyPr>
          <a:p>
            <a:pPr algn="ctr">
              <a:spcBef>
                <a:spcPct val="50000"/>
              </a:spcBef>
            </a:pPr>
            <a:r>
              <a:rPr lang="zh-CN" altLang="en-US" sz="2800" b="1" dirty="0">
                <a:solidFill>
                  <a:srgbClr val="000066"/>
                </a:solidFill>
                <a:latin typeface="Arial" panose="020B0604020202020204" pitchFamily="34" charset="0"/>
                <a:ea typeface="宋体" panose="02010600030101010101" pitchFamily="2" charset="-122"/>
              </a:rPr>
              <a:t>追悼会上</a:t>
            </a:r>
            <a:endParaRPr lang="zh-CN" altLang="en-US" sz="2800" b="1" dirty="0">
              <a:solidFill>
                <a:srgbClr val="000066"/>
              </a:solidFill>
              <a:latin typeface="Arial" panose="020B0604020202020204" pitchFamily="34" charset="0"/>
              <a:ea typeface="宋体" panose="02010600030101010101" pitchFamily="2" charset="-122"/>
            </a:endParaRPr>
          </a:p>
          <a:p>
            <a:pPr algn="ctr">
              <a:spcBef>
                <a:spcPct val="50000"/>
              </a:spcBef>
            </a:pPr>
            <a:endParaRPr lang="zh-CN" altLang="en-US" sz="2800" dirty="0">
              <a:latin typeface="Arial" panose="020B0604020202020204" pitchFamily="34" charset="0"/>
              <a:ea typeface="宋体" panose="02010600030101010101" pitchFamily="2" charset="-122"/>
            </a:endParaRPr>
          </a:p>
        </p:txBody>
      </p:sp>
      <p:sp>
        <p:nvSpPr>
          <p:cNvPr id="10250" name="Text Box 10"/>
          <p:cNvSpPr txBox="1"/>
          <p:nvPr/>
        </p:nvSpPr>
        <p:spPr>
          <a:xfrm>
            <a:off x="2268538" y="1844675"/>
            <a:ext cx="2671762" cy="519113"/>
          </a:xfrm>
          <a:prstGeom prst="rect">
            <a:avLst/>
          </a:prstGeom>
          <a:noFill/>
          <a:ln w="9525">
            <a:noFill/>
          </a:ln>
        </p:spPr>
        <p:txBody>
          <a:bodyPr wrap="none" anchor="t">
            <a:spAutoFit/>
          </a:bodyPr>
          <a:p>
            <a:pPr algn="ctr"/>
            <a:r>
              <a:rPr lang="zh-CN" altLang="en-US" sz="2800" b="1" dirty="0">
                <a:solidFill>
                  <a:srgbClr val="000066"/>
                </a:solidFill>
                <a:latin typeface="Arial" panose="020B0604020202020204" pitchFamily="34" charset="0"/>
                <a:ea typeface="宋体" panose="02010600030101010101" pitchFamily="2" charset="-122"/>
              </a:rPr>
              <a:t>谈论</a:t>
            </a:r>
            <a:r>
              <a:rPr lang="en-US" altLang="zh-CN" sz="2800" b="1" dirty="0">
                <a:solidFill>
                  <a:srgbClr val="000066"/>
                </a:solidFill>
                <a:latin typeface="Arial" panose="020B0604020202020204" pitchFamily="34" charset="0"/>
                <a:ea typeface="宋体" panose="02010600030101010101" pitchFamily="2" charset="-122"/>
              </a:rPr>
              <a:t>《</a:t>
            </a:r>
            <a:r>
              <a:rPr lang="zh-CN" altLang="en-US" sz="2800" b="1" dirty="0">
                <a:solidFill>
                  <a:srgbClr val="000066"/>
                </a:solidFill>
                <a:latin typeface="Arial" panose="020B0604020202020204" pitchFamily="34" charset="0"/>
                <a:ea typeface="宋体" panose="02010600030101010101" pitchFamily="2" charset="-122"/>
              </a:rPr>
              <a:t>水浒传</a:t>
            </a:r>
            <a:r>
              <a:rPr lang="en-US" altLang="zh-CN" sz="2800" b="1" dirty="0">
                <a:solidFill>
                  <a:srgbClr val="000066"/>
                </a:solidFill>
                <a:latin typeface="Arial" panose="020B0604020202020204" pitchFamily="34" charset="0"/>
                <a:ea typeface="宋体" panose="02010600030101010101" pitchFamily="2" charset="-122"/>
              </a:rPr>
              <a:t>》</a:t>
            </a:r>
            <a:endParaRPr lang="en-US" altLang="zh-CN" sz="2800" dirty="0">
              <a:latin typeface="Arial" panose="020B0604020202020204" pitchFamily="34" charset="0"/>
              <a:ea typeface="宋体" panose="02010600030101010101" pitchFamily="2" charset="-122"/>
            </a:endParaRPr>
          </a:p>
        </p:txBody>
      </p:sp>
      <p:sp>
        <p:nvSpPr>
          <p:cNvPr id="10251" name="Text Box 11"/>
          <p:cNvSpPr txBox="1"/>
          <p:nvPr/>
        </p:nvSpPr>
        <p:spPr>
          <a:xfrm>
            <a:off x="2339975" y="2768600"/>
            <a:ext cx="1960563" cy="517525"/>
          </a:xfrm>
          <a:prstGeom prst="rect">
            <a:avLst/>
          </a:prstGeom>
          <a:noFill/>
          <a:ln w="9525">
            <a:noFill/>
          </a:ln>
        </p:spPr>
        <p:txBody>
          <a:bodyPr wrap="none" anchor="t">
            <a:spAutoFit/>
          </a:bodyPr>
          <a:p>
            <a:pPr algn="ctr"/>
            <a:r>
              <a:rPr lang="zh-CN" altLang="en-US" sz="2800" b="1" dirty="0">
                <a:solidFill>
                  <a:srgbClr val="000066"/>
                </a:solidFill>
                <a:latin typeface="Arial" panose="020B0604020202020204" pitchFamily="34" charset="0"/>
                <a:ea typeface="宋体" panose="02010600030101010101" pitchFamily="2" charset="-122"/>
              </a:rPr>
              <a:t>笑谈“碰壁”</a:t>
            </a:r>
            <a:endParaRPr lang="zh-CN" altLang="en-US" sz="2800" b="1" dirty="0">
              <a:solidFill>
                <a:srgbClr val="000066"/>
              </a:solidFill>
              <a:latin typeface="Arial" panose="020B0604020202020204" pitchFamily="34" charset="0"/>
              <a:ea typeface="宋体" panose="02010600030101010101" pitchFamily="2" charset="-122"/>
            </a:endParaRPr>
          </a:p>
        </p:txBody>
      </p:sp>
      <p:sp>
        <p:nvSpPr>
          <p:cNvPr id="10252" name="Text Box 12"/>
          <p:cNvSpPr txBox="1"/>
          <p:nvPr/>
        </p:nvSpPr>
        <p:spPr>
          <a:xfrm>
            <a:off x="2347913" y="4319588"/>
            <a:ext cx="1604962" cy="517525"/>
          </a:xfrm>
          <a:prstGeom prst="rect">
            <a:avLst/>
          </a:prstGeom>
          <a:noFill/>
          <a:ln w="9525">
            <a:noFill/>
          </a:ln>
        </p:spPr>
        <p:txBody>
          <a:bodyPr wrap="none" anchor="t">
            <a:spAutoFit/>
          </a:bodyPr>
          <a:p>
            <a:r>
              <a:rPr lang="zh-CN" altLang="en-US" sz="2800" b="1" dirty="0">
                <a:solidFill>
                  <a:srgbClr val="000066"/>
                </a:solidFill>
                <a:latin typeface="Arial" panose="020B0604020202020204" pitchFamily="34" charset="0"/>
                <a:ea typeface="宋体" panose="02010600030101010101" pitchFamily="2" charset="-122"/>
              </a:rPr>
              <a:t>救助车夫</a:t>
            </a:r>
            <a:endParaRPr lang="zh-CN" altLang="en-US" sz="2800" b="1" dirty="0">
              <a:solidFill>
                <a:srgbClr val="000066"/>
              </a:solidFill>
              <a:latin typeface="Arial" panose="020B0604020202020204" pitchFamily="34" charset="0"/>
              <a:ea typeface="宋体" panose="02010600030101010101" pitchFamily="2" charset="-122"/>
            </a:endParaRPr>
          </a:p>
        </p:txBody>
      </p:sp>
      <p:sp>
        <p:nvSpPr>
          <p:cNvPr id="10253" name="Text Box 13"/>
          <p:cNvSpPr txBox="1"/>
          <p:nvPr/>
        </p:nvSpPr>
        <p:spPr>
          <a:xfrm>
            <a:off x="2339975" y="4935538"/>
            <a:ext cx="1612900" cy="954087"/>
          </a:xfrm>
          <a:prstGeom prst="rect">
            <a:avLst/>
          </a:prstGeom>
          <a:noFill/>
          <a:ln w="9525">
            <a:noFill/>
          </a:ln>
        </p:spPr>
        <p:txBody>
          <a:bodyPr wrap="square" anchor="t">
            <a:spAutoFit/>
          </a:bodyPr>
          <a:p>
            <a:pPr>
              <a:spcBef>
                <a:spcPct val="50000"/>
              </a:spcBef>
            </a:pPr>
            <a:r>
              <a:rPr lang="zh-CN" altLang="en-US" sz="2800" b="1" dirty="0">
                <a:solidFill>
                  <a:srgbClr val="000066"/>
                </a:solidFill>
                <a:latin typeface="Arial" panose="020B0604020202020204" pitchFamily="34" charset="0"/>
                <a:ea typeface="宋体" panose="02010600030101010101" pitchFamily="2" charset="-122"/>
              </a:rPr>
              <a:t>关心女佣</a:t>
            </a:r>
            <a:endParaRPr lang="zh-CN" altLang="en-US" sz="2800" b="1" dirty="0">
              <a:solidFill>
                <a:srgbClr val="000066"/>
              </a:solidFill>
              <a:latin typeface="Arial" panose="020B0604020202020204" pitchFamily="34" charset="0"/>
              <a:ea typeface="宋体" panose="02010600030101010101" pitchFamily="2" charset="-122"/>
            </a:endParaRPr>
          </a:p>
          <a:p>
            <a:endParaRPr lang="zh-CN" altLang="en-US" sz="2800" dirty="0">
              <a:latin typeface="Arial" panose="020B0604020202020204" pitchFamily="34" charset="0"/>
              <a:ea typeface="宋体" panose="02010600030101010101" pitchFamily="2" charset="-122"/>
            </a:endParaRPr>
          </a:p>
        </p:txBody>
      </p:sp>
      <p:sp>
        <p:nvSpPr>
          <p:cNvPr id="21518" name="Rectangle 14"/>
          <p:cNvSpPr/>
          <p:nvPr/>
        </p:nvSpPr>
        <p:spPr>
          <a:xfrm>
            <a:off x="3708400" y="981075"/>
            <a:ext cx="1800225" cy="431800"/>
          </a:xfrm>
          <a:prstGeom prst="rect">
            <a:avLst/>
          </a:prstGeom>
          <a:noFill/>
          <a:ln w="9525">
            <a:noFill/>
          </a:ln>
        </p:spPr>
        <p:txBody>
          <a:bodyPr anchor="ctr"/>
          <a:p>
            <a:endParaRPr lang="zh-CN" altLang="en-US" dirty="0">
              <a:latin typeface="Arial" panose="020B0604020202020204" pitchFamily="34" charset="0"/>
              <a:ea typeface="宋体" panose="02010600030101010101" pitchFamily="2" charset="-122"/>
            </a:endParaRPr>
          </a:p>
        </p:txBody>
      </p:sp>
      <p:sp>
        <p:nvSpPr>
          <p:cNvPr id="21519" name="Rectangle 15">
            <a:hlinkClick r:id="rId5" action="ppaction://hlinksldjump"/>
          </p:cNvPr>
          <p:cNvSpPr/>
          <p:nvPr/>
        </p:nvSpPr>
        <p:spPr>
          <a:xfrm>
            <a:off x="3995738" y="1844675"/>
            <a:ext cx="1944687" cy="504825"/>
          </a:xfrm>
          <a:prstGeom prst="rect">
            <a:avLst/>
          </a:prstGeom>
          <a:noFill/>
          <a:ln w="9525">
            <a:noFill/>
          </a:ln>
        </p:spPr>
        <p:txBody>
          <a:bodyPr anchor="ctr"/>
          <a:p>
            <a:endParaRPr lang="zh-CN" altLang="en-US" dirty="0">
              <a:latin typeface="Arial" panose="020B0604020202020204" pitchFamily="34" charset="0"/>
              <a:ea typeface="宋体" panose="02010600030101010101" pitchFamily="2" charset="-122"/>
            </a:endParaRPr>
          </a:p>
        </p:txBody>
      </p:sp>
      <p:sp>
        <p:nvSpPr>
          <p:cNvPr id="21520" name="Rectangle 16">
            <a:hlinkClick r:id="rId6" action="ppaction://hlinksldjump"/>
          </p:cNvPr>
          <p:cNvSpPr/>
          <p:nvPr/>
        </p:nvSpPr>
        <p:spPr>
          <a:xfrm>
            <a:off x="3635375" y="2852738"/>
            <a:ext cx="1728788" cy="433387"/>
          </a:xfrm>
          <a:prstGeom prst="rect">
            <a:avLst/>
          </a:prstGeom>
          <a:noFill/>
          <a:ln w="9525">
            <a:noFill/>
          </a:ln>
        </p:spPr>
        <p:txBody>
          <a:bodyPr anchor="ctr"/>
          <a:p>
            <a:endParaRPr lang="zh-CN" altLang="en-US" dirty="0">
              <a:latin typeface="Arial" panose="020B0604020202020204" pitchFamily="34" charset="0"/>
              <a:ea typeface="宋体" panose="02010600030101010101" pitchFamily="2" charset="-122"/>
            </a:endParaRPr>
          </a:p>
        </p:txBody>
      </p:sp>
      <p:sp>
        <p:nvSpPr>
          <p:cNvPr id="21521" name="Rectangle 17"/>
          <p:cNvSpPr/>
          <p:nvPr/>
        </p:nvSpPr>
        <p:spPr>
          <a:xfrm>
            <a:off x="3851275" y="3717925"/>
            <a:ext cx="1657350" cy="503238"/>
          </a:xfrm>
          <a:prstGeom prst="rect">
            <a:avLst/>
          </a:prstGeom>
          <a:noFill/>
          <a:ln w="9525">
            <a:noFill/>
          </a:ln>
        </p:spPr>
        <p:txBody>
          <a:bodyPr anchor="ctr"/>
          <a:p>
            <a:endParaRPr lang="zh-CN" altLang="en-US" dirty="0">
              <a:latin typeface="Arial" panose="020B0604020202020204" pitchFamily="34" charset="0"/>
              <a:ea typeface="宋体" panose="02010600030101010101" pitchFamily="2" charset="-122"/>
            </a:endParaRPr>
          </a:p>
        </p:txBody>
      </p:sp>
      <p:sp>
        <p:nvSpPr>
          <p:cNvPr id="21522" name="Rectangle 18">
            <a:hlinkClick r:id="rId7" action="ppaction://hlinksldjump"/>
          </p:cNvPr>
          <p:cNvSpPr/>
          <p:nvPr/>
        </p:nvSpPr>
        <p:spPr>
          <a:xfrm>
            <a:off x="3708400" y="4725988"/>
            <a:ext cx="2160588" cy="503237"/>
          </a:xfrm>
          <a:prstGeom prst="rect">
            <a:avLst/>
          </a:prstGeom>
          <a:noFill/>
          <a:ln w="9525">
            <a:noFill/>
          </a:ln>
        </p:spPr>
        <p:txBody>
          <a:bodyPr anchor="ctr"/>
          <a:p>
            <a:endParaRPr lang="zh-CN" altLang="en-US" dirty="0">
              <a:latin typeface="Arial" panose="020B0604020202020204" pitchFamily="34" charset="0"/>
              <a:ea typeface="宋体" panose="02010600030101010101" pitchFamily="2" charset="-122"/>
            </a:endParaRPr>
          </a:p>
        </p:txBody>
      </p:sp>
      <p:sp>
        <p:nvSpPr>
          <p:cNvPr id="21523" name="AutoShape 20"/>
          <p:cNvSpPr/>
          <p:nvPr/>
        </p:nvSpPr>
        <p:spPr>
          <a:xfrm>
            <a:off x="1619250" y="1557338"/>
            <a:ext cx="3744913" cy="74612"/>
          </a:xfrm>
          <a:prstGeom prst="leftRightArrow">
            <a:avLst>
              <a:gd name="adj1" fmla="val 50000"/>
              <a:gd name="adj2" fmla="val 1003139"/>
            </a:avLst>
          </a:prstGeom>
          <a:solidFill>
            <a:schemeClr val="accent1"/>
          </a:solidFill>
          <a:ln w="9525" cap="flat" cmpd="sng">
            <a:solidFill>
              <a:schemeClr val="hlink"/>
            </a:solidFill>
            <a:prstDash val="solid"/>
            <a:miter/>
            <a:headEnd type="none" w="med" len="med"/>
            <a:tailEnd type="none" w="med" len="med"/>
          </a:ln>
        </p:spPr>
        <p:txBody>
          <a:bodyPr anchor="ctr"/>
          <a:p>
            <a:endParaRPr lang="zh-CN" altLang="en-US" dirty="0">
              <a:latin typeface="Arial" panose="020B0604020202020204" pitchFamily="34" charset="0"/>
              <a:ea typeface="宋体" panose="02010600030101010101" pitchFamily="2" charset="-122"/>
            </a:endParaRPr>
          </a:p>
        </p:txBody>
      </p:sp>
      <p:sp>
        <p:nvSpPr>
          <p:cNvPr id="2" name="文本框 1"/>
          <p:cNvSpPr txBox="1"/>
          <p:nvPr/>
        </p:nvSpPr>
        <p:spPr>
          <a:xfrm>
            <a:off x="2087563" y="3498850"/>
            <a:ext cx="2686050" cy="520700"/>
          </a:xfrm>
          <a:prstGeom prst="rect">
            <a:avLst/>
          </a:prstGeom>
          <a:noFill/>
          <a:ln w="9525">
            <a:noFill/>
          </a:ln>
        </p:spPr>
        <p:txBody>
          <a:bodyPr wrap="none" anchor="t">
            <a:spAutoFit/>
          </a:bodyPr>
          <a:p>
            <a:r>
              <a:rPr lang="zh-CN" altLang="en-US" sz="2800" b="1">
                <a:latin typeface="Arial" panose="020B0604020202020204" pitchFamily="34" charset="0"/>
                <a:ea typeface="宋体" panose="02010600030101010101" pitchFamily="2" charset="-122"/>
              </a:rPr>
              <a:t>燃放爆竹和花筒</a:t>
            </a:r>
            <a:endParaRPr lang="zh-CN" altLang="en-US" sz="280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1000" fill="hold"/>
                                        <p:tgtEl>
                                          <p:spTgt spid="10249"/>
                                        </p:tgtEl>
                                        <p:attrNameLst>
                                          <p:attrName>ppt_x</p:attrName>
                                        </p:attrNameLst>
                                      </p:cBhvr>
                                      <p:tavLst>
                                        <p:tav tm="0">
                                          <p:val>
                                            <p:strVal val="0-#ppt_w/2"/>
                                          </p:val>
                                        </p:tav>
                                        <p:tav tm="100000">
                                          <p:val>
                                            <p:strVal val="#ppt_x"/>
                                          </p:val>
                                        </p:tav>
                                      </p:tavLst>
                                    </p:anim>
                                    <p:anim calcmode="lin" valueType="num">
                                      <p:cBhvr>
                                        <p:cTn id="8" dur="1000" fill="hold"/>
                                        <p:tgtEl>
                                          <p:spTgt spid="102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p:cTn id="13" dur="1000" fill="hold"/>
                                        <p:tgtEl>
                                          <p:spTgt spid="10250"/>
                                        </p:tgtEl>
                                        <p:attrNameLst>
                                          <p:attrName>ppt_x</p:attrName>
                                        </p:attrNameLst>
                                      </p:cBhvr>
                                      <p:tavLst>
                                        <p:tav tm="0">
                                          <p:val>
                                            <p:strVal val="1+#ppt_w/2"/>
                                          </p:val>
                                        </p:tav>
                                        <p:tav tm="100000">
                                          <p:val>
                                            <p:strVal val="#ppt_x"/>
                                          </p:val>
                                        </p:tav>
                                      </p:tavLst>
                                    </p:anim>
                                    <p:anim calcmode="lin" valueType="num">
                                      <p:cBhvr>
                                        <p:cTn id="14" dur="1000" fill="hold"/>
                                        <p:tgtEl>
                                          <p:spTgt spid="102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8"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1"/>
                                        </p:tgtEl>
                                        <p:attrNameLst>
                                          <p:attrName>style.visibility</p:attrName>
                                        </p:attrNameLst>
                                      </p:cBhvr>
                                      <p:to>
                                        <p:strVal val="visible"/>
                                      </p:to>
                                    </p:set>
                                    <p:anim calcmode="lin" valueType="num">
                                      <p:cBhvr>
                                        <p:cTn id="19" dur="1000" fill="hold"/>
                                        <p:tgtEl>
                                          <p:spTgt spid="10251"/>
                                        </p:tgtEl>
                                        <p:attrNameLst>
                                          <p:attrName>ppt_x</p:attrName>
                                        </p:attrNameLst>
                                      </p:cBhvr>
                                      <p:tavLst>
                                        <p:tav tm="0">
                                          <p:val>
                                            <p:strVal val="0-#ppt_w/2"/>
                                          </p:val>
                                        </p:tav>
                                        <p:tav tm="100000">
                                          <p:val>
                                            <p:strVal val="#ppt_x"/>
                                          </p:val>
                                        </p:tav>
                                      </p:tavLst>
                                    </p:anim>
                                    <p:anim calcmode="lin" valueType="num">
                                      <p:cBhvr>
                                        <p:cTn id="20" dur="1000" fill="hold"/>
                                        <p:tgtEl>
                                          <p:spTgt spid="102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8"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25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253"/>
                                        </p:tgtEl>
                                        <p:attrNameLst>
                                          <p:attrName>style.visibility</p:attrName>
                                        </p:attrNameLst>
                                      </p:cBhvr>
                                      <p:to>
                                        <p:strVal val="visible"/>
                                      </p:to>
                                    </p:set>
                                    <p:animEffect transition="in" filter="barn(inVertical)">
                                      <p:cBhvr>
                                        <p:cTn id="34"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ldLvl="0"/>
      <p:bldP spid="10250" grpId="0" bldLvl="0"/>
      <p:bldP spid="10251" grpId="0" bldLvl="0"/>
      <p:bldP spid="2" grpId="0"/>
      <p:bldP spid="10252" grpId="0"/>
      <p:bldP spid="102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2" descr="秋叶"/>
          <p:cNvPicPr>
            <a:picLocks noChangeAspect="1"/>
          </p:cNvPicPr>
          <p:nvPr/>
        </p:nvPicPr>
        <p:blipFill>
          <a:blip r:embed="rId1"/>
          <a:stretch>
            <a:fillRect/>
          </a:stretch>
        </p:blipFill>
        <p:spPr>
          <a:xfrm>
            <a:off x="6156325" y="0"/>
            <a:ext cx="739775" cy="977900"/>
          </a:xfrm>
          <a:prstGeom prst="rect">
            <a:avLst/>
          </a:prstGeom>
          <a:noFill/>
          <a:ln w="9525">
            <a:noFill/>
          </a:ln>
        </p:spPr>
      </p:pic>
      <p:sp>
        <p:nvSpPr>
          <p:cNvPr id="12291" name="Text Box 3"/>
          <p:cNvSpPr txBox="1">
            <a:spLocks noChangeArrowheads="1"/>
          </p:cNvSpPr>
          <p:nvPr/>
        </p:nvSpPr>
        <p:spPr bwMode="auto">
          <a:xfrm>
            <a:off x="611188" y="981075"/>
            <a:ext cx="7704138" cy="4754563"/>
          </a:xfrm>
          <a:prstGeom prst="rect">
            <a:avLst/>
          </a:prstGeom>
          <a:noFill/>
          <a:ln w="9525">
            <a:noFill/>
            <a:miter lim="800000"/>
          </a:ln>
        </p:spPr>
        <p:txBody>
          <a:bodyPr>
            <a:spAutoFit/>
          </a:bodyPr>
          <a:lstStyle/>
          <a:p>
            <a:pPr marR="0" defTabSz="914400">
              <a:lnSpc>
                <a:spcPct val="150000"/>
              </a:lnSpc>
              <a:spcBef>
                <a:spcPct val="50000"/>
              </a:spcBef>
              <a:buClrTx/>
              <a:buSzTx/>
              <a:buFontTx/>
              <a:defRPr/>
            </a:pPr>
            <a:r>
              <a:rPr kumimoji="0" lang="zh-CN" altLang="en-US" sz="2400" kern="1200" cap="none" spc="0" normalizeH="0" baseline="0" noProof="0">
                <a:effectLst>
                  <a:outerShdw blurRad="38100" dist="38100" dir="2700000" algn="tl">
                    <a:srgbClr val="FFFFFF"/>
                  </a:outerShdw>
                </a:effectLst>
                <a:latin typeface="Arial" panose="020B0604020202020204" pitchFamily="34" charset="0"/>
                <a:ea typeface="宋体" panose="02010600030101010101" pitchFamily="2" charset="-122"/>
                <a:cs typeface="+mn-cs"/>
              </a:rPr>
              <a:t>        </a:t>
            </a:r>
            <a:r>
              <a:rPr kumimoji="0" lang="zh-CN" altLang="en-US" sz="3600" b="1" kern="1200" cap="none" spc="0" normalizeH="0" baseline="0" noProof="0">
                <a:effectLst>
                  <a:outerShdw blurRad="38100" dist="38100" dir="2700000" algn="tl">
                    <a:srgbClr val="FFFFFF"/>
                  </a:outerShdw>
                </a:effectLst>
                <a:latin typeface="Arial" panose="020B0604020202020204" pitchFamily="34" charset="0"/>
                <a:ea typeface="宋体" panose="02010600030101010101" pitchFamily="2" charset="-122"/>
                <a:cs typeface="+mn-cs"/>
              </a:rPr>
              <a:t>我呆呆地望着来来往往吊唁的人，想到我就要永远见不到伯父的面了，听不到他的声音了，也得不到他的爱抚了，泪珠就一滴一滴地掉下来。</a:t>
            </a:r>
            <a:br>
              <a:rPr kumimoji="0" lang="zh-CN" altLang="en-US" sz="3600" b="1" kern="1200" cap="none" spc="0" normalizeH="0" baseline="0" noProof="0">
                <a:effectLst>
                  <a:outerShdw blurRad="38100" dist="38100" dir="2700000" algn="tl">
                    <a:srgbClr val="FFFFFF"/>
                  </a:outerShdw>
                </a:effectLst>
                <a:latin typeface="Arial" panose="020B0604020202020204" pitchFamily="34" charset="0"/>
                <a:ea typeface="宋体" panose="02010600030101010101" pitchFamily="2" charset="-122"/>
                <a:cs typeface="+mn-cs"/>
              </a:rPr>
            </a:br>
            <a:endParaRPr kumimoji="0" lang="zh-CN" altLang="en-US" sz="3600" b="1" kern="1200" cap="none" spc="0" normalizeH="0" baseline="0" noProof="0">
              <a:effectLst>
                <a:outerShdw blurRad="38100" dist="38100" dir="2700000" algn="tl">
                  <a:srgbClr val="FFFFFF"/>
                </a:outerShdw>
              </a:effectLst>
              <a:latin typeface="Arial" panose="020B0604020202020204" pitchFamily="34" charset="0"/>
              <a:ea typeface="宋体" panose="02010600030101010101" pitchFamily="2" charset="-122"/>
              <a:cs typeface="+mn-cs"/>
            </a:endParaRPr>
          </a:p>
          <a:p>
            <a:pPr marR="0" defTabSz="914400">
              <a:buClrTx/>
              <a:buSzTx/>
              <a:buFontTx/>
              <a:defRPr/>
            </a:pPr>
            <a:endParaRPr kumimoji="0" lang="zh-CN" altLang="en-US" sz="3600"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2" descr="秋叶"/>
          <p:cNvPicPr>
            <a:picLocks noChangeAspect="1"/>
          </p:cNvPicPr>
          <p:nvPr/>
        </p:nvPicPr>
        <p:blipFill>
          <a:blip r:embed="rId1"/>
          <a:stretch>
            <a:fillRect/>
          </a:stretch>
        </p:blipFill>
        <p:spPr>
          <a:xfrm>
            <a:off x="6156325" y="0"/>
            <a:ext cx="739775" cy="977900"/>
          </a:xfrm>
          <a:prstGeom prst="rect">
            <a:avLst/>
          </a:prstGeom>
          <a:noFill/>
          <a:ln w="9525">
            <a:noFill/>
          </a:ln>
        </p:spPr>
      </p:pic>
      <p:pic>
        <p:nvPicPr>
          <p:cNvPr id="23554" name="Picture 3" descr="秋叶"/>
          <p:cNvPicPr>
            <a:picLocks noChangeAspect="1"/>
          </p:cNvPicPr>
          <p:nvPr/>
        </p:nvPicPr>
        <p:blipFill>
          <a:blip r:embed="rId2"/>
          <a:stretch>
            <a:fillRect/>
          </a:stretch>
        </p:blipFill>
        <p:spPr>
          <a:xfrm rot="1836909">
            <a:off x="5364163" y="836613"/>
            <a:ext cx="695325" cy="481012"/>
          </a:xfrm>
          <a:prstGeom prst="rect">
            <a:avLst/>
          </a:prstGeom>
          <a:noFill/>
          <a:ln w="9525">
            <a:noFill/>
          </a:ln>
        </p:spPr>
      </p:pic>
      <p:pic>
        <p:nvPicPr>
          <p:cNvPr id="23555" name="Picture 4" descr="scan0008"/>
          <p:cNvPicPr>
            <a:picLocks noChangeAspect="1"/>
          </p:cNvPicPr>
          <p:nvPr/>
        </p:nvPicPr>
        <p:blipFill>
          <a:blip r:embed="rId3"/>
          <a:stretch>
            <a:fillRect/>
          </a:stretch>
        </p:blipFill>
        <p:spPr>
          <a:xfrm>
            <a:off x="0" y="0"/>
            <a:ext cx="5562600" cy="6858000"/>
          </a:xfrm>
          <a:prstGeom prst="rect">
            <a:avLst/>
          </a:prstGeom>
          <a:noFill/>
          <a:ln w="9525">
            <a:noFill/>
          </a:ln>
        </p:spPr>
      </p:pic>
      <p:sp>
        <p:nvSpPr>
          <p:cNvPr id="13317" name="AutoShape 5"/>
          <p:cNvSpPr/>
          <p:nvPr/>
        </p:nvSpPr>
        <p:spPr>
          <a:xfrm rot="2361717">
            <a:off x="5876925" y="2420938"/>
            <a:ext cx="3267075" cy="3667125"/>
          </a:xfrm>
          <a:prstGeom prst="cloudCallout">
            <a:avLst>
              <a:gd name="adj1" fmla="val -105097"/>
              <a:gd name="adj2" fmla="val 819"/>
            </a:avLst>
          </a:prstGeom>
          <a:solidFill>
            <a:schemeClr val="accent1"/>
          </a:solidFill>
          <a:ln w="9525" cap="flat" cmpd="sng">
            <a:solidFill>
              <a:schemeClr val="tx1"/>
            </a:solidFill>
            <a:prstDash val="solid"/>
            <a:round/>
            <a:headEnd type="none" w="med" len="med"/>
            <a:tailEnd type="none" w="med" len="med"/>
          </a:ln>
        </p:spPr>
        <p:txBody>
          <a:bodyPr anchor="t"/>
          <a:p>
            <a:pPr algn="ctr"/>
            <a:endParaRPr lang="zh-CN" altLang="en-US" sz="2800" dirty="0">
              <a:latin typeface="Times New Roman" panose="02020603050405020304" pitchFamily="18" charset="0"/>
              <a:ea typeface="宋体" panose="02010600030101010101" pitchFamily="2" charset="-122"/>
            </a:endParaRPr>
          </a:p>
        </p:txBody>
      </p:sp>
      <p:sp>
        <p:nvSpPr>
          <p:cNvPr id="13318" name="Text Box 6"/>
          <p:cNvSpPr txBox="1"/>
          <p:nvPr/>
        </p:nvSpPr>
        <p:spPr>
          <a:xfrm>
            <a:off x="6732588" y="2924175"/>
            <a:ext cx="1981200" cy="2530475"/>
          </a:xfrm>
          <a:prstGeom prst="rect">
            <a:avLst/>
          </a:prstGeom>
          <a:noFill/>
          <a:ln w="9525">
            <a:noFill/>
          </a:ln>
        </p:spPr>
        <p:txBody>
          <a:bodyPr anchor="t">
            <a:spAutoFit/>
          </a:bodyPr>
          <a:p>
            <a:pPr>
              <a:spcBef>
                <a:spcPct val="50000"/>
              </a:spcBef>
            </a:pPr>
            <a:r>
              <a:rPr lang="zh-CN" altLang="en-US" sz="4000" dirty="0">
                <a:latin typeface="Times New Roman" panose="02020603050405020304" pitchFamily="18" charset="0"/>
                <a:ea typeface="宋体" panose="02010600030101010101" pitchFamily="2" charset="-122"/>
              </a:rPr>
              <a:t>“哈哈，还是我的记性好。”</a:t>
            </a:r>
            <a:endParaRPr lang="zh-CN" altLang="en-US" sz="4000" dirty="0">
              <a:latin typeface="Times New Roman" panose="02020603050405020304" pitchFamily="18" charset="0"/>
              <a:ea typeface="宋体" panose="02010600030101010101" pitchFamily="2" charset="-122"/>
            </a:endParaRPr>
          </a:p>
        </p:txBody>
      </p:sp>
      <p:sp>
        <p:nvSpPr>
          <p:cNvPr id="13319" name="Text Box 7"/>
          <p:cNvSpPr txBox="1"/>
          <p:nvPr/>
        </p:nvSpPr>
        <p:spPr>
          <a:xfrm>
            <a:off x="5400675" y="404813"/>
            <a:ext cx="2916238" cy="946150"/>
          </a:xfrm>
          <a:prstGeom prst="rect">
            <a:avLst/>
          </a:prstGeom>
          <a:noFill/>
          <a:ln w="9525">
            <a:noFill/>
          </a:ln>
        </p:spPr>
        <p:txBody>
          <a:bodyPr anchor="t">
            <a:spAutoFit/>
          </a:bodyPr>
          <a:p>
            <a:pPr>
              <a:spcBef>
                <a:spcPct val="50000"/>
              </a:spcBef>
            </a:pPr>
            <a:r>
              <a:rPr lang="en-US" altLang="zh-CN" sz="2800" b="1" dirty="0">
                <a:solidFill>
                  <a:srgbClr val="0000FF"/>
                </a:solidFill>
                <a:latin typeface="Arial" panose="020B0604020202020204" pitchFamily="34" charset="0"/>
                <a:ea typeface="宋体" panose="02010600030101010101" pitchFamily="2" charset="-122"/>
              </a:rPr>
              <a:t>1</a:t>
            </a:r>
            <a:r>
              <a:rPr lang="zh-CN" altLang="en-US" sz="2800" b="1" dirty="0">
                <a:solidFill>
                  <a:srgbClr val="0000FF"/>
                </a:solidFill>
                <a:latin typeface="Arial" panose="020B0604020202020204" pitchFamily="34" charset="0"/>
                <a:ea typeface="宋体" panose="02010600030101010101" pitchFamily="2" charset="-122"/>
              </a:rPr>
              <a:t>、交流“谈</a:t>
            </a:r>
            <a:r>
              <a:rPr lang="en-US" altLang="zh-CN" sz="2800" b="1" dirty="0">
                <a:solidFill>
                  <a:srgbClr val="0000FF"/>
                </a:solidFill>
                <a:latin typeface="Arial" panose="020B0604020202020204" pitchFamily="34" charset="0"/>
                <a:ea typeface="宋体" panose="02010600030101010101" pitchFamily="2" charset="-122"/>
              </a:rPr>
              <a:t>《</a:t>
            </a:r>
            <a:r>
              <a:rPr lang="zh-CN" altLang="en-US" sz="2800" b="1" dirty="0">
                <a:solidFill>
                  <a:srgbClr val="0000FF"/>
                </a:solidFill>
                <a:latin typeface="Arial" panose="020B0604020202020204" pitchFamily="34" charset="0"/>
                <a:ea typeface="宋体" panose="02010600030101010101" pitchFamily="2" charset="-122"/>
              </a:rPr>
              <a:t>水浒传</a:t>
            </a:r>
            <a:r>
              <a:rPr lang="en-US" altLang="zh-CN" sz="2800" b="1" dirty="0">
                <a:solidFill>
                  <a:srgbClr val="0000FF"/>
                </a:solidFill>
                <a:latin typeface="Arial" panose="020B0604020202020204" pitchFamily="34" charset="0"/>
                <a:ea typeface="宋体" panose="02010600030101010101" pitchFamily="2" charset="-122"/>
              </a:rPr>
              <a:t>》”</a:t>
            </a:r>
            <a:endParaRPr lang="zh-CN" altLang="en-US" sz="2800" b="1" dirty="0">
              <a:solidFill>
                <a:srgbClr val="0000FF"/>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ipe(down)">
                                      <p:cBhvr>
                                        <p:cTn id="7" dur="580">
                                          <p:stCondLst>
                                            <p:cond delay="0"/>
                                          </p:stCondLst>
                                        </p:cTn>
                                        <p:tgtEl>
                                          <p:spTgt spid="13319"/>
                                        </p:tgtEl>
                                      </p:cBhvr>
                                    </p:animEffect>
                                    <p:anim calcmode="lin" valueType="num">
                                      <p:cBhvr>
                                        <p:cTn id="8" dur="1822" tmFilter="0,0; 0.14,0.36; 0.43,0.73; 0.71,0.91; 1.0,1.0">
                                          <p:stCondLst>
                                            <p:cond delay="0"/>
                                          </p:stCondLst>
                                        </p:cTn>
                                        <p:tgtEl>
                                          <p:spTgt spid="133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9"/>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3319"/>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3319"/>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3319"/>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3319"/>
                                        </p:tgtEl>
                                      </p:cBhvr>
                                      <p:to x="100000" y="60000"/>
                                    </p:animScale>
                                    <p:animScale>
                                      <p:cBhvr>
                                        <p:cTn id="14" dur="166" decel="50000">
                                          <p:stCondLst>
                                            <p:cond delay="676"/>
                                          </p:stCondLst>
                                        </p:cTn>
                                        <p:tgtEl>
                                          <p:spTgt spid="13319"/>
                                        </p:tgtEl>
                                      </p:cBhvr>
                                      <p:to x="100000" y="100000"/>
                                    </p:animScale>
                                    <p:animScale>
                                      <p:cBhvr>
                                        <p:cTn id="15" dur="26">
                                          <p:stCondLst>
                                            <p:cond delay="1312"/>
                                          </p:stCondLst>
                                        </p:cTn>
                                        <p:tgtEl>
                                          <p:spTgt spid="13319"/>
                                        </p:tgtEl>
                                      </p:cBhvr>
                                      <p:to x="100000" y="80000"/>
                                    </p:animScale>
                                    <p:animScale>
                                      <p:cBhvr>
                                        <p:cTn id="16" dur="166" decel="50000">
                                          <p:stCondLst>
                                            <p:cond delay="1338"/>
                                          </p:stCondLst>
                                        </p:cTn>
                                        <p:tgtEl>
                                          <p:spTgt spid="13319"/>
                                        </p:tgtEl>
                                      </p:cBhvr>
                                      <p:to x="100000" y="100000"/>
                                    </p:animScale>
                                    <p:animScale>
                                      <p:cBhvr>
                                        <p:cTn id="17" dur="26">
                                          <p:stCondLst>
                                            <p:cond delay="1642"/>
                                          </p:stCondLst>
                                        </p:cTn>
                                        <p:tgtEl>
                                          <p:spTgt spid="13319"/>
                                        </p:tgtEl>
                                      </p:cBhvr>
                                      <p:to x="100000" y="90000"/>
                                    </p:animScale>
                                    <p:animScale>
                                      <p:cBhvr>
                                        <p:cTn id="18" dur="166" decel="50000">
                                          <p:stCondLst>
                                            <p:cond delay="1668"/>
                                          </p:stCondLst>
                                        </p:cTn>
                                        <p:tgtEl>
                                          <p:spTgt spid="13319"/>
                                        </p:tgtEl>
                                      </p:cBhvr>
                                      <p:to x="100000" y="100000"/>
                                    </p:animScale>
                                    <p:animScale>
                                      <p:cBhvr>
                                        <p:cTn id="19" dur="26">
                                          <p:stCondLst>
                                            <p:cond delay="1808"/>
                                          </p:stCondLst>
                                        </p:cTn>
                                        <p:tgtEl>
                                          <p:spTgt spid="13319"/>
                                        </p:tgtEl>
                                      </p:cBhvr>
                                      <p:to x="100000" y="95000"/>
                                    </p:animScale>
                                    <p:animScale>
                                      <p:cBhvr>
                                        <p:cTn id="20" dur="166" decel="50000">
                                          <p:stCondLst>
                                            <p:cond delay="1834"/>
                                          </p:stCondLst>
                                        </p:cTn>
                                        <p:tgtEl>
                                          <p:spTgt spid="133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317"/>
                                        </p:tgtEl>
                                        <p:attrNameLst>
                                          <p:attrName>style.visibility</p:attrName>
                                        </p:attrNameLst>
                                      </p:cBhvr>
                                      <p:to>
                                        <p:strVal val="visible"/>
                                      </p:to>
                                    </p:set>
                                    <p:anim calcmode="lin" valueType="num">
                                      <p:cBhvr>
                                        <p:cTn id="25" dur="500" fill="hold"/>
                                        <p:tgtEl>
                                          <p:spTgt spid="13317"/>
                                        </p:tgtEl>
                                        <p:attrNameLst>
                                          <p:attrName>ppt_x</p:attrName>
                                        </p:attrNameLst>
                                      </p:cBhvr>
                                      <p:tavLst>
                                        <p:tav tm="0">
                                          <p:val>
                                            <p:strVal val="1+#ppt_w/2"/>
                                          </p:val>
                                        </p:tav>
                                        <p:tav tm="100000">
                                          <p:val>
                                            <p:strVal val="#ppt_x"/>
                                          </p:val>
                                        </p:tav>
                                      </p:tavLst>
                                    </p:anim>
                                    <p:anim calcmode="lin" valueType="num">
                                      <p:cBhvr>
                                        <p:cTn id="26" dur="500" fill="hold"/>
                                        <p:tgtEl>
                                          <p:spTgt spid="13317"/>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3318"/>
                                        </p:tgtEl>
                                        <p:attrNameLst>
                                          <p:attrName>style.visibility</p:attrName>
                                        </p:attrNameLst>
                                      </p:cBhvr>
                                      <p:to>
                                        <p:strVal val="visible"/>
                                      </p:to>
                                    </p:set>
                                    <p:animEffect transition="in" filter="checkerboard(across)">
                                      <p:cBhvr>
                                        <p:cTn id="30"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ldLvl="0" animBg="1"/>
      <p:bldP spid="13318" grpId="0"/>
      <p:bldP spid="13319" grpId="0"/>
    </p:bldLst>
  </p:timing>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古典_荷花">
  <a:themeElements>
    <a:clrScheme name="">
      <a:dk1>
        <a:srgbClr val="000000"/>
      </a:dk1>
      <a:lt1>
        <a:srgbClr val="FFFFFF"/>
      </a:lt1>
      <a:dk2>
        <a:srgbClr val="FF9900"/>
      </a:dk2>
      <a:lt2>
        <a:srgbClr val="808080"/>
      </a:lt2>
      <a:accent1>
        <a:srgbClr val="FF9900"/>
      </a:accent1>
      <a:accent2>
        <a:srgbClr val="DDDDDD"/>
      </a:accent2>
      <a:accent3>
        <a:srgbClr val="FFFFFF"/>
      </a:accent3>
      <a:accent4>
        <a:srgbClr val="000000"/>
      </a:accent4>
      <a:accent5>
        <a:srgbClr val="FFCAAA"/>
      </a:accent5>
      <a:accent6>
        <a:srgbClr val="C8C8C8"/>
      </a:accent6>
      <a:hlink>
        <a:srgbClr val="003366"/>
      </a:hlink>
      <a:folHlink>
        <a:srgbClr val="E6E6E6"/>
      </a:folHlink>
    </a:clrScheme>
    <a:fontScheme name="古典_荷花">
      <a:majorFont>
        <a:latin typeface="Arial"/>
        <a:ea typeface="华文行楷"/>
        <a:cs typeface=""/>
      </a:majorFont>
      <a:minorFont>
        <a:latin typeface="Arial"/>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古典_荷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古典_荷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古典_荷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古典_荷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古典_荷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古典_荷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古典_荷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古典_荷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古典_荷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古典_荷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古典_荷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古典_荷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温馨记忆">
  <a:themeElements>
    <a:clrScheme name="温馨记忆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温馨记忆">
      <a:majorFont>
        <a:latin typeface="Arial Black"/>
        <a:ea typeface="黑体"/>
        <a:cs typeface=""/>
      </a:majorFont>
      <a:minorFont>
        <a:latin typeface="Arial Rounded MT Bold"/>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温馨记忆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温馨记忆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温馨记忆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温馨记忆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温馨记忆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温馨记忆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温馨记忆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温馨记忆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温馨记忆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温馨记忆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温馨记忆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温馨记忆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2383</Words>
  <Application>WPS 演示</Application>
  <PresentationFormat>全屏显示(4:3)</PresentationFormat>
  <Paragraphs>185</Paragraphs>
  <Slides>22</Slides>
  <Notes>7</Notes>
  <HiddenSlides>0</HiddenSlides>
  <MMClips>0</MMClips>
  <ScaleCrop>false</ScaleCrop>
  <HeadingPairs>
    <vt:vector size="6" baseType="variant">
      <vt:variant>
        <vt:lpstr>已用的字体</vt:lpstr>
      </vt:variant>
      <vt:variant>
        <vt:i4>21</vt:i4>
      </vt:variant>
      <vt:variant>
        <vt:lpstr>主题</vt:lpstr>
      </vt:variant>
      <vt:variant>
        <vt:i4>4</vt:i4>
      </vt:variant>
      <vt:variant>
        <vt:lpstr>幻灯片标题</vt:lpstr>
      </vt:variant>
      <vt:variant>
        <vt:i4>22</vt:i4>
      </vt:variant>
    </vt:vector>
  </HeadingPairs>
  <TitlesOfParts>
    <vt:vector size="47" baseType="lpstr">
      <vt:lpstr>Arial</vt:lpstr>
      <vt:lpstr>宋体</vt:lpstr>
      <vt:lpstr>Wingdings</vt:lpstr>
      <vt:lpstr>华文行楷</vt:lpstr>
      <vt:lpstr>Arial Black</vt:lpstr>
      <vt:lpstr>黑体</vt:lpstr>
      <vt:lpstr>Franklin Gothic Medium</vt:lpstr>
      <vt:lpstr>隶书</vt:lpstr>
      <vt:lpstr>Wingdings 2</vt:lpstr>
      <vt:lpstr>Wingdings 2</vt:lpstr>
      <vt:lpstr>Times New Roman</vt:lpstr>
      <vt:lpstr>华文中宋</vt:lpstr>
      <vt:lpstr>Verdana</vt:lpstr>
      <vt:lpstr>华文仿宋</vt:lpstr>
      <vt:lpstr>楷体_GB2312</vt:lpstr>
      <vt:lpstr>新宋体</vt:lpstr>
      <vt:lpstr>微软雅黑</vt:lpstr>
      <vt:lpstr>Arial Unicode MS</vt:lpstr>
      <vt:lpstr>Arial Rounded MT Bold</vt:lpstr>
      <vt:lpstr>Franklin Gothic Book</vt:lpstr>
      <vt:lpstr>华文楷体</vt:lpstr>
      <vt:lpstr>古典_荷花</vt:lpstr>
      <vt:lpstr>温馨记忆</vt:lpstr>
      <vt:lpstr>默认设计模板_2</vt:lpstr>
      <vt:lpstr>跋涉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 *^_^* ) </cp:lastModifiedBy>
  <cp:revision>15</cp:revision>
  <dcterms:created xsi:type="dcterms:W3CDTF">2010-10-25T01:14:00Z</dcterms:created>
  <dcterms:modified xsi:type="dcterms:W3CDTF">2019-11-29T02:11:02Z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