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2" r:id="rId2"/>
    <p:sldMasterId id="2147483689" r:id="rId3"/>
    <p:sldMasterId id="2147483757" r:id="rId4"/>
    <p:sldMasterId id="2147483769" r:id="rId5"/>
    <p:sldMasterId id="2147483805" r:id="rId6"/>
    <p:sldMasterId id="2147483927" r:id="rId7"/>
    <p:sldMasterId id="2147483940" r:id="rId8"/>
    <p:sldMasterId id="2147483952" r:id="rId9"/>
    <p:sldMasterId id="2147483964" r:id="rId10"/>
    <p:sldMasterId id="2147483976" r:id="rId11"/>
    <p:sldMasterId id="2147483988" r:id="rId12"/>
    <p:sldMasterId id="2147484011" r:id="rId13"/>
  </p:sldMasterIdLst>
  <p:notesMasterIdLst>
    <p:notesMasterId r:id="rId35"/>
  </p:notesMasterIdLst>
  <p:sldIdLst>
    <p:sldId id="395" r:id="rId14"/>
    <p:sldId id="470" r:id="rId15"/>
    <p:sldId id="466" r:id="rId16"/>
    <p:sldId id="467" r:id="rId17"/>
    <p:sldId id="468" r:id="rId18"/>
    <p:sldId id="473" r:id="rId19"/>
    <p:sldId id="474" r:id="rId20"/>
    <p:sldId id="475" r:id="rId21"/>
    <p:sldId id="476" r:id="rId22"/>
    <p:sldId id="477" r:id="rId23"/>
    <p:sldId id="478" r:id="rId24"/>
    <p:sldId id="480" r:id="rId25"/>
    <p:sldId id="481" r:id="rId26"/>
    <p:sldId id="482" r:id="rId27"/>
    <p:sldId id="483" r:id="rId28"/>
    <p:sldId id="484" r:id="rId29"/>
    <p:sldId id="486" r:id="rId30"/>
    <p:sldId id="491" r:id="rId31"/>
    <p:sldId id="492" r:id="rId32"/>
    <p:sldId id="493" r:id="rId33"/>
    <p:sldId id="494" r:id="rId34"/>
  </p:sldIdLst>
  <p:sldSz cx="9144000" cy="5143500" type="screen16x9"/>
  <p:notesSz cx="6858000" cy="9144000"/>
  <p:defaultTextStyle>
    <a:defPPr>
      <a:defRPr lang="zh-CN"/>
    </a:defPPr>
    <a:lvl1pPr marL="0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3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9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5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6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00"/>
    <a:srgbClr val="A50021"/>
    <a:srgbClr val="F4F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74" autoAdjust="0"/>
    <p:restoredTop sz="86508" autoAdjust="0"/>
  </p:normalViewPr>
  <p:slideViewPr>
    <p:cSldViewPr>
      <p:cViewPr>
        <p:scale>
          <a:sx n="75" d="100"/>
          <a:sy n="75" d="100"/>
        </p:scale>
        <p:origin x="-1158" y="-3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4CCED-48CD-4347-BAC5-3EA3620B334D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41CC4-54CD-495B-ABDC-6BADB22135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32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3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29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5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0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8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8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34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1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94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875" indent="0">
              <a:buNone/>
              <a:defRPr sz="1800"/>
            </a:lvl2pPr>
            <a:lvl3pPr marL="685749" indent="0">
              <a:buNone/>
              <a:defRPr sz="1500"/>
            </a:lvl3pPr>
            <a:lvl4pPr marL="1028624" indent="0">
              <a:buNone/>
              <a:defRPr sz="1400"/>
            </a:lvl4pPr>
            <a:lvl5pPr marL="1371498" indent="0">
              <a:buNone/>
              <a:defRPr sz="1400"/>
            </a:lvl5pPr>
            <a:lvl6pPr marL="1714373" indent="0">
              <a:buNone/>
              <a:defRPr sz="1400"/>
            </a:lvl6pPr>
            <a:lvl7pPr marL="2057246" indent="0">
              <a:buNone/>
              <a:defRPr sz="1400"/>
            </a:lvl7pPr>
            <a:lvl8pPr marL="2400120" indent="0">
              <a:buNone/>
              <a:defRPr sz="1400"/>
            </a:lvl8pPr>
            <a:lvl9pPr marL="2742995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94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875" indent="0">
              <a:buNone/>
              <a:defRPr sz="1800"/>
            </a:lvl2pPr>
            <a:lvl3pPr marL="685749" indent="0">
              <a:buNone/>
              <a:defRPr sz="1500"/>
            </a:lvl3pPr>
            <a:lvl4pPr marL="1028624" indent="0">
              <a:buNone/>
              <a:defRPr sz="1400"/>
            </a:lvl4pPr>
            <a:lvl5pPr marL="1371498" indent="0">
              <a:buNone/>
              <a:defRPr sz="1400"/>
            </a:lvl5pPr>
            <a:lvl6pPr marL="1714373" indent="0">
              <a:buNone/>
              <a:defRPr sz="1400"/>
            </a:lvl6pPr>
            <a:lvl7pPr marL="2057246" indent="0">
              <a:buNone/>
              <a:defRPr sz="1400"/>
            </a:lvl7pPr>
            <a:lvl8pPr marL="2400120" indent="0">
              <a:buNone/>
              <a:defRPr sz="1400"/>
            </a:lvl8pPr>
            <a:lvl9pPr marL="2742995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02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7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7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875" indent="0">
              <a:buNone/>
              <a:defRPr sz="1400"/>
            </a:lvl2pPr>
            <a:lvl3pPr marL="685749" indent="0">
              <a:buNone/>
              <a:defRPr sz="1200"/>
            </a:lvl3pPr>
            <a:lvl4pPr marL="1028624" indent="0">
              <a:buNone/>
              <a:defRPr sz="1100"/>
            </a:lvl4pPr>
            <a:lvl5pPr marL="1371498" indent="0">
              <a:buNone/>
              <a:defRPr sz="1100"/>
            </a:lvl5pPr>
            <a:lvl6pPr marL="1714373" indent="0">
              <a:buNone/>
              <a:defRPr sz="1100"/>
            </a:lvl6pPr>
            <a:lvl7pPr marL="2057246" indent="0">
              <a:buNone/>
              <a:defRPr sz="1100"/>
            </a:lvl7pPr>
            <a:lvl8pPr marL="2400120" indent="0">
              <a:buNone/>
              <a:defRPr sz="1100"/>
            </a:lvl8pPr>
            <a:lvl9pPr marL="27429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1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2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94" y="27392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9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924"/>
            <a:ext cx="7886700" cy="43588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42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3232" y="720623"/>
            <a:ext cx="6063164" cy="99441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94519" y="1823145"/>
            <a:ext cx="4785293" cy="617220"/>
          </a:xfrm>
        </p:spPr>
        <p:txBody>
          <a:bodyPr/>
          <a:lstStyle>
            <a:lvl1pPr algn="l">
              <a:defRPr sz="24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12010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2180564" y="2000265"/>
            <a:ext cx="5181600" cy="12573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zh-CN" altLang="en-US" dirty="0" smtClean="0"/>
              <a:t>谢    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4593213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97718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8269360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94170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(png格式）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228013" y="42864"/>
            <a:ext cx="881062" cy="69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525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39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82"/>
            <a:ext cx="7886700" cy="2139553"/>
          </a:xfrm>
          <a:prstGeom prst="rect">
            <a:avLst/>
          </a:prstGeom>
        </p:spPr>
        <p:txBody>
          <a:bodyPr lIns="91438" tIns="45719" rIns="91438" bIns="45719"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2400"/>
            </a:lvl1pPr>
            <a:lvl2pPr marL="457189" indent="0">
              <a:buNone/>
              <a:defRPr sz="2000"/>
            </a:lvl2pPr>
            <a:lvl3pPr marL="914378" indent="0">
              <a:buNone/>
              <a:defRPr sz="18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2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21555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515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67" y="1260872"/>
            <a:ext cx="3868737" cy="617934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67" y="1878806"/>
            <a:ext cx="3868737" cy="2763441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41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405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55429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90" y="342900"/>
            <a:ext cx="2949575" cy="1200150"/>
          </a:xfrm>
          <a:prstGeom prst="rect">
            <a:avLst/>
          </a:prstGeom>
        </p:spPr>
        <p:txBody>
          <a:bodyPr lIns="91438" tIns="45719" rIns="91438" bIns="45719"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647"/>
            <a:ext cx="4629150" cy="3655219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390" y="1543052"/>
            <a:ext cx="2949575" cy="2858691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40229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90" y="342900"/>
            <a:ext cx="2949575" cy="1200150"/>
          </a:xfrm>
          <a:prstGeom prst="rect">
            <a:avLst/>
          </a:prstGeom>
        </p:spPr>
        <p:txBody>
          <a:bodyPr lIns="91438" tIns="45719" rIns="91438" bIns="45719"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647"/>
            <a:ext cx="4629150" cy="3655219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390" y="1543052"/>
            <a:ext cx="2949575" cy="2858691"/>
          </a:xfrm>
          <a:prstGeom prst="rect">
            <a:avLst/>
          </a:prstGeom>
        </p:spPr>
        <p:txBody>
          <a:bodyPr lIns="91438" tIns="45719" rIns="91438" bIns="45719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4783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5868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21"/>
            <a:ext cx="1971675" cy="4358879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708" y="273921"/>
            <a:ext cx="5762625" cy="4358879"/>
          </a:xfrm>
          <a:prstGeom prst="rect">
            <a:avLst/>
          </a:prstGeom>
        </p:spPr>
        <p:txBody>
          <a:bodyPr vert="eaVert" lIns="91438" tIns="45719" rIns="91438" bIns="45719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075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842010"/>
            <a:ext cx="78867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28650" y="2701767"/>
            <a:ext cx="7886700" cy="124158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72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48114"/>
            <a:ext cx="7886700" cy="994172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76827"/>
            <a:ext cx="7886700" cy="3356134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63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219327"/>
            <a:ext cx="7886700" cy="2085975"/>
          </a:xfrm>
        </p:spPr>
        <p:txBody>
          <a:bodyPr anchor="t" anchorCtr="0"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291591"/>
            <a:ext cx="7886700" cy="827246"/>
          </a:xfrm>
        </p:spPr>
        <p:txBody>
          <a:bodyPr lIns="108109" anchor="b" anchorCtr="0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8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0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079" y="273845"/>
            <a:ext cx="7886700" cy="600075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602" y="1111570"/>
            <a:ext cx="3915728" cy="617696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rgbClr val="0070C0"/>
                </a:solidFill>
              </a:defRPr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1776415"/>
            <a:ext cx="3916680" cy="2865596"/>
          </a:xfrm>
        </p:spPr>
        <p:txBody>
          <a:bodyPr/>
          <a:lstStyle>
            <a:lvl1pPr>
              <a:defRPr sz="21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496" y="1111570"/>
            <a:ext cx="3822859" cy="617696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rgbClr val="0070C0"/>
                </a:solidFill>
              </a:defRPr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496" y="1776415"/>
            <a:ext cx="3822859" cy="2865596"/>
          </a:xfrm>
        </p:spPr>
        <p:txBody>
          <a:bodyPr/>
          <a:lstStyle>
            <a:lvl1pPr>
              <a:defRPr sz="21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3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48114"/>
            <a:ext cx="7886700" cy="994172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7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9523" y="-1429"/>
            <a:ext cx="5263039" cy="5146358"/>
          </a:xfrm>
          <a:noFill/>
        </p:spPr>
        <p:txBody>
          <a:bodyPr lIns="189071" tIns="108109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2618" y="342901"/>
            <a:ext cx="3294221" cy="791528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512118" y="1270635"/>
            <a:ext cx="3295174" cy="3360420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8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656" y="-5714"/>
            <a:ext cx="5263039" cy="5146358"/>
          </a:xfrm>
          <a:noFill/>
        </p:spPr>
        <p:txBody>
          <a:bodyPr lIns="189071" tIns="108109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7206" y="342901"/>
            <a:ext cx="3209925" cy="791528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7214" y="1270635"/>
            <a:ext cx="3210401" cy="3360420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50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06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94" y="273906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41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45331"/>
            <a:ext cx="7886700" cy="4387691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5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8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(png格式）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228013" y="42864"/>
            <a:ext cx="881062" cy="69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78125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940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63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784474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976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67" y="1260872"/>
            <a:ext cx="3868737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67" y="1878806"/>
            <a:ext cx="3868737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4329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035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605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54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628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354" y="1543052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685987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54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628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354" y="1543052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96128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009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03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62" y="273903"/>
            <a:ext cx="57626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2755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200150"/>
            <a:ext cx="6837362" cy="2400300"/>
            <a:chOff x="0" y="0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 flipH="1">
              <a:off x="3347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 flipH="1">
              <a:off x="2219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 flipH="1">
              <a:off x="1091" y="0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 flipH="1">
              <a:off x="1091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 flipH="1">
              <a:off x="0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 flipH="1">
              <a:off x="3347" y="1056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792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51"/>
            <a:ext cx="7772400" cy="1450181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792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2628900"/>
            <a:ext cx="6400800" cy="131445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16775-8D80-4976-84F8-709656253045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92722"/>
      </p:ext>
    </p:extLst>
  </p:cSld>
  <p:clrMapOvr>
    <a:masterClrMapping/>
  </p:clrMapOvr>
  <p:transition advTm="8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A8077-7A19-4044-92DB-DF4CFA07C2E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335475"/>
      </p:ext>
    </p:extLst>
  </p:cSld>
  <p:clrMapOvr>
    <a:masterClrMapping/>
  </p:clrMapOvr>
  <p:transition advTm="8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3A5A1-BA39-4AAE-8DD4-4DA1FD546896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184051"/>
      </p:ext>
    </p:extLst>
  </p:cSld>
  <p:clrMapOvr>
    <a:masterClrMapping/>
  </p:clrMapOvr>
  <p:transition advTm="8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90D1A-6A6B-4C45-AF31-38AACA751B49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52871"/>
      </p:ext>
    </p:extLst>
  </p:cSld>
  <p:clrMapOvr>
    <a:masterClrMapping/>
  </p:clrMapOvr>
  <p:transition advTm="8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69796-C43E-4888-8F1C-73F5C70AF923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908319"/>
      </p:ext>
    </p:extLst>
  </p:cSld>
  <p:clrMapOvr>
    <a:masterClrMapping/>
  </p:clrMapOvr>
  <p:transition advTm="8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26446-A272-49BE-9A7C-75CB47C0BA21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001919"/>
      </p:ext>
    </p:extLst>
  </p:cSld>
  <p:clrMapOvr>
    <a:masterClrMapping/>
  </p:clrMapOvr>
  <p:transition advTm="8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0B150-DD21-4694-87F7-009A5C8F5EA8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784949"/>
      </p:ext>
    </p:extLst>
  </p:cSld>
  <p:clrMapOvr>
    <a:masterClrMapping/>
  </p:clrMapOvr>
  <p:transition advTm="8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3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39E80-9EAC-493D-BD1E-069690163DAB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54270"/>
      </p:ext>
    </p:extLst>
  </p:cSld>
  <p:clrMapOvr>
    <a:masterClrMapping/>
  </p:clrMapOvr>
  <p:transition advTm="8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5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1CE28-6F53-45FA-9307-3D7870DEAB25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362834"/>
      </p:ext>
    </p:extLst>
  </p:cSld>
  <p:clrMapOvr>
    <a:masterClrMapping/>
  </p:clrMapOvr>
  <p:transition advTm="8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1A851-C305-4DBB-9EEC-520E77569E0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00642"/>
      </p:ext>
    </p:extLst>
  </p:cSld>
  <p:clrMapOvr>
    <a:masterClrMapping/>
  </p:clrMapOvr>
  <p:transition advTm="8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1318" y="250082"/>
            <a:ext cx="2078037" cy="4348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19" y="250082"/>
            <a:ext cx="6081713" cy="4348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4B29F-7625-44A5-989E-547723BCC91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001780"/>
      </p:ext>
    </p:extLst>
  </p:cSld>
  <p:clrMapOvr>
    <a:masterClrMapping/>
  </p:clrMapOvr>
  <p:transition advTm="8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50082"/>
            <a:ext cx="8312150" cy="43481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B9B43-03B1-475B-8CB8-EAA575716EF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053200"/>
      </p:ext>
    </p:extLst>
  </p:cSld>
  <p:clrMapOvr>
    <a:masterClrMapping/>
  </p:clrMapOvr>
  <p:transition advTm="8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750" y="250031"/>
            <a:ext cx="8229600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151"/>
            <a:ext cx="4038600" cy="16418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56324"/>
            <a:ext cx="4038600" cy="16418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234C5D-2400-463D-90C0-8513F4AFCBD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51432"/>
      </p:ext>
    </p:extLst>
  </p:cSld>
  <p:clrMapOvr>
    <a:masterClrMapping/>
  </p:clrMapOvr>
  <p:transition advTm="8000"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200150"/>
            <a:ext cx="6837362" cy="2400300"/>
            <a:chOff x="0" y="0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 flipH="1">
              <a:off x="3347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 flipH="1">
              <a:off x="2219" y="0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 flipH="1">
              <a:off x="1091" y="0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 flipH="1">
              <a:off x="1091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 flipH="1">
              <a:off x="0" y="1056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 flipH="1">
              <a:off x="3347" y="1056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792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13"/>
            <a:ext cx="7772400" cy="1450181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792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2628900"/>
            <a:ext cx="6400800" cy="131445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C3E6D-1252-454D-9440-DFF5746F3A46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818585"/>
      </p:ext>
    </p:extLst>
  </p:cSld>
  <p:clrMapOvr>
    <a:masterClrMapping/>
  </p:clrMapOvr>
  <p:transition advTm="8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D0518-6F3E-4066-9C65-A3A0B5550CB9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21682"/>
      </p:ext>
    </p:extLst>
  </p:cSld>
  <p:clrMapOvr>
    <a:masterClrMapping/>
  </p:clrMapOvr>
  <p:transition advTm="8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93259-C2D1-4714-B30D-13D0B06B06B8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224131"/>
      </p:ext>
    </p:extLst>
  </p:cSld>
  <p:clrMapOvr>
    <a:masterClrMapping/>
  </p:clrMapOvr>
  <p:transition advTm="8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51F1F-7021-4CAA-98FE-A4FA8C30C0D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92317"/>
      </p:ext>
    </p:extLst>
  </p:cSld>
  <p:clrMapOvr>
    <a:masterClrMapping/>
  </p:clrMapOvr>
  <p:transition advTm="8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234B9-652D-4968-B6E9-A587819EEB0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11528"/>
      </p:ext>
    </p:extLst>
  </p:cSld>
  <p:clrMapOvr>
    <a:masterClrMapping/>
  </p:clrMapOvr>
  <p:transition advTm="8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98C07-BCA8-4FC7-AB76-466CBC936E1C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69279"/>
      </p:ext>
    </p:extLst>
  </p:cSld>
  <p:clrMapOvr>
    <a:masterClrMapping/>
  </p:clrMapOvr>
  <p:transition advTm="8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6D122-6052-40E9-BF90-C507ECBB98B1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031157"/>
      </p:ext>
    </p:extLst>
  </p:cSld>
  <p:clrMapOvr>
    <a:masterClrMapping/>
  </p:clrMapOvr>
  <p:transition advTm="8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0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F8280-5A0A-4B27-AE6C-9665F374F058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62658"/>
      </p:ext>
    </p:extLst>
  </p:cSld>
  <p:clrMapOvr>
    <a:masterClrMapping/>
  </p:clrMapOvr>
  <p:transition advTm="8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935A9-54BA-47BA-8338-544BE8DDDEB1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115507"/>
      </p:ext>
    </p:extLst>
  </p:cSld>
  <p:clrMapOvr>
    <a:masterClrMapping/>
  </p:clrMapOvr>
  <p:transition advTm="8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00C24-D25D-4AED-BFEB-0A0FCDACF39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97601"/>
      </p:ext>
    </p:extLst>
  </p:cSld>
  <p:clrMapOvr>
    <a:masterClrMapping/>
  </p:clrMapOvr>
  <p:transition advTm="8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1318" y="250041"/>
            <a:ext cx="2078037" cy="4348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19" y="250041"/>
            <a:ext cx="6081713" cy="4348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F0238-7E07-4FDC-8235-1193BC4C934B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304040"/>
      </p:ext>
    </p:extLst>
  </p:cSld>
  <p:clrMapOvr>
    <a:masterClrMapping/>
  </p:clrMapOvr>
  <p:transition advTm="8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50041"/>
            <a:ext cx="8312150" cy="43481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44578-3F03-4384-A5F8-24161179D797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91673"/>
      </p:ext>
    </p:extLst>
  </p:cSld>
  <p:clrMapOvr>
    <a:masterClrMapping/>
  </p:clrMapOvr>
  <p:transition advTm="8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1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43036-5641-40B2-B6E6-DD4A4ECDCC3C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84A0E-C0D6-40EE-91EA-0D2430FAA69E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209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B33BC-B504-43B3-A1A3-39D542F66325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168F2-CB18-4221-A703-62280F11FE8B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589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B7F027-6104-4889-81CB-7A7923872F8B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DC891-68C6-4B28-8B32-C1594E64F80F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2919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9B4E69-9199-4B3A-824C-15442DFFBAFC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3B83-C928-4D7F-94F8-AD0178D9E545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199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B7D232-8D80-47AF-B512-BE94387C8F3D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0236D-396D-423D-8AC8-A0A1C2A74D79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032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456558-4B7B-4084-B24A-380598859FCE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4D9EA-D303-48E4-A7A6-C331A6F9BDE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3880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886F8-FD7C-473E-AD2C-E4756A9E6159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FF76C-E9DB-4AC2-A22C-4D900ACD2FBB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1269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0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219858-06C8-4589-95E3-E810F6FA53F2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87ACA-3D65-4E65-85FA-E364DED50AA2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0554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E8F974-A070-47AE-9108-E2A2F05BD19F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511E9-7A38-4BDE-90B8-459A4EC68A6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3726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3B8B-ADDC-4E89-AFAB-8DDDC265881F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6318A-815F-49A4-8EB1-3F982A97DDE0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665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816FD-3BDA-4C8D-9928-8B0F126546ED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61566-0FE9-42D0-AF89-CEE94317CA59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619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43036-5641-40B2-B6E6-DD4A4ECDCC3C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84A0E-C0D6-40EE-91EA-0D2430FAA69E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536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B33BC-B504-43B3-A1A3-39D542F66325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168F2-CB18-4221-A703-62280F11FE8B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0177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B7F027-6104-4889-81CB-7A7923872F8B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DC891-68C6-4B28-8B32-C1594E64F80F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1827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9B4E69-9199-4B3A-824C-15442DFFBAFC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3B83-C928-4D7F-94F8-AD0178D9E545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52154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B7D232-8D80-47AF-B512-BE94387C8F3D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0236D-396D-423D-8AC8-A0A1C2A74D79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3824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456558-4B7B-4084-B24A-380598859FCE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4D9EA-D303-48E4-A7A6-C331A6F9BDE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9011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886F8-FD7C-473E-AD2C-E4756A9E6159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FF76C-E9DB-4AC2-A22C-4D900ACD2FBB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985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219858-06C8-4589-95E3-E810F6FA53F2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87ACA-3D65-4E65-85FA-E364DED50AA2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837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E8F974-A070-47AE-9108-E2A2F05BD19F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511E9-7A38-4BDE-90B8-459A4EC68A6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53204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3B8B-ADDC-4E89-AFAB-8DDDC265881F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6318A-815F-49A4-8EB1-3F982A97DDE0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33840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816FD-3BDA-4C8D-9928-8B0F126546ED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61566-0FE9-42D0-AF89-CEE94317CA59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0164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43036-5641-40B2-B6E6-DD4A4ECDCC3C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84A0E-C0D6-40EE-91EA-0D2430FAA69E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8127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B33BC-B504-43B3-A1A3-39D542F66325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168F2-CB18-4221-A703-62280F11FE8B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2405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B7F027-6104-4889-81CB-7A7923872F8B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DC891-68C6-4B28-8B32-C1594E64F80F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772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9B4E69-9199-4B3A-824C-15442DFFBAFC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3B83-C928-4D7F-94F8-AD0178D9E545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8516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B7D232-8D80-47AF-B512-BE94387C8F3D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0236D-396D-423D-8AC8-A0A1C2A74D79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684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456558-4B7B-4084-B24A-380598859FCE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4D9EA-D303-48E4-A7A6-C331A6F9BDE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8733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886F8-FD7C-473E-AD2C-E4756A9E6159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FF76C-E9DB-4AC2-A22C-4D900ACD2FBB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97989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219858-06C8-4589-95E3-E810F6FA53F2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87ACA-3D65-4E65-85FA-E364DED50AA2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247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E8F974-A070-47AE-9108-E2A2F05BD19F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511E9-7A38-4BDE-90B8-459A4EC68A6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3456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3B8B-ADDC-4E89-AFAB-8DDDC265881F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6318A-815F-49A4-8EB1-3F982A97DDE0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5073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816FD-3BDA-4C8D-9928-8B0F126546ED}" type="datetimeFigureOut">
              <a:rPr lang="zh-CN" altLang="en-US">
                <a:solidFill>
                  <a:srgbClr val="000000"/>
                </a:solidFill>
              </a:rPr>
              <a:pPr/>
              <a:t>2019/11/16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61566-0FE9-42D0-AF89-CEE94317CA59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6151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7E361-DC85-4D31-AB45-8E2FA7BDD418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20594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D0845-FF07-41ED-B05F-5C30885418C3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3839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7BC33-ADD7-45A5-AB66-D645F9424F02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3975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878E0-A739-4B4D-833B-275C9BEECE0E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8465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26F6C-D683-47B6-AB65-AE49814F7F3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103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9F4EC-5CDC-41CD-AD9E-021AF03C196D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7825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3DDEC-486F-473B-BF5E-1BD163E2D317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47975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E58C8-37BA-4A39-A004-FD02F0A8A7E9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0039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F006A-3D7A-41B1-A3F7-B5BAB95837E1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8625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E3539-F04E-4EA9-B11F-1ECB6F5E53D3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432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5A2DC-EEE8-4AF6-AB1F-520549BB43C1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3905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F6DFE-0E10-4978-AA7C-B8C592C3CB7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B87B7-61C2-4EBE-A999-8AF60673F0E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44465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A5363-AA34-41BD-A7FE-12D3D9FCCF3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01524-2441-4C7F-A4D3-0C4D1F7FD65E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852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8DDD2-86DC-472B-92A9-7700CD0CB34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B1A4-C4B9-4C3A-990B-D361D04BC0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22623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E88ED-4537-4EA7-9E7B-2118250FA2D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0197D-CFC8-4E41-8E63-E80FB5DB619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19564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B640B-3250-4C66-A04A-8BEA4C027889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A58D6-88F4-43DF-9733-690B2DF10AF8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8349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63359-6AA7-43C6-8CBA-1151FA895337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AAA1B-76FB-443F-A7FB-CE018AC5F0D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73558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57BA2-E8FE-461C-884B-59800EE5F00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18D77-837B-4DFF-8117-8A60217C105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960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D6C46-2FED-4F0F-9688-E4AC27D7A94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E638-A535-4176-B5AA-898C6522F29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1231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F70C2-20B7-40EB-8AA9-6939B7DC2DE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623E9-1FE8-4E64-A8F5-23CDAE8E499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0785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B7484-4085-4780-A633-E590E043AA8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14733-0703-4198-8DF7-E2D1E8186DCB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63027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92DF4-B80D-4CEA-B084-50575B364B58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7B9F1-5FAF-4B65-8CA8-CDB71583B50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2846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8A5E56-3F5A-495C-9118-9AA3D9CCD9C2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09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69494-CA4B-4B14-8B00-4728267EEAA8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7435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2504" cy="3394472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1"/>
            <a:ext cx="4032504" cy="3394472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C2A90A-64C7-4CB6-9190-2ABAFC1F2F1D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54506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5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5" y="1999034"/>
            <a:ext cx="3655181" cy="264321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63BB4F-6397-4C7A-A2BE-17C70D3340E1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6328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87DA9-9DEA-4B6A-944B-AFC582B115E6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6137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BAC0B5-0F7F-4EEF-A300-C439E2BB2C22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585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EA4857-5D45-4024-98EA-7FAF994A44B5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98789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7C62FC-DD1F-486C-A478-E8AE05A2E51C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2730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67D165-2CB5-4858-A371-D84030CB6D36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18895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293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19965-FD52-4151-AE11-582AFC517792}" type="slidenum">
              <a:rPr lang="zh-CN" altLang="en-US">
                <a:solidFill>
                  <a:srgbClr val="000000"/>
                </a:solidFill>
              </a:rPr>
              <a:pPr/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7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76" tIns="34289" rIns="68576" bIns="34289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76" tIns="34289" rIns="68576" bIns="34289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9"/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749"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9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9"/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749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3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0">
          <a:gsLst>
            <a:gs pos="12000">
              <a:schemeClr val="accent2">
                <a:lumMod val="20000"/>
                <a:lumOff val="80000"/>
              </a:schemeClr>
            </a:gs>
            <a:gs pos="53000">
              <a:schemeClr val="accent1">
                <a:lumMod val="45000"/>
                <a:lumOff val="55000"/>
                <a:alpha val="97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63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3357575" y="1365885"/>
            <a:ext cx="2428875" cy="99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/>
          <a:lstStyle/>
          <a:p>
            <a:pPr lvl="0"/>
            <a:r>
              <a:rPr lang="zh-CN" altLang="en-US" dirty="0" smtClean="0"/>
              <a:t>大</a:t>
            </a:r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422652" y="2536032"/>
            <a:ext cx="2298700" cy="6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/>
          <a:lstStyle/>
          <a:p>
            <a:pPr lvl="0"/>
            <a:r>
              <a:rPr lang="zh-CN" altLang="en-US" dirty="0" smtClean="0"/>
              <a:t>小</a:t>
            </a:r>
          </a:p>
        </p:txBody>
      </p:sp>
    </p:spTree>
    <p:extLst>
      <p:ext uri="{BB962C8B-B14F-4D97-AF65-F5344CB8AC3E}">
        <p14:creationId xmlns:p14="http://schemas.microsoft.com/office/powerpoint/2010/main" val="379156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  <p:sldLayoutId id="2147483687" r:id="rId4"/>
    <p:sldLayoutId id="2147483688" r:id="rId5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5pPr>
      <a:lvl6pPr marL="4114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82294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23440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64587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algn="ctr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17204" indent="-205735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675" indent="-205735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44" indent="-205735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51614" indent="-205735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63084" indent="-205735" algn="l" defTabSz="82294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553" indent="-205735" algn="l" defTabSz="82294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023" indent="-205735" algn="l" defTabSz="82294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492" indent="-205735" algn="l" defTabSz="82294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70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40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09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879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348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19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80288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91758" algn="l" defTabSz="82294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75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37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pPr defTabSz="685800"/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pPr defTabSz="685800"/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187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75000"/>
        <a:buFont typeface="Arial" panose="020B0604020202020204" pitchFamily="34" charset="0"/>
        <a:buChar char="•"/>
        <a:defRPr sz="21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31959" indent="-171450" algn="l" defTabSz="685800" rtl="0" eaLnBrk="1" fontAlgn="auto" latinLnBrk="0" hangingPunct="1">
        <a:lnSpc>
          <a:spcPct val="120000"/>
        </a:lnSpc>
        <a:spcBef>
          <a:spcPts val="375"/>
        </a:spcBef>
        <a:buSzPct val="75000"/>
        <a:buFont typeface="Arial" panose="020B0604020202020204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755809" indent="-171450" algn="l" defTabSz="685800" rtl="0" eaLnBrk="1" fontAlgn="auto" latinLnBrk="0" hangingPunct="1">
        <a:lnSpc>
          <a:spcPct val="120000"/>
        </a:lnSpc>
        <a:spcBef>
          <a:spcPts val="375"/>
        </a:spcBef>
        <a:buSzPct val="75000"/>
        <a:buFont typeface="Arial" panose="020B0604020202020204" pitchFamily="34" charset="0"/>
        <a:buChar char="‒"/>
        <a:defRPr sz="15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133951" indent="-171450" algn="l" defTabSz="685800" rtl="0" eaLnBrk="1" fontAlgn="auto" latinLnBrk="0" hangingPunct="1">
        <a:lnSpc>
          <a:spcPct val="100000"/>
        </a:lnSpc>
        <a:spcBef>
          <a:spcPts val="375"/>
        </a:spcBef>
        <a:buSzPct val="75000"/>
        <a:buFont typeface="Arial" panose="020B0604020202020204" pitchFamily="34" charset="0"/>
        <a:buChar char="˃"/>
        <a:defRPr sz="14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457801" indent="-171450" algn="l" defTabSz="685800" rtl="0" eaLnBrk="1" fontAlgn="auto" latinLnBrk="0" hangingPunct="1">
        <a:lnSpc>
          <a:spcPct val="90000"/>
        </a:lnSpc>
        <a:spcBef>
          <a:spcPts val="375"/>
        </a:spcBef>
        <a:buSzPct val="75000"/>
        <a:buFont typeface="Arial" panose="020B0604020202020204" pitchFamily="34" charset="0"/>
        <a:buChar char="˃"/>
        <a:defRPr sz="14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41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3"/>
          <p:cNvGrpSpPr>
            <a:grpSpLocks/>
          </p:cNvGrpSpPr>
          <p:nvPr/>
        </p:nvGrpSpPr>
        <p:grpSpPr bwMode="auto">
          <a:xfrm>
            <a:off x="611287" y="3975549"/>
            <a:ext cx="7615237" cy="829865"/>
            <a:chOff x="0" y="0"/>
            <a:chExt cx="4797" cy="697"/>
          </a:xfrm>
        </p:grpSpPr>
        <p:sp>
          <p:nvSpPr>
            <p:cNvPr id="178180" name="Oval 4"/>
            <p:cNvSpPr>
              <a:spLocks noChangeArrowheads="1"/>
            </p:cNvSpPr>
            <p:nvPr/>
          </p:nvSpPr>
          <p:spPr bwMode="auto">
            <a:xfrm flipH="1">
              <a:off x="2392" y="0"/>
              <a:ext cx="696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1" name="Oval 5"/>
            <p:cNvSpPr>
              <a:spLocks noChangeArrowheads="1"/>
            </p:cNvSpPr>
            <p:nvPr/>
          </p:nvSpPr>
          <p:spPr bwMode="auto">
            <a:xfrm flipH="1">
              <a:off x="4102" y="0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2" name="Oval 6"/>
            <p:cNvSpPr>
              <a:spLocks noChangeArrowheads="1"/>
            </p:cNvSpPr>
            <p:nvPr/>
          </p:nvSpPr>
          <p:spPr bwMode="auto">
            <a:xfrm flipH="1">
              <a:off x="0" y="1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3" name="Oval 7"/>
            <p:cNvSpPr>
              <a:spLocks noChangeArrowheads="1"/>
            </p:cNvSpPr>
            <p:nvPr/>
          </p:nvSpPr>
          <p:spPr bwMode="auto">
            <a:xfrm flipH="1">
              <a:off x="3309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4" name="Oval 8"/>
            <p:cNvSpPr>
              <a:spLocks noChangeArrowheads="1"/>
            </p:cNvSpPr>
            <p:nvPr/>
          </p:nvSpPr>
          <p:spPr bwMode="auto">
            <a:xfrm flipH="1">
              <a:off x="811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7818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515AF2E-5B2D-4C2A-A284-28021D556220}" type="slidenum">
              <a:rPr lang="en-US" altLang="zh-CN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10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250031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4784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</p:sldLayoutIdLst>
  <p:transition advTm="8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3"/>
          <p:cNvGrpSpPr>
            <a:grpSpLocks/>
          </p:cNvGrpSpPr>
          <p:nvPr/>
        </p:nvGrpSpPr>
        <p:grpSpPr bwMode="auto">
          <a:xfrm>
            <a:off x="611209" y="3975510"/>
            <a:ext cx="7615237" cy="829865"/>
            <a:chOff x="0" y="0"/>
            <a:chExt cx="4797" cy="697"/>
          </a:xfrm>
        </p:grpSpPr>
        <p:sp>
          <p:nvSpPr>
            <p:cNvPr id="178180" name="Oval 4"/>
            <p:cNvSpPr>
              <a:spLocks noChangeArrowheads="1"/>
            </p:cNvSpPr>
            <p:nvPr/>
          </p:nvSpPr>
          <p:spPr bwMode="auto">
            <a:xfrm flipH="1">
              <a:off x="2392" y="0"/>
              <a:ext cx="696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1" name="Oval 5"/>
            <p:cNvSpPr>
              <a:spLocks noChangeArrowheads="1"/>
            </p:cNvSpPr>
            <p:nvPr/>
          </p:nvSpPr>
          <p:spPr bwMode="auto">
            <a:xfrm flipH="1">
              <a:off x="4102" y="0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2" name="Oval 6"/>
            <p:cNvSpPr>
              <a:spLocks noChangeArrowheads="1"/>
            </p:cNvSpPr>
            <p:nvPr/>
          </p:nvSpPr>
          <p:spPr bwMode="auto">
            <a:xfrm flipH="1">
              <a:off x="0" y="1"/>
              <a:ext cx="695" cy="69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3" name="Oval 7"/>
            <p:cNvSpPr>
              <a:spLocks noChangeArrowheads="1"/>
            </p:cNvSpPr>
            <p:nvPr/>
          </p:nvSpPr>
          <p:spPr bwMode="auto">
            <a:xfrm flipH="1">
              <a:off x="3309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78184" name="Oval 8"/>
            <p:cNvSpPr>
              <a:spLocks noChangeArrowheads="1"/>
            </p:cNvSpPr>
            <p:nvPr/>
          </p:nvSpPr>
          <p:spPr bwMode="auto">
            <a:xfrm flipH="1">
              <a:off x="811" y="0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512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7818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charset="0"/>
              <a:buNone/>
              <a:defRPr sz="10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0422CB8-BAA6-48C6-A75E-46B960ED6C9E}" type="slidenum">
              <a:rPr lang="en-US" altLang="zh-CN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12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250031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471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ransition advTm="8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8A9562E-F08C-46C2-84AA-CBF47DE43A3E}" type="datetimeFigureOut">
              <a:rPr lang="zh-CN" altLang="en-US" smtClean="0">
                <a:solidFill>
                  <a:srgbClr val="000000"/>
                </a:solidFill>
                <a:latin typeface="Comic Sans MS" pitchFamily="66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2019/11/16</a:t>
            </a:fld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C13B468-DAF1-41F9-A997-1962A77E79F1}" type="slidenum">
              <a:rPr lang="zh-CN" altLang="en-US" smtClean="0">
                <a:solidFill>
                  <a:srgbClr val="000000"/>
                </a:solidFill>
                <a:latin typeface="Comic Sans MS" pitchFamily="66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47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8A9562E-F08C-46C2-84AA-CBF47DE43A3E}" type="datetimeFigureOut">
              <a:rPr lang="zh-CN" altLang="en-US" smtClean="0">
                <a:solidFill>
                  <a:srgbClr val="000000"/>
                </a:solidFill>
                <a:latin typeface="Comic Sans MS" pitchFamily="66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2019/11/16</a:t>
            </a:fld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C13B468-DAF1-41F9-A997-1962A77E79F1}" type="slidenum">
              <a:rPr lang="zh-CN" altLang="en-US" smtClean="0">
                <a:solidFill>
                  <a:srgbClr val="000000"/>
                </a:solidFill>
                <a:latin typeface="Comic Sans MS" pitchFamily="66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9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8A9562E-F08C-46C2-84AA-CBF47DE43A3E}" type="datetimeFigureOut">
              <a:rPr lang="zh-CN" altLang="en-US" smtClean="0">
                <a:solidFill>
                  <a:srgbClr val="000000"/>
                </a:solidFill>
                <a:latin typeface="Comic Sans MS" pitchFamily="66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2019/11/16</a:t>
            </a:fld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C13B468-DAF1-41F9-A997-1962A77E79F1}" type="slidenum">
              <a:rPr lang="zh-CN" altLang="en-US" smtClean="0">
                <a:solidFill>
                  <a:srgbClr val="000000"/>
                </a:solidFill>
                <a:latin typeface="Comic Sans MS" pitchFamily="66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 smtClean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5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</a:endParaRP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</a:endParaRP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6FFB918-8612-4698-A385-A9360FDC718D}" type="slidenum">
              <a:rPr lang="zh-CN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fld id="{BFD4B825-9ACB-4349-B8F5-1921953FD70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2019/11/16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fld id="{6BE7E7FF-4623-4219-BB66-4535B1260F0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2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noProof="1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noProof="1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5826D5A4-D20E-4E7F-A79D-F6B9B753501C}" type="slidenum">
              <a:rPr lang="zh-CN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16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1491708"/>
            <a:ext cx="9187815" cy="159496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9" rIns="68574" bIns="34289" rtlCol="0" anchor="ctr"/>
          <a:lstStyle/>
          <a:p>
            <a:pPr algn="ctr" defTabSz="685732"/>
            <a:r>
              <a:rPr lang="zh-CN" altLang="en-US" sz="5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凸透镜成像</a:t>
            </a:r>
            <a:endParaRPr lang="zh-CN" altLang="en-US" sz="50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943100" y="142058"/>
            <a:ext cx="5257800" cy="923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7" rIns="91434" bIns="45717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教育科学</a:t>
            </a:r>
            <a:r>
              <a:rPr lang="zh-CN" altLang="en-US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出版社</a:t>
            </a:r>
            <a:endParaRPr lang="en-US" altLang="zh-CN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物理</a:t>
            </a:r>
            <a:r>
              <a:rPr lang="en-US" altLang="zh-CN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八年级上册第四章第五节</a:t>
            </a:r>
            <a:endParaRPr lang="zh-CN" altLang="en-US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965008" y="3363839"/>
            <a:ext cx="5257800" cy="923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7" rIns="91434" bIns="45717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哈尔滨市第六十九中学（哈西校区）</a:t>
            </a:r>
            <a:endParaRPr lang="en-US" altLang="zh-CN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董</a:t>
            </a:r>
            <a:r>
              <a:rPr lang="zh-CN" altLang="en-US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星辉</a:t>
            </a:r>
          </a:p>
        </p:txBody>
      </p:sp>
    </p:spTree>
    <p:extLst>
      <p:ext uri="{BB962C8B-B14F-4D97-AF65-F5344CB8AC3E}">
        <p14:creationId xmlns:p14="http://schemas.microsoft.com/office/powerpoint/2010/main" val="358501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 descr="tim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544" y="26988"/>
            <a:ext cx="37703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5" descr="sy_20091020133725568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91" b="4640"/>
          <a:stretch>
            <a:fillRect/>
          </a:stretch>
        </p:blipFill>
        <p:spPr bwMode="auto">
          <a:xfrm>
            <a:off x="1407548" y="2541588"/>
            <a:ext cx="3825875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6" descr="webp.webp (1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865" y="2541588"/>
            <a:ext cx="3944937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webp.web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442" y="26988"/>
            <a:ext cx="39433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椭圆 13"/>
          <p:cNvSpPr>
            <a:spLocks noChangeArrowheads="1"/>
          </p:cNvSpPr>
          <p:nvPr/>
        </p:nvSpPr>
        <p:spPr bwMode="auto">
          <a:xfrm>
            <a:off x="3845942" y="2133605"/>
            <a:ext cx="2736850" cy="12239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5000"/>
              </a:lnSpc>
              <a:buFont typeface="Arial" pitchFamily="34" charset="0"/>
              <a:buNone/>
            </a:pPr>
            <a:r>
              <a:rPr lang="zh-CN" altLang="zh-CN" sz="2800" b="1" dirty="0">
                <a:solidFill>
                  <a:srgbClr val="FF0000"/>
                </a:solidFill>
                <a:latin typeface="宋体" pitchFamily="2" charset="-122"/>
              </a:rPr>
              <a:t>生活中的透镜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512" y="-16668"/>
            <a:ext cx="677108" cy="5160168"/>
          </a:xfrm>
          <a:prstGeom prst="rect">
            <a:avLst/>
          </a:prstGeom>
          <a:solidFill>
            <a:srgbClr val="0070C0"/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</a:rPr>
              <a:t>引      入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95158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23530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透镜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13313"/>
          <p:cNvSpPr txBox="1">
            <a:spLocks noChangeArrowheads="1"/>
          </p:cNvSpPr>
          <p:nvPr/>
        </p:nvSpPr>
        <p:spPr bwMode="auto">
          <a:xfrm>
            <a:off x="443409" y="4445146"/>
            <a:ext cx="50403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宋体" pitchFamily="2" charset="-122"/>
              </a:rPr>
              <a:t>透镜的种类有哪些？</a:t>
            </a:r>
          </a:p>
        </p:txBody>
      </p:sp>
      <p:sp>
        <p:nvSpPr>
          <p:cNvPr id="9" name="文本框 13325"/>
          <p:cNvSpPr txBox="1"/>
          <p:nvPr/>
        </p:nvSpPr>
        <p:spPr>
          <a:xfrm>
            <a:off x="312114" y="718642"/>
            <a:ext cx="3278188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1">
                <a:ln>
                  <a:noFill/>
                </a:ln>
                <a:solidFill>
                  <a:srgbClr val="2D2D89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kern="0" cap="none" spc="0" normalizeH="0" baseline="0" noProof="1">
                <a:ln>
                  <a:noFill/>
                </a:ln>
                <a:solidFill>
                  <a:srgbClr val="2D2D89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</a:rPr>
              <a:t>透镜的概念</a:t>
            </a:r>
          </a:p>
        </p:txBody>
      </p:sp>
      <p:sp>
        <p:nvSpPr>
          <p:cNvPr id="10" name="文本框 13326"/>
          <p:cNvSpPr txBox="1">
            <a:spLocks noChangeArrowheads="1"/>
          </p:cNvSpPr>
          <p:nvPr/>
        </p:nvSpPr>
        <p:spPr bwMode="auto">
          <a:xfrm>
            <a:off x="395546" y="1224556"/>
            <a:ext cx="71278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</a:rPr>
              <a:t>透镜</a:t>
            </a:r>
            <a:r>
              <a:rPr lang="zh-CN" altLang="en-US" sz="2800" b="1" dirty="0">
                <a:latin typeface="宋体" pitchFamily="2" charset="-122"/>
              </a:rPr>
              <a:t>是利用光的折射原理制成的光学器件。</a:t>
            </a: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060780" y="1851672"/>
            <a:ext cx="6916738" cy="2649538"/>
            <a:chOff x="1795" y="4305"/>
            <a:chExt cx="10893" cy="4172"/>
          </a:xfrm>
        </p:grpSpPr>
        <p:pic>
          <p:nvPicPr>
            <p:cNvPr id="12" name="Picture 4" descr="C:\Users\Administrator\Desktop\09004002.jpg0900400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" y="4305"/>
              <a:ext cx="4975" cy="4172"/>
            </a:xfrm>
            <a:prstGeom prst="rect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" descr="C:\Users\Administrator\Desktop\09004003.jpg0900400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" y="4355"/>
              <a:ext cx="5687" cy="4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143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23530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透镜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4" descr="C:\Users\Administrator\Desktop\09004002.jpg09004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964" y="712615"/>
            <a:ext cx="3149600" cy="2216150"/>
          </a:xfrm>
          <a:prstGeom prst="rect">
            <a:avLst/>
          </a:prstGeom>
          <a:solidFill>
            <a:srgbClr val="0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Administrator\Desktop\09004003.jpg09004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2" y="2928769"/>
            <a:ext cx="3149600" cy="21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337"/>
          <p:cNvSpPr txBox="1"/>
          <p:nvPr/>
        </p:nvSpPr>
        <p:spPr>
          <a:xfrm>
            <a:off x="284170" y="681633"/>
            <a:ext cx="6270625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1">
                <a:ln>
                  <a:noFill/>
                </a:ln>
                <a:solidFill>
                  <a:srgbClr val="2D2D89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kern="0" cap="none" spc="0" normalizeH="0" baseline="0" noProof="1">
                <a:ln>
                  <a:noFill/>
                </a:ln>
                <a:solidFill>
                  <a:srgbClr val="2D2D89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</a:rPr>
              <a:t>透镜的种类</a:t>
            </a:r>
          </a:p>
        </p:txBody>
      </p:sp>
      <p:sp>
        <p:nvSpPr>
          <p:cNvPr id="11" name="右箭头标注 14340"/>
          <p:cNvSpPr>
            <a:spLocks noChangeArrowheads="1"/>
          </p:cNvSpPr>
          <p:nvPr/>
        </p:nvSpPr>
        <p:spPr bwMode="auto">
          <a:xfrm>
            <a:off x="1114425" y="1347614"/>
            <a:ext cx="3384550" cy="1581150"/>
          </a:xfrm>
          <a:prstGeom prst="rightArrowCallout">
            <a:avLst>
              <a:gd name="adj1" fmla="val 25000"/>
              <a:gd name="adj2" fmla="val 42028"/>
              <a:gd name="adj3" fmla="val 28898"/>
              <a:gd name="adj4" fmla="val 73148"/>
            </a:avLst>
          </a:prstGeom>
          <a:noFill/>
          <a:ln w="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2800" b="1" dirty="0">
                <a:latin typeface="宋体" pitchFamily="2" charset="-122"/>
              </a:rPr>
              <a:t>凸透镜</a:t>
            </a: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</a:rPr>
              <a:t>中央</a:t>
            </a:r>
          </a:p>
          <a:p>
            <a:pPr algn="ctr"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</a:rPr>
              <a:t>厚、边缘薄</a:t>
            </a:r>
            <a:r>
              <a:rPr lang="zh-CN" altLang="en-US" sz="2800" b="1" dirty="0">
                <a:latin typeface="宋体" pitchFamily="2" charset="-122"/>
              </a:rPr>
              <a:t>，</a:t>
            </a:r>
          </a:p>
          <a:p>
            <a:pPr algn="ctr">
              <a:buFont typeface="Arial" pitchFamily="34" charset="0"/>
              <a:buNone/>
            </a:pPr>
            <a:r>
              <a:rPr lang="zh-CN" altLang="en-US" sz="2800" b="1" dirty="0">
                <a:latin typeface="宋体" pitchFamily="2" charset="-122"/>
              </a:rPr>
              <a:t>（如放大镜）</a:t>
            </a:r>
          </a:p>
        </p:txBody>
      </p:sp>
      <p:sp>
        <p:nvSpPr>
          <p:cNvPr id="12" name="左箭头标注 14341"/>
          <p:cNvSpPr>
            <a:spLocks noChangeArrowheads="1"/>
          </p:cNvSpPr>
          <p:nvPr/>
        </p:nvSpPr>
        <p:spPr bwMode="auto">
          <a:xfrm flipH="1">
            <a:off x="1114425" y="3520902"/>
            <a:ext cx="3384550" cy="1574800"/>
          </a:xfrm>
          <a:prstGeom prst="leftArrowCallout">
            <a:avLst>
              <a:gd name="adj1" fmla="val 31102"/>
              <a:gd name="adj2" fmla="val 45917"/>
              <a:gd name="adj3" fmla="val 31989"/>
              <a:gd name="adj4" fmla="val 73403"/>
            </a:avLst>
          </a:prstGeom>
          <a:noFill/>
          <a:ln w="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2800" b="1" dirty="0">
                <a:latin typeface="宋体" pitchFamily="2" charset="-122"/>
              </a:rPr>
              <a:t>凹透镜</a:t>
            </a: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</a:rPr>
              <a:t>中央</a:t>
            </a:r>
          </a:p>
          <a:p>
            <a:pPr algn="ctr"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</a:rPr>
              <a:t>薄、边缘厚</a:t>
            </a:r>
            <a:r>
              <a:rPr lang="zh-CN" altLang="en-US" sz="2800" b="1" dirty="0">
                <a:latin typeface="宋体" pitchFamily="2" charset="-122"/>
              </a:rPr>
              <a:t>，</a:t>
            </a:r>
          </a:p>
          <a:p>
            <a:pPr algn="ctr">
              <a:buFont typeface="Arial" pitchFamily="34" charset="0"/>
              <a:buNone/>
            </a:pPr>
            <a:r>
              <a:rPr lang="zh-CN" altLang="en-US" sz="2800" b="1" dirty="0">
                <a:latin typeface="宋体" pitchFamily="2" charset="-122"/>
              </a:rPr>
              <a:t>（如近视镜片）</a:t>
            </a:r>
          </a:p>
        </p:txBody>
      </p:sp>
    </p:spTree>
    <p:extLst>
      <p:ext uri="{BB962C8B-B14F-4D97-AF65-F5344CB8AC3E}">
        <p14:creationId xmlns:p14="http://schemas.microsoft.com/office/powerpoint/2010/main" val="229430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7169"/>
          <p:cNvSpPr txBox="1">
            <a:spLocks noChangeArrowheads="1"/>
          </p:cNvSpPr>
          <p:nvPr/>
        </p:nvSpPr>
        <p:spPr bwMode="auto">
          <a:xfrm>
            <a:off x="34967" y="-21431"/>
            <a:ext cx="5080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zh-CN" sz="2800" b="1" smtClean="0">
                <a:solidFill>
                  <a:srgbClr val="175B5C"/>
                </a:solidFill>
                <a:latin typeface="Times New Roman" pitchFamily="18" charset="0"/>
                <a:sym typeface="宋体" pitchFamily="2" charset="-122"/>
              </a:rPr>
              <a:t>3.透镜的光心与主光轴</a:t>
            </a:r>
          </a:p>
        </p:txBody>
      </p:sp>
      <p:sp>
        <p:nvSpPr>
          <p:cNvPr id="5" name="文本框 7172"/>
          <p:cNvSpPr txBox="1">
            <a:spLocks noChangeArrowheads="1"/>
          </p:cNvSpPr>
          <p:nvPr/>
        </p:nvSpPr>
        <p:spPr bwMode="auto">
          <a:xfrm>
            <a:off x="138154" y="2740820"/>
            <a:ext cx="80906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</a:rPr>
              <a:t>主光轴：</a:t>
            </a:r>
            <a:r>
              <a:rPr lang="zh-CN" altLang="en-US" sz="2800" dirty="0">
                <a:latin typeface="宋体" pitchFamily="2" charset="-122"/>
              </a:rPr>
              <a:t>透镜上通过两个球心的直线叫作主光轴。</a:t>
            </a:r>
          </a:p>
        </p:txBody>
      </p:sp>
      <p:sp>
        <p:nvSpPr>
          <p:cNvPr id="6" name="文本框 7173"/>
          <p:cNvSpPr txBox="1">
            <a:spLocks noChangeArrowheads="1"/>
          </p:cNvSpPr>
          <p:nvPr/>
        </p:nvSpPr>
        <p:spPr bwMode="auto">
          <a:xfrm>
            <a:off x="138154" y="3477420"/>
            <a:ext cx="8898342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</a:rPr>
              <a:t>光心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itchFamily="2" charset="-122"/>
              </a:rPr>
              <a:t>：</a:t>
            </a:r>
            <a:r>
              <a:rPr lang="zh-CN" altLang="en-US" sz="2800" dirty="0" smtClean="0">
                <a:latin typeface="宋体" pitchFamily="2" charset="-122"/>
              </a:rPr>
              <a:t>透镜主光轴上</a:t>
            </a:r>
            <a:r>
              <a:rPr lang="zh-CN" altLang="en-US" sz="2800" dirty="0">
                <a:latin typeface="宋体" pitchFamily="2" charset="-122"/>
              </a:rPr>
              <a:t>的</a:t>
            </a:r>
            <a:r>
              <a:rPr lang="zh-CN" altLang="en-US" sz="2800" dirty="0" smtClean="0">
                <a:latin typeface="宋体" pitchFamily="2" charset="-122"/>
              </a:rPr>
              <a:t>一</a:t>
            </a:r>
            <a:r>
              <a:rPr lang="zh-CN" altLang="en-US" sz="2800" dirty="0">
                <a:latin typeface="宋体" pitchFamily="2" charset="-122"/>
              </a:rPr>
              <a:t>个</a:t>
            </a:r>
            <a:r>
              <a:rPr lang="zh-CN" altLang="en-US" sz="2800" dirty="0" smtClean="0">
                <a:latin typeface="宋体" pitchFamily="2" charset="-122"/>
              </a:rPr>
              <a:t>特殊点。</a:t>
            </a:r>
            <a:endParaRPr lang="en-US" altLang="zh-CN" sz="2800" dirty="0" smtClean="0">
              <a:latin typeface="宋体" pitchFamily="2" charset="-122"/>
            </a:endParaRPr>
          </a:p>
          <a:p>
            <a:pPr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2800" dirty="0" smtClean="0">
                <a:latin typeface="宋体" pitchFamily="2" charset="-122"/>
              </a:rPr>
              <a:t>      凡是</a:t>
            </a:r>
            <a:r>
              <a:rPr lang="zh-CN" altLang="en-US" sz="2800" dirty="0">
                <a:latin typeface="宋体" pitchFamily="2" charset="-122"/>
              </a:rPr>
              <a:t>通过该点的光，其传播方向不改变</a:t>
            </a:r>
            <a:r>
              <a:rPr lang="zh-CN" altLang="en-US" sz="2800" dirty="0" smtClean="0">
                <a:latin typeface="宋体" pitchFamily="2" charset="-122"/>
              </a:rPr>
              <a:t>，</a:t>
            </a:r>
            <a:endParaRPr lang="en-US" altLang="zh-CN" sz="2800" dirty="0" smtClean="0">
              <a:latin typeface="宋体" pitchFamily="2" charset="-122"/>
            </a:endParaRPr>
          </a:p>
          <a:p>
            <a:pPr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2800" dirty="0" smtClean="0">
                <a:latin typeface="宋体" pitchFamily="2" charset="-122"/>
              </a:rPr>
              <a:t>      这个点</a:t>
            </a:r>
            <a:r>
              <a:rPr lang="zh-CN" altLang="en-US" sz="2800" dirty="0">
                <a:latin typeface="宋体" pitchFamily="2" charset="-122"/>
              </a:rPr>
              <a:t>叫作光心。</a:t>
            </a:r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4386304" y="921545"/>
            <a:ext cx="3937000" cy="1295400"/>
            <a:chOff x="7380" y="2235"/>
            <a:chExt cx="6201" cy="2042"/>
          </a:xfrm>
        </p:grpSpPr>
        <p:sp>
          <p:nvSpPr>
            <p:cNvPr id="8" name="椭圆 7"/>
            <p:cNvSpPr/>
            <p:nvPr/>
          </p:nvSpPr>
          <p:spPr>
            <a:xfrm>
              <a:off x="9940" y="2235"/>
              <a:ext cx="2040" cy="2042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9" name="xjhgx3"/>
            <p:cNvSpPr/>
            <p:nvPr/>
          </p:nvSpPr>
          <p:spPr>
            <a:xfrm>
              <a:off x="9445" y="2573"/>
              <a:ext cx="718" cy="1366"/>
            </a:xfrm>
            <a:custGeom>
              <a:avLst/>
              <a:gdLst/>
              <a:ahLst/>
              <a:cxnLst/>
              <a:rect l="0" t="0" r="0" b="0"/>
              <a:pathLst>
                <a:path w="980" h="4408">
                  <a:moveTo>
                    <a:pt x="980" y="0"/>
                  </a:moveTo>
                  <a:lnTo>
                    <a:pt x="907" y="270"/>
                  </a:lnTo>
                  <a:lnTo>
                    <a:pt x="845" y="542"/>
                  </a:lnTo>
                  <a:lnTo>
                    <a:pt x="791" y="816"/>
                  </a:lnTo>
                  <a:lnTo>
                    <a:pt x="748" y="1091"/>
                  </a:lnTo>
                  <a:lnTo>
                    <a:pt x="714" y="1368"/>
                  </a:lnTo>
                  <a:lnTo>
                    <a:pt x="689" y="1646"/>
                  </a:lnTo>
                  <a:lnTo>
                    <a:pt x="675" y="1925"/>
                  </a:lnTo>
                  <a:lnTo>
                    <a:pt x="670" y="2204"/>
                  </a:lnTo>
                  <a:lnTo>
                    <a:pt x="675" y="2483"/>
                  </a:lnTo>
                  <a:lnTo>
                    <a:pt x="689" y="2762"/>
                  </a:lnTo>
                  <a:lnTo>
                    <a:pt x="714" y="3040"/>
                  </a:lnTo>
                  <a:lnTo>
                    <a:pt x="748" y="3317"/>
                  </a:lnTo>
                  <a:lnTo>
                    <a:pt x="791" y="3592"/>
                  </a:lnTo>
                  <a:lnTo>
                    <a:pt x="845" y="3866"/>
                  </a:lnTo>
                  <a:lnTo>
                    <a:pt x="907" y="4138"/>
                  </a:lnTo>
                  <a:lnTo>
                    <a:pt x="980" y="4408"/>
                  </a:lnTo>
                  <a:lnTo>
                    <a:pt x="0" y="4408"/>
                  </a:lnTo>
                  <a:lnTo>
                    <a:pt x="73" y="4138"/>
                  </a:lnTo>
                  <a:lnTo>
                    <a:pt x="135" y="3866"/>
                  </a:lnTo>
                  <a:lnTo>
                    <a:pt x="189" y="3592"/>
                  </a:lnTo>
                  <a:lnTo>
                    <a:pt x="232" y="3317"/>
                  </a:lnTo>
                  <a:lnTo>
                    <a:pt x="266" y="3040"/>
                  </a:lnTo>
                  <a:lnTo>
                    <a:pt x="291" y="2762"/>
                  </a:lnTo>
                  <a:lnTo>
                    <a:pt x="305" y="2483"/>
                  </a:lnTo>
                  <a:lnTo>
                    <a:pt x="310" y="2204"/>
                  </a:lnTo>
                  <a:lnTo>
                    <a:pt x="305" y="1925"/>
                  </a:lnTo>
                  <a:lnTo>
                    <a:pt x="291" y="1646"/>
                  </a:lnTo>
                  <a:lnTo>
                    <a:pt x="266" y="1368"/>
                  </a:lnTo>
                  <a:lnTo>
                    <a:pt x="232" y="1091"/>
                  </a:lnTo>
                  <a:lnTo>
                    <a:pt x="189" y="816"/>
                  </a:lnTo>
                  <a:lnTo>
                    <a:pt x="135" y="542"/>
                  </a:lnTo>
                  <a:lnTo>
                    <a:pt x="73" y="270"/>
                  </a:lnTo>
                  <a:lnTo>
                    <a:pt x="0" y="0"/>
                  </a:lnTo>
                  <a:lnTo>
                    <a:pt x="980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rgbClr val="99CCFF"/>
                </a:gs>
                <a:gs pos="100000">
                  <a:srgbClr val="FFFFFF"/>
                </a:gs>
              </a:gsLst>
              <a:lin ang="5400000" scaled="0"/>
            </a:gradFill>
            <a:ln w="22225" cap="flat" cmpd="sng">
              <a:solidFill>
                <a:srgbClr val="99CC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1">
                <a:ln>
                  <a:noFill/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7630" y="2235"/>
              <a:ext cx="2040" cy="2042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11" name="文本框 20"/>
            <p:cNvSpPr txBox="1">
              <a:spLocks noChangeArrowheads="1"/>
            </p:cNvSpPr>
            <p:nvPr/>
          </p:nvSpPr>
          <p:spPr bwMode="auto">
            <a:xfrm>
              <a:off x="8438" y="2977"/>
              <a:ext cx="412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·</a:t>
              </a:r>
            </a:p>
          </p:txBody>
        </p:sp>
        <p:sp>
          <p:nvSpPr>
            <p:cNvPr id="12" name="文本框 21"/>
            <p:cNvSpPr txBox="1">
              <a:spLocks noChangeArrowheads="1"/>
            </p:cNvSpPr>
            <p:nvPr/>
          </p:nvSpPr>
          <p:spPr bwMode="auto">
            <a:xfrm>
              <a:off x="10749" y="2968"/>
              <a:ext cx="412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·</a:t>
              </a:r>
            </a:p>
          </p:txBody>
        </p:sp>
        <p:sp>
          <p:nvSpPr>
            <p:cNvPr id="13" name="文本框 22"/>
            <p:cNvSpPr txBox="1">
              <a:spLocks noChangeArrowheads="1"/>
            </p:cNvSpPr>
            <p:nvPr/>
          </p:nvSpPr>
          <p:spPr bwMode="auto">
            <a:xfrm>
              <a:off x="9599" y="2977"/>
              <a:ext cx="412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·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380" y="3256"/>
              <a:ext cx="5086" cy="0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15" name="文本框 28"/>
            <p:cNvSpPr txBox="1">
              <a:spLocks noChangeArrowheads="1"/>
            </p:cNvSpPr>
            <p:nvPr/>
          </p:nvSpPr>
          <p:spPr bwMode="auto">
            <a:xfrm>
              <a:off x="9667" y="3265"/>
              <a:ext cx="823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1800" b="0" i="1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O</a:t>
              </a:r>
            </a:p>
          </p:txBody>
        </p:sp>
        <p:sp>
          <p:nvSpPr>
            <p:cNvPr id="16" name="文本框 29"/>
            <p:cNvSpPr txBox="1">
              <a:spLocks noChangeArrowheads="1"/>
            </p:cNvSpPr>
            <p:nvPr/>
          </p:nvSpPr>
          <p:spPr bwMode="auto">
            <a:xfrm>
              <a:off x="8438" y="3363"/>
              <a:ext cx="823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1800" b="0" i="1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C</a:t>
              </a:r>
              <a:r>
                <a:rPr kumimoji="0" lang="en-US" altLang="zh-CN" sz="1800" b="0" i="1" u="none" strike="noStrike" kern="0" cap="none" spc="0" normalizeH="0" baseline="-2500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7" name="文本框 30"/>
            <p:cNvSpPr txBox="1">
              <a:spLocks noChangeArrowheads="1"/>
            </p:cNvSpPr>
            <p:nvPr/>
          </p:nvSpPr>
          <p:spPr bwMode="auto">
            <a:xfrm>
              <a:off x="10774" y="3363"/>
              <a:ext cx="823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1800" b="0" i="1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C</a:t>
              </a:r>
              <a:r>
                <a:rPr kumimoji="0" lang="en-US" altLang="zh-CN" sz="1800" b="0" i="1" u="none" strike="noStrike" kern="0" cap="none" spc="0" normalizeH="0" baseline="-2500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8" name="文本框 37"/>
            <p:cNvSpPr txBox="1">
              <a:spLocks noChangeArrowheads="1"/>
            </p:cNvSpPr>
            <p:nvPr/>
          </p:nvSpPr>
          <p:spPr bwMode="auto">
            <a:xfrm>
              <a:off x="9566" y="3826"/>
              <a:ext cx="823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zh-CN" sz="1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光心</a:t>
              </a:r>
            </a:p>
          </p:txBody>
        </p:sp>
        <p:sp>
          <p:nvSpPr>
            <p:cNvPr id="19" name="文本框 39"/>
            <p:cNvSpPr txBox="1">
              <a:spLocks noChangeArrowheads="1"/>
            </p:cNvSpPr>
            <p:nvPr/>
          </p:nvSpPr>
          <p:spPr bwMode="auto">
            <a:xfrm>
              <a:off x="12074" y="2701"/>
              <a:ext cx="1507" cy="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zh-CN" sz="24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主光轴</a:t>
              </a: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576313" y="927900"/>
            <a:ext cx="3808413" cy="1349683"/>
            <a:chOff x="1411" y="2667"/>
            <a:chExt cx="5998" cy="2128"/>
          </a:xfrm>
        </p:grpSpPr>
        <p:grpSp>
          <p:nvGrpSpPr>
            <p:cNvPr id="21" name="组合 40"/>
            <p:cNvGrpSpPr>
              <a:grpSpLocks/>
            </p:cNvGrpSpPr>
            <p:nvPr/>
          </p:nvGrpSpPr>
          <p:grpSpPr bwMode="auto">
            <a:xfrm>
              <a:off x="1411" y="2667"/>
              <a:ext cx="5088" cy="2128"/>
              <a:chOff x="1331" y="2251"/>
              <a:chExt cx="5088" cy="2128"/>
            </a:xfrm>
          </p:grpSpPr>
          <p:grpSp>
            <p:nvGrpSpPr>
              <p:cNvPr id="23" name="组合 9"/>
              <p:cNvGrpSpPr>
                <a:grpSpLocks/>
              </p:cNvGrpSpPr>
              <p:nvPr/>
            </p:nvGrpSpPr>
            <p:grpSpPr bwMode="auto">
              <a:xfrm>
                <a:off x="1907" y="2251"/>
                <a:ext cx="3724" cy="2041"/>
                <a:chOff x="5061" y="2579"/>
                <a:chExt cx="3724" cy="2041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5060" y="2579"/>
                  <a:ext cx="2043" cy="204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FF0000"/>
                  </a:solidFill>
                  <a:prstDash val="sysDot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6743" y="2579"/>
                  <a:ext cx="2043" cy="204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FF0000"/>
                  </a:solidFill>
                  <a:prstDash val="sysDot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  <p:sp>
              <p:nvSpPr>
                <p:cNvPr id="34" name="xjhgx2"/>
                <p:cNvSpPr>
                  <a:spLocks noChangeArrowheads="1"/>
                </p:cNvSpPr>
                <p:nvPr/>
              </p:nvSpPr>
              <p:spPr bwMode="auto">
                <a:xfrm>
                  <a:off x="6755" y="3029"/>
                  <a:ext cx="343" cy="1128"/>
                </a:xfrm>
                <a:custGeom>
                  <a:avLst/>
                  <a:gdLst>
                    <a:gd name="T0" fmla="*/ 310 w 620"/>
                    <a:gd name="T1" fmla="*/ 0 h 4408"/>
                    <a:gd name="T2" fmla="*/ 237 w 620"/>
                    <a:gd name="T3" fmla="*/ 270 h 4408"/>
                    <a:gd name="T4" fmla="*/ 175 w 620"/>
                    <a:gd name="T5" fmla="*/ 542 h 4408"/>
                    <a:gd name="T6" fmla="*/ 121 w 620"/>
                    <a:gd name="T7" fmla="*/ 816 h 4408"/>
                    <a:gd name="T8" fmla="*/ 78 w 620"/>
                    <a:gd name="T9" fmla="*/ 1091 h 4408"/>
                    <a:gd name="T10" fmla="*/ 44 w 620"/>
                    <a:gd name="T11" fmla="*/ 1368 h 4408"/>
                    <a:gd name="T12" fmla="*/ 19 w 620"/>
                    <a:gd name="T13" fmla="*/ 1646 h 4408"/>
                    <a:gd name="T14" fmla="*/ 5 w 620"/>
                    <a:gd name="T15" fmla="*/ 1925 h 4408"/>
                    <a:gd name="T16" fmla="*/ 0 w 620"/>
                    <a:gd name="T17" fmla="*/ 2204 h 4408"/>
                    <a:gd name="T18" fmla="*/ 5 w 620"/>
                    <a:gd name="T19" fmla="*/ 2483 h 4408"/>
                    <a:gd name="T20" fmla="*/ 19 w 620"/>
                    <a:gd name="T21" fmla="*/ 2762 h 4408"/>
                    <a:gd name="T22" fmla="*/ 44 w 620"/>
                    <a:gd name="T23" fmla="*/ 3040 h 4408"/>
                    <a:gd name="T24" fmla="*/ 78 w 620"/>
                    <a:gd name="T25" fmla="*/ 3317 h 4408"/>
                    <a:gd name="T26" fmla="*/ 121 w 620"/>
                    <a:gd name="T27" fmla="*/ 3592 h 4408"/>
                    <a:gd name="T28" fmla="*/ 175 w 620"/>
                    <a:gd name="T29" fmla="*/ 3866 h 4408"/>
                    <a:gd name="T30" fmla="*/ 237 w 620"/>
                    <a:gd name="T31" fmla="*/ 4138 h 4408"/>
                    <a:gd name="T32" fmla="*/ 310 w 620"/>
                    <a:gd name="T33" fmla="*/ 4408 h 4408"/>
                    <a:gd name="T34" fmla="*/ 310 w 620"/>
                    <a:gd name="T35" fmla="*/ 4408 h 4408"/>
                    <a:gd name="T36" fmla="*/ 383 w 620"/>
                    <a:gd name="T37" fmla="*/ 4138 h 4408"/>
                    <a:gd name="T38" fmla="*/ 445 w 620"/>
                    <a:gd name="T39" fmla="*/ 3866 h 4408"/>
                    <a:gd name="T40" fmla="*/ 499 w 620"/>
                    <a:gd name="T41" fmla="*/ 3592 h 4408"/>
                    <a:gd name="T42" fmla="*/ 542 w 620"/>
                    <a:gd name="T43" fmla="*/ 3317 h 4408"/>
                    <a:gd name="T44" fmla="*/ 576 w 620"/>
                    <a:gd name="T45" fmla="*/ 3040 h 4408"/>
                    <a:gd name="T46" fmla="*/ 601 w 620"/>
                    <a:gd name="T47" fmla="*/ 2762 h 4408"/>
                    <a:gd name="T48" fmla="*/ 615 w 620"/>
                    <a:gd name="T49" fmla="*/ 2483 h 4408"/>
                    <a:gd name="T50" fmla="*/ 620 w 620"/>
                    <a:gd name="T51" fmla="*/ 2204 h 4408"/>
                    <a:gd name="T52" fmla="*/ 615 w 620"/>
                    <a:gd name="T53" fmla="*/ 1925 h 4408"/>
                    <a:gd name="T54" fmla="*/ 601 w 620"/>
                    <a:gd name="T55" fmla="*/ 1646 h 4408"/>
                    <a:gd name="T56" fmla="*/ 576 w 620"/>
                    <a:gd name="T57" fmla="*/ 1368 h 4408"/>
                    <a:gd name="T58" fmla="*/ 542 w 620"/>
                    <a:gd name="T59" fmla="*/ 1091 h 4408"/>
                    <a:gd name="T60" fmla="*/ 499 w 620"/>
                    <a:gd name="T61" fmla="*/ 816 h 4408"/>
                    <a:gd name="T62" fmla="*/ 445 w 620"/>
                    <a:gd name="T63" fmla="*/ 542 h 4408"/>
                    <a:gd name="T64" fmla="*/ 383 w 620"/>
                    <a:gd name="T65" fmla="*/ 270 h 4408"/>
                    <a:gd name="T66" fmla="*/ 310 w 620"/>
                    <a:gd name="T67" fmla="*/ 0 h 44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620" h="4408">
                      <a:moveTo>
                        <a:pt x="310" y="0"/>
                      </a:moveTo>
                      <a:lnTo>
                        <a:pt x="237" y="270"/>
                      </a:lnTo>
                      <a:lnTo>
                        <a:pt x="175" y="542"/>
                      </a:lnTo>
                      <a:lnTo>
                        <a:pt x="121" y="816"/>
                      </a:lnTo>
                      <a:lnTo>
                        <a:pt x="78" y="1091"/>
                      </a:lnTo>
                      <a:lnTo>
                        <a:pt x="44" y="1368"/>
                      </a:lnTo>
                      <a:lnTo>
                        <a:pt x="19" y="1646"/>
                      </a:lnTo>
                      <a:lnTo>
                        <a:pt x="5" y="1925"/>
                      </a:lnTo>
                      <a:lnTo>
                        <a:pt x="0" y="2204"/>
                      </a:lnTo>
                      <a:lnTo>
                        <a:pt x="5" y="2483"/>
                      </a:lnTo>
                      <a:lnTo>
                        <a:pt x="19" y="2762"/>
                      </a:lnTo>
                      <a:lnTo>
                        <a:pt x="44" y="3040"/>
                      </a:lnTo>
                      <a:lnTo>
                        <a:pt x="78" y="3317"/>
                      </a:lnTo>
                      <a:lnTo>
                        <a:pt x="121" y="3592"/>
                      </a:lnTo>
                      <a:lnTo>
                        <a:pt x="175" y="3866"/>
                      </a:lnTo>
                      <a:lnTo>
                        <a:pt x="237" y="4138"/>
                      </a:lnTo>
                      <a:lnTo>
                        <a:pt x="310" y="4408"/>
                      </a:lnTo>
                      <a:lnTo>
                        <a:pt x="383" y="4138"/>
                      </a:lnTo>
                      <a:lnTo>
                        <a:pt x="445" y="3866"/>
                      </a:lnTo>
                      <a:lnTo>
                        <a:pt x="499" y="3592"/>
                      </a:lnTo>
                      <a:lnTo>
                        <a:pt x="542" y="3317"/>
                      </a:lnTo>
                      <a:lnTo>
                        <a:pt x="576" y="3040"/>
                      </a:lnTo>
                      <a:lnTo>
                        <a:pt x="601" y="2762"/>
                      </a:lnTo>
                      <a:lnTo>
                        <a:pt x="615" y="2483"/>
                      </a:lnTo>
                      <a:lnTo>
                        <a:pt x="620" y="2204"/>
                      </a:lnTo>
                      <a:lnTo>
                        <a:pt x="615" y="1925"/>
                      </a:lnTo>
                      <a:lnTo>
                        <a:pt x="601" y="1646"/>
                      </a:lnTo>
                      <a:lnTo>
                        <a:pt x="576" y="1368"/>
                      </a:lnTo>
                      <a:lnTo>
                        <a:pt x="542" y="1091"/>
                      </a:lnTo>
                      <a:lnTo>
                        <a:pt x="499" y="816"/>
                      </a:lnTo>
                      <a:lnTo>
                        <a:pt x="445" y="542"/>
                      </a:lnTo>
                      <a:lnTo>
                        <a:pt x="383" y="270"/>
                      </a:lnTo>
                      <a:lnTo>
                        <a:pt x="31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50000">
                      <a:srgbClr val="99CC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  <a:gs pos="100000">
                      <a:srgbClr val="FFFFD9">
                        <a:alpha val="50000"/>
                      </a:srgbClr>
                    </a:gs>
                    <a:gs pos="100000">
                      <a:srgbClr val="FFFFD9">
                        <a:alpha val="50000"/>
                      </a:srgbClr>
                    </a:gs>
                    <a:gs pos="100000">
                      <a:srgbClr val="FFFFD9">
                        <a:alpha val="50000"/>
                      </a:srgbClr>
                    </a:gs>
                    <a:gs pos="100000">
                      <a:srgbClr val="FFFFD9">
                        <a:alpha val="50000"/>
                      </a:srgbClr>
                    </a:gs>
                    <a:gs pos="100000">
                      <a:srgbClr val="FFFFFF">
                        <a:alpha val="50000"/>
                      </a:srgbClr>
                    </a:gs>
                  </a:gsLst>
                  <a:lin ang="5400000"/>
                </a:gradFill>
                <a:ln w="22225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24" name="文本框 11"/>
              <p:cNvSpPr txBox="1">
                <a:spLocks noChangeArrowheads="1"/>
              </p:cNvSpPr>
              <p:nvPr/>
            </p:nvSpPr>
            <p:spPr bwMode="auto">
              <a:xfrm>
                <a:off x="2701" y="2984"/>
                <a:ext cx="412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·</a:t>
                </a:r>
              </a:p>
            </p:txBody>
          </p:sp>
          <p:sp>
            <p:nvSpPr>
              <p:cNvPr id="25" name="文本框 12"/>
              <p:cNvSpPr txBox="1">
                <a:spLocks noChangeArrowheads="1"/>
              </p:cNvSpPr>
              <p:nvPr/>
            </p:nvSpPr>
            <p:spPr bwMode="auto">
              <a:xfrm>
                <a:off x="4400" y="2984"/>
                <a:ext cx="412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·</a:t>
                </a:r>
              </a:p>
            </p:txBody>
          </p:sp>
          <p:sp>
            <p:nvSpPr>
              <p:cNvPr id="26" name="文本框 13"/>
              <p:cNvSpPr txBox="1">
                <a:spLocks noChangeArrowheads="1"/>
              </p:cNvSpPr>
              <p:nvPr/>
            </p:nvSpPr>
            <p:spPr bwMode="auto">
              <a:xfrm>
                <a:off x="3550" y="2984"/>
                <a:ext cx="412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·</a:t>
                </a:r>
              </a:p>
            </p:txBody>
          </p:sp>
          <p:sp>
            <p:nvSpPr>
              <p:cNvPr id="27" name="文本框 25"/>
              <p:cNvSpPr txBox="1">
                <a:spLocks noChangeArrowheads="1"/>
              </p:cNvSpPr>
              <p:nvPr/>
            </p:nvSpPr>
            <p:spPr bwMode="auto">
              <a:xfrm>
                <a:off x="2613" y="3363"/>
                <a:ext cx="823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altLang="zh-CN" sz="1800" b="0" i="1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</a:rPr>
                  <a:t>C</a:t>
                </a:r>
                <a:r>
                  <a:rPr kumimoji="0" lang="en-US" altLang="zh-CN" sz="1800" b="0" i="1" u="none" strike="noStrike" kern="0" cap="none" spc="0" normalizeH="0" baseline="-2500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28" name="文本框 26"/>
              <p:cNvSpPr txBox="1">
                <a:spLocks noChangeArrowheads="1"/>
              </p:cNvSpPr>
              <p:nvPr/>
            </p:nvSpPr>
            <p:spPr bwMode="auto">
              <a:xfrm>
                <a:off x="4400" y="3363"/>
                <a:ext cx="823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altLang="zh-CN" sz="1800" b="0" i="1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</a:rPr>
                  <a:t>C</a:t>
                </a:r>
                <a:r>
                  <a:rPr kumimoji="0" lang="en-US" altLang="zh-CN" sz="1800" b="0" i="1" u="none" strike="noStrike" kern="0" cap="none" spc="0" normalizeH="0" baseline="-2500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</a:rPr>
                  <a:t>2</a:t>
                </a:r>
              </a:p>
            </p:txBody>
          </p:sp>
          <p:sp>
            <p:nvSpPr>
              <p:cNvPr id="29" name="文本框 27"/>
              <p:cNvSpPr txBox="1">
                <a:spLocks noChangeArrowheads="1"/>
              </p:cNvSpPr>
              <p:nvPr/>
            </p:nvSpPr>
            <p:spPr bwMode="auto">
              <a:xfrm>
                <a:off x="3576" y="3210"/>
                <a:ext cx="823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altLang="zh-CN" sz="1800" b="0" i="1" u="none" strike="noStrike" kern="0" cap="none" spc="0" normalizeH="0" baseline="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</a:rPr>
                  <a:t>O</a:t>
                </a:r>
              </a:p>
            </p:txBody>
          </p:sp>
          <p:sp>
            <p:nvSpPr>
              <p:cNvPr id="30" name="文本框 36"/>
              <p:cNvSpPr txBox="1">
                <a:spLocks noChangeArrowheads="1"/>
              </p:cNvSpPr>
              <p:nvPr/>
            </p:nvSpPr>
            <p:spPr bwMode="auto">
              <a:xfrm>
                <a:off x="3463" y="3942"/>
                <a:ext cx="823" cy="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zh-CN" altLang="zh-CN" sz="1800" b="1" i="0" u="none" strike="noStrike" kern="0" cap="none" spc="0" normalizeH="0" baseline="-25000" noProof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 New Roman" pitchFamily="18" charset="0"/>
                  </a:rPr>
                  <a:t>光心</a:t>
                </a: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1331" y="3262"/>
                <a:ext cx="5088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2" name="文本框 38"/>
            <p:cNvSpPr txBox="1">
              <a:spLocks noChangeArrowheads="1"/>
            </p:cNvSpPr>
            <p:nvPr/>
          </p:nvSpPr>
          <p:spPr bwMode="auto">
            <a:xfrm>
              <a:off x="5824" y="3123"/>
              <a:ext cx="1585" cy="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zh-CN" sz="24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</a:rPr>
                <a:t>主光轴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052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38"/>
          <p:cNvSpPr>
            <a:spLocks noChangeArrowheads="1"/>
          </p:cNvSpPr>
          <p:nvPr/>
        </p:nvSpPr>
        <p:spPr bwMode="auto">
          <a:xfrm>
            <a:off x="1912938" y="3002759"/>
            <a:ext cx="2444750" cy="18335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0243" name="Oval 39"/>
          <p:cNvSpPr>
            <a:spLocks noChangeArrowheads="1"/>
          </p:cNvSpPr>
          <p:nvPr/>
        </p:nvSpPr>
        <p:spPr bwMode="auto">
          <a:xfrm>
            <a:off x="4500563" y="3002759"/>
            <a:ext cx="2444750" cy="18335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284670" y="3568303"/>
            <a:ext cx="287337" cy="703659"/>
            <a:chOff x="1643" y="4040"/>
            <a:chExt cx="452" cy="1477"/>
          </a:xfrm>
        </p:grpSpPr>
        <p:sp>
          <p:nvSpPr>
            <p:cNvPr id="8196" name="Freeform 53"/>
            <p:cNvSpPr>
              <a:spLocks noChangeArrowheads="1"/>
            </p:cNvSpPr>
            <p:nvPr/>
          </p:nvSpPr>
          <p:spPr bwMode="auto">
            <a:xfrm>
              <a:off x="1643" y="4040"/>
              <a:ext cx="115" cy="1475"/>
            </a:xfrm>
            <a:custGeom>
              <a:avLst/>
              <a:gdLst>
                <a:gd name="T0" fmla="*/ 0 w 91"/>
                <a:gd name="T1" fmla="*/ 0 h 589"/>
                <a:gd name="T2" fmla="*/ 91 w 91"/>
                <a:gd name="T3" fmla="*/ 317 h 589"/>
                <a:gd name="T4" fmla="*/ 0 w 91"/>
                <a:gd name="T5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589">
                  <a:moveTo>
                    <a:pt x="0" y="0"/>
                  </a:moveTo>
                  <a:cubicBezTo>
                    <a:pt x="45" y="109"/>
                    <a:pt x="91" y="219"/>
                    <a:pt x="91" y="317"/>
                  </a:cubicBezTo>
                  <a:cubicBezTo>
                    <a:pt x="91" y="415"/>
                    <a:pt x="7" y="544"/>
                    <a:pt x="0" y="589"/>
                  </a:cubicBezTo>
                </a:path>
              </a:pathLst>
            </a:cu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197" name="Freeform 54"/>
            <p:cNvSpPr>
              <a:spLocks noChangeArrowheads="1"/>
            </p:cNvSpPr>
            <p:nvPr/>
          </p:nvSpPr>
          <p:spPr bwMode="auto">
            <a:xfrm flipH="1">
              <a:off x="1983" y="4040"/>
              <a:ext cx="112" cy="1475"/>
            </a:xfrm>
            <a:custGeom>
              <a:avLst/>
              <a:gdLst>
                <a:gd name="T0" fmla="*/ 0 w 91"/>
                <a:gd name="T1" fmla="*/ 0 h 589"/>
                <a:gd name="T2" fmla="*/ 91 w 91"/>
                <a:gd name="T3" fmla="*/ 317 h 589"/>
                <a:gd name="T4" fmla="*/ 0 w 91"/>
                <a:gd name="T5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589">
                  <a:moveTo>
                    <a:pt x="0" y="0"/>
                  </a:moveTo>
                  <a:cubicBezTo>
                    <a:pt x="45" y="109"/>
                    <a:pt x="91" y="219"/>
                    <a:pt x="91" y="317"/>
                  </a:cubicBezTo>
                  <a:cubicBezTo>
                    <a:pt x="91" y="415"/>
                    <a:pt x="7" y="544"/>
                    <a:pt x="0" y="589"/>
                  </a:cubicBezTo>
                </a:path>
              </a:pathLst>
            </a:cu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198" name="Line 55"/>
            <p:cNvSpPr>
              <a:spLocks noChangeShapeType="1"/>
            </p:cNvSpPr>
            <p:nvPr/>
          </p:nvSpPr>
          <p:spPr bwMode="auto">
            <a:xfrm>
              <a:off x="1643" y="4040"/>
              <a:ext cx="452" cy="3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199" name="Line 56"/>
            <p:cNvSpPr>
              <a:spLocks noChangeShapeType="1"/>
            </p:cNvSpPr>
            <p:nvPr/>
          </p:nvSpPr>
          <p:spPr bwMode="auto">
            <a:xfrm>
              <a:off x="1643" y="5515"/>
              <a:ext cx="452" cy="3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200" name="Arc 7"/>
          <p:cNvSpPr>
            <a:spLocks noChangeArrowheads="1"/>
          </p:cNvSpPr>
          <p:nvPr/>
        </p:nvSpPr>
        <p:spPr bwMode="auto">
          <a:xfrm>
            <a:off x="5045075" y="1116809"/>
            <a:ext cx="2374900" cy="378619"/>
          </a:xfrm>
          <a:custGeom>
            <a:avLst/>
            <a:gdLst>
              <a:gd name="T0" fmla="*/ -1 w 21600"/>
              <a:gd name="T1" fmla="*/ 0 h 21600"/>
              <a:gd name="T2" fmla="*/ 21600 w 21600"/>
              <a:gd name="T3" fmla="*/ 21600 h 21600"/>
              <a:gd name="T4" fmla="*/ -1 w 21600"/>
              <a:gd name="T5" fmla="*/ 0 h 21600"/>
              <a:gd name="T6" fmla="*/ 21600 w 21600"/>
              <a:gd name="T7" fmla="*/ 21600 h 21600"/>
              <a:gd name="T8" fmla="*/ 0 w 21600"/>
              <a:gd name="T9" fmla="*/ 21600 h 21600"/>
              <a:gd name="T10" fmla="*/ -1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250" name="Oval 38"/>
          <p:cNvSpPr>
            <a:spLocks noChangeArrowheads="1"/>
          </p:cNvSpPr>
          <p:nvPr/>
        </p:nvSpPr>
        <p:spPr bwMode="auto">
          <a:xfrm>
            <a:off x="2020888" y="1044181"/>
            <a:ext cx="2444750" cy="18335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0251" name="Oval 39"/>
          <p:cNvSpPr>
            <a:spLocks noChangeArrowheads="1"/>
          </p:cNvSpPr>
          <p:nvPr/>
        </p:nvSpPr>
        <p:spPr bwMode="auto">
          <a:xfrm>
            <a:off x="4252913" y="1044181"/>
            <a:ext cx="2444750" cy="18335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grpSp>
        <p:nvGrpSpPr>
          <p:cNvPr id="4120" name="组合 4119"/>
          <p:cNvGrpSpPr>
            <a:grpSpLocks/>
          </p:cNvGrpSpPr>
          <p:nvPr/>
        </p:nvGrpSpPr>
        <p:grpSpPr bwMode="auto">
          <a:xfrm>
            <a:off x="5260975" y="1933583"/>
            <a:ext cx="576263" cy="511969"/>
            <a:chOff x="3152" y="1343"/>
            <a:chExt cx="363" cy="430"/>
          </a:xfrm>
        </p:grpSpPr>
        <p:sp>
          <p:nvSpPr>
            <p:cNvPr id="8204" name="Oval 36"/>
            <p:cNvSpPr>
              <a:spLocks noChangeArrowheads="1"/>
            </p:cNvSpPr>
            <p:nvPr/>
          </p:nvSpPr>
          <p:spPr bwMode="auto">
            <a:xfrm>
              <a:off x="3288" y="1343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  <p:sp>
          <p:nvSpPr>
            <p:cNvPr id="8205" name="Text Box 43"/>
            <p:cNvSpPr txBox="1">
              <a:spLocks noChangeArrowheads="1"/>
            </p:cNvSpPr>
            <p:nvPr/>
          </p:nvSpPr>
          <p:spPr bwMode="auto">
            <a:xfrm>
              <a:off x="3152" y="1411"/>
              <a:ext cx="363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2800" b="1" i="1" smtClean="0">
                  <a:solidFill>
                    <a:srgbClr val="000000"/>
                  </a:solidFill>
                  <a:latin typeface="宋体" pitchFamily="2" charset="-122"/>
                </a:rPr>
                <a:t> </a:t>
              </a:r>
              <a:r>
                <a:rPr lang="en-US" altLang="zh-CN" sz="2800" b="1" i="1" smtClean="0">
                  <a:solidFill>
                    <a:srgbClr val="000000"/>
                  </a:solidFill>
                  <a:latin typeface="宋体" pitchFamily="2" charset="-122"/>
                </a:rPr>
                <a:t>C</a:t>
              </a:r>
              <a:r>
                <a:rPr lang="en-US" altLang="zh-CN" sz="2800" b="1" i="1" baseline="-25000" smtClean="0">
                  <a:solidFill>
                    <a:srgbClr val="000000"/>
                  </a:solidFill>
                  <a:latin typeface="宋体" pitchFamily="2" charset="-122"/>
                </a:rPr>
                <a:t>2</a:t>
              </a:r>
            </a:p>
          </p:txBody>
        </p:sp>
      </p:grpSp>
      <p:grpSp>
        <p:nvGrpSpPr>
          <p:cNvPr id="4123" name="组合 4122"/>
          <p:cNvGrpSpPr>
            <a:grpSpLocks/>
          </p:cNvGrpSpPr>
          <p:nvPr/>
        </p:nvGrpSpPr>
        <p:grpSpPr bwMode="auto">
          <a:xfrm>
            <a:off x="2992438" y="1933584"/>
            <a:ext cx="647700" cy="539353"/>
            <a:chOff x="1723" y="1343"/>
            <a:chExt cx="408" cy="453"/>
          </a:xfrm>
        </p:grpSpPr>
        <p:sp>
          <p:nvSpPr>
            <p:cNvPr id="8207" name="Text Box 13"/>
            <p:cNvSpPr txBox="1">
              <a:spLocks noChangeArrowheads="1"/>
            </p:cNvSpPr>
            <p:nvPr/>
          </p:nvSpPr>
          <p:spPr bwMode="auto">
            <a:xfrm>
              <a:off x="1723" y="1434"/>
              <a:ext cx="40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2800" b="1" i="1" smtClean="0">
                  <a:solidFill>
                    <a:srgbClr val="000000"/>
                  </a:solidFill>
                  <a:latin typeface="宋体" pitchFamily="2" charset="-122"/>
                </a:rPr>
                <a:t> </a:t>
              </a:r>
              <a:r>
                <a:rPr lang="en-US" altLang="zh-CN" sz="2800" b="1" i="1" smtClean="0">
                  <a:solidFill>
                    <a:srgbClr val="000000"/>
                  </a:solidFill>
                  <a:latin typeface="宋体" pitchFamily="2" charset="-122"/>
                </a:rPr>
                <a:t>C</a:t>
              </a:r>
              <a:r>
                <a:rPr lang="en-US" altLang="zh-CN" sz="2800" b="1" i="1" baseline="-25000" smtClean="0">
                  <a:solidFill>
                    <a:srgbClr val="000000"/>
                  </a:solidFill>
                  <a:latin typeface="宋体" pitchFamily="2" charset="-122"/>
                </a:rPr>
                <a:t>1</a:t>
              </a:r>
            </a:p>
          </p:txBody>
        </p:sp>
        <p:sp>
          <p:nvSpPr>
            <p:cNvPr id="8208" name="Oval 42"/>
            <p:cNvSpPr>
              <a:spLocks noChangeArrowheads="1"/>
            </p:cNvSpPr>
            <p:nvPr/>
          </p:nvSpPr>
          <p:spPr bwMode="auto">
            <a:xfrm>
              <a:off x="1859" y="1343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</p:grpSp>
      <p:sp>
        <p:nvSpPr>
          <p:cNvPr id="4126" name="Text Box 124"/>
          <p:cNvSpPr txBox="1">
            <a:spLocks noChangeArrowheads="1"/>
          </p:cNvSpPr>
          <p:nvPr/>
        </p:nvSpPr>
        <p:spPr bwMode="auto">
          <a:xfrm>
            <a:off x="4500564" y="1666878"/>
            <a:ext cx="1811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b="1" i="1" smtClean="0">
                <a:solidFill>
                  <a:srgbClr val="000000"/>
                </a:solidFill>
                <a:latin typeface="宋体" pitchFamily="2" charset="-122"/>
              </a:rPr>
              <a:t>O</a:t>
            </a:r>
          </a:p>
        </p:txBody>
      </p:sp>
      <p:sp>
        <p:nvSpPr>
          <p:cNvPr id="4127" name="xjhgx2"/>
          <p:cNvSpPr>
            <a:spLocks noChangeArrowheads="1"/>
          </p:cNvSpPr>
          <p:nvPr/>
        </p:nvSpPr>
        <p:spPr bwMode="auto">
          <a:xfrm>
            <a:off x="4252913" y="1583535"/>
            <a:ext cx="215900" cy="756047"/>
          </a:xfrm>
          <a:custGeom>
            <a:avLst/>
            <a:gdLst>
              <a:gd name="T0" fmla="*/ 310 w 620"/>
              <a:gd name="T1" fmla="*/ 0 h 4408"/>
              <a:gd name="T2" fmla="*/ 237 w 620"/>
              <a:gd name="T3" fmla="*/ 270 h 4408"/>
              <a:gd name="T4" fmla="*/ 175 w 620"/>
              <a:gd name="T5" fmla="*/ 542 h 4408"/>
              <a:gd name="T6" fmla="*/ 121 w 620"/>
              <a:gd name="T7" fmla="*/ 816 h 4408"/>
              <a:gd name="T8" fmla="*/ 78 w 620"/>
              <a:gd name="T9" fmla="*/ 1091 h 4408"/>
              <a:gd name="T10" fmla="*/ 44 w 620"/>
              <a:gd name="T11" fmla="*/ 1368 h 4408"/>
              <a:gd name="T12" fmla="*/ 19 w 620"/>
              <a:gd name="T13" fmla="*/ 1646 h 4408"/>
              <a:gd name="T14" fmla="*/ 5 w 620"/>
              <a:gd name="T15" fmla="*/ 1925 h 4408"/>
              <a:gd name="T16" fmla="*/ 0 w 620"/>
              <a:gd name="T17" fmla="*/ 2204 h 4408"/>
              <a:gd name="T18" fmla="*/ 5 w 620"/>
              <a:gd name="T19" fmla="*/ 2483 h 4408"/>
              <a:gd name="T20" fmla="*/ 19 w 620"/>
              <a:gd name="T21" fmla="*/ 2762 h 4408"/>
              <a:gd name="T22" fmla="*/ 44 w 620"/>
              <a:gd name="T23" fmla="*/ 3040 h 4408"/>
              <a:gd name="T24" fmla="*/ 78 w 620"/>
              <a:gd name="T25" fmla="*/ 3317 h 4408"/>
              <a:gd name="T26" fmla="*/ 121 w 620"/>
              <a:gd name="T27" fmla="*/ 3592 h 4408"/>
              <a:gd name="T28" fmla="*/ 175 w 620"/>
              <a:gd name="T29" fmla="*/ 3866 h 4408"/>
              <a:gd name="T30" fmla="*/ 237 w 620"/>
              <a:gd name="T31" fmla="*/ 4138 h 4408"/>
              <a:gd name="T32" fmla="*/ 310 w 620"/>
              <a:gd name="T33" fmla="*/ 4408 h 4408"/>
              <a:gd name="T34" fmla="*/ 310 w 620"/>
              <a:gd name="T35" fmla="*/ 4408 h 4408"/>
              <a:gd name="T36" fmla="*/ 383 w 620"/>
              <a:gd name="T37" fmla="*/ 4138 h 4408"/>
              <a:gd name="T38" fmla="*/ 445 w 620"/>
              <a:gd name="T39" fmla="*/ 3866 h 4408"/>
              <a:gd name="T40" fmla="*/ 499 w 620"/>
              <a:gd name="T41" fmla="*/ 3592 h 4408"/>
              <a:gd name="T42" fmla="*/ 542 w 620"/>
              <a:gd name="T43" fmla="*/ 3317 h 4408"/>
              <a:gd name="T44" fmla="*/ 576 w 620"/>
              <a:gd name="T45" fmla="*/ 3040 h 4408"/>
              <a:gd name="T46" fmla="*/ 601 w 620"/>
              <a:gd name="T47" fmla="*/ 2762 h 4408"/>
              <a:gd name="T48" fmla="*/ 615 w 620"/>
              <a:gd name="T49" fmla="*/ 2483 h 4408"/>
              <a:gd name="T50" fmla="*/ 620 w 620"/>
              <a:gd name="T51" fmla="*/ 2204 h 4408"/>
              <a:gd name="T52" fmla="*/ 615 w 620"/>
              <a:gd name="T53" fmla="*/ 1925 h 4408"/>
              <a:gd name="T54" fmla="*/ 601 w 620"/>
              <a:gd name="T55" fmla="*/ 1646 h 4408"/>
              <a:gd name="T56" fmla="*/ 576 w 620"/>
              <a:gd name="T57" fmla="*/ 1368 h 4408"/>
              <a:gd name="T58" fmla="*/ 542 w 620"/>
              <a:gd name="T59" fmla="*/ 1091 h 4408"/>
              <a:gd name="T60" fmla="*/ 499 w 620"/>
              <a:gd name="T61" fmla="*/ 816 h 4408"/>
              <a:gd name="T62" fmla="*/ 445 w 620"/>
              <a:gd name="T63" fmla="*/ 542 h 4408"/>
              <a:gd name="T64" fmla="*/ 383 w 620"/>
              <a:gd name="T65" fmla="*/ 270 h 4408"/>
              <a:gd name="T66" fmla="*/ 310 w 620"/>
              <a:gd name="T67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0" h="4408">
                <a:moveTo>
                  <a:pt x="310" y="0"/>
                </a:moveTo>
                <a:lnTo>
                  <a:pt x="237" y="270"/>
                </a:lnTo>
                <a:lnTo>
                  <a:pt x="175" y="542"/>
                </a:lnTo>
                <a:lnTo>
                  <a:pt x="121" y="816"/>
                </a:lnTo>
                <a:lnTo>
                  <a:pt x="78" y="1091"/>
                </a:lnTo>
                <a:lnTo>
                  <a:pt x="44" y="1368"/>
                </a:lnTo>
                <a:lnTo>
                  <a:pt x="19" y="1646"/>
                </a:lnTo>
                <a:lnTo>
                  <a:pt x="5" y="1925"/>
                </a:lnTo>
                <a:lnTo>
                  <a:pt x="0" y="2204"/>
                </a:lnTo>
                <a:lnTo>
                  <a:pt x="5" y="2483"/>
                </a:lnTo>
                <a:lnTo>
                  <a:pt x="19" y="2762"/>
                </a:lnTo>
                <a:lnTo>
                  <a:pt x="44" y="3040"/>
                </a:lnTo>
                <a:lnTo>
                  <a:pt x="78" y="3317"/>
                </a:lnTo>
                <a:lnTo>
                  <a:pt x="121" y="3592"/>
                </a:lnTo>
                <a:lnTo>
                  <a:pt x="175" y="3866"/>
                </a:lnTo>
                <a:lnTo>
                  <a:pt x="237" y="4138"/>
                </a:lnTo>
                <a:lnTo>
                  <a:pt x="310" y="4408"/>
                </a:lnTo>
                <a:lnTo>
                  <a:pt x="383" y="4138"/>
                </a:lnTo>
                <a:lnTo>
                  <a:pt x="445" y="3866"/>
                </a:lnTo>
                <a:lnTo>
                  <a:pt x="499" y="3592"/>
                </a:lnTo>
                <a:lnTo>
                  <a:pt x="542" y="3317"/>
                </a:lnTo>
                <a:lnTo>
                  <a:pt x="576" y="3040"/>
                </a:lnTo>
                <a:lnTo>
                  <a:pt x="601" y="2762"/>
                </a:lnTo>
                <a:lnTo>
                  <a:pt x="615" y="2483"/>
                </a:lnTo>
                <a:lnTo>
                  <a:pt x="620" y="2204"/>
                </a:lnTo>
                <a:lnTo>
                  <a:pt x="615" y="1925"/>
                </a:lnTo>
                <a:lnTo>
                  <a:pt x="601" y="1646"/>
                </a:lnTo>
                <a:lnTo>
                  <a:pt x="576" y="1368"/>
                </a:lnTo>
                <a:lnTo>
                  <a:pt x="542" y="1091"/>
                </a:lnTo>
                <a:lnTo>
                  <a:pt x="499" y="816"/>
                </a:lnTo>
                <a:lnTo>
                  <a:pt x="445" y="542"/>
                </a:lnTo>
                <a:lnTo>
                  <a:pt x="383" y="270"/>
                </a:lnTo>
                <a:lnTo>
                  <a:pt x="310" y="0"/>
                </a:lnTo>
                <a:close/>
              </a:path>
            </a:pathLst>
          </a:custGeom>
          <a:noFill/>
          <a:ln w="31750">
            <a:solidFill>
              <a:srgbClr val="2D5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 flipV="1">
            <a:off x="1084263" y="1959769"/>
            <a:ext cx="6805612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grpSp>
        <p:nvGrpSpPr>
          <p:cNvPr id="4145" name="组合 4144"/>
          <p:cNvGrpSpPr>
            <a:grpSpLocks/>
          </p:cNvGrpSpPr>
          <p:nvPr/>
        </p:nvGrpSpPr>
        <p:grpSpPr bwMode="auto">
          <a:xfrm rot="735886">
            <a:off x="1265244" y="1932388"/>
            <a:ext cx="5832475" cy="54769"/>
            <a:chOff x="567" y="3884"/>
            <a:chExt cx="4218" cy="0"/>
          </a:xfrm>
        </p:grpSpPr>
        <p:sp>
          <p:nvSpPr>
            <p:cNvPr id="8213" name="直接连接符 4145"/>
            <p:cNvSpPr>
              <a:spLocks noChangeShapeType="1"/>
            </p:cNvSpPr>
            <p:nvPr/>
          </p:nvSpPr>
          <p:spPr bwMode="auto">
            <a:xfrm>
              <a:off x="567" y="3884"/>
              <a:ext cx="421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14" name="直接连接符 4146"/>
            <p:cNvSpPr>
              <a:spLocks noChangeShapeType="1"/>
            </p:cNvSpPr>
            <p:nvPr/>
          </p:nvSpPr>
          <p:spPr bwMode="auto">
            <a:xfrm>
              <a:off x="1315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15" name="直接连接符 4147"/>
            <p:cNvSpPr>
              <a:spLocks noChangeShapeType="1"/>
            </p:cNvSpPr>
            <p:nvPr/>
          </p:nvSpPr>
          <p:spPr bwMode="auto">
            <a:xfrm>
              <a:off x="3356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grpSp>
        <p:nvGrpSpPr>
          <p:cNvPr id="4149" name="组合 4148"/>
          <p:cNvGrpSpPr>
            <a:grpSpLocks/>
          </p:cNvGrpSpPr>
          <p:nvPr/>
        </p:nvGrpSpPr>
        <p:grpSpPr bwMode="auto">
          <a:xfrm rot="20864114" flipV="1">
            <a:off x="1336678" y="1932388"/>
            <a:ext cx="5832475" cy="54769"/>
            <a:chOff x="567" y="3884"/>
            <a:chExt cx="4218" cy="0"/>
          </a:xfrm>
        </p:grpSpPr>
        <p:sp>
          <p:nvSpPr>
            <p:cNvPr id="8217" name="直接连接符 4149"/>
            <p:cNvSpPr>
              <a:spLocks noChangeShapeType="1"/>
            </p:cNvSpPr>
            <p:nvPr/>
          </p:nvSpPr>
          <p:spPr bwMode="auto">
            <a:xfrm>
              <a:off x="567" y="3884"/>
              <a:ext cx="421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18" name="直接连接符 4150"/>
            <p:cNvSpPr>
              <a:spLocks noChangeShapeType="1"/>
            </p:cNvSpPr>
            <p:nvPr/>
          </p:nvSpPr>
          <p:spPr bwMode="auto">
            <a:xfrm>
              <a:off x="1315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19" name="直接连接符 4151"/>
            <p:cNvSpPr>
              <a:spLocks noChangeShapeType="1"/>
            </p:cNvSpPr>
            <p:nvPr/>
          </p:nvSpPr>
          <p:spPr bwMode="auto">
            <a:xfrm>
              <a:off x="3356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grpSp>
        <p:nvGrpSpPr>
          <p:cNvPr id="4144" name="组合 4143"/>
          <p:cNvGrpSpPr>
            <a:grpSpLocks/>
          </p:cNvGrpSpPr>
          <p:nvPr/>
        </p:nvGrpSpPr>
        <p:grpSpPr bwMode="auto">
          <a:xfrm>
            <a:off x="1373195" y="1959772"/>
            <a:ext cx="5832475" cy="54769"/>
            <a:chOff x="567" y="3884"/>
            <a:chExt cx="4218" cy="0"/>
          </a:xfrm>
        </p:grpSpPr>
        <p:sp>
          <p:nvSpPr>
            <p:cNvPr id="8221" name="直接连接符 4140"/>
            <p:cNvSpPr>
              <a:spLocks noChangeShapeType="1"/>
            </p:cNvSpPr>
            <p:nvPr/>
          </p:nvSpPr>
          <p:spPr bwMode="auto">
            <a:xfrm>
              <a:off x="567" y="3884"/>
              <a:ext cx="421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22" name="直接连接符 4141"/>
            <p:cNvSpPr>
              <a:spLocks noChangeShapeType="1"/>
            </p:cNvSpPr>
            <p:nvPr/>
          </p:nvSpPr>
          <p:spPr bwMode="auto">
            <a:xfrm>
              <a:off x="1315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23" name="直接连接符 4142"/>
            <p:cNvSpPr>
              <a:spLocks noChangeShapeType="1"/>
            </p:cNvSpPr>
            <p:nvPr/>
          </p:nvSpPr>
          <p:spPr bwMode="auto">
            <a:xfrm>
              <a:off x="3356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10273" name="Oval 122"/>
          <p:cNvSpPr>
            <a:spLocks noChangeArrowheads="1"/>
          </p:cNvSpPr>
          <p:nvPr/>
        </p:nvSpPr>
        <p:spPr bwMode="auto">
          <a:xfrm>
            <a:off x="4325945" y="1934766"/>
            <a:ext cx="71437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5332413" y="3890970"/>
            <a:ext cx="576262" cy="511969"/>
            <a:chOff x="3152" y="1343"/>
            <a:chExt cx="363" cy="430"/>
          </a:xfrm>
        </p:grpSpPr>
        <p:sp>
          <p:nvSpPr>
            <p:cNvPr id="8226" name="Oval 36"/>
            <p:cNvSpPr>
              <a:spLocks noChangeArrowheads="1"/>
            </p:cNvSpPr>
            <p:nvPr/>
          </p:nvSpPr>
          <p:spPr bwMode="auto">
            <a:xfrm>
              <a:off x="3288" y="1343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  <p:sp>
          <p:nvSpPr>
            <p:cNvPr id="8227" name="Text Box 43"/>
            <p:cNvSpPr txBox="1">
              <a:spLocks noChangeArrowheads="1"/>
            </p:cNvSpPr>
            <p:nvPr/>
          </p:nvSpPr>
          <p:spPr bwMode="auto">
            <a:xfrm>
              <a:off x="3152" y="1411"/>
              <a:ext cx="363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2800" b="1" i="1" smtClean="0">
                  <a:solidFill>
                    <a:srgbClr val="000000"/>
                  </a:solidFill>
                  <a:latin typeface="宋体" pitchFamily="2" charset="-122"/>
                </a:rPr>
                <a:t> </a:t>
              </a:r>
              <a:r>
                <a:rPr lang="en-US" altLang="zh-CN" sz="2800" b="1" i="1" smtClean="0">
                  <a:solidFill>
                    <a:srgbClr val="000000"/>
                  </a:solidFill>
                  <a:latin typeface="宋体" pitchFamily="2" charset="-122"/>
                </a:rPr>
                <a:t>C</a:t>
              </a:r>
              <a:r>
                <a:rPr lang="en-US" altLang="zh-CN" sz="2800" b="1" i="1" baseline="-25000" smtClean="0">
                  <a:solidFill>
                    <a:srgbClr val="000000"/>
                  </a:solidFill>
                  <a:latin typeface="宋体" pitchFamily="2" charset="-122"/>
                </a:rPr>
                <a:t>2</a:t>
              </a: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3063875" y="3890972"/>
            <a:ext cx="647700" cy="539353"/>
            <a:chOff x="1723" y="1343"/>
            <a:chExt cx="408" cy="453"/>
          </a:xfrm>
        </p:grpSpPr>
        <p:sp>
          <p:nvSpPr>
            <p:cNvPr id="8229" name="Text Box 13"/>
            <p:cNvSpPr txBox="1">
              <a:spLocks noChangeArrowheads="1"/>
            </p:cNvSpPr>
            <p:nvPr/>
          </p:nvSpPr>
          <p:spPr bwMode="auto">
            <a:xfrm>
              <a:off x="1723" y="1434"/>
              <a:ext cx="40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2800" b="1" i="1" smtClean="0">
                  <a:solidFill>
                    <a:srgbClr val="000000"/>
                  </a:solidFill>
                  <a:latin typeface="宋体" pitchFamily="2" charset="-122"/>
                </a:rPr>
                <a:t> </a:t>
              </a:r>
              <a:r>
                <a:rPr lang="en-US" altLang="zh-CN" sz="2800" b="1" i="1" smtClean="0">
                  <a:solidFill>
                    <a:srgbClr val="000000"/>
                  </a:solidFill>
                  <a:latin typeface="宋体" pitchFamily="2" charset="-122"/>
                </a:rPr>
                <a:t>C</a:t>
              </a:r>
              <a:r>
                <a:rPr lang="en-US" altLang="zh-CN" sz="2800" b="1" i="1" baseline="-25000" smtClean="0">
                  <a:solidFill>
                    <a:srgbClr val="000000"/>
                  </a:solidFill>
                  <a:latin typeface="宋体" pitchFamily="2" charset="-122"/>
                </a:rPr>
                <a:t>1</a:t>
              </a:r>
            </a:p>
          </p:txBody>
        </p:sp>
        <p:sp>
          <p:nvSpPr>
            <p:cNvPr id="8230" name="Oval 42"/>
            <p:cNvSpPr>
              <a:spLocks noChangeArrowheads="1"/>
            </p:cNvSpPr>
            <p:nvPr/>
          </p:nvSpPr>
          <p:spPr bwMode="auto">
            <a:xfrm>
              <a:off x="1859" y="1343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</p:grpSp>
      <p:sp>
        <p:nvSpPr>
          <p:cNvPr id="37" name="Text Box 124"/>
          <p:cNvSpPr txBox="1">
            <a:spLocks noChangeArrowheads="1"/>
          </p:cNvSpPr>
          <p:nvPr/>
        </p:nvSpPr>
        <p:spPr bwMode="auto">
          <a:xfrm>
            <a:off x="4572000" y="3624265"/>
            <a:ext cx="1811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b="1" i="1" smtClean="0">
                <a:solidFill>
                  <a:srgbClr val="000000"/>
                </a:solidFill>
                <a:latin typeface="宋体" pitchFamily="2" charset="-122"/>
              </a:rPr>
              <a:t>O</a:t>
            </a:r>
          </a:p>
        </p:txBody>
      </p:sp>
      <p:sp>
        <p:nvSpPr>
          <p:cNvPr id="39" name="Line 16"/>
          <p:cNvSpPr>
            <a:spLocks noChangeShapeType="1"/>
          </p:cNvSpPr>
          <p:nvPr/>
        </p:nvSpPr>
        <p:spPr bwMode="auto">
          <a:xfrm flipV="1">
            <a:off x="1155703" y="3917156"/>
            <a:ext cx="6805613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grpSp>
        <p:nvGrpSpPr>
          <p:cNvPr id="40" name="组合 39"/>
          <p:cNvGrpSpPr>
            <a:grpSpLocks/>
          </p:cNvGrpSpPr>
          <p:nvPr/>
        </p:nvGrpSpPr>
        <p:grpSpPr bwMode="auto">
          <a:xfrm rot="735886">
            <a:off x="1336678" y="3889776"/>
            <a:ext cx="5832475" cy="54769"/>
            <a:chOff x="567" y="3884"/>
            <a:chExt cx="4218" cy="0"/>
          </a:xfrm>
        </p:grpSpPr>
        <p:sp>
          <p:nvSpPr>
            <p:cNvPr id="8234" name="直接连接符 4145"/>
            <p:cNvSpPr>
              <a:spLocks noChangeShapeType="1"/>
            </p:cNvSpPr>
            <p:nvPr/>
          </p:nvSpPr>
          <p:spPr bwMode="auto">
            <a:xfrm>
              <a:off x="567" y="3884"/>
              <a:ext cx="421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35" name="直接连接符 4146"/>
            <p:cNvSpPr>
              <a:spLocks noChangeShapeType="1"/>
            </p:cNvSpPr>
            <p:nvPr/>
          </p:nvSpPr>
          <p:spPr bwMode="auto">
            <a:xfrm>
              <a:off x="1315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36" name="直接连接符 4147"/>
            <p:cNvSpPr>
              <a:spLocks noChangeShapeType="1"/>
            </p:cNvSpPr>
            <p:nvPr/>
          </p:nvSpPr>
          <p:spPr bwMode="auto">
            <a:xfrm>
              <a:off x="3356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 rot="20864114" flipV="1">
            <a:off x="1408119" y="3889776"/>
            <a:ext cx="5832475" cy="54769"/>
            <a:chOff x="567" y="3884"/>
            <a:chExt cx="4218" cy="0"/>
          </a:xfrm>
        </p:grpSpPr>
        <p:sp>
          <p:nvSpPr>
            <p:cNvPr id="8238" name="直接连接符 4149"/>
            <p:cNvSpPr>
              <a:spLocks noChangeShapeType="1"/>
            </p:cNvSpPr>
            <p:nvPr/>
          </p:nvSpPr>
          <p:spPr bwMode="auto">
            <a:xfrm>
              <a:off x="567" y="3884"/>
              <a:ext cx="421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39" name="直接连接符 4150"/>
            <p:cNvSpPr>
              <a:spLocks noChangeShapeType="1"/>
            </p:cNvSpPr>
            <p:nvPr/>
          </p:nvSpPr>
          <p:spPr bwMode="auto">
            <a:xfrm>
              <a:off x="1315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40" name="直接连接符 4151"/>
            <p:cNvSpPr>
              <a:spLocks noChangeShapeType="1"/>
            </p:cNvSpPr>
            <p:nvPr/>
          </p:nvSpPr>
          <p:spPr bwMode="auto">
            <a:xfrm>
              <a:off x="3356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1444630" y="3917160"/>
            <a:ext cx="5832475" cy="54769"/>
            <a:chOff x="567" y="3884"/>
            <a:chExt cx="4218" cy="0"/>
          </a:xfrm>
        </p:grpSpPr>
        <p:sp>
          <p:nvSpPr>
            <p:cNvPr id="8242" name="直接连接符 4140"/>
            <p:cNvSpPr>
              <a:spLocks noChangeShapeType="1"/>
            </p:cNvSpPr>
            <p:nvPr/>
          </p:nvSpPr>
          <p:spPr bwMode="auto">
            <a:xfrm>
              <a:off x="567" y="3884"/>
              <a:ext cx="421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43" name="直接连接符 4141"/>
            <p:cNvSpPr>
              <a:spLocks noChangeShapeType="1"/>
            </p:cNvSpPr>
            <p:nvPr/>
          </p:nvSpPr>
          <p:spPr bwMode="auto">
            <a:xfrm>
              <a:off x="1315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8244" name="直接连接符 4142"/>
            <p:cNvSpPr>
              <a:spLocks noChangeShapeType="1"/>
            </p:cNvSpPr>
            <p:nvPr/>
          </p:nvSpPr>
          <p:spPr bwMode="auto">
            <a:xfrm>
              <a:off x="3356" y="3884"/>
              <a:ext cx="15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10294" name="Oval 122"/>
          <p:cNvSpPr>
            <a:spLocks noChangeArrowheads="1"/>
          </p:cNvSpPr>
          <p:nvPr/>
        </p:nvSpPr>
        <p:spPr bwMode="auto">
          <a:xfrm>
            <a:off x="4397375" y="3892155"/>
            <a:ext cx="71438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9270" name="文本框 52"/>
          <p:cNvSpPr txBox="1">
            <a:spLocks noChangeArrowheads="1"/>
          </p:cNvSpPr>
          <p:nvPr/>
        </p:nvSpPr>
        <p:spPr bwMode="auto">
          <a:xfrm>
            <a:off x="573095" y="490538"/>
            <a:ext cx="7996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dirty="0" smtClean="0">
                <a:solidFill>
                  <a:srgbClr val="000000"/>
                </a:solidFill>
                <a:latin typeface="宋体" pitchFamily="2" charset="-122"/>
              </a:rPr>
              <a:t>通过透镜光心的光线，它的传播方向不改变。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270753" y="1521619"/>
            <a:ext cx="1298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2800" b="1" smtClean="0">
                <a:solidFill>
                  <a:srgbClr val="000000"/>
                </a:solidFill>
              </a:rPr>
              <a:t>主光轴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432682" y="3479007"/>
            <a:ext cx="1298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2800" b="1" smtClean="0">
                <a:solidFill>
                  <a:srgbClr val="000000"/>
                </a:solidFill>
              </a:rPr>
              <a:t>主光轴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465645" y="1495425"/>
            <a:ext cx="1298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b="1" smtClean="0">
                <a:solidFill>
                  <a:srgbClr val="000000"/>
                </a:solidFill>
              </a:rPr>
              <a:t>光心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610107" y="3425429"/>
            <a:ext cx="1298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b="1" smtClean="0">
                <a:solidFill>
                  <a:srgbClr val="000000"/>
                </a:solidFill>
              </a:rPr>
              <a:t>光心</a:t>
            </a:r>
          </a:p>
        </p:txBody>
      </p:sp>
    </p:spTree>
    <p:extLst>
      <p:ext uri="{BB962C8B-B14F-4D97-AF65-F5344CB8AC3E}">
        <p14:creationId xmlns:p14="http://schemas.microsoft.com/office/powerpoint/2010/main" val="111886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ldLvl="0"/>
      <p:bldP spid="10243" grpId="0" bldLvl="0"/>
      <p:bldP spid="10250" grpId="0" bldLvl="0"/>
      <p:bldP spid="10251" grpId="0" bldLvl="0"/>
      <p:bldP spid="4126" grpId="0"/>
      <p:bldP spid="10273" grpId="0" bldLvl="0"/>
      <p:bldP spid="37" grpId="0"/>
      <p:bldP spid="10294" grpId="0" bldLvl="0"/>
      <p:bldP spid="9270" grpId="0"/>
      <p:bldP spid="2" grpId="0"/>
      <p:bldP spid="3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79400" y="1820469"/>
            <a:ext cx="8135938" cy="3159919"/>
            <a:chOff x="560" y="3194"/>
            <a:chExt cx="12811" cy="6635"/>
          </a:xfrm>
        </p:grpSpPr>
        <p:sp>
          <p:nvSpPr>
            <p:cNvPr id="9218" name="AutoShape 4"/>
            <p:cNvSpPr>
              <a:spLocks noChangeArrowheads="1"/>
            </p:cNvSpPr>
            <p:nvPr/>
          </p:nvSpPr>
          <p:spPr bwMode="auto">
            <a:xfrm rot="5400000">
              <a:off x="6210" y="5557"/>
              <a:ext cx="2607" cy="2382"/>
            </a:xfrm>
            <a:prstGeom prst="triangle">
              <a:avLst>
                <a:gd name="adj" fmla="val 46731"/>
              </a:avLst>
            </a:prstGeom>
            <a:gradFill rotWithShape="1">
              <a:gsLst>
                <a:gs pos="0">
                  <a:srgbClr val="6D6589">
                    <a:alpha val="62000"/>
                  </a:srgbClr>
                </a:gs>
                <a:gs pos="100000">
                  <a:srgbClr val="BEB1EF">
                    <a:alpha val="5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9219" name="AutoShape 2"/>
            <p:cNvSpPr>
              <a:spLocks noChangeArrowheads="1"/>
            </p:cNvSpPr>
            <p:nvPr/>
          </p:nvSpPr>
          <p:spPr bwMode="auto">
            <a:xfrm rot="-5400000">
              <a:off x="7568" y="4027"/>
              <a:ext cx="6635" cy="4930"/>
            </a:xfrm>
            <a:prstGeom prst="triangle">
              <a:avLst>
                <a:gd name="adj" fmla="val 47088"/>
              </a:avLst>
            </a:prstGeom>
            <a:gradFill rotWithShape="1">
              <a:gsLst>
                <a:gs pos="0">
                  <a:srgbClr val="736B90">
                    <a:alpha val="62999"/>
                  </a:srgbClr>
                </a:gs>
                <a:gs pos="100000">
                  <a:srgbClr val="BEB1EF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9220" name="Rectangle 5"/>
            <p:cNvSpPr>
              <a:spLocks noChangeArrowheads="1"/>
            </p:cNvSpPr>
            <p:nvPr/>
          </p:nvSpPr>
          <p:spPr bwMode="auto">
            <a:xfrm>
              <a:off x="560" y="5464"/>
              <a:ext cx="5783" cy="2610"/>
            </a:xfrm>
            <a:prstGeom prst="rect">
              <a:avLst/>
            </a:prstGeom>
            <a:gradFill rotWithShape="1">
              <a:gsLst>
                <a:gs pos="0">
                  <a:srgbClr val="C3BAEE">
                    <a:alpha val="73000"/>
                  </a:srgbClr>
                </a:gs>
                <a:gs pos="50000">
                  <a:srgbClr val="A199C4">
                    <a:alpha val="73000"/>
                  </a:srgbClr>
                </a:gs>
                <a:gs pos="100000">
                  <a:srgbClr val="C3BAEE">
                    <a:alpha val="7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</p:grpSp>
      <p:grpSp>
        <p:nvGrpSpPr>
          <p:cNvPr id="11332" name="组合 11331"/>
          <p:cNvGrpSpPr>
            <a:grpSpLocks/>
          </p:cNvGrpSpPr>
          <p:nvPr/>
        </p:nvGrpSpPr>
        <p:grpSpPr bwMode="auto">
          <a:xfrm>
            <a:off x="3773488" y="2726533"/>
            <a:ext cx="360362" cy="1593056"/>
            <a:chOff x="2517" y="1141"/>
            <a:chExt cx="136" cy="635"/>
          </a:xfrm>
        </p:grpSpPr>
        <p:sp>
          <p:nvSpPr>
            <p:cNvPr id="9222" name="xjhgx2"/>
            <p:cNvSpPr>
              <a:spLocks noChangeArrowheads="1"/>
            </p:cNvSpPr>
            <p:nvPr/>
          </p:nvSpPr>
          <p:spPr bwMode="auto">
            <a:xfrm>
              <a:off x="2517" y="1141"/>
              <a:ext cx="136" cy="635"/>
            </a:xfrm>
            <a:custGeom>
              <a:avLst/>
              <a:gdLst>
                <a:gd name="T0" fmla="*/ 310 w 620"/>
                <a:gd name="T1" fmla="*/ 0 h 4408"/>
                <a:gd name="T2" fmla="*/ 237 w 620"/>
                <a:gd name="T3" fmla="*/ 270 h 4408"/>
                <a:gd name="T4" fmla="*/ 175 w 620"/>
                <a:gd name="T5" fmla="*/ 542 h 4408"/>
                <a:gd name="T6" fmla="*/ 121 w 620"/>
                <a:gd name="T7" fmla="*/ 816 h 4408"/>
                <a:gd name="T8" fmla="*/ 78 w 620"/>
                <a:gd name="T9" fmla="*/ 1091 h 4408"/>
                <a:gd name="T10" fmla="*/ 44 w 620"/>
                <a:gd name="T11" fmla="*/ 1368 h 4408"/>
                <a:gd name="T12" fmla="*/ 19 w 620"/>
                <a:gd name="T13" fmla="*/ 1646 h 4408"/>
                <a:gd name="T14" fmla="*/ 5 w 620"/>
                <a:gd name="T15" fmla="*/ 1925 h 4408"/>
                <a:gd name="T16" fmla="*/ 0 w 620"/>
                <a:gd name="T17" fmla="*/ 2204 h 4408"/>
                <a:gd name="T18" fmla="*/ 5 w 620"/>
                <a:gd name="T19" fmla="*/ 2483 h 4408"/>
                <a:gd name="T20" fmla="*/ 19 w 620"/>
                <a:gd name="T21" fmla="*/ 2762 h 4408"/>
                <a:gd name="T22" fmla="*/ 44 w 620"/>
                <a:gd name="T23" fmla="*/ 3040 h 4408"/>
                <a:gd name="T24" fmla="*/ 78 w 620"/>
                <a:gd name="T25" fmla="*/ 3317 h 4408"/>
                <a:gd name="T26" fmla="*/ 121 w 620"/>
                <a:gd name="T27" fmla="*/ 3592 h 4408"/>
                <a:gd name="T28" fmla="*/ 175 w 620"/>
                <a:gd name="T29" fmla="*/ 3866 h 4408"/>
                <a:gd name="T30" fmla="*/ 237 w 620"/>
                <a:gd name="T31" fmla="*/ 4138 h 4408"/>
                <a:gd name="T32" fmla="*/ 310 w 620"/>
                <a:gd name="T33" fmla="*/ 4408 h 4408"/>
                <a:gd name="T34" fmla="*/ 310 w 620"/>
                <a:gd name="T35" fmla="*/ 4408 h 4408"/>
                <a:gd name="T36" fmla="*/ 383 w 620"/>
                <a:gd name="T37" fmla="*/ 4138 h 4408"/>
                <a:gd name="T38" fmla="*/ 445 w 620"/>
                <a:gd name="T39" fmla="*/ 3866 h 4408"/>
                <a:gd name="T40" fmla="*/ 499 w 620"/>
                <a:gd name="T41" fmla="*/ 3592 h 4408"/>
                <a:gd name="T42" fmla="*/ 542 w 620"/>
                <a:gd name="T43" fmla="*/ 3317 h 4408"/>
                <a:gd name="T44" fmla="*/ 576 w 620"/>
                <a:gd name="T45" fmla="*/ 3040 h 4408"/>
                <a:gd name="T46" fmla="*/ 601 w 620"/>
                <a:gd name="T47" fmla="*/ 2762 h 4408"/>
                <a:gd name="T48" fmla="*/ 615 w 620"/>
                <a:gd name="T49" fmla="*/ 2483 h 4408"/>
                <a:gd name="T50" fmla="*/ 620 w 620"/>
                <a:gd name="T51" fmla="*/ 2204 h 4408"/>
                <a:gd name="T52" fmla="*/ 615 w 620"/>
                <a:gd name="T53" fmla="*/ 1925 h 4408"/>
                <a:gd name="T54" fmla="*/ 601 w 620"/>
                <a:gd name="T55" fmla="*/ 1646 h 4408"/>
                <a:gd name="T56" fmla="*/ 576 w 620"/>
                <a:gd name="T57" fmla="*/ 1368 h 4408"/>
                <a:gd name="T58" fmla="*/ 542 w 620"/>
                <a:gd name="T59" fmla="*/ 1091 h 4408"/>
                <a:gd name="T60" fmla="*/ 499 w 620"/>
                <a:gd name="T61" fmla="*/ 816 h 4408"/>
                <a:gd name="T62" fmla="*/ 445 w 620"/>
                <a:gd name="T63" fmla="*/ 542 h 4408"/>
                <a:gd name="T64" fmla="*/ 383 w 620"/>
                <a:gd name="T65" fmla="*/ 270 h 4408"/>
                <a:gd name="T66" fmla="*/ 310 w 620"/>
                <a:gd name="T67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0" h="4408">
                  <a:moveTo>
                    <a:pt x="310" y="0"/>
                  </a:moveTo>
                  <a:lnTo>
                    <a:pt x="237" y="270"/>
                  </a:lnTo>
                  <a:lnTo>
                    <a:pt x="175" y="542"/>
                  </a:lnTo>
                  <a:lnTo>
                    <a:pt x="121" y="816"/>
                  </a:lnTo>
                  <a:lnTo>
                    <a:pt x="78" y="1091"/>
                  </a:lnTo>
                  <a:lnTo>
                    <a:pt x="44" y="1368"/>
                  </a:lnTo>
                  <a:lnTo>
                    <a:pt x="19" y="1646"/>
                  </a:lnTo>
                  <a:lnTo>
                    <a:pt x="5" y="1925"/>
                  </a:lnTo>
                  <a:lnTo>
                    <a:pt x="0" y="2204"/>
                  </a:lnTo>
                  <a:lnTo>
                    <a:pt x="5" y="2483"/>
                  </a:lnTo>
                  <a:lnTo>
                    <a:pt x="19" y="2762"/>
                  </a:lnTo>
                  <a:lnTo>
                    <a:pt x="44" y="3040"/>
                  </a:lnTo>
                  <a:lnTo>
                    <a:pt x="78" y="3317"/>
                  </a:lnTo>
                  <a:lnTo>
                    <a:pt x="121" y="3592"/>
                  </a:lnTo>
                  <a:lnTo>
                    <a:pt x="175" y="3866"/>
                  </a:lnTo>
                  <a:lnTo>
                    <a:pt x="237" y="4138"/>
                  </a:lnTo>
                  <a:lnTo>
                    <a:pt x="310" y="4408"/>
                  </a:lnTo>
                  <a:lnTo>
                    <a:pt x="383" y="4138"/>
                  </a:lnTo>
                  <a:lnTo>
                    <a:pt x="445" y="3866"/>
                  </a:lnTo>
                  <a:lnTo>
                    <a:pt x="499" y="3592"/>
                  </a:lnTo>
                  <a:lnTo>
                    <a:pt x="542" y="3317"/>
                  </a:lnTo>
                  <a:lnTo>
                    <a:pt x="576" y="3040"/>
                  </a:lnTo>
                  <a:lnTo>
                    <a:pt x="601" y="2762"/>
                  </a:lnTo>
                  <a:lnTo>
                    <a:pt x="615" y="2483"/>
                  </a:lnTo>
                  <a:lnTo>
                    <a:pt x="620" y="2204"/>
                  </a:lnTo>
                  <a:lnTo>
                    <a:pt x="615" y="1925"/>
                  </a:lnTo>
                  <a:lnTo>
                    <a:pt x="601" y="1646"/>
                  </a:lnTo>
                  <a:lnTo>
                    <a:pt x="576" y="1368"/>
                  </a:lnTo>
                  <a:lnTo>
                    <a:pt x="542" y="1091"/>
                  </a:lnTo>
                  <a:lnTo>
                    <a:pt x="499" y="816"/>
                  </a:lnTo>
                  <a:lnTo>
                    <a:pt x="445" y="542"/>
                  </a:lnTo>
                  <a:lnTo>
                    <a:pt x="383" y="270"/>
                  </a:lnTo>
                  <a:lnTo>
                    <a:pt x="310" y="0"/>
                  </a:lnTo>
                  <a:close/>
                </a:path>
              </a:pathLst>
            </a:custGeom>
            <a:gradFill rotWithShape="1">
              <a:gsLst>
                <a:gs pos="0">
                  <a:srgbClr val="99CCFF"/>
                </a:gs>
                <a:gs pos="100000">
                  <a:srgbClr val="D5FFFF"/>
                </a:gs>
              </a:gsLst>
              <a:path path="rect">
                <a:fillToRect l="50000" t="50000" r="50000" b="50000"/>
              </a:path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223" name="直接连接符 11333"/>
            <p:cNvSpPr>
              <a:spLocks noChangeShapeType="1"/>
            </p:cNvSpPr>
            <p:nvPr/>
          </p:nvSpPr>
          <p:spPr bwMode="auto">
            <a:xfrm>
              <a:off x="2585" y="1162"/>
              <a:ext cx="0" cy="612"/>
            </a:xfrm>
            <a:prstGeom prst="line">
              <a:avLst/>
            </a:prstGeom>
            <a:noFill/>
            <a:ln w="12700">
              <a:solidFill>
                <a:srgbClr val="99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136528" y="3509963"/>
            <a:ext cx="87852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4345" name="Text Box 24"/>
          <p:cNvSpPr txBox="1"/>
          <p:nvPr/>
        </p:nvSpPr>
        <p:spPr>
          <a:xfrm>
            <a:off x="571327" y="529496"/>
            <a:ext cx="2808288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2D2D89">
                    <a:lumMod val="50000"/>
                  </a:srgbClr>
                </a:solidFill>
                <a:latin typeface="Times New Roman" panose="02020603050405020304" pitchFamily="18" charset="0"/>
                <a:sym typeface="+mn-ea"/>
              </a:rPr>
              <a:t>1.凸透镜：</a:t>
            </a:r>
          </a:p>
        </p:txBody>
      </p:sp>
      <p:sp>
        <p:nvSpPr>
          <p:cNvPr id="70690" name="Text Box 34"/>
          <p:cNvSpPr txBox="1">
            <a:spLocks noChangeArrowheads="1"/>
          </p:cNvSpPr>
          <p:nvPr/>
        </p:nvSpPr>
        <p:spPr bwMode="auto">
          <a:xfrm>
            <a:off x="7158038" y="3077766"/>
            <a:ext cx="172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smtClean="0">
                <a:solidFill>
                  <a:srgbClr val="FF0000"/>
                </a:solidFill>
                <a:latin typeface="宋体" pitchFamily="2" charset="-122"/>
              </a:rPr>
              <a:t>主光轴</a:t>
            </a:r>
          </a:p>
        </p:txBody>
      </p:sp>
      <p:sp>
        <p:nvSpPr>
          <p:cNvPr id="70699" name="Text Box 43"/>
          <p:cNvSpPr txBox="1"/>
          <p:nvPr/>
        </p:nvSpPr>
        <p:spPr>
          <a:xfrm>
            <a:off x="2277890" y="523542"/>
            <a:ext cx="4608512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2D2D89">
                    <a:lumMod val="50000"/>
                  </a:srgbClr>
                </a:solidFill>
                <a:latin typeface="Times New Roman" panose="02020603050405020304" pitchFamily="18" charset="0"/>
                <a:sym typeface="+mn-ea"/>
              </a:rPr>
              <a:t>对光线有会聚作用</a:t>
            </a:r>
          </a:p>
        </p:txBody>
      </p:sp>
      <p:grpSp>
        <p:nvGrpSpPr>
          <p:cNvPr id="11321" name="组合 11320"/>
          <p:cNvGrpSpPr>
            <a:grpSpLocks/>
          </p:cNvGrpSpPr>
          <p:nvPr/>
        </p:nvGrpSpPr>
        <p:grpSpPr bwMode="auto">
          <a:xfrm>
            <a:off x="3452813" y="3077764"/>
            <a:ext cx="1776412" cy="954882"/>
            <a:chOff x="2199" y="1616"/>
            <a:chExt cx="1157" cy="802"/>
          </a:xfrm>
        </p:grpSpPr>
        <p:sp>
          <p:nvSpPr>
            <p:cNvPr id="9229" name="Text Box 33"/>
            <p:cNvSpPr txBox="1">
              <a:spLocks noChangeArrowheads="1"/>
            </p:cNvSpPr>
            <p:nvPr/>
          </p:nvSpPr>
          <p:spPr bwMode="auto">
            <a:xfrm>
              <a:off x="2290" y="1616"/>
              <a:ext cx="1066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2800" b="1" smtClean="0">
                  <a:solidFill>
                    <a:srgbClr val="FF0000"/>
                  </a:solidFill>
                  <a:latin typeface="宋体" pitchFamily="2" charset="-122"/>
                </a:rPr>
                <a:t>光心</a:t>
              </a:r>
            </a:p>
          </p:txBody>
        </p:sp>
        <p:grpSp>
          <p:nvGrpSpPr>
            <p:cNvPr id="9230" name="组合 11319"/>
            <p:cNvGrpSpPr>
              <a:grpSpLocks/>
            </p:cNvGrpSpPr>
            <p:nvPr/>
          </p:nvGrpSpPr>
          <p:grpSpPr bwMode="auto">
            <a:xfrm>
              <a:off x="2199" y="1933"/>
              <a:ext cx="363" cy="485"/>
              <a:chOff x="2199" y="1933"/>
              <a:chExt cx="363" cy="485"/>
            </a:xfrm>
          </p:grpSpPr>
          <p:sp>
            <p:nvSpPr>
              <p:cNvPr id="9231" name="Oval 29"/>
              <p:cNvSpPr>
                <a:spLocks noChangeArrowheads="1"/>
              </p:cNvSpPr>
              <p:nvPr/>
            </p:nvSpPr>
            <p:spPr bwMode="auto">
              <a:xfrm>
                <a:off x="2472" y="1933"/>
                <a:ext cx="90" cy="9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FF0000"/>
                  </a:solidFill>
                  <a:latin typeface="宋体" pitchFamily="2" charset="-122"/>
                </a:endParaRPr>
              </a:p>
            </p:txBody>
          </p:sp>
          <p:sp>
            <p:nvSpPr>
              <p:cNvPr id="9232" name="Text Box 44"/>
              <p:cNvSpPr txBox="1">
                <a:spLocks noChangeArrowheads="1"/>
              </p:cNvSpPr>
              <p:nvPr/>
            </p:nvSpPr>
            <p:spPr bwMode="auto">
              <a:xfrm>
                <a:off x="2199" y="1979"/>
                <a:ext cx="363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r>
                  <a:rPr lang="en-US" altLang="zh-CN" sz="2800" b="1" i="1" smtClean="0">
                    <a:solidFill>
                      <a:srgbClr val="FF0000"/>
                    </a:solidFill>
                    <a:latin typeface="宋体" pitchFamily="2" charset="-122"/>
                  </a:rPr>
                  <a:t>O</a:t>
                </a:r>
              </a:p>
            </p:txBody>
          </p:sp>
        </p:grp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52265" y="924785"/>
            <a:ext cx="8178800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宋体" pitchFamily="2" charset="-122"/>
              </a:rPr>
              <a:t>    </a:t>
            </a:r>
            <a:r>
              <a:rPr lang="zh-CN" altLang="en-US" sz="2800" dirty="0" smtClean="0">
                <a:solidFill>
                  <a:srgbClr val="000000"/>
                </a:solidFill>
                <a:latin typeface="宋体" pitchFamily="2" charset="-122"/>
              </a:rPr>
              <a:t>使平行于透镜主光轴的几束光射向凸透镜，光从凸透镜的另一侧射出，观察到凸透镜能使平行于主光轴的光会聚到一点上。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92125" y="1971675"/>
            <a:ext cx="8439150" cy="2887266"/>
            <a:chOff x="826" y="5727"/>
            <a:chExt cx="13291" cy="6064"/>
          </a:xfrm>
        </p:grpSpPr>
        <p:grpSp>
          <p:nvGrpSpPr>
            <p:cNvPr id="9241" name="组合 11321"/>
            <p:cNvGrpSpPr>
              <a:grpSpLocks/>
            </p:cNvGrpSpPr>
            <p:nvPr/>
          </p:nvGrpSpPr>
          <p:grpSpPr bwMode="auto">
            <a:xfrm>
              <a:off x="825" y="7766"/>
              <a:ext cx="5508" cy="2385"/>
              <a:chOff x="171" y="1525"/>
              <a:chExt cx="2368" cy="954"/>
            </a:xfrm>
          </p:grpSpPr>
          <p:sp>
            <p:nvSpPr>
              <p:cNvPr id="9242" name="Line 8"/>
              <p:cNvSpPr>
                <a:spLocks noChangeShapeType="1"/>
              </p:cNvSpPr>
              <p:nvPr/>
            </p:nvSpPr>
            <p:spPr bwMode="auto">
              <a:xfrm>
                <a:off x="1338" y="1979"/>
                <a:ext cx="118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9243" name="Line 9"/>
              <p:cNvSpPr>
                <a:spLocks noChangeShapeType="1"/>
              </p:cNvSpPr>
              <p:nvPr/>
            </p:nvSpPr>
            <p:spPr bwMode="auto">
              <a:xfrm>
                <a:off x="1338" y="1752"/>
                <a:ext cx="1179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70666" name="Line 10"/>
              <p:cNvSpPr>
                <a:spLocks noChangeShapeType="1"/>
              </p:cNvSpPr>
              <p:nvPr/>
            </p:nvSpPr>
            <p:spPr bwMode="auto">
              <a:xfrm>
                <a:off x="1293" y="2251"/>
                <a:ext cx="122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0667" name="Line 11"/>
              <p:cNvSpPr>
                <a:spLocks noChangeShapeType="1"/>
              </p:cNvSpPr>
              <p:nvPr/>
            </p:nvSpPr>
            <p:spPr bwMode="auto">
              <a:xfrm>
                <a:off x="1384" y="2478"/>
                <a:ext cx="115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9246" name="Line 12"/>
              <p:cNvSpPr>
                <a:spLocks noChangeShapeType="1"/>
              </p:cNvSpPr>
              <p:nvPr/>
            </p:nvSpPr>
            <p:spPr bwMode="auto">
              <a:xfrm>
                <a:off x="1338" y="1525"/>
                <a:ext cx="1179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9247" name="Line 19"/>
              <p:cNvSpPr>
                <a:spLocks noChangeShapeType="1"/>
              </p:cNvSpPr>
              <p:nvPr/>
            </p:nvSpPr>
            <p:spPr bwMode="auto">
              <a:xfrm>
                <a:off x="178" y="1525"/>
                <a:ext cx="1205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9248" name="Line 20"/>
              <p:cNvSpPr>
                <a:spLocks noChangeShapeType="1"/>
              </p:cNvSpPr>
              <p:nvPr/>
            </p:nvSpPr>
            <p:spPr bwMode="auto">
              <a:xfrm>
                <a:off x="171" y="1753"/>
                <a:ext cx="1212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9249" name="Line 21"/>
              <p:cNvSpPr>
                <a:spLocks noChangeShapeType="1"/>
              </p:cNvSpPr>
              <p:nvPr/>
            </p:nvSpPr>
            <p:spPr bwMode="auto">
              <a:xfrm>
                <a:off x="178" y="2251"/>
                <a:ext cx="120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9250" name="Line 22"/>
              <p:cNvSpPr>
                <a:spLocks noChangeShapeType="1"/>
              </p:cNvSpPr>
              <p:nvPr/>
            </p:nvSpPr>
            <p:spPr bwMode="auto">
              <a:xfrm>
                <a:off x="174" y="2478"/>
                <a:ext cx="1231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9251" name="Line 23"/>
              <p:cNvSpPr>
                <a:spLocks noChangeShapeType="1"/>
              </p:cNvSpPr>
              <p:nvPr/>
            </p:nvSpPr>
            <p:spPr bwMode="auto">
              <a:xfrm>
                <a:off x="171" y="1979"/>
                <a:ext cx="1212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9252" name="组合 11329"/>
            <p:cNvGrpSpPr>
              <a:grpSpLocks/>
            </p:cNvGrpSpPr>
            <p:nvPr/>
          </p:nvGrpSpPr>
          <p:grpSpPr bwMode="auto">
            <a:xfrm>
              <a:off x="6275" y="5727"/>
              <a:ext cx="7842" cy="6065"/>
              <a:chOff x="2510" y="709"/>
              <a:chExt cx="3137" cy="2426"/>
            </a:xfrm>
          </p:grpSpPr>
          <p:sp>
            <p:nvSpPr>
              <p:cNvPr id="9253" name="Line 13"/>
              <p:cNvSpPr>
                <a:spLocks noChangeShapeType="1"/>
              </p:cNvSpPr>
              <p:nvPr/>
            </p:nvSpPr>
            <p:spPr bwMode="auto">
              <a:xfrm>
                <a:off x="2510" y="1979"/>
                <a:ext cx="394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grpSp>
            <p:nvGrpSpPr>
              <p:cNvPr id="9254" name="组合 11328"/>
              <p:cNvGrpSpPr>
                <a:grpSpLocks/>
              </p:cNvGrpSpPr>
              <p:nvPr/>
            </p:nvGrpSpPr>
            <p:grpSpPr bwMode="auto">
              <a:xfrm>
                <a:off x="2510" y="709"/>
                <a:ext cx="3137" cy="2426"/>
                <a:chOff x="2510" y="709"/>
                <a:chExt cx="3137" cy="2426"/>
              </a:xfrm>
            </p:grpSpPr>
            <p:sp>
              <p:nvSpPr>
                <p:cNvPr id="9255" name="Line 31"/>
                <p:cNvSpPr>
                  <a:spLocks noChangeShapeType="1"/>
                </p:cNvSpPr>
                <p:nvPr/>
              </p:nvSpPr>
              <p:spPr bwMode="auto">
                <a:xfrm>
                  <a:off x="2729" y="1979"/>
                  <a:ext cx="2918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grpSp>
              <p:nvGrpSpPr>
                <p:cNvPr id="9256" name="组合 11327"/>
                <p:cNvGrpSpPr>
                  <a:grpSpLocks/>
                </p:cNvGrpSpPr>
                <p:nvPr/>
              </p:nvGrpSpPr>
              <p:grpSpPr bwMode="auto">
                <a:xfrm>
                  <a:off x="2510" y="709"/>
                  <a:ext cx="3137" cy="2426"/>
                  <a:chOff x="2510" y="709"/>
                  <a:chExt cx="3137" cy="2426"/>
                </a:xfrm>
              </p:grpSpPr>
              <p:sp>
                <p:nvSpPr>
                  <p:cNvPr id="9257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510" y="1525"/>
                    <a:ext cx="439" cy="227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  <a:latin typeface="Times New Roman" pitchFamily="18" charset="0"/>
                      <a:ea typeface="楷体_GB2312" charset="-122"/>
                    </a:endParaRPr>
                  </a:p>
                </p:txBody>
              </p:sp>
              <p:sp>
                <p:nvSpPr>
                  <p:cNvPr id="70671" name="Line 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0" y="2250"/>
                    <a:ext cx="394" cy="227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zh-CN" altLang="en-US" sz="2800" b="1">
                      <a:solidFill>
                        <a:srgbClr val="000000"/>
                      </a:solidFill>
                      <a:latin typeface="宋体"/>
                    </a:endParaRPr>
                  </a:p>
                </p:txBody>
              </p:sp>
              <p:sp>
                <p:nvSpPr>
                  <p:cNvPr id="9259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510" y="1752"/>
                    <a:ext cx="394" cy="9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  <a:latin typeface="Times New Roman" pitchFamily="18" charset="0"/>
                      <a:ea typeface="楷体_GB2312" charset="-122"/>
                    </a:endParaRPr>
                  </a:p>
                </p:txBody>
              </p:sp>
              <p:sp>
                <p:nvSpPr>
                  <p:cNvPr id="70673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0" y="2114"/>
                    <a:ext cx="351" cy="136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kumimoji="1" lang="zh-CN" altLang="en-US" sz="2800" b="1">
                      <a:solidFill>
                        <a:srgbClr val="000000"/>
                      </a:solidFill>
                      <a:latin typeface="宋体"/>
                    </a:endParaRPr>
                  </a:p>
                </p:txBody>
              </p:sp>
              <p:sp>
                <p:nvSpPr>
                  <p:cNvPr id="9261" name="Line 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7" y="709"/>
                    <a:ext cx="2830" cy="1587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  <a:latin typeface="Times New Roman" pitchFamily="18" charset="0"/>
                      <a:ea typeface="楷体_GB2312" charset="-122"/>
                    </a:endParaRPr>
                  </a:p>
                </p:txBody>
              </p:sp>
              <p:sp>
                <p:nvSpPr>
                  <p:cNvPr id="9262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29" y="1321"/>
                    <a:ext cx="2918" cy="839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  <a:latin typeface="Times New Roman" pitchFamily="18" charset="0"/>
                      <a:ea typeface="楷体_GB2312" charset="-122"/>
                    </a:endParaRPr>
                  </a:p>
                </p:txBody>
              </p:sp>
              <p:sp>
                <p:nvSpPr>
                  <p:cNvPr id="9263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2729" y="1797"/>
                    <a:ext cx="2918" cy="771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  <a:latin typeface="Times New Roman" pitchFamily="18" charset="0"/>
                      <a:ea typeface="楷体_GB2312" charset="-122"/>
                    </a:endParaRPr>
                  </a:p>
                </p:txBody>
              </p:sp>
              <p:sp>
                <p:nvSpPr>
                  <p:cNvPr id="9264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861" y="1706"/>
                    <a:ext cx="2786" cy="1429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itchFamily="34" charset="0"/>
                      <a:buNone/>
                    </a:pPr>
                    <a:endParaRPr lang="zh-CN" altLang="en-US" smtClean="0">
                      <a:solidFill>
                        <a:srgbClr val="000000"/>
                      </a:solidFill>
                      <a:latin typeface="Times New Roman" pitchFamily="18" charset="0"/>
                      <a:ea typeface="楷体_GB2312" charset="-122"/>
                    </a:endParaRPr>
                  </a:p>
                </p:txBody>
              </p:sp>
            </p:grpSp>
          </p:grpSp>
        </p:grpSp>
      </p:grpSp>
      <p:sp>
        <p:nvSpPr>
          <p:cNvPr id="11314" name="Oval 35"/>
          <p:cNvSpPr>
            <a:spLocks noChangeArrowheads="1"/>
          </p:cNvSpPr>
          <p:nvPr/>
        </p:nvSpPr>
        <p:spPr bwMode="auto">
          <a:xfrm>
            <a:off x="5284795" y="3429000"/>
            <a:ext cx="179387" cy="13335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FF000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340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7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314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xjhgx2"/>
          <p:cNvSpPr>
            <a:spLocks noChangeArrowheads="1"/>
          </p:cNvSpPr>
          <p:nvPr/>
        </p:nvSpPr>
        <p:spPr bwMode="auto">
          <a:xfrm>
            <a:off x="3887788" y="1444231"/>
            <a:ext cx="360362" cy="1593056"/>
          </a:xfrm>
          <a:custGeom>
            <a:avLst/>
            <a:gdLst>
              <a:gd name="T0" fmla="*/ 310 w 620"/>
              <a:gd name="T1" fmla="*/ 0 h 4408"/>
              <a:gd name="T2" fmla="*/ 237 w 620"/>
              <a:gd name="T3" fmla="*/ 270 h 4408"/>
              <a:gd name="T4" fmla="*/ 175 w 620"/>
              <a:gd name="T5" fmla="*/ 542 h 4408"/>
              <a:gd name="T6" fmla="*/ 121 w 620"/>
              <a:gd name="T7" fmla="*/ 816 h 4408"/>
              <a:gd name="T8" fmla="*/ 78 w 620"/>
              <a:gd name="T9" fmla="*/ 1091 h 4408"/>
              <a:gd name="T10" fmla="*/ 44 w 620"/>
              <a:gd name="T11" fmla="*/ 1368 h 4408"/>
              <a:gd name="T12" fmla="*/ 19 w 620"/>
              <a:gd name="T13" fmla="*/ 1646 h 4408"/>
              <a:gd name="T14" fmla="*/ 5 w 620"/>
              <a:gd name="T15" fmla="*/ 1925 h 4408"/>
              <a:gd name="T16" fmla="*/ 0 w 620"/>
              <a:gd name="T17" fmla="*/ 2204 h 4408"/>
              <a:gd name="T18" fmla="*/ 5 w 620"/>
              <a:gd name="T19" fmla="*/ 2483 h 4408"/>
              <a:gd name="T20" fmla="*/ 19 w 620"/>
              <a:gd name="T21" fmla="*/ 2762 h 4408"/>
              <a:gd name="T22" fmla="*/ 44 w 620"/>
              <a:gd name="T23" fmla="*/ 3040 h 4408"/>
              <a:gd name="T24" fmla="*/ 78 w 620"/>
              <a:gd name="T25" fmla="*/ 3317 h 4408"/>
              <a:gd name="T26" fmla="*/ 121 w 620"/>
              <a:gd name="T27" fmla="*/ 3592 h 4408"/>
              <a:gd name="T28" fmla="*/ 175 w 620"/>
              <a:gd name="T29" fmla="*/ 3866 h 4408"/>
              <a:gd name="T30" fmla="*/ 237 w 620"/>
              <a:gd name="T31" fmla="*/ 4138 h 4408"/>
              <a:gd name="T32" fmla="*/ 310 w 620"/>
              <a:gd name="T33" fmla="*/ 4408 h 4408"/>
              <a:gd name="T34" fmla="*/ 310 w 620"/>
              <a:gd name="T35" fmla="*/ 4408 h 4408"/>
              <a:gd name="T36" fmla="*/ 383 w 620"/>
              <a:gd name="T37" fmla="*/ 4138 h 4408"/>
              <a:gd name="T38" fmla="*/ 445 w 620"/>
              <a:gd name="T39" fmla="*/ 3866 h 4408"/>
              <a:gd name="T40" fmla="*/ 499 w 620"/>
              <a:gd name="T41" fmla="*/ 3592 h 4408"/>
              <a:gd name="T42" fmla="*/ 542 w 620"/>
              <a:gd name="T43" fmla="*/ 3317 h 4408"/>
              <a:gd name="T44" fmla="*/ 576 w 620"/>
              <a:gd name="T45" fmla="*/ 3040 h 4408"/>
              <a:gd name="T46" fmla="*/ 601 w 620"/>
              <a:gd name="T47" fmla="*/ 2762 h 4408"/>
              <a:gd name="T48" fmla="*/ 615 w 620"/>
              <a:gd name="T49" fmla="*/ 2483 h 4408"/>
              <a:gd name="T50" fmla="*/ 620 w 620"/>
              <a:gd name="T51" fmla="*/ 2204 h 4408"/>
              <a:gd name="T52" fmla="*/ 615 w 620"/>
              <a:gd name="T53" fmla="*/ 1925 h 4408"/>
              <a:gd name="T54" fmla="*/ 601 w 620"/>
              <a:gd name="T55" fmla="*/ 1646 h 4408"/>
              <a:gd name="T56" fmla="*/ 576 w 620"/>
              <a:gd name="T57" fmla="*/ 1368 h 4408"/>
              <a:gd name="T58" fmla="*/ 542 w 620"/>
              <a:gd name="T59" fmla="*/ 1091 h 4408"/>
              <a:gd name="T60" fmla="*/ 499 w 620"/>
              <a:gd name="T61" fmla="*/ 816 h 4408"/>
              <a:gd name="T62" fmla="*/ 445 w 620"/>
              <a:gd name="T63" fmla="*/ 542 h 4408"/>
              <a:gd name="T64" fmla="*/ 383 w 620"/>
              <a:gd name="T65" fmla="*/ 270 h 4408"/>
              <a:gd name="T66" fmla="*/ 310 w 620"/>
              <a:gd name="T67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0" h="4408">
                <a:moveTo>
                  <a:pt x="310" y="0"/>
                </a:moveTo>
                <a:lnTo>
                  <a:pt x="237" y="270"/>
                </a:lnTo>
                <a:lnTo>
                  <a:pt x="175" y="542"/>
                </a:lnTo>
                <a:lnTo>
                  <a:pt x="121" y="816"/>
                </a:lnTo>
                <a:lnTo>
                  <a:pt x="78" y="1091"/>
                </a:lnTo>
                <a:lnTo>
                  <a:pt x="44" y="1368"/>
                </a:lnTo>
                <a:lnTo>
                  <a:pt x="19" y="1646"/>
                </a:lnTo>
                <a:lnTo>
                  <a:pt x="5" y="1925"/>
                </a:lnTo>
                <a:lnTo>
                  <a:pt x="0" y="2204"/>
                </a:lnTo>
                <a:lnTo>
                  <a:pt x="5" y="2483"/>
                </a:lnTo>
                <a:lnTo>
                  <a:pt x="19" y="2762"/>
                </a:lnTo>
                <a:lnTo>
                  <a:pt x="44" y="3040"/>
                </a:lnTo>
                <a:lnTo>
                  <a:pt x="78" y="3317"/>
                </a:lnTo>
                <a:lnTo>
                  <a:pt x="121" y="3592"/>
                </a:lnTo>
                <a:lnTo>
                  <a:pt x="175" y="3866"/>
                </a:lnTo>
                <a:lnTo>
                  <a:pt x="237" y="4138"/>
                </a:lnTo>
                <a:lnTo>
                  <a:pt x="310" y="4408"/>
                </a:lnTo>
                <a:lnTo>
                  <a:pt x="383" y="4138"/>
                </a:lnTo>
                <a:lnTo>
                  <a:pt x="445" y="3866"/>
                </a:lnTo>
                <a:lnTo>
                  <a:pt x="499" y="3592"/>
                </a:lnTo>
                <a:lnTo>
                  <a:pt x="542" y="3317"/>
                </a:lnTo>
                <a:lnTo>
                  <a:pt x="576" y="3040"/>
                </a:lnTo>
                <a:lnTo>
                  <a:pt x="601" y="2762"/>
                </a:lnTo>
                <a:lnTo>
                  <a:pt x="615" y="2483"/>
                </a:lnTo>
                <a:lnTo>
                  <a:pt x="620" y="2204"/>
                </a:lnTo>
                <a:lnTo>
                  <a:pt x="615" y="1925"/>
                </a:lnTo>
                <a:lnTo>
                  <a:pt x="601" y="1646"/>
                </a:lnTo>
                <a:lnTo>
                  <a:pt x="576" y="1368"/>
                </a:lnTo>
                <a:lnTo>
                  <a:pt x="542" y="1091"/>
                </a:lnTo>
                <a:lnTo>
                  <a:pt x="499" y="816"/>
                </a:lnTo>
                <a:lnTo>
                  <a:pt x="445" y="542"/>
                </a:lnTo>
                <a:lnTo>
                  <a:pt x="383" y="270"/>
                </a:lnTo>
                <a:lnTo>
                  <a:pt x="310" y="0"/>
                </a:lnTo>
                <a:close/>
              </a:path>
            </a:pathLst>
          </a:custGeom>
          <a:gradFill rotWithShape="1">
            <a:gsLst>
              <a:gs pos="0">
                <a:srgbClr val="99CCFF"/>
              </a:gs>
              <a:gs pos="100000">
                <a:srgbClr val="D5FFFF"/>
              </a:gs>
            </a:gsLst>
            <a:path path="rect">
              <a:fillToRect l="50000" t="50000" r="50000" b="50000"/>
            </a:path>
          </a:gradFill>
          <a:ln w="28575">
            <a:solidFill>
              <a:srgbClr val="2D5FFF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242" name="Line 6"/>
          <p:cNvSpPr>
            <a:spLocks noChangeShapeType="1"/>
          </p:cNvSpPr>
          <p:nvPr/>
        </p:nvSpPr>
        <p:spPr bwMode="auto">
          <a:xfrm>
            <a:off x="755650" y="2252663"/>
            <a:ext cx="7596188" cy="1191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grpSp>
        <p:nvGrpSpPr>
          <p:cNvPr id="12338" name="组合 12337"/>
          <p:cNvGrpSpPr>
            <a:grpSpLocks/>
          </p:cNvGrpSpPr>
          <p:nvPr/>
        </p:nvGrpSpPr>
        <p:grpSpPr bwMode="auto">
          <a:xfrm>
            <a:off x="719141" y="1722836"/>
            <a:ext cx="3297237" cy="1046559"/>
            <a:chOff x="453" y="943"/>
            <a:chExt cx="2077" cy="879"/>
          </a:xfrm>
        </p:grpSpPr>
        <p:grpSp>
          <p:nvGrpSpPr>
            <p:cNvPr id="10244" name="组合 12329"/>
            <p:cNvGrpSpPr>
              <a:grpSpLocks/>
            </p:cNvGrpSpPr>
            <p:nvPr/>
          </p:nvGrpSpPr>
          <p:grpSpPr bwMode="auto">
            <a:xfrm>
              <a:off x="453" y="943"/>
              <a:ext cx="2064" cy="92"/>
              <a:chOff x="136" y="943"/>
              <a:chExt cx="2381" cy="91"/>
            </a:xfrm>
          </p:grpSpPr>
          <p:sp>
            <p:nvSpPr>
              <p:cNvPr id="10245" name="Line 8"/>
              <p:cNvSpPr>
                <a:spLocks noChangeShapeType="1"/>
              </p:cNvSpPr>
              <p:nvPr/>
            </p:nvSpPr>
            <p:spPr bwMode="auto">
              <a:xfrm flipV="1">
                <a:off x="136" y="981"/>
                <a:ext cx="2381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0246" name="AutoShape 9"/>
              <p:cNvSpPr>
                <a:spLocks noChangeAspect="1" noChangeArrowheads="1"/>
              </p:cNvSpPr>
              <p:nvPr/>
            </p:nvSpPr>
            <p:spPr bwMode="auto">
              <a:xfrm rot="5400000">
                <a:off x="1670" y="849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defTabSz="914400"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0247" name="组合 12331"/>
            <p:cNvGrpSpPr>
              <a:grpSpLocks/>
            </p:cNvGrpSpPr>
            <p:nvPr/>
          </p:nvGrpSpPr>
          <p:grpSpPr bwMode="auto">
            <a:xfrm>
              <a:off x="453" y="1753"/>
              <a:ext cx="2059" cy="69"/>
              <a:chOff x="113" y="1754"/>
              <a:chExt cx="2399" cy="91"/>
            </a:xfrm>
          </p:grpSpPr>
          <p:sp>
            <p:nvSpPr>
              <p:cNvPr id="10248" name="Line 11"/>
              <p:cNvSpPr>
                <a:spLocks noChangeShapeType="1"/>
              </p:cNvSpPr>
              <p:nvPr/>
            </p:nvSpPr>
            <p:spPr bwMode="auto">
              <a:xfrm>
                <a:off x="113" y="1797"/>
                <a:ext cx="239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0249" name="AutoShape 12"/>
              <p:cNvSpPr>
                <a:spLocks noChangeAspect="1" noChangeArrowheads="1"/>
              </p:cNvSpPr>
              <p:nvPr/>
            </p:nvSpPr>
            <p:spPr bwMode="auto">
              <a:xfrm rot="5400000">
                <a:off x="1672" y="1660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defTabSz="914400"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0250" name="组合 12330"/>
            <p:cNvGrpSpPr>
              <a:grpSpLocks/>
            </p:cNvGrpSpPr>
            <p:nvPr/>
          </p:nvGrpSpPr>
          <p:grpSpPr bwMode="auto">
            <a:xfrm>
              <a:off x="476" y="1342"/>
              <a:ext cx="2054" cy="92"/>
              <a:chOff x="136" y="1341"/>
              <a:chExt cx="2394" cy="91"/>
            </a:xfrm>
          </p:grpSpPr>
          <p:sp>
            <p:nvSpPr>
              <p:cNvPr id="10251" name="Line 14"/>
              <p:cNvSpPr>
                <a:spLocks noChangeShapeType="1"/>
              </p:cNvSpPr>
              <p:nvPr/>
            </p:nvSpPr>
            <p:spPr bwMode="auto">
              <a:xfrm flipV="1">
                <a:off x="136" y="1388"/>
                <a:ext cx="2394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0252" name="AutoShape 15"/>
              <p:cNvSpPr>
                <a:spLocks noChangeAspect="1" noChangeArrowheads="1"/>
              </p:cNvSpPr>
              <p:nvPr/>
            </p:nvSpPr>
            <p:spPr bwMode="auto">
              <a:xfrm rot="5400000">
                <a:off x="1665" y="1247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defTabSz="914400"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</p:grpSp>
      <p:grpSp>
        <p:nvGrpSpPr>
          <p:cNvPr id="12339" name="组合 12338"/>
          <p:cNvGrpSpPr>
            <a:grpSpLocks/>
          </p:cNvGrpSpPr>
          <p:nvPr/>
        </p:nvGrpSpPr>
        <p:grpSpPr bwMode="auto">
          <a:xfrm>
            <a:off x="3981450" y="1768079"/>
            <a:ext cx="3111500" cy="971550"/>
            <a:chOff x="2508" y="981"/>
            <a:chExt cx="1960" cy="816"/>
          </a:xfrm>
        </p:grpSpPr>
        <p:grpSp>
          <p:nvGrpSpPr>
            <p:cNvPr id="10254" name="组合 12335"/>
            <p:cNvGrpSpPr>
              <a:grpSpLocks/>
            </p:cNvGrpSpPr>
            <p:nvPr/>
          </p:nvGrpSpPr>
          <p:grpSpPr bwMode="auto">
            <a:xfrm>
              <a:off x="2508" y="1162"/>
              <a:ext cx="1960" cy="635"/>
              <a:chOff x="2508" y="1117"/>
              <a:chExt cx="2073" cy="679"/>
            </a:xfrm>
          </p:grpSpPr>
          <p:sp>
            <p:nvSpPr>
              <p:cNvPr id="10255" name="Freeform 17"/>
              <p:cNvSpPr>
                <a:spLocks noChangeArrowheads="1"/>
              </p:cNvSpPr>
              <p:nvPr/>
            </p:nvSpPr>
            <p:spPr bwMode="auto">
              <a:xfrm>
                <a:off x="2508" y="1117"/>
                <a:ext cx="2073" cy="679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56" name="AutoShape 18"/>
              <p:cNvSpPr>
                <a:spLocks noChangeAspect="1" noChangeArrowheads="1"/>
              </p:cNvSpPr>
              <p:nvPr/>
            </p:nvSpPr>
            <p:spPr bwMode="auto">
              <a:xfrm rot="4229382">
                <a:off x="3122" y="1495"/>
                <a:ext cx="69" cy="205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defTabSz="914400"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0257" name="组合 12332"/>
            <p:cNvGrpSpPr>
              <a:grpSpLocks/>
            </p:cNvGrpSpPr>
            <p:nvPr/>
          </p:nvGrpSpPr>
          <p:grpSpPr bwMode="auto">
            <a:xfrm>
              <a:off x="2517" y="981"/>
              <a:ext cx="1883" cy="612"/>
              <a:chOff x="2517" y="981"/>
              <a:chExt cx="2200" cy="725"/>
            </a:xfrm>
          </p:grpSpPr>
          <p:sp>
            <p:nvSpPr>
              <p:cNvPr id="10258" name="Freeform 20"/>
              <p:cNvSpPr>
                <a:spLocks noChangeArrowheads="1"/>
              </p:cNvSpPr>
              <p:nvPr/>
            </p:nvSpPr>
            <p:spPr bwMode="auto">
              <a:xfrm flipV="1">
                <a:off x="2517" y="981"/>
                <a:ext cx="2200" cy="725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59" name="AutoShape 21"/>
              <p:cNvSpPr>
                <a:spLocks noChangeAspect="1" noChangeArrowheads="1"/>
              </p:cNvSpPr>
              <p:nvPr/>
            </p:nvSpPr>
            <p:spPr bwMode="auto">
              <a:xfrm rot="17370618" flipV="1">
                <a:off x="3183" y="1044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defTabSz="914400"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0260" name="组合 12333"/>
            <p:cNvGrpSpPr>
              <a:grpSpLocks/>
            </p:cNvGrpSpPr>
            <p:nvPr/>
          </p:nvGrpSpPr>
          <p:grpSpPr bwMode="auto">
            <a:xfrm>
              <a:off x="2522" y="1352"/>
              <a:ext cx="1923" cy="91"/>
              <a:chOff x="2522" y="1352"/>
              <a:chExt cx="2671" cy="91"/>
            </a:xfrm>
          </p:grpSpPr>
          <p:sp>
            <p:nvSpPr>
              <p:cNvPr id="10261" name="Line 23"/>
              <p:cNvSpPr>
                <a:spLocks noChangeShapeType="1"/>
              </p:cNvSpPr>
              <p:nvPr/>
            </p:nvSpPr>
            <p:spPr bwMode="auto">
              <a:xfrm flipV="1">
                <a:off x="2522" y="1389"/>
                <a:ext cx="2671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0262" name="AutoShape 24"/>
              <p:cNvSpPr>
                <a:spLocks noChangeAspect="1" noChangeArrowheads="1"/>
              </p:cNvSpPr>
              <p:nvPr/>
            </p:nvSpPr>
            <p:spPr bwMode="auto">
              <a:xfrm rot="5400000">
                <a:off x="3353" y="1258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defTabSz="914400"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</p:grpSp>
      <p:sp>
        <p:nvSpPr>
          <p:cNvPr id="10263" name="Oval 25"/>
          <p:cNvSpPr>
            <a:spLocks noChangeAspect="1" noChangeArrowheads="1"/>
          </p:cNvSpPr>
          <p:nvPr/>
        </p:nvSpPr>
        <p:spPr bwMode="auto">
          <a:xfrm>
            <a:off x="3995738" y="2199088"/>
            <a:ext cx="144462" cy="10834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2313" name="Oval 26"/>
          <p:cNvSpPr>
            <a:spLocks noChangeAspect="1" noChangeArrowheads="1"/>
          </p:cNvSpPr>
          <p:nvPr/>
        </p:nvSpPr>
        <p:spPr bwMode="auto">
          <a:xfrm>
            <a:off x="5940425" y="2199088"/>
            <a:ext cx="158750" cy="1190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0265" name="Text Box 27"/>
          <p:cNvSpPr txBox="1">
            <a:spLocks noChangeArrowheads="1"/>
          </p:cNvSpPr>
          <p:nvPr/>
        </p:nvSpPr>
        <p:spPr bwMode="auto">
          <a:xfrm>
            <a:off x="3816357" y="2199085"/>
            <a:ext cx="792163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b="1" i="1" smtClean="0">
                <a:solidFill>
                  <a:srgbClr val="000000"/>
                </a:solidFill>
                <a:latin typeface="宋体" pitchFamily="2" charset="-122"/>
              </a:rPr>
              <a:t>O</a:t>
            </a: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5759450" y="1768079"/>
            <a:ext cx="503238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b="1" i="1" smtClean="0">
                <a:solidFill>
                  <a:srgbClr val="000000"/>
                </a:solidFill>
                <a:latin typeface="Times New Roman" pitchFamily="18" charset="0"/>
              </a:rPr>
              <a:t>F</a:t>
            </a:r>
          </a:p>
        </p:txBody>
      </p:sp>
      <p:grpSp>
        <p:nvGrpSpPr>
          <p:cNvPr id="10" name="Group 30"/>
          <p:cNvGrpSpPr>
            <a:grpSpLocks/>
          </p:cNvGrpSpPr>
          <p:nvPr/>
        </p:nvGrpSpPr>
        <p:grpSpPr bwMode="auto">
          <a:xfrm flipH="1">
            <a:off x="4068766" y="2534846"/>
            <a:ext cx="1939925" cy="1246585"/>
            <a:chOff x="2723" y="2614"/>
            <a:chExt cx="1222" cy="1047"/>
          </a:xfrm>
        </p:grpSpPr>
        <p:sp>
          <p:nvSpPr>
            <p:cNvPr id="10268" name="Line 31"/>
            <p:cNvSpPr>
              <a:spLocks noChangeShapeType="1"/>
            </p:cNvSpPr>
            <p:nvPr/>
          </p:nvSpPr>
          <p:spPr bwMode="auto">
            <a:xfrm>
              <a:off x="2723" y="3067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0269" name="Line 32"/>
            <p:cNvSpPr>
              <a:spLocks noChangeShapeType="1"/>
            </p:cNvSpPr>
            <p:nvPr/>
          </p:nvSpPr>
          <p:spPr bwMode="auto">
            <a:xfrm>
              <a:off x="3945" y="2614"/>
              <a:ext cx="0" cy="9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0270" name="Line 33"/>
            <p:cNvSpPr>
              <a:spLocks noChangeShapeType="1"/>
            </p:cNvSpPr>
            <p:nvPr/>
          </p:nvSpPr>
          <p:spPr bwMode="auto">
            <a:xfrm>
              <a:off x="3515" y="324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0271" name="Line 34"/>
            <p:cNvSpPr>
              <a:spLocks noChangeShapeType="1"/>
            </p:cNvSpPr>
            <p:nvPr/>
          </p:nvSpPr>
          <p:spPr bwMode="auto">
            <a:xfrm flipH="1">
              <a:off x="2744" y="324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0272" name="Text Box 35"/>
            <p:cNvSpPr txBox="1">
              <a:spLocks noChangeArrowheads="1"/>
            </p:cNvSpPr>
            <p:nvPr/>
          </p:nvSpPr>
          <p:spPr bwMode="auto">
            <a:xfrm>
              <a:off x="3107" y="3113"/>
              <a:ext cx="544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  <p:sp>
          <p:nvSpPr>
            <p:cNvPr id="10273" name="Text Box 36"/>
            <p:cNvSpPr txBox="1">
              <a:spLocks noChangeArrowheads="1"/>
            </p:cNvSpPr>
            <p:nvPr/>
          </p:nvSpPr>
          <p:spPr bwMode="auto">
            <a:xfrm>
              <a:off x="3246" y="3007"/>
              <a:ext cx="192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800" b="1" i="1" smtClean="0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</a:p>
          </p:txBody>
        </p:sp>
      </p:grpSp>
      <p:sp>
        <p:nvSpPr>
          <p:cNvPr id="15394" name="Text Box 37"/>
          <p:cNvSpPr txBox="1"/>
          <p:nvPr/>
        </p:nvSpPr>
        <p:spPr>
          <a:xfrm>
            <a:off x="531813" y="447675"/>
            <a:ext cx="4716462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2D2D89">
                    <a:lumMod val="50000"/>
                  </a:srgbClr>
                </a:solidFill>
                <a:latin typeface="Times New Roman" panose="02020603050405020304" pitchFamily="18" charset="0"/>
                <a:sym typeface="+mn-ea"/>
              </a:rPr>
              <a:t>2. 凸透镜的焦点和焦距</a:t>
            </a: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396878" y="3825479"/>
            <a:ext cx="8704263" cy="1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itchFamily="2" charset="-122"/>
              </a:rPr>
              <a:t>焦点：</a:t>
            </a:r>
            <a:r>
              <a:rPr lang="zh-CN" altLang="en-US" sz="2800" dirty="0" smtClean="0">
                <a:solidFill>
                  <a:srgbClr val="000000"/>
                </a:solidFill>
                <a:latin typeface="宋体" pitchFamily="2" charset="-122"/>
              </a:rPr>
              <a:t>平行于主轴的光通过凸透镜后会聚于一点。</a:t>
            </a:r>
          </a:p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itchFamily="2" charset="-122"/>
              </a:rPr>
              <a:t>焦距：</a:t>
            </a:r>
            <a:r>
              <a:rPr lang="zh-CN" altLang="en-US" sz="2800" dirty="0" smtClean="0">
                <a:latin typeface="宋体" pitchFamily="2" charset="-122"/>
              </a:rPr>
              <a:t>透镜中心到</a:t>
            </a:r>
            <a:r>
              <a:rPr lang="zh-CN" altLang="en-US" sz="2800" dirty="0" smtClean="0">
                <a:solidFill>
                  <a:srgbClr val="000000"/>
                </a:solidFill>
                <a:latin typeface="宋体" pitchFamily="2" charset="-122"/>
              </a:rPr>
              <a:t>光心的距离。</a:t>
            </a:r>
          </a:p>
        </p:txBody>
      </p:sp>
      <p:sp>
        <p:nvSpPr>
          <p:cNvPr id="70696" name="Text Box 40"/>
          <p:cNvSpPr txBox="1">
            <a:spLocks noChangeArrowheads="1"/>
          </p:cNvSpPr>
          <p:nvPr/>
        </p:nvSpPr>
        <p:spPr bwMode="auto">
          <a:xfrm>
            <a:off x="4608520" y="3414713"/>
            <a:ext cx="1152525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smtClean="0">
                <a:solidFill>
                  <a:srgbClr val="000000"/>
                </a:solidFill>
                <a:latin typeface="宋体" pitchFamily="2" charset="-122"/>
              </a:rPr>
              <a:t>焦距</a:t>
            </a:r>
          </a:p>
        </p:txBody>
      </p:sp>
      <p:sp>
        <p:nvSpPr>
          <p:cNvPr id="10277" name="矩形 12336"/>
          <p:cNvSpPr>
            <a:spLocks noChangeArrowheads="1"/>
          </p:cNvSpPr>
          <p:nvPr/>
        </p:nvSpPr>
        <p:spPr bwMode="auto">
          <a:xfrm>
            <a:off x="7235826" y="1807369"/>
            <a:ext cx="1261884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smtClean="0">
                <a:solidFill>
                  <a:srgbClr val="000000"/>
                </a:solidFill>
                <a:latin typeface="宋体" pitchFamily="2" charset="-122"/>
              </a:rPr>
              <a:t>主光轴</a:t>
            </a:r>
          </a:p>
        </p:txBody>
      </p:sp>
      <p:sp>
        <p:nvSpPr>
          <p:cNvPr id="12327" name="AutoShape 125"/>
          <p:cNvSpPr>
            <a:spLocks noChangeArrowheads="1"/>
          </p:cNvSpPr>
          <p:nvPr/>
        </p:nvSpPr>
        <p:spPr bwMode="auto">
          <a:xfrm>
            <a:off x="6119813" y="1038225"/>
            <a:ext cx="1619250" cy="513160"/>
          </a:xfrm>
          <a:prstGeom prst="wedgeRoundRectCallout">
            <a:avLst>
              <a:gd name="adj1" fmla="val -51472"/>
              <a:gd name="adj2" fmla="val 175060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焦点</a:t>
            </a:r>
          </a:p>
        </p:txBody>
      </p:sp>
    </p:spTree>
    <p:extLst>
      <p:ext uri="{BB962C8B-B14F-4D97-AF65-F5344CB8AC3E}">
        <p14:creationId xmlns:p14="http://schemas.microsoft.com/office/powerpoint/2010/main" val="124919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27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3" grpId="0" bldLvl="0"/>
      <p:bldP spid="27" grpId="0"/>
      <p:bldP spid="70696" grpId="0"/>
      <p:bldP spid="12327" grpId="0" bldLvl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组合 13355"/>
          <p:cNvGrpSpPr>
            <a:grpSpLocks/>
          </p:cNvGrpSpPr>
          <p:nvPr/>
        </p:nvGrpSpPr>
        <p:grpSpPr bwMode="auto">
          <a:xfrm>
            <a:off x="4283082" y="1351360"/>
            <a:ext cx="360363" cy="1593056"/>
            <a:chOff x="2517" y="1141"/>
            <a:chExt cx="136" cy="635"/>
          </a:xfrm>
        </p:grpSpPr>
        <p:sp>
          <p:nvSpPr>
            <p:cNvPr id="11266" name="xjhgx2"/>
            <p:cNvSpPr>
              <a:spLocks noChangeArrowheads="1"/>
            </p:cNvSpPr>
            <p:nvPr/>
          </p:nvSpPr>
          <p:spPr bwMode="auto">
            <a:xfrm>
              <a:off x="2517" y="1141"/>
              <a:ext cx="136" cy="635"/>
            </a:xfrm>
            <a:custGeom>
              <a:avLst/>
              <a:gdLst>
                <a:gd name="T0" fmla="*/ 310 w 620"/>
                <a:gd name="T1" fmla="*/ 0 h 4408"/>
                <a:gd name="T2" fmla="*/ 237 w 620"/>
                <a:gd name="T3" fmla="*/ 270 h 4408"/>
                <a:gd name="T4" fmla="*/ 175 w 620"/>
                <a:gd name="T5" fmla="*/ 542 h 4408"/>
                <a:gd name="T6" fmla="*/ 121 w 620"/>
                <a:gd name="T7" fmla="*/ 816 h 4408"/>
                <a:gd name="T8" fmla="*/ 78 w 620"/>
                <a:gd name="T9" fmla="*/ 1091 h 4408"/>
                <a:gd name="T10" fmla="*/ 44 w 620"/>
                <a:gd name="T11" fmla="*/ 1368 h 4408"/>
                <a:gd name="T12" fmla="*/ 19 w 620"/>
                <a:gd name="T13" fmla="*/ 1646 h 4408"/>
                <a:gd name="T14" fmla="*/ 5 w 620"/>
                <a:gd name="T15" fmla="*/ 1925 h 4408"/>
                <a:gd name="T16" fmla="*/ 0 w 620"/>
                <a:gd name="T17" fmla="*/ 2204 h 4408"/>
                <a:gd name="T18" fmla="*/ 5 w 620"/>
                <a:gd name="T19" fmla="*/ 2483 h 4408"/>
                <a:gd name="T20" fmla="*/ 19 w 620"/>
                <a:gd name="T21" fmla="*/ 2762 h 4408"/>
                <a:gd name="T22" fmla="*/ 44 w 620"/>
                <a:gd name="T23" fmla="*/ 3040 h 4408"/>
                <a:gd name="T24" fmla="*/ 78 w 620"/>
                <a:gd name="T25" fmla="*/ 3317 h 4408"/>
                <a:gd name="T26" fmla="*/ 121 w 620"/>
                <a:gd name="T27" fmla="*/ 3592 h 4408"/>
                <a:gd name="T28" fmla="*/ 175 w 620"/>
                <a:gd name="T29" fmla="*/ 3866 h 4408"/>
                <a:gd name="T30" fmla="*/ 237 w 620"/>
                <a:gd name="T31" fmla="*/ 4138 h 4408"/>
                <a:gd name="T32" fmla="*/ 310 w 620"/>
                <a:gd name="T33" fmla="*/ 4408 h 4408"/>
                <a:gd name="T34" fmla="*/ 310 w 620"/>
                <a:gd name="T35" fmla="*/ 4408 h 4408"/>
                <a:gd name="T36" fmla="*/ 383 w 620"/>
                <a:gd name="T37" fmla="*/ 4138 h 4408"/>
                <a:gd name="T38" fmla="*/ 445 w 620"/>
                <a:gd name="T39" fmla="*/ 3866 h 4408"/>
                <a:gd name="T40" fmla="*/ 499 w 620"/>
                <a:gd name="T41" fmla="*/ 3592 h 4408"/>
                <a:gd name="T42" fmla="*/ 542 w 620"/>
                <a:gd name="T43" fmla="*/ 3317 h 4408"/>
                <a:gd name="T44" fmla="*/ 576 w 620"/>
                <a:gd name="T45" fmla="*/ 3040 h 4408"/>
                <a:gd name="T46" fmla="*/ 601 w 620"/>
                <a:gd name="T47" fmla="*/ 2762 h 4408"/>
                <a:gd name="T48" fmla="*/ 615 w 620"/>
                <a:gd name="T49" fmla="*/ 2483 h 4408"/>
                <a:gd name="T50" fmla="*/ 620 w 620"/>
                <a:gd name="T51" fmla="*/ 2204 h 4408"/>
                <a:gd name="T52" fmla="*/ 615 w 620"/>
                <a:gd name="T53" fmla="*/ 1925 h 4408"/>
                <a:gd name="T54" fmla="*/ 601 w 620"/>
                <a:gd name="T55" fmla="*/ 1646 h 4408"/>
                <a:gd name="T56" fmla="*/ 576 w 620"/>
                <a:gd name="T57" fmla="*/ 1368 h 4408"/>
                <a:gd name="T58" fmla="*/ 542 w 620"/>
                <a:gd name="T59" fmla="*/ 1091 h 4408"/>
                <a:gd name="T60" fmla="*/ 499 w 620"/>
                <a:gd name="T61" fmla="*/ 816 h 4408"/>
                <a:gd name="T62" fmla="*/ 445 w 620"/>
                <a:gd name="T63" fmla="*/ 542 h 4408"/>
                <a:gd name="T64" fmla="*/ 383 w 620"/>
                <a:gd name="T65" fmla="*/ 270 h 4408"/>
                <a:gd name="T66" fmla="*/ 310 w 620"/>
                <a:gd name="T67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0" h="4408">
                  <a:moveTo>
                    <a:pt x="310" y="0"/>
                  </a:moveTo>
                  <a:lnTo>
                    <a:pt x="237" y="270"/>
                  </a:lnTo>
                  <a:lnTo>
                    <a:pt x="175" y="542"/>
                  </a:lnTo>
                  <a:lnTo>
                    <a:pt x="121" y="816"/>
                  </a:lnTo>
                  <a:lnTo>
                    <a:pt x="78" y="1091"/>
                  </a:lnTo>
                  <a:lnTo>
                    <a:pt x="44" y="1368"/>
                  </a:lnTo>
                  <a:lnTo>
                    <a:pt x="19" y="1646"/>
                  </a:lnTo>
                  <a:lnTo>
                    <a:pt x="5" y="1925"/>
                  </a:lnTo>
                  <a:lnTo>
                    <a:pt x="0" y="2204"/>
                  </a:lnTo>
                  <a:lnTo>
                    <a:pt x="5" y="2483"/>
                  </a:lnTo>
                  <a:lnTo>
                    <a:pt x="19" y="2762"/>
                  </a:lnTo>
                  <a:lnTo>
                    <a:pt x="44" y="3040"/>
                  </a:lnTo>
                  <a:lnTo>
                    <a:pt x="78" y="3317"/>
                  </a:lnTo>
                  <a:lnTo>
                    <a:pt x="121" y="3592"/>
                  </a:lnTo>
                  <a:lnTo>
                    <a:pt x="175" y="3866"/>
                  </a:lnTo>
                  <a:lnTo>
                    <a:pt x="237" y="4138"/>
                  </a:lnTo>
                  <a:lnTo>
                    <a:pt x="310" y="4408"/>
                  </a:lnTo>
                  <a:lnTo>
                    <a:pt x="383" y="4138"/>
                  </a:lnTo>
                  <a:lnTo>
                    <a:pt x="445" y="3866"/>
                  </a:lnTo>
                  <a:lnTo>
                    <a:pt x="499" y="3592"/>
                  </a:lnTo>
                  <a:lnTo>
                    <a:pt x="542" y="3317"/>
                  </a:lnTo>
                  <a:lnTo>
                    <a:pt x="576" y="3040"/>
                  </a:lnTo>
                  <a:lnTo>
                    <a:pt x="601" y="2762"/>
                  </a:lnTo>
                  <a:lnTo>
                    <a:pt x="615" y="2483"/>
                  </a:lnTo>
                  <a:lnTo>
                    <a:pt x="620" y="2204"/>
                  </a:lnTo>
                  <a:lnTo>
                    <a:pt x="615" y="1925"/>
                  </a:lnTo>
                  <a:lnTo>
                    <a:pt x="601" y="1646"/>
                  </a:lnTo>
                  <a:lnTo>
                    <a:pt x="576" y="1368"/>
                  </a:lnTo>
                  <a:lnTo>
                    <a:pt x="542" y="1091"/>
                  </a:lnTo>
                  <a:lnTo>
                    <a:pt x="499" y="816"/>
                  </a:lnTo>
                  <a:lnTo>
                    <a:pt x="445" y="542"/>
                  </a:lnTo>
                  <a:lnTo>
                    <a:pt x="383" y="270"/>
                  </a:lnTo>
                  <a:lnTo>
                    <a:pt x="310" y="0"/>
                  </a:lnTo>
                  <a:close/>
                </a:path>
              </a:pathLst>
            </a:custGeom>
            <a:gradFill rotWithShape="1">
              <a:gsLst>
                <a:gs pos="0">
                  <a:srgbClr val="99CCFF"/>
                </a:gs>
                <a:gs pos="100000">
                  <a:srgbClr val="D5FFFF"/>
                </a:gs>
              </a:gsLst>
              <a:path path="rect">
                <a:fillToRect l="50000" t="50000" r="50000" b="50000"/>
              </a:path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267" name="直接连接符 13357"/>
            <p:cNvSpPr>
              <a:spLocks noChangeShapeType="1"/>
            </p:cNvSpPr>
            <p:nvPr/>
          </p:nvSpPr>
          <p:spPr bwMode="auto">
            <a:xfrm>
              <a:off x="2585" y="1162"/>
              <a:ext cx="0" cy="612"/>
            </a:xfrm>
            <a:prstGeom prst="line">
              <a:avLst/>
            </a:prstGeom>
            <a:noFill/>
            <a:ln w="12700">
              <a:solidFill>
                <a:srgbClr val="99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11268" name="Line 6"/>
          <p:cNvSpPr>
            <a:spLocks noChangeShapeType="1"/>
          </p:cNvSpPr>
          <p:nvPr/>
        </p:nvSpPr>
        <p:spPr bwMode="auto">
          <a:xfrm flipV="1">
            <a:off x="395288" y="2134791"/>
            <a:ext cx="831691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1269" name="Oval 25"/>
          <p:cNvSpPr>
            <a:spLocks noChangeAspect="1" noChangeArrowheads="1"/>
          </p:cNvSpPr>
          <p:nvPr/>
        </p:nvSpPr>
        <p:spPr bwMode="auto">
          <a:xfrm>
            <a:off x="4391032" y="2060975"/>
            <a:ext cx="144463" cy="10834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2266950" y="1647825"/>
            <a:ext cx="503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i="1" smtClean="0">
                <a:solidFill>
                  <a:srgbClr val="FF0000"/>
                </a:solidFill>
                <a:latin typeface="宋体" pitchFamily="2" charset="-122"/>
              </a:rPr>
              <a:t>F</a:t>
            </a:r>
          </a:p>
        </p:txBody>
      </p:sp>
      <p:sp>
        <p:nvSpPr>
          <p:cNvPr id="11271" name="Text Box 29"/>
          <p:cNvSpPr txBox="1">
            <a:spLocks noChangeArrowheads="1"/>
          </p:cNvSpPr>
          <p:nvPr/>
        </p:nvSpPr>
        <p:spPr bwMode="auto">
          <a:xfrm>
            <a:off x="7451725" y="1647825"/>
            <a:ext cx="1258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smtClean="0">
                <a:solidFill>
                  <a:srgbClr val="000000"/>
                </a:solidFill>
                <a:latin typeface="宋体" pitchFamily="2" charset="-122"/>
              </a:rPr>
              <a:t>主光轴</a:t>
            </a:r>
          </a:p>
        </p:txBody>
      </p:sp>
      <p:grpSp>
        <p:nvGrpSpPr>
          <p:cNvPr id="13381" name="组合 13380"/>
          <p:cNvGrpSpPr>
            <a:grpSpLocks/>
          </p:cNvGrpSpPr>
          <p:nvPr/>
        </p:nvGrpSpPr>
        <p:grpSpPr bwMode="auto">
          <a:xfrm>
            <a:off x="2555882" y="2162176"/>
            <a:ext cx="1908175" cy="1187054"/>
            <a:chOff x="1701" y="1570"/>
            <a:chExt cx="1134" cy="997"/>
          </a:xfrm>
        </p:grpSpPr>
        <p:sp>
          <p:nvSpPr>
            <p:cNvPr id="11273" name="Line 31"/>
            <p:cNvSpPr>
              <a:spLocks noChangeShapeType="1"/>
            </p:cNvSpPr>
            <p:nvPr/>
          </p:nvSpPr>
          <p:spPr bwMode="auto">
            <a:xfrm flipH="1">
              <a:off x="2835" y="2069"/>
              <a:ext cx="0" cy="4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274" name="Line 32"/>
            <p:cNvSpPr>
              <a:spLocks noChangeShapeType="1"/>
            </p:cNvSpPr>
            <p:nvPr/>
          </p:nvSpPr>
          <p:spPr bwMode="auto">
            <a:xfrm flipH="1">
              <a:off x="1701" y="1570"/>
              <a:ext cx="0" cy="9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275" name="Line 33"/>
            <p:cNvSpPr>
              <a:spLocks noChangeShapeType="1"/>
            </p:cNvSpPr>
            <p:nvPr/>
          </p:nvSpPr>
          <p:spPr bwMode="auto">
            <a:xfrm flipH="1">
              <a:off x="1721" y="2269"/>
              <a:ext cx="3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276" name="Line 34"/>
            <p:cNvSpPr>
              <a:spLocks noChangeShapeType="1"/>
            </p:cNvSpPr>
            <p:nvPr/>
          </p:nvSpPr>
          <p:spPr bwMode="auto">
            <a:xfrm>
              <a:off x="2437" y="2269"/>
              <a:ext cx="3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277" name="Text Box 36"/>
            <p:cNvSpPr txBox="1">
              <a:spLocks noChangeArrowheads="1"/>
            </p:cNvSpPr>
            <p:nvPr/>
          </p:nvSpPr>
          <p:spPr bwMode="auto">
            <a:xfrm flipH="1">
              <a:off x="2154" y="2115"/>
              <a:ext cx="16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400" i="1" smtClean="0">
                  <a:solidFill>
                    <a:srgbClr val="FF0000"/>
                  </a:solidFill>
                  <a:latin typeface="Times New Roman" pitchFamily="18" charset="0"/>
                </a:rPr>
                <a:t>f</a:t>
              </a:r>
            </a:p>
          </p:txBody>
        </p:sp>
      </p:grpSp>
      <p:sp>
        <p:nvSpPr>
          <p:cNvPr id="12302" name="Text Box 75"/>
          <p:cNvSpPr txBox="1">
            <a:spLocks noChangeArrowheads="1"/>
          </p:cNvSpPr>
          <p:nvPr/>
        </p:nvSpPr>
        <p:spPr bwMode="auto">
          <a:xfrm>
            <a:off x="1116013" y="3919538"/>
            <a:ext cx="581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小结：凸透镜有</a:t>
            </a:r>
            <a:r>
              <a:rPr lang="zh-CN" altLang="en-US" sz="2800" b="1" smtClean="0">
                <a:solidFill>
                  <a:srgbClr val="FF0000"/>
                </a:solidFill>
                <a:latin typeface="宋体" pitchFamily="2" charset="-122"/>
              </a:rPr>
              <a:t>两个</a:t>
            </a: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实焦点。</a:t>
            </a:r>
          </a:p>
        </p:txBody>
      </p:sp>
      <p:grpSp>
        <p:nvGrpSpPr>
          <p:cNvPr id="13359" name="组合 13358"/>
          <p:cNvGrpSpPr>
            <a:grpSpLocks/>
          </p:cNvGrpSpPr>
          <p:nvPr/>
        </p:nvGrpSpPr>
        <p:grpSpPr bwMode="auto">
          <a:xfrm flipH="1">
            <a:off x="4551370" y="1594248"/>
            <a:ext cx="3297237" cy="1054894"/>
            <a:chOff x="453" y="934"/>
            <a:chExt cx="2077" cy="886"/>
          </a:xfrm>
        </p:grpSpPr>
        <p:grpSp>
          <p:nvGrpSpPr>
            <p:cNvPr id="11280" name="组合 13359"/>
            <p:cNvGrpSpPr>
              <a:grpSpLocks/>
            </p:cNvGrpSpPr>
            <p:nvPr/>
          </p:nvGrpSpPr>
          <p:grpSpPr bwMode="auto">
            <a:xfrm>
              <a:off x="453" y="934"/>
              <a:ext cx="2064" cy="92"/>
              <a:chOff x="136" y="934"/>
              <a:chExt cx="2381" cy="91"/>
            </a:xfrm>
          </p:grpSpPr>
          <p:sp>
            <p:nvSpPr>
              <p:cNvPr id="11281" name="Line 8"/>
              <p:cNvSpPr>
                <a:spLocks noChangeShapeType="1"/>
              </p:cNvSpPr>
              <p:nvPr/>
            </p:nvSpPr>
            <p:spPr bwMode="auto">
              <a:xfrm flipV="1">
                <a:off x="136" y="981"/>
                <a:ext cx="2381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1282" name="AutoShape 9"/>
              <p:cNvSpPr>
                <a:spLocks noChangeAspect="1" noChangeArrowheads="1"/>
              </p:cNvSpPr>
              <p:nvPr/>
            </p:nvSpPr>
            <p:spPr bwMode="auto">
              <a:xfrm rot="5400000">
                <a:off x="1682" y="822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1283" name="组合 13362"/>
            <p:cNvGrpSpPr>
              <a:grpSpLocks/>
            </p:cNvGrpSpPr>
            <p:nvPr/>
          </p:nvGrpSpPr>
          <p:grpSpPr bwMode="auto">
            <a:xfrm>
              <a:off x="453" y="1751"/>
              <a:ext cx="2059" cy="69"/>
              <a:chOff x="113" y="1751"/>
              <a:chExt cx="2399" cy="91"/>
            </a:xfrm>
          </p:grpSpPr>
          <p:sp>
            <p:nvSpPr>
              <p:cNvPr id="11284" name="Line 11"/>
              <p:cNvSpPr>
                <a:spLocks noChangeShapeType="1"/>
              </p:cNvSpPr>
              <p:nvPr/>
            </p:nvSpPr>
            <p:spPr bwMode="auto">
              <a:xfrm>
                <a:off x="113" y="1797"/>
                <a:ext cx="239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1285" name="AutoShape 12"/>
              <p:cNvSpPr>
                <a:spLocks noChangeAspect="1" noChangeArrowheads="1"/>
              </p:cNvSpPr>
              <p:nvPr/>
            </p:nvSpPr>
            <p:spPr bwMode="auto">
              <a:xfrm rot="5400000">
                <a:off x="1672" y="1639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1286" name="组合 13365"/>
            <p:cNvGrpSpPr>
              <a:grpSpLocks/>
            </p:cNvGrpSpPr>
            <p:nvPr/>
          </p:nvGrpSpPr>
          <p:grpSpPr bwMode="auto">
            <a:xfrm>
              <a:off x="476" y="1344"/>
              <a:ext cx="2054" cy="92"/>
              <a:chOff x="136" y="1342"/>
              <a:chExt cx="2394" cy="91"/>
            </a:xfrm>
          </p:grpSpPr>
          <p:sp>
            <p:nvSpPr>
              <p:cNvPr id="11287" name="Line 14"/>
              <p:cNvSpPr>
                <a:spLocks noChangeShapeType="1"/>
              </p:cNvSpPr>
              <p:nvPr/>
            </p:nvSpPr>
            <p:spPr bwMode="auto">
              <a:xfrm flipV="1">
                <a:off x="136" y="1388"/>
                <a:ext cx="2394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1288" name="AutoShape 15"/>
              <p:cNvSpPr>
                <a:spLocks noChangeAspect="1" noChangeArrowheads="1"/>
              </p:cNvSpPr>
              <p:nvPr/>
            </p:nvSpPr>
            <p:spPr bwMode="auto">
              <a:xfrm rot="5400000">
                <a:off x="1690" y="1230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</p:grpSp>
      <p:grpSp>
        <p:nvGrpSpPr>
          <p:cNvPr id="13369" name="组合 13368"/>
          <p:cNvGrpSpPr>
            <a:grpSpLocks/>
          </p:cNvGrpSpPr>
          <p:nvPr/>
        </p:nvGrpSpPr>
        <p:grpSpPr bwMode="auto">
          <a:xfrm flipH="1">
            <a:off x="1474794" y="1647827"/>
            <a:ext cx="3132137" cy="972741"/>
            <a:chOff x="2508" y="981"/>
            <a:chExt cx="1960" cy="816"/>
          </a:xfrm>
        </p:grpSpPr>
        <p:grpSp>
          <p:nvGrpSpPr>
            <p:cNvPr id="11290" name="组合 13369"/>
            <p:cNvGrpSpPr>
              <a:grpSpLocks/>
            </p:cNvGrpSpPr>
            <p:nvPr/>
          </p:nvGrpSpPr>
          <p:grpSpPr bwMode="auto">
            <a:xfrm>
              <a:off x="2508" y="1162"/>
              <a:ext cx="1960" cy="635"/>
              <a:chOff x="2508" y="1117"/>
              <a:chExt cx="2073" cy="679"/>
            </a:xfrm>
          </p:grpSpPr>
          <p:sp>
            <p:nvSpPr>
              <p:cNvPr id="11291" name="Freeform 17"/>
              <p:cNvSpPr>
                <a:spLocks noChangeArrowheads="1"/>
              </p:cNvSpPr>
              <p:nvPr/>
            </p:nvSpPr>
            <p:spPr bwMode="auto">
              <a:xfrm>
                <a:off x="2508" y="1117"/>
                <a:ext cx="2073" cy="679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2" name="AutoShape 18"/>
              <p:cNvSpPr>
                <a:spLocks noChangeAspect="1" noChangeArrowheads="1"/>
              </p:cNvSpPr>
              <p:nvPr/>
            </p:nvSpPr>
            <p:spPr bwMode="auto">
              <a:xfrm rot="4229382">
                <a:off x="3122" y="1495"/>
                <a:ext cx="69" cy="205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1293" name="组合 13372"/>
            <p:cNvGrpSpPr>
              <a:grpSpLocks/>
            </p:cNvGrpSpPr>
            <p:nvPr/>
          </p:nvGrpSpPr>
          <p:grpSpPr bwMode="auto">
            <a:xfrm>
              <a:off x="2517" y="981"/>
              <a:ext cx="1883" cy="612"/>
              <a:chOff x="2517" y="981"/>
              <a:chExt cx="2200" cy="725"/>
            </a:xfrm>
          </p:grpSpPr>
          <p:sp>
            <p:nvSpPr>
              <p:cNvPr id="11294" name="Freeform 20"/>
              <p:cNvSpPr>
                <a:spLocks noChangeArrowheads="1"/>
              </p:cNvSpPr>
              <p:nvPr/>
            </p:nvSpPr>
            <p:spPr bwMode="auto">
              <a:xfrm flipV="1">
                <a:off x="2517" y="981"/>
                <a:ext cx="2200" cy="725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5" name="AutoShape 21"/>
              <p:cNvSpPr>
                <a:spLocks noChangeAspect="1" noChangeArrowheads="1"/>
              </p:cNvSpPr>
              <p:nvPr/>
            </p:nvSpPr>
            <p:spPr bwMode="auto">
              <a:xfrm rot="17370618" flipV="1">
                <a:off x="3183" y="1044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1296" name="组合 13375"/>
            <p:cNvGrpSpPr>
              <a:grpSpLocks/>
            </p:cNvGrpSpPr>
            <p:nvPr/>
          </p:nvGrpSpPr>
          <p:grpSpPr bwMode="auto">
            <a:xfrm>
              <a:off x="2522" y="1343"/>
              <a:ext cx="1923" cy="91"/>
              <a:chOff x="2522" y="1343"/>
              <a:chExt cx="2671" cy="91"/>
            </a:xfrm>
          </p:grpSpPr>
          <p:sp>
            <p:nvSpPr>
              <p:cNvPr id="11297" name="Line 23"/>
              <p:cNvSpPr>
                <a:spLocks noChangeShapeType="1"/>
              </p:cNvSpPr>
              <p:nvPr/>
            </p:nvSpPr>
            <p:spPr bwMode="auto">
              <a:xfrm flipV="1">
                <a:off x="2522" y="1389"/>
                <a:ext cx="2671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1298" name="AutoShape 24"/>
              <p:cNvSpPr>
                <a:spLocks noChangeAspect="1" noChangeArrowheads="1"/>
              </p:cNvSpPr>
              <p:nvPr/>
            </p:nvSpPr>
            <p:spPr bwMode="auto">
              <a:xfrm rot="5400000">
                <a:off x="3361" y="1231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</p:grpSp>
      <p:sp>
        <p:nvSpPr>
          <p:cNvPr id="13348" name="AutoShape 125"/>
          <p:cNvSpPr>
            <a:spLocks noChangeArrowheads="1"/>
          </p:cNvSpPr>
          <p:nvPr/>
        </p:nvSpPr>
        <p:spPr bwMode="auto">
          <a:xfrm>
            <a:off x="2735263" y="729854"/>
            <a:ext cx="1511300" cy="513159"/>
          </a:xfrm>
          <a:prstGeom prst="wedgeRoundRectCallout">
            <a:avLst>
              <a:gd name="adj1" fmla="val -51574"/>
              <a:gd name="adj2" fmla="val 175060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latin typeface="宋体" pitchFamily="2" charset="-122"/>
              </a:rPr>
              <a:t>焦点</a:t>
            </a:r>
          </a:p>
        </p:txBody>
      </p:sp>
      <p:grpSp>
        <p:nvGrpSpPr>
          <p:cNvPr id="23" name="组合 22"/>
          <p:cNvGrpSpPr>
            <a:grpSpLocks/>
          </p:cNvGrpSpPr>
          <p:nvPr/>
        </p:nvGrpSpPr>
        <p:grpSpPr bwMode="auto">
          <a:xfrm flipH="1">
            <a:off x="1155705" y="1589488"/>
            <a:ext cx="6373813" cy="1053703"/>
            <a:chOff x="469" y="6911"/>
            <a:chExt cx="10038" cy="2214"/>
          </a:xfrm>
        </p:grpSpPr>
        <p:grpSp>
          <p:nvGrpSpPr>
            <p:cNvPr id="11301" name="组合 1"/>
            <p:cNvGrpSpPr>
              <a:grpSpLocks/>
            </p:cNvGrpSpPr>
            <p:nvPr/>
          </p:nvGrpSpPr>
          <p:grpSpPr bwMode="auto">
            <a:xfrm flipH="1">
              <a:off x="5315" y="6911"/>
              <a:ext cx="5192" cy="2215"/>
              <a:chOff x="453" y="934"/>
              <a:chExt cx="2077" cy="886"/>
            </a:xfrm>
          </p:grpSpPr>
          <p:grpSp>
            <p:nvGrpSpPr>
              <p:cNvPr id="11302" name="组合 12329"/>
              <p:cNvGrpSpPr>
                <a:grpSpLocks/>
              </p:cNvGrpSpPr>
              <p:nvPr/>
            </p:nvGrpSpPr>
            <p:grpSpPr bwMode="auto">
              <a:xfrm>
                <a:off x="453" y="934"/>
                <a:ext cx="2064" cy="92"/>
                <a:chOff x="136" y="934"/>
                <a:chExt cx="2381" cy="91"/>
              </a:xfrm>
            </p:grpSpPr>
            <p:sp>
              <p:nvSpPr>
                <p:cNvPr id="11303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36" y="981"/>
                  <a:ext cx="2381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1304" name="AutoShape 9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682" y="822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defTabSz="914400" fontAlgn="base">
                    <a:lnSpc>
                      <a:spcPct val="13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b="1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1305" name="组合 12331"/>
              <p:cNvGrpSpPr>
                <a:grpSpLocks/>
              </p:cNvGrpSpPr>
              <p:nvPr/>
            </p:nvGrpSpPr>
            <p:grpSpPr bwMode="auto">
              <a:xfrm>
                <a:off x="453" y="1751"/>
                <a:ext cx="2059" cy="69"/>
                <a:chOff x="113" y="1751"/>
                <a:chExt cx="2399" cy="91"/>
              </a:xfrm>
            </p:grpSpPr>
            <p:sp>
              <p:nvSpPr>
                <p:cNvPr id="11306" name="Line 11"/>
                <p:cNvSpPr>
                  <a:spLocks noChangeShapeType="1"/>
                </p:cNvSpPr>
                <p:nvPr/>
              </p:nvSpPr>
              <p:spPr bwMode="auto">
                <a:xfrm>
                  <a:off x="113" y="1797"/>
                  <a:ext cx="2399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1307" name="AutoShape 12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672" y="1639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defTabSz="914400" fontAlgn="base">
                    <a:lnSpc>
                      <a:spcPct val="13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b="1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1308" name="组合 12330"/>
              <p:cNvGrpSpPr>
                <a:grpSpLocks/>
              </p:cNvGrpSpPr>
              <p:nvPr/>
            </p:nvGrpSpPr>
            <p:grpSpPr bwMode="auto">
              <a:xfrm>
                <a:off x="476" y="1344"/>
                <a:ext cx="2054" cy="92"/>
                <a:chOff x="136" y="1342"/>
                <a:chExt cx="2394" cy="91"/>
              </a:xfrm>
            </p:grpSpPr>
            <p:sp>
              <p:nvSpPr>
                <p:cNvPr id="11309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36" y="1388"/>
                  <a:ext cx="2394" cy="1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1310" name="AutoShape 1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690" y="1230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defTabSz="914400" fontAlgn="base">
                    <a:lnSpc>
                      <a:spcPct val="13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b="1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</p:grpSp>
        <p:grpSp>
          <p:nvGrpSpPr>
            <p:cNvPr id="11311" name="组合 12"/>
            <p:cNvGrpSpPr>
              <a:grpSpLocks/>
            </p:cNvGrpSpPr>
            <p:nvPr/>
          </p:nvGrpSpPr>
          <p:grpSpPr bwMode="auto">
            <a:xfrm flipH="1">
              <a:off x="469" y="7030"/>
              <a:ext cx="4900" cy="2040"/>
              <a:chOff x="2508" y="981"/>
              <a:chExt cx="1960" cy="816"/>
            </a:xfrm>
          </p:grpSpPr>
          <p:grpSp>
            <p:nvGrpSpPr>
              <p:cNvPr id="11312" name="组合 12335"/>
              <p:cNvGrpSpPr>
                <a:grpSpLocks/>
              </p:cNvGrpSpPr>
              <p:nvPr/>
            </p:nvGrpSpPr>
            <p:grpSpPr bwMode="auto">
              <a:xfrm>
                <a:off x="2508" y="1162"/>
                <a:ext cx="1960" cy="635"/>
                <a:chOff x="2508" y="1117"/>
                <a:chExt cx="2073" cy="679"/>
              </a:xfrm>
            </p:grpSpPr>
            <p:sp>
              <p:nvSpPr>
                <p:cNvPr id="11313" name="Freeform 17"/>
                <p:cNvSpPr>
                  <a:spLocks noChangeArrowheads="1"/>
                </p:cNvSpPr>
                <p:nvPr/>
              </p:nvSpPr>
              <p:spPr bwMode="auto">
                <a:xfrm>
                  <a:off x="2508" y="1117"/>
                  <a:ext cx="2073" cy="679"/>
                </a:xfrm>
                <a:custGeom>
                  <a:avLst/>
                  <a:gdLst>
                    <a:gd name="T0" fmla="*/ 0 w 1667"/>
                    <a:gd name="T1" fmla="*/ 536 h 536"/>
                    <a:gd name="T2" fmla="*/ 131 w 1667"/>
                    <a:gd name="T3" fmla="*/ 520 h 536"/>
                    <a:gd name="T4" fmla="*/ 1667 w 1667"/>
                    <a:gd name="T5" fmla="*/ 0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7" h="536">
                      <a:moveTo>
                        <a:pt x="0" y="536"/>
                      </a:moveTo>
                      <a:lnTo>
                        <a:pt x="131" y="520"/>
                      </a:lnTo>
                      <a:lnTo>
                        <a:pt x="1667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14" name="AutoShape 18"/>
                <p:cNvSpPr>
                  <a:spLocks noChangeAspect="1" noChangeArrowheads="1"/>
                </p:cNvSpPr>
                <p:nvPr/>
              </p:nvSpPr>
              <p:spPr bwMode="auto">
                <a:xfrm rot="4229382">
                  <a:off x="3122" y="1495"/>
                  <a:ext cx="69" cy="205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defTabSz="914400" fontAlgn="base">
                    <a:lnSpc>
                      <a:spcPct val="13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b="1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1315" name="组合 12332"/>
              <p:cNvGrpSpPr>
                <a:grpSpLocks/>
              </p:cNvGrpSpPr>
              <p:nvPr/>
            </p:nvGrpSpPr>
            <p:grpSpPr bwMode="auto">
              <a:xfrm>
                <a:off x="2517" y="981"/>
                <a:ext cx="1883" cy="612"/>
                <a:chOff x="2517" y="981"/>
                <a:chExt cx="2200" cy="725"/>
              </a:xfrm>
            </p:grpSpPr>
            <p:sp>
              <p:nvSpPr>
                <p:cNvPr id="11316" name="Freeform 20"/>
                <p:cNvSpPr>
                  <a:spLocks noChangeArrowheads="1"/>
                </p:cNvSpPr>
                <p:nvPr/>
              </p:nvSpPr>
              <p:spPr bwMode="auto">
                <a:xfrm flipV="1">
                  <a:off x="2517" y="981"/>
                  <a:ext cx="2200" cy="725"/>
                </a:xfrm>
                <a:custGeom>
                  <a:avLst/>
                  <a:gdLst>
                    <a:gd name="T0" fmla="*/ 0 w 1667"/>
                    <a:gd name="T1" fmla="*/ 536 h 536"/>
                    <a:gd name="T2" fmla="*/ 131 w 1667"/>
                    <a:gd name="T3" fmla="*/ 520 h 536"/>
                    <a:gd name="T4" fmla="*/ 1667 w 1667"/>
                    <a:gd name="T5" fmla="*/ 0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7" h="536">
                      <a:moveTo>
                        <a:pt x="0" y="536"/>
                      </a:moveTo>
                      <a:lnTo>
                        <a:pt x="131" y="520"/>
                      </a:lnTo>
                      <a:lnTo>
                        <a:pt x="1667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17" name="AutoShape 21"/>
                <p:cNvSpPr>
                  <a:spLocks noChangeAspect="1" noChangeArrowheads="1"/>
                </p:cNvSpPr>
                <p:nvPr/>
              </p:nvSpPr>
              <p:spPr bwMode="auto">
                <a:xfrm rot="17370618" flipV="1">
                  <a:off x="3183" y="1044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defTabSz="914400" fontAlgn="base">
                    <a:lnSpc>
                      <a:spcPct val="13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b="1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1318" name="组合 12333"/>
              <p:cNvGrpSpPr>
                <a:grpSpLocks/>
              </p:cNvGrpSpPr>
              <p:nvPr/>
            </p:nvGrpSpPr>
            <p:grpSpPr bwMode="auto">
              <a:xfrm>
                <a:off x="2522" y="1343"/>
                <a:ext cx="1923" cy="91"/>
                <a:chOff x="2522" y="1343"/>
                <a:chExt cx="2671" cy="91"/>
              </a:xfrm>
            </p:grpSpPr>
            <p:sp>
              <p:nvSpPr>
                <p:cNvPr id="11319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2522" y="1389"/>
                  <a:ext cx="2671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1320" name="AutoShape 24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3361" y="1231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defTabSz="914400" fontAlgn="base">
                    <a:lnSpc>
                      <a:spcPct val="13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b="1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</p:grpSp>
      </p:grp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4464057" y="2208614"/>
            <a:ext cx="2030413" cy="1253729"/>
            <a:chOff x="2723" y="2608"/>
            <a:chExt cx="1279" cy="1053"/>
          </a:xfrm>
        </p:grpSpPr>
        <p:sp>
          <p:nvSpPr>
            <p:cNvPr id="11322" name="Line 31"/>
            <p:cNvSpPr>
              <a:spLocks noChangeShapeType="1"/>
            </p:cNvSpPr>
            <p:nvPr/>
          </p:nvSpPr>
          <p:spPr bwMode="auto">
            <a:xfrm>
              <a:off x="2723" y="3067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323" name="Line 32"/>
            <p:cNvSpPr>
              <a:spLocks noChangeShapeType="1"/>
            </p:cNvSpPr>
            <p:nvPr/>
          </p:nvSpPr>
          <p:spPr bwMode="auto">
            <a:xfrm>
              <a:off x="4002" y="2608"/>
              <a:ext cx="0" cy="9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324" name="Line 33"/>
            <p:cNvSpPr>
              <a:spLocks noChangeShapeType="1"/>
            </p:cNvSpPr>
            <p:nvPr/>
          </p:nvSpPr>
          <p:spPr bwMode="auto">
            <a:xfrm>
              <a:off x="3578" y="324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325" name="Line 34"/>
            <p:cNvSpPr>
              <a:spLocks noChangeShapeType="1"/>
            </p:cNvSpPr>
            <p:nvPr/>
          </p:nvSpPr>
          <p:spPr bwMode="auto">
            <a:xfrm flipH="1">
              <a:off x="2744" y="324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1326" name="Text Box 35"/>
            <p:cNvSpPr txBox="1">
              <a:spLocks noChangeArrowheads="1"/>
            </p:cNvSpPr>
            <p:nvPr/>
          </p:nvSpPr>
          <p:spPr bwMode="auto">
            <a:xfrm>
              <a:off x="3141" y="3113"/>
              <a:ext cx="544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  <p:sp>
          <p:nvSpPr>
            <p:cNvPr id="11327" name="Text Box 36"/>
            <p:cNvSpPr txBox="1">
              <a:spLocks noChangeArrowheads="1"/>
            </p:cNvSpPr>
            <p:nvPr/>
          </p:nvSpPr>
          <p:spPr bwMode="auto">
            <a:xfrm>
              <a:off x="3248" y="3007"/>
              <a:ext cx="170" cy="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400" i="1" smtClean="0">
                  <a:solidFill>
                    <a:srgbClr val="FF0000"/>
                  </a:solidFill>
                  <a:latin typeface="Times New Roman" pitchFamily="18" charset="0"/>
                </a:rPr>
                <a:t>f</a:t>
              </a:r>
              <a:endParaRPr lang="en-US" altLang="zh-CN" sz="2400" b="1" i="1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3377" name="Oval 26"/>
          <p:cNvSpPr>
            <a:spLocks noChangeAspect="1" noChangeArrowheads="1"/>
          </p:cNvSpPr>
          <p:nvPr/>
        </p:nvSpPr>
        <p:spPr bwMode="auto">
          <a:xfrm>
            <a:off x="6415088" y="2078834"/>
            <a:ext cx="158750" cy="1190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3378" name="AutoShape 125"/>
          <p:cNvSpPr>
            <a:spLocks noChangeArrowheads="1"/>
          </p:cNvSpPr>
          <p:nvPr/>
        </p:nvSpPr>
        <p:spPr bwMode="auto">
          <a:xfrm>
            <a:off x="5738813" y="682229"/>
            <a:ext cx="1511300" cy="513159"/>
          </a:xfrm>
          <a:prstGeom prst="wedgeRoundRectCallout">
            <a:avLst>
              <a:gd name="adj1" fmla="val -2583"/>
              <a:gd name="adj2" fmla="val 175102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latin typeface="宋体" pitchFamily="2" charset="-122"/>
              </a:rPr>
              <a:t>焦点</a:t>
            </a:r>
          </a:p>
        </p:txBody>
      </p:sp>
      <p:sp>
        <p:nvSpPr>
          <p:cNvPr id="13379" name="Oval 26"/>
          <p:cNvSpPr>
            <a:spLocks noChangeAspect="1" noChangeArrowheads="1"/>
          </p:cNvSpPr>
          <p:nvPr/>
        </p:nvSpPr>
        <p:spPr bwMode="auto">
          <a:xfrm>
            <a:off x="2468563" y="2080025"/>
            <a:ext cx="158750" cy="1190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6573845" y="1650207"/>
            <a:ext cx="5032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i="1" smtClean="0">
                <a:solidFill>
                  <a:srgbClr val="FF0000"/>
                </a:solidFill>
                <a:latin typeface="宋体" pitchFamily="2" charset="-122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10641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302" grpId="0"/>
      <p:bldP spid="13348" grpId="0" bldLvl="0"/>
      <p:bldP spid="13377" grpId="0" bldLvl="0"/>
      <p:bldP spid="13378" grpId="0" bldLvl="0"/>
      <p:bldP spid="13379" grpId="0" bldLvl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13355"/>
          <p:cNvGrpSpPr>
            <a:grpSpLocks/>
          </p:cNvGrpSpPr>
          <p:nvPr/>
        </p:nvGrpSpPr>
        <p:grpSpPr bwMode="auto">
          <a:xfrm>
            <a:off x="4283082" y="1351360"/>
            <a:ext cx="360363" cy="1593056"/>
            <a:chOff x="2517" y="1141"/>
            <a:chExt cx="136" cy="635"/>
          </a:xfrm>
        </p:grpSpPr>
        <p:sp>
          <p:nvSpPr>
            <p:cNvPr id="12290" name="xjhgx2"/>
            <p:cNvSpPr>
              <a:spLocks noChangeArrowheads="1"/>
            </p:cNvSpPr>
            <p:nvPr/>
          </p:nvSpPr>
          <p:spPr bwMode="auto">
            <a:xfrm>
              <a:off x="2517" y="1141"/>
              <a:ext cx="136" cy="635"/>
            </a:xfrm>
            <a:custGeom>
              <a:avLst/>
              <a:gdLst>
                <a:gd name="T0" fmla="*/ 310 w 620"/>
                <a:gd name="T1" fmla="*/ 0 h 4408"/>
                <a:gd name="T2" fmla="*/ 237 w 620"/>
                <a:gd name="T3" fmla="*/ 270 h 4408"/>
                <a:gd name="T4" fmla="*/ 175 w 620"/>
                <a:gd name="T5" fmla="*/ 542 h 4408"/>
                <a:gd name="T6" fmla="*/ 121 w 620"/>
                <a:gd name="T7" fmla="*/ 816 h 4408"/>
                <a:gd name="T8" fmla="*/ 78 w 620"/>
                <a:gd name="T9" fmla="*/ 1091 h 4408"/>
                <a:gd name="T10" fmla="*/ 44 w 620"/>
                <a:gd name="T11" fmla="*/ 1368 h 4408"/>
                <a:gd name="T12" fmla="*/ 19 w 620"/>
                <a:gd name="T13" fmla="*/ 1646 h 4408"/>
                <a:gd name="T14" fmla="*/ 5 w 620"/>
                <a:gd name="T15" fmla="*/ 1925 h 4408"/>
                <a:gd name="T16" fmla="*/ 0 w 620"/>
                <a:gd name="T17" fmla="*/ 2204 h 4408"/>
                <a:gd name="T18" fmla="*/ 5 w 620"/>
                <a:gd name="T19" fmla="*/ 2483 h 4408"/>
                <a:gd name="T20" fmla="*/ 19 w 620"/>
                <a:gd name="T21" fmla="*/ 2762 h 4408"/>
                <a:gd name="T22" fmla="*/ 44 w 620"/>
                <a:gd name="T23" fmla="*/ 3040 h 4408"/>
                <a:gd name="T24" fmla="*/ 78 w 620"/>
                <a:gd name="T25" fmla="*/ 3317 h 4408"/>
                <a:gd name="T26" fmla="*/ 121 w 620"/>
                <a:gd name="T27" fmla="*/ 3592 h 4408"/>
                <a:gd name="T28" fmla="*/ 175 w 620"/>
                <a:gd name="T29" fmla="*/ 3866 h 4408"/>
                <a:gd name="T30" fmla="*/ 237 w 620"/>
                <a:gd name="T31" fmla="*/ 4138 h 4408"/>
                <a:gd name="T32" fmla="*/ 310 w 620"/>
                <a:gd name="T33" fmla="*/ 4408 h 4408"/>
                <a:gd name="T34" fmla="*/ 310 w 620"/>
                <a:gd name="T35" fmla="*/ 4408 h 4408"/>
                <a:gd name="T36" fmla="*/ 383 w 620"/>
                <a:gd name="T37" fmla="*/ 4138 h 4408"/>
                <a:gd name="T38" fmla="*/ 445 w 620"/>
                <a:gd name="T39" fmla="*/ 3866 h 4408"/>
                <a:gd name="T40" fmla="*/ 499 w 620"/>
                <a:gd name="T41" fmla="*/ 3592 h 4408"/>
                <a:gd name="T42" fmla="*/ 542 w 620"/>
                <a:gd name="T43" fmla="*/ 3317 h 4408"/>
                <a:gd name="T44" fmla="*/ 576 w 620"/>
                <a:gd name="T45" fmla="*/ 3040 h 4408"/>
                <a:gd name="T46" fmla="*/ 601 w 620"/>
                <a:gd name="T47" fmla="*/ 2762 h 4408"/>
                <a:gd name="T48" fmla="*/ 615 w 620"/>
                <a:gd name="T49" fmla="*/ 2483 h 4408"/>
                <a:gd name="T50" fmla="*/ 620 w 620"/>
                <a:gd name="T51" fmla="*/ 2204 h 4408"/>
                <a:gd name="T52" fmla="*/ 615 w 620"/>
                <a:gd name="T53" fmla="*/ 1925 h 4408"/>
                <a:gd name="T54" fmla="*/ 601 w 620"/>
                <a:gd name="T55" fmla="*/ 1646 h 4408"/>
                <a:gd name="T56" fmla="*/ 576 w 620"/>
                <a:gd name="T57" fmla="*/ 1368 h 4408"/>
                <a:gd name="T58" fmla="*/ 542 w 620"/>
                <a:gd name="T59" fmla="*/ 1091 h 4408"/>
                <a:gd name="T60" fmla="*/ 499 w 620"/>
                <a:gd name="T61" fmla="*/ 816 h 4408"/>
                <a:gd name="T62" fmla="*/ 445 w 620"/>
                <a:gd name="T63" fmla="*/ 542 h 4408"/>
                <a:gd name="T64" fmla="*/ 383 w 620"/>
                <a:gd name="T65" fmla="*/ 270 h 4408"/>
                <a:gd name="T66" fmla="*/ 310 w 620"/>
                <a:gd name="T67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0" h="4408">
                  <a:moveTo>
                    <a:pt x="310" y="0"/>
                  </a:moveTo>
                  <a:lnTo>
                    <a:pt x="237" y="270"/>
                  </a:lnTo>
                  <a:lnTo>
                    <a:pt x="175" y="542"/>
                  </a:lnTo>
                  <a:lnTo>
                    <a:pt x="121" y="816"/>
                  </a:lnTo>
                  <a:lnTo>
                    <a:pt x="78" y="1091"/>
                  </a:lnTo>
                  <a:lnTo>
                    <a:pt x="44" y="1368"/>
                  </a:lnTo>
                  <a:lnTo>
                    <a:pt x="19" y="1646"/>
                  </a:lnTo>
                  <a:lnTo>
                    <a:pt x="5" y="1925"/>
                  </a:lnTo>
                  <a:lnTo>
                    <a:pt x="0" y="2204"/>
                  </a:lnTo>
                  <a:lnTo>
                    <a:pt x="5" y="2483"/>
                  </a:lnTo>
                  <a:lnTo>
                    <a:pt x="19" y="2762"/>
                  </a:lnTo>
                  <a:lnTo>
                    <a:pt x="44" y="3040"/>
                  </a:lnTo>
                  <a:lnTo>
                    <a:pt x="78" y="3317"/>
                  </a:lnTo>
                  <a:lnTo>
                    <a:pt x="121" y="3592"/>
                  </a:lnTo>
                  <a:lnTo>
                    <a:pt x="175" y="3866"/>
                  </a:lnTo>
                  <a:lnTo>
                    <a:pt x="237" y="4138"/>
                  </a:lnTo>
                  <a:lnTo>
                    <a:pt x="310" y="4408"/>
                  </a:lnTo>
                  <a:lnTo>
                    <a:pt x="383" y="4138"/>
                  </a:lnTo>
                  <a:lnTo>
                    <a:pt x="445" y="3866"/>
                  </a:lnTo>
                  <a:lnTo>
                    <a:pt x="499" y="3592"/>
                  </a:lnTo>
                  <a:lnTo>
                    <a:pt x="542" y="3317"/>
                  </a:lnTo>
                  <a:lnTo>
                    <a:pt x="576" y="3040"/>
                  </a:lnTo>
                  <a:lnTo>
                    <a:pt x="601" y="2762"/>
                  </a:lnTo>
                  <a:lnTo>
                    <a:pt x="615" y="2483"/>
                  </a:lnTo>
                  <a:lnTo>
                    <a:pt x="620" y="2204"/>
                  </a:lnTo>
                  <a:lnTo>
                    <a:pt x="615" y="1925"/>
                  </a:lnTo>
                  <a:lnTo>
                    <a:pt x="601" y="1646"/>
                  </a:lnTo>
                  <a:lnTo>
                    <a:pt x="576" y="1368"/>
                  </a:lnTo>
                  <a:lnTo>
                    <a:pt x="542" y="1091"/>
                  </a:lnTo>
                  <a:lnTo>
                    <a:pt x="499" y="816"/>
                  </a:lnTo>
                  <a:lnTo>
                    <a:pt x="445" y="542"/>
                  </a:lnTo>
                  <a:lnTo>
                    <a:pt x="383" y="270"/>
                  </a:lnTo>
                  <a:lnTo>
                    <a:pt x="310" y="0"/>
                  </a:lnTo>
                  <a:close/>
                </a:path>
              </a:pathLst>
            </a:custGeom>
            <a:gradFill rotWithShape="1">
              <a:gsLst>
                <a:gs pos="0">
                  <a:srgbClr val="99CCFF"/>
                </a:gs>
                <a:gs pos="100000">
                  <a:srgbClr val="D5FFFF"/>
                </a:gs>
              </a:gsLst>
              <a:path path="rect">
                <a:fillToRect l="50000" t="50000" r="50000" b="50000"/>
              </a:path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291" name="直接连接符 13357"/>
            <p:cNvSpPr>
              <a:spLocks noChangeShapeType="1"/>
            </p:cNvSpPr>
            <p:nvPr/>
          </p:nvSpPr>
          <p:spPr bwMode="auto">
            <a:xfrm>
              <a:off x="2585" y="1162"/>
              <a:ext cx="0" cy="612"/>
            </a:xfrm>
            <a:prstGeom prst="line">
              <a:avLst/>
            </a:prstGeom>
            <a:noFill/>
            <a:ln w="12700">
              <a:solidFill>
                <a:srgbClr val="99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12292" name="Line 6"/>
          <p:cNvSpPr>
            <a:spLocks noChangeShapeType="1"/>
          </p:cNvSpPr>
          <p:nvPr/>
        </p:nvSpPr>
        <p:spPr bwMode="auto">
          <a:xfrm flipV="1">
            <a:off x="395288" y="2134791"/>
            <a:ext cx="831691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2293" name="Oval 25"/>
          <p:cNvSpPr>
            <a:spLocks noChangeAspect="1" noChangeArrowheads="1"/>
          </p:cNvSpPr>
          <p:nvPr/>
        </p:nvSpPr>
        <p:spPr bwMode="auto">
          <a:xfrm>
            <a:off x="4391032" y="2060975"/>
            <a:ext cx="144463" cy="10834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2266950" y="1647825"/>
            <a:ext cx="503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i="1" smtClean="0">
                <a:solidFill>
                  <a:srgbClr val="FF0000"/>
                </a:solidFill>
                <a:latin typeface="宋体" pitchFamily="2" charset="-122"/>
              </a:rPr>
              <a:t>F</a:t>
            </a:r>
          </a:p>
        </p:txBody>
      </p:sp>
      <p:sp>
        <p:nvSpPr>
          <p:cNvPr id="12295" name="Text Box 29"/>
          <p:cNvSpPr txBox="1">
            <a:spLocks noChangeArrowheads="1"/>
          </p:cNvSpPr>
          <p:nvPr/>
        </p:nvSpPr>
        <p:spPr bwMode="auto">
          <a:xfrm>
            <a:off x="7451725" y="1647828"/>
            <a:ext cx="1258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smtClean="0">
                <a:solidFill>
                  <a:srgbClr val="000000"/>
                </a:solidFill>
                <a:latin typeface="宋体" pitchFamily="2" charset="-122"/>
              </a:rPr>
              <a:t>主光轴</a:t>
            </a:r>
          </a:p>
        </p:txBody>
      </p:sp>
      <p:grpSp>
        <p:nvGrpSpPr>
          <p:cNvPr id="13359" name="组合 13358"/>
          <p:cNvGrpSpPr>
            <a:grpSpLocks/>
          </p:cNvGrpSpPr>
          <p:nvPr/>
        </p:nvGrpSpPr>
        <p:grpSpPr bwMode="auto">
          <a:xfrm flipH="1">
            <a:off x="4551370" y="1594248"/>
            <a:ext cx="3297237" cy="1054894"/>
            <a:chOff x="453" y="934"/>
            <a:chExt cx="2077" cy="886"/>
          </a:xfrm>
        </p:grpSpPr>
        <p:grpSp>
          <p:nvGrpSpPr>
            <p:cNvPr id="12297" name="组合 13359"/>
            <p:cNvGrpSpPr>
              <a:grpSpLocks/>
            </p:cNvGrpSpPr>
            <p:nvPr/>
          </p:nvGrpSpPr>
          <p:grpSpPr bwMode="auto">
            <a:xfrm>
              <a:off x="453" y="934"/>
              <a:ext cx="2064" cy="92"/>
              <a:chOff x="136" y="934"/>
              <a:chExt cx="2381" cy="91"/>
            </a:xfrm>
          </p:grpSpPr>
          <p:sp>
            <p:nvSpPr>
              <p:cNvPr id="12298" name="Line 8"/>
              <p:cNvSpPr>
                <a:spLocks noChangeShapeType="1"/>
              </p:cNvSpPr>
              <p:nvPr/>
            </p:nvSpPr>
            <p:spPr bwMode="auto">
              <a:xfrm flipV="1">
                <a:off x="136" y="981"/>
                <a:ext cx="2381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2299" name="AutoShape 9"/>
              <p:cNvSpPr>
                <a:spLocks noChangeAspect="1" noChangeArrowheads="1"/>
              </p:cNvSpPr>
              <p:nvPr/>
            </p:nvSpPr>
            <p:spPr bwMode="auto">
              <a:xfrm rot="5400000">
                <a:off x="1682" y="822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2300" name="组合 13362"/>
            <p:cNvGrpSpPr>
              <a:grpSpLocks/>
            </p:cNvGrpSpPr>
            <p:nvPr/>
          </p:nvGrpSpPr>
          <p:grpSpPr bwMode="auto">
            <a:xfrm>
              <a:off x="453" y="1751"/>
              <a:ext cx="2059" cy="69"/>
              <a:chOff x="113" y="1751"/>
              <a:chExt cx="2399" cy="91"/>
            </a:xfrm>
          </p:grpSpPr>
          <p:sp>
            <p:nvSpPr>
              <p:cNvPr id="12301" name="Line 11"/>
              <p:cNvSpPr>
                <a:spLocks noChangeShapeType="1"/>
              </p:cNvSpPr>
              <p:nvPr/>
            </p:nvSpPr>
            <p:spPr bwMode="auto">
              <a:xfrm>
                <a:off x="113" y="1797"/>
                <a:ext cx="239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2302" name="AutoShape 12"/>
              <p:cNvSpPr>
                <a:spLocks noChangeAspect="1" noChangeArrowheads="1"/>
              </p:cNvSpPr>
              <p:nvPr/>
            </p:nvSpPr>
            <p:spPr bwMode="auto">
              <a:xfrm rot="5400000">
                <a:off x="1672" y="1639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2303" name="组合 13365"/>
            <p:cNvGrpSpPr>
              <a:grpSpLocks/>
            </p:cNvGrpSpPr>
            <p:nvPr/>
          </p:nvGrpSpPr>
          <p:grpSpPr bwMode="auto">
            <a:xfrm>
              <a:off x="476" y="1344"/>
              <a:ext cx="2054" cy="92"/>
              <a:chOff x="136" y="1342"/>
              <a:chExt cx="2394" cy="91"/>
            </a:xfrm>
          </p:grpSpPr>
          <p:sp>
            <p:nvSpPr>
              <p:cNvPr id="12304" name="Line 14"/>
              <p:cNvSpPr>
                <a:spLocks noChangeShapeType="1"/>
              </p:cNvSpPr>
              <p:nvPr/>
            </p:nvSpPr>
            <p:spPr bwMode="auto">
              <a:xfrm flipV="1">
                <a:off x="136" y="1388"/>
                <a:ext cx="2394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2305" name="AutoShape 15"/>
              <p:cNvSpPr>
                <a:spLocks noChangeAspect="1" noChangeArrowheads="1"/>
              </p:cNvSpPr>
              <p:nvPr/>
            </p:nvSpPr>
            <p:spPr bwMode="auto">
              <a:xfrm rot="5400000">
                <a:off x="1690" y="1230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</p:grpSp>
      <p:grpSp>
        <p:nvGrpSpPr>
          <p:cNvPr id="13369" name="组合 13368"/>
          <p:cNvGrpSpPr>
            <a:grpSpLocks/>
          </p:cNvGrpSpPr>
          <p:nvPr/>
        </p:nvGrpSpPr>
        <p:grpSpPr bwMode="auto">
          <a:xfrm flipH="1">
            <a:off x="2525713" y="1647825"/>
            <a:ext cx="2081212" cy="971550"/>
            <a:chOff x="2508" y="981"/>
            <a:chExt cx="1302" cy="815"/>
          </a:xfrm>
        </p:grpSpPr>
        <p:grpSp>
          <p:nvGrpSpPr>
            <p:cNvPr id="12307" name="组合 13369"/>
            <p:cNvGrpSpPr>
              <a:grpSpLocks/>
            </p:cNvGrpSpPr>
            <p:nvPr/>
          </p:nvGrpSpPr>
          <p:grpSpPr bwMode="auto">
            <a:xfrm>
              <a:off x="2508" y="1389"/>
              <a:ext cx="1299" cy="406"/>
              <a:chOff x="2508" y="1360"/>
              <a:chExt cx="1374" cy="435"/>
            </a:xfrm>
          </p:grpSpPr>
          <p:sp>
            <p:nvSpPr>
              <p:cNvPr id="12308" name="Freeform 17"/>
              <p:cNvSpPr>
                <a:spLocks noChangeArrowheads="1"/>
              </p:cNvSpPr>
              <p:nvPr/>
            </p:nvSpPr>
            <p:spPr bwMode="auto">
              <a:xfrm>
                <a:off x="2508" y="1360"/>
                <a:ext cx="1374" cy="435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09" name="AutoShape 18"/>
              <p:cNvSpPr>
                <a:spLocks noChangeAspect="1" noChangeArrowheads="1"/>
              </p:cNvSpPr>
              <p:nvPr/>
            </p:nvSpPr>
            <p:spPr bwMode="auto">
              <a:xfrm rot="4229382">
                <a:off x="3122" y="1495"/>
                <a:ext cx="69" cy="205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2310" name="组合 13372"/>
            <p:cNvGrpSpPr>
              <a:grpSpLocks/>
            </p:cNvGrpSpPr>
            <p:nvPr/>
          </p:nvGrpSpPr>
          <p:grpSpPr bwMode="auto">
            <a:xfrm>
              <a:off x="2517" y="981"/>
              <a:ext cx="1293" cy="411"/>
              <a:chOff x="2517" y="981"/>
              <a:chExt cx="1511" cy="488"/>
            </a:xfrm>
          </p:grpSpPr>
          <p:sp>
            <p:nvSpPr>
              <p:cNvPr id="12311" name="Freeform 20"/>
              <p:cNvSpPr>
                <a:spLocks noChangeArrowheads="1"/>
              </p:cNvSpPr>
              <p:nvPr/>
            </p:nvSpPr>
            <p:spPr bwMode="auto">
              <a:xfrm flipV="1">
                <a:off x="2517" y="981"/>
                <a:ext cx="1511" cy="488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2" name="AutoShape 21"/>
              <p:cNvSpPr>
                <a:spLocks noChangeAspect="1" noChangeArrowheads="1"/>
              </p:cNvSpPr>
              <p:nvPr/>
            </p:nvSpPr>
            <p:spPr bwMode="auto">
              <a:xfrm rot="17370618" flipV="1">
                <a:off x="3183" y="1044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  <p:grpSp>
          <p:nvGrpSpPr>
            <p:cNvPr id="12313" name="组合 13375"/>
            <p:cNvGrpSpPr>
              <a:grpSpLocks/>
            </p:cNvGrpSpPr>
            <p:nvPr/>
          </p:nvGrpSpPr>
          <p:grpSpPr bwMode="auto">
            <a:xfrm>
              <a:off x="2522" y="1341"/>
              <a:ext cx="1285" cy="91"/>
              <a:chOff x="2522" y="1341"/>
              <a:chExt cx="1785" cy="91"/>
            </a:xfrm>
          </p:grpSpPr>
          <p:sp>
            <p:nvSpPr>
              <p:cNvPr id="12314" name="Line 23"/>
              <p:cNvSpPr>
                <a:spLocks noChangeShapeType="1"/>
              </p:cNvSpPr>
              <p:nvPr/>
            </p:nvSpPr>
            <p:spPr bwMode="auto">
              <a:xfrm flipV="1">
                <a:off x="2522" y="1389"/>
                <a:ext cx="1785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2315" name="AutoShape 24"/>
              <p:cNvSpPr>
                <a:spLocks noChangeAspect="1" noChangeArrowheads="1"/>
              </p:cNvSpPr>
              <p:nvPr/>
            </p:nvSpPr>
            <p:spPr bwMode="auto">
              <a:xfrm rot="5400000">
                <a:off x="3361" y="1231"/>
                <a:ext cx="91" cy="2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</p:grpSp>
      <p:sp>
        <p:nvSpPr>
          <p:cNvPr id="45" name="Text Box 70"/>
          <p:cNvSpPr txBox="1">
            <a:spLocks noChangeArrowheads="1"/>
          </p:cNvSpPr>
          <p:nvPr/>
        </p:nvSpPr>
        <p:spPr bwMode="auto">
          <a:xfrm>
            <a:off x="1536700" y="3583781"/>
            <a:ext cx="32781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2800" b="1" smtClean="0">
                <a:solidFill>
                  <a:srgbClr val="000000"/>
                </a:solidFill>
                <a:latin typeface="宋体" pitchFamily="2" charset="-122"/>
              </a:rPr>
              <a:t>小结：</a:t>
            </a:r>
            <a:r>
              <a:rPr lang="zh-CN" altLang="zh-CN" sz="2800" b="1" smtClean="0">
                <a:solidFill>
                  <a:srgbClr val="FF0000"/>
                </a:solidFill>
                <a:latin typeface="宋体" pitchFamily="2" charset="-122"/>
              </a:rPr>
              <a:t>光路可逆</a:t>
            </a:r>
          </a:p>
        </p:txBody>
      </p: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2498728" y="1597819"/>
            <a:ext cx="5324475" cy="1053704"/>
            <a:chOff x="3987" y="6630"/>
            <a:chExt cx="8383" cy="2214"/>
          </a:xfrm>
        </p:grpSpPr>
        <p:grpSp>
          <p:nvGrpSpPr>
            <p:cNvPr id="12318" name="组合 1"/>
            <p:cNvGrpSpPr>
              <a:grpSpLocks/>
            </p:cNvGrpSpPr>
            <p:nvPr/>
          </p:nvGrpSpPr>
          <p:grpSpPr bwMode="auto">
            <a:xfrm flipH="1">
              <a:off x="3987" y="6754"/>
              <a:ext cx="3326" cy="2040"/>
              <a:chOff x="2508" y="981"/>
              <a:chExt cx="1321" cy="815"/>
            </a:xfrm>
          </p:grpSpPr>
          <p:grpSp>
            <p:nvGrpSpPr>
              <p:cNvPr id="12319" name="组合 13369"/>
              <p:cNvGrpSpPr>
                <a:grpSpLocks/>
              </p:cNvGrpSpPr>
              <p:nvPr/>
            </p:nvGrpSpPr>
            <p:grpSpPr bwMode="auto">
              <a:xfrm>
                <a:off x="2508" y="1389"/>
                <a:ext cx="1299" cy="407"/>
                <a:chOff x="2508" y="1360"/>
                <a:chExt cx="1374" cy="435"/>
              </a:xfrm>
            </p:grpSpPr>
            <p:sp>
              <p:nvSpPr>
                <p:cNvPr id="12320" name="Freeform 17"/>
                <p:cNvSpPr>
                  <a:spLocks noChangeArrowheads="1"/>
                </p:cNvSpPr>
                <p:nvPr/>
              </p:nvSpPr>
              <p:spPr bwMode="auto">
                <a:xfrm>
                  <a:off x="2508" y="1360"/>
                  <a:ext cx="1374" cy="435"/>
                </a:xfrm>
                <a:custGeom>
                  <a:avLst/>
                  <a:gdLst>
                    <a:gd name="T0" fmla="*/ 0 w 1667"/>
                    <a:gd name="T1" fmla="*/ 536 h 536"/>
                    <a:gd name="T2" fmla="*/ 131 w 1667"/>
                    <a:gd name="T3" fmla="*/ 520 h 536"/>
                    <a:gd name="T4" fmla="*/ 1667 w 1667"/>
                    <a:gd name="T5" fmla="*/ 0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7" h="536">
                      <a:moveTo>
                        <a:pt x="0" y="536"/>
                      </a:moveTo>
                      <a:lnTo>
                        <a:pt x="131" y="520"/>
                      </a:lnTo>
                      <a:lnTo>
                        <a:pt x="1667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1" name="AutoShape 18"/>
                <p:cNvSpPr>
                  <a:spLocks noChangeAspect="1" noChangeArrowheads="1"/>
                </p:cNvSpPr>
                <p:nvPr/>
              </p:nvSpPr>
              <p:spPr bwMode="auto">
                <a:xfrm rot="-6270618">
                  <a:off x="3122" y="1495"/>
                  <a:ext cx="69" cy="205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2322" name="组合 13372"/>
              <p:cNvGrpSpPr>
                <a:grpSpLocks/>
              </p:cNvGrpSpPr>
              <p:nvPr/>
            </p:nvGrpSpPr>
            <p:grpSpPr bwMode="auto">
              <a:xfrm>
                <a:off x="2517" y="981"/>
                <a:ext cx="1312" cy="409"/>
                <a:chOff x="2517" y="981"/>
                <a:chExt cx="1534" cy="485"/>
              </a:xfrm>
            </p:grpSpPr>
            <p:sp>
              <p:nvSpPr>
                <p:cNvPr id="12323" name="Freeform 20"/>
                <p:cNvSpPr>
                  <a:spLocks noChangeArrowheads="1"/>
                </p:cNvSpPr>
                <p:nvPr/>
              </p:nvSpPr>
              <p:spPr bwMode="auto">
                <a:xfrm flipV="1">
                  <a:off x="2517" y="981"/>
                  <a:ext cx="1534" cy="485"/>
                </a:xfrm>
                <a:custGeom>
                  <a:avLst/>
                  <a:gdLst>
                    <a:gd name="T0" fmla="*/ 0 w 1667"/>
                    <a:gd name="T1" fmla="*/ 536 h 536"/>
                    <a:gd name="T2" fmla="*/ 131 w 1667"/>
                    <a:gd name="T3" fmla="*/ 520 h 536"/>
                    <a:gd name="T4" fmla="*/ 1667 w 1667"/>
                    <a:gd name="T5" fmla="*/ 0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7" h="536">
                      <a:moveTo>
                        <a:pt x="0" y="536"/>
                      </a:moveTo>
                      <a:lnTo>
                        <a:pt x="131" y="520"/>
                      </a:lnTo>
                      <a:lnTo>
                        <a:pt x="1667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4" name="AutoShape 21"/>
                <p:cNvSpPr>
                  <a:spLocks noChangeAspect="1" noChangeArrowheads="1"/>
                </p:cNvSpPr>
                <p:nvPr/>
              </p:nvSpPr>
              <p:spPr bwMode="auto">
                <a:xfrm rot="6630617" flipV="1">
                  <a:off x="3183" y="1044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2325" name="组合 13375"/>
              <p:cNvGrpSpPr>
                <a:grpSpLocks/>
              </p:cNvGrpSpPr>
              <p:nvPr/>
            </p:nvGrpSpPr>
            <p:grpSpPr bwMode="auto">
              <a:xfrm>
                <a:off x="2522" y="1341"/>
                <a:ext cx="1285" cy="91"/>
                <a:chOff x="2522" y="1341"/>
                <a:chExt cx="1785" cy="91"/>
              </a:xfrm>
            </p:grpSpPr>
            <p:sp>
              <p:nvSpPr>
                <p:cNvPr id="1232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2522" y="1389"/>
                  <a:ext cx="1785" cy="1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2327" name="AutoShape 24"/>
                <p:cNvSpPr>
                  <a:spLocks noChangeAspect="1" noChangeArrowheads="1"/>
                </p:cNvSpPr>
                <p:nvPr/>
              </p:nvSpPr>
              <p:spPr bwMode="auto">
                <a:xfrm rot="-5220000">
                  <a:off x="3361" y="1231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</p:grpSp>
        <p:grpSp>
          <p:nvGrpSpPr>
            <p:cNvPr id="12328" name="组合 11"/>
            <p:cNvGrpSpPr>
              <a:grpSpLocks/>
            </p:cNvGrpSpPr>
            <p:nvPr/>
          </p:nvGrpSpPr>
          <p:grpSpPr bwMode="auto">
            <a:xfrm flipH="1">
              <a:off x="7177" y="6629"/>
              <a:ext cx="5192" cy="2215"/>
              <a:chOff x="453" y="934"/>
              <a:chExt cx="2077" cy="886"/>
            </a:xfrm>
          </p:grpSpPr>
          <p:grpSp>
            <p:nvGrpSpPr>
              <p:cNvPr id="12329" name="组合 13359"/>
              <p:cNvGrpSpPr>
                <a:grpSpLocks/>
              </p:cNvGrpSpPr>
              <p:nvPr/>
            </p:nvGrpSpPr>
            <p:grpSpPr bwMode="auto">
              <a:xfrm>
                <a:off x="453" y="934"/>
                <a:ext cx="2064" cy="92"/>
                <a:chOff x="136" y="934"/>
                <a:chExt cx="2381" cy="91"/>
              </a:xfrm>
            </p:grpSpPr>
            <p:sp>
              <p:nvSpPr>
                <p:cNvPr id="1233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36" y="981"/>
                  <a:ext cx="2381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2331" name="AutoShape 9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682" y="822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2332" name="组合 13362"/>
              <p:cNvGrpSpPr>
                <a:grpSpLocks/>
              </p:cNvGrpSpPr>
              <p:nvPr/>
            </p:nvGrpSpPr>
            <p:grpSpPr bwMode="auto">
              <a:xfrm>
                <a:off x="453" y="1751"/>
                <a:ext cx="2059" cy="69"/>
                <a:chOff x="113" y="1751"/>
                <a:chExt cx="2399" cy="91"/>
              </a:xfrm>
            </p:grpSpPr>
            <p:sp>
              <p:nvSpPr>
                <p:cNvPr id="12333" name="Line 11"/>
                <p:cNvSpPr>
                  <a:spLocks noChangeShapeType="1"/>
                </p:cNvSpPr>
                <p:nvPr/>
              </p:nvSpPr>
              <p:spPr bwMode="auto">
                <a:xfrm>
                  <a:off x="113" y="1797"/>
                  <a:ext cx="2399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2334" name="AutoShape 12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672" y="1639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  <p:grpSp>
            <p:nvGrpSpPr>
              <p:cNvPr id="12335" name="组合 13365"/>
              <p:cNvGrpSpPr>
                <a:grpSpLocks/>
              </p:cNvGrpSpPr>
              <p:nvPr/>
            </p:nvGrpSpPr>
            <p:grpSpPr bwMode="auto">
              <a:xfrm>
                <a:off x="476" y="1344"/>
                <a:ext cx="2054" cy="92"/>
                <a:chOff x="136" y="1342"/>
                <a:chExt cx="2394" cy="91"/>
              </a:xfrm>
            </p:grpSpPr>
            <p:sp>
              <p:nvSpPr>
                <p:cNvPr id="1233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36" y="1388"/>
                  <a:ext cx="2394" cy="1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2337" name="AutoShape 15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690" y="1230"/>
                  <a:ext cx="91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z="2800" smtClean="0">
                    <a:solidFill>
                      <a:srgbClr val="000000"/>
                    </a:solidFill>
                    <a:latin typeface="宋体" pitchFamily="2" charset="-122"/>
                  </a:endParaRPr>
                </a:p>
              </p:txBody>
            </p:sp>
          </p:grpSp>
        </p:grpSp>
      </p:grpSp>
      <p:sp>
        <p:nvSpPr>
          <p:cNvPr id="14387" name="Oval 26"/>
          <p:cNvSpPr>
            <a:spLocks noChangeAspect="1" noChangeArrowheads="1"/>
          </p:cNvSpPr>
          <p:nvPr/>
        </p:nvSpPr>
        <p:spPr bwMode="auto">
          <a:xfrm>
            <a:off x="2489200" y="2078834"/>
            <a:ext cx="158750" cy="1190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smtClean="0">
              <a:solidFill>
                <a:srgbClr val="00000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510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5" grpId="0"/>
      <p:bldP spid="14387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组合 42056"/>
          <p:cNvGrpSpPr>
            <a:grpSpLocks/>
          </p:cNvGrpSpPr>
          <p:nvPr/>
        </p:nvGrpSpPr>
        <p:grpSpPr bwMode="auto">
          <a:xfrm>
            <a:off x="576263" y="573883"/>
            <a:ext cx="8316912" cy="1593056"/>
            <a:chOff x="362" y="754"/>
            <a:chExt cx="5239" cy="1338"/>
          </a:xfrm>
        </p:grpSpPr>
        <p:grpSp>
          <p:nvGrpSpPr>
            <p:cNvPr id="13314" name="组合 41987"/>
            <p:cNvGrpSpPr>
              <a:grpSpLocks/>
            </p:cNvGrpSpPr>
            <p:nvPr/>
          </p:nvGrpSpPr>
          <p:grpSpPr bwMode="auto">
            <a:xfrm>
              <a:off x="2812" y="754"/>
              <a:ext cx="227" cy="1338"/>
              <a:chOff x="2517" y="1141"/>
              <a:chExt cx="136" cy="635"/>
            </a:xfrm>
          </p:grpSpPr>
          <p:sp>
            <p:nvSpPr>
              <p:cNvPr id="13315" name="xjhgx2"/>
              <p:cNvSpPr>
                <a:spLocks noChangeArrowheads="1"/>
              </p:cNvSpPr>
              <p:nvPr/>
            </p:nvSpPr>
            <p:spPr bwMode="auto">
              <a:xfrm>
                <a:off x="2517" y="1141"/>
                <a:ext cx="136" cy="635"/>
              </a:xfrm>
              <a:custGeom>
                <a:avLst/>
                <a:gdLst>
                  <a:gd name="T0" fmla="*/ 310 w 620"/>
                  <a:gd name="T1" fmla="*/ 0 h 4408"/>
                  <a:gd name="T2" fmla="*/ 237 w 620"/>
                  <a:gd name="T3" fmla="*/ 270 h 4408"/>
                  <a:gd name="T4" fmla="*/ 175 w 620"/>
                  <a:gd name="T5" fmla="*/ 542 h 4408"/>
                  <a:gd name="T6" fmla="*/ 121 w 620"/>
                  <a:gd name="T7" fmla="*/ 816 h 4408"/>
                  <a:gd name="T8" fmla="*/ 78 w 620"/>
                  <a:gd name="T9" fmla="*/ 1091 h 4408"/>
                  <a:gd name="T10" fmla="*/ 44 w 620"/>
                  <a:gd name="T11" fmla="*/ 1368 h 4408"/>
                  <a:gd name="T12" fmla="*/ 19 w 620"/>
                  <a:gd name="T13" fmla="*/ 1646 h 4408"/>
                  <a:gd name="T14" fmla="*/ 5 w 620"/>
                  <a:gd name="T15" fmla="*/ 1925 h 4408"/>
                  <a:gd name="T16" fmla="*/ 0 w 620"/>
                  <a:gd name="T17" fmla="*/ 2204 h 4408"/>
                  <a:gd name="T18" fmla="*/ 5 w 620"/>
                  <a:gd name="T19" fmla="*/ 2483 h 4408"/>
                  <a:gd name="T20" fmla="*/ 19 w 620"/>
                  <a:gd name="T21" fmla="*/ 2762 h 4408"/>
                  <a:gd name="T22" fmla="*/ 44 w 620"/>
                  <a:gd name="T23" fmla="*/ 3040 h 4408"/>
                  <a:gd name="T24" fmla="*/ 78 w 620"/>
                  <a:gd name="T25" fmla="*/ 3317 h 4408"/>
                  <a:gd name="T26" fmla="*/ 121 w 620"/>
                  <a:gd name="T27" fmla="*/ 3592 h 4408"/>
                  <a:gd name="T28" fmla="*/ 175 w 620"/>
                  <a:gd name="T29" fmla="*/ 3866 h 4408"/>
                  <a:gd name="T30" fmla="*/ 237 w 620"/>
                  <a:gd name="T31" fmla="*/ 4138 h 4408"/>
                  <a:gd name="T32" fmla="*/ 310 w 620"/>
                  <a:gd name="T33" fmla="*/ 4408 h 4408"/>
                  <a:gd name="T34" fmla="*/ 310 w 620"/>
                  <a:gd name="T35" fmla="*/ 4408 h 4408"/>
                  <a:gd name="T36" fmla="*/ 383 w 620"/>
                  <a:gd name="T37" fmla="*/ 4138 h 4408"/>
                  <a:gd name="T38" fmla="*/ 445 w 620"/>
                  <a:gd name="T39" fmla="*/ 3866 h 4408"/>
                  <a:gd name="T40" fmla="*/ 499 w 620"/>
                  <a:gd name="T41" fmla="*/ 3592 h 4408"/>
                  <a:gd name="T42" fmla="*/ 542 w 620"/>
                  <a:gd name="T43" fmla="*/ 3317 h 4408"/>
                  <a:gd name="T44" fmla="*/ 576 w 620"/>
                  <a:gd name="T45" fmla="*/ 3040 h 4408"/>
                  <a:gd name="T46" fmla="*/ 601 w 620"/>
                  <a:gd name="T47" fmla="*/ 2762 h 4408"/>
                  <a:gd name="T48" fmla="*/ 615 w 620"/>
                  <a:gd name="T49" fmla="*/ 2483 h 4408"/>
                  <a:gd name="T50" fmla="*/ 620 w 620"/>
                  <a:gd name="T51" fmla="*/ 2204 h 4408"/>
                  <a:gd name="T52" fmla="*/ 615 w 620"/>
                  <a:gd name="T53" fmla="*/ 1925 h 4408"/>
                  <a:gd name="T54" fmla="*/ 601 w 620"/>
                  <a:gd name="T55" fmla="*/ 1646 h 4408"/>
                  <a:gd name="T56" fmla="*/ 576 w 620"/>
                  <a:gd name="T57" fmla="*/ 1368 h 4408"/>
                  <a:gd name="T58" fmla="*/ 542 w 620"/>
                  <a:gd name="T59" fmla="*/ 1091 h 4408"/>
                  <a:gd name="T60" fmla="*/ 499 w 620"/>
                  <a:gd name="T61" fmla="*/ 816 h 4408"/>
                  <a:gd name="T62" fmla="*/ 445 w 620"/>
                  <a:gd name="T63" fmla="*/ 542 h 4408"/>
                  <a:gd name="T64" fmla="*/ 383 w 620"/>
                  <a:gd name="T65" fmla="*/ 270 h 4408"/>
                  <a:gd name="T66" fmla="*/ 310 w 620"/>
                  <a:gd name="T67" fmla="*/ 0 h 4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0" h="4408">
                    <a:moveTo>
                      <a:pt x="310" y="0"/>
                    </a:moveTo>
                    <a:lnTo>
                      <a:pt x="237" y="270"/>
                    </a:lnTo>
                    <a:lnTo>
                      <a:pt x="175" y="542"/>
                    </a:lnTo>
                    <a:lnTo>
                      <a:pt x="121" y="816"/>
                    </a:lnTo>
                    <a:lnTo>
                      <a:pt x="78" y="1091"/>
                    </a:lnTo>
                    <a:lnTo>
                      <a:pt x="44" y="1368"/>
                    </a:lnTo>
                    <a:lnTo>
                      <a:pt x="19" y="1646"/>
                    </a:lnTo>
                    <a:lnTo>
                      <a:pt x="5" y="1925"/>
                    </a:lnTo>
                    <a:lnTo>
                      <a:pt x="0" y="2204"/>
                    </a:lnTo>
                    <a:lnTo>
                      <a:pt x="5" y="2483"/>
                    </a:lnTo>
                    <a:lnTo>
                      <a:pt x="19" y="2762"/>
                    </a:lnTo>
                    <a:lnTo>
                      <a:pt x="44" y="3040"/>
                    </a:lnTo>
                    <a:lnTo>
                      <a:pt x="78" y="3317"/>
                    </a:lnTo>
                    <a:lnTo>
                      <a:pt x="121" y="3592"/>
                    </a:lnTo>
                    <a:lnTo>
                      <a:pt x="175" y="3866"/>
                    </a:lnTo>
                    <a:lnTo>
                      <a:pt x="237" y="4138"/>
                    </a:lnTo>
                    <a:lnTo>
                      <a:pt x="310" y="4408"/>
                    </a:lnTo>
                    <a:lnTo>
                      <a:pt x="383" y="4138"/>
                    </a:lnTo>
                    <a:lnTo>
                      <a:pt x="445" y="3866"/>
                    </a:lnTo>
                    <a:lnTo>
                      <a:pt x="499" y="3592"/>
                    </a:lnTo>
                    <a:lnTo>
                      <a:pt x="542" y="3317"/>
                    </a:lnTo>
                    <a:lnTo>
                      <a:pt x="576" y="3040"/>
                    </a:lnTo>
                    <a:lnTo>
                      <a:pt x="601" y="2762"/>
                    </a:lnTo>
                    <a:lnTo>
                      <a:pt x="615" y="2483"/>
                    </a:lnTo>
                    <a:lnTo>
                      <a:pt x="620" y="2204"/>
                    </a:lnTo>
                    <a:lnTo>
                      <a:pt x="615" y="1925"/>
                    </a:lnTo>
                    <a:lnTo>
                      <a:pt x="601" y="1646"/>
                    </a:lnTo>
                    <a:lnTo>
                      <a:pt x="576" y="1368"/>
                    </a:lnTo>
                    <a:lnTo>
                      <a:pt x="542" y="1091"/>
                    </a:lnTo>
                    <a:lnTo>
                      <a:pt x="499" y="816"/>
                    </a:lnTo>
                    <a:lnTo>
                      <a:pt x="445" y="542"/>
                    </a:lnTo>
                    <a:lnTo>
                      <a:pt x="383" y="270"/>
                    </a:lnTo>
                    <a:lnTo>
                      <a:pt x="31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9CCFF"/>
                  </a:gs>
                  <a:gs pos="100000">
                    <a:srgbClr val="D5FFFF"/>
                  </a:gs>
                </a:gsLst>
                <a:path path="rect">
                  <a:fillToRect l="50000" t="50000" r="50000" b="50000"/>
                </a:path>
              </a:gradFill>
              <a:ln w="28575">
                <a:solidFill>
                  <a:srgbClr val="2D5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16" name="直接连接符 41989"/>
              <p:cNvSpPr>
                <a:spLocks noChangeShapeType="1"/>
              </p:cNvSpPr>
              <p:nvPr/>
            </p:nvSpPr>
            <p:spPr bwMode="auto">
              <a:xfrm>
                <a:off x="2585" y="1162"/>
                <a:ext cx="0" cy="612"/>
              </a:xfrm>
              <a:prstGeom prst="line">
                <a:avLst/>
              </a:prstGeom>
              <a:noFill/>
              <a:ln w="12700">
                <a:solidFill>
                  <a:srgbClr val="99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sp>
          <p:nvSpPr>
            <p:cNvPr id="13317" name="Line 6"/>
            <p:cNvSpPr>
              <a:spLocks noChangeShapeType="1"/>
            </p:cNvSpPr>
            <p:nvPr/>
          </p:nvSpPr>
          <p:spPr bwMode="auto">
            <a:xfrm flipV="1">
              <a:off x="362" y="1412"/>
              <a:ext cx="523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3318" name="Oval 25"/>
            <p:cNvSpPr>
              <a:spLocks noChangeAspect="1" noChangeArrowheads="1"/>
            </p:cNvSpPr>
            <p:nvPr/>
          </p:nvSpPr>
          <p:spPr bwMode="auto">
            <a:xfrm>
              <a:off x="2879" y="1366"/>
              <a:ext cx="91" cy="9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  <p:sp>
          <p:nvSpPr>
            <p:cNvPr id="13319" name="Text Box 28"/>
            <p:cNvSpPr txBox="1">
              <a:spLocks noChangeArrowheads="1"/>
            </p:cNvSpPr>
            <p:nvPr/>
          </p:nvSpPr>
          <p:spPr bwMode="auto">
            <a:xfrm>
              <a:off x="1541" y="1003"/>
              <a:ext cx="317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800" b="1" i="1" smtClean="0">
                  <a:solidFill>
                    <a:srgbClr val="000000"/>
                  </a:solidFill>
                  <a:latin typeface="宋体" pitchFamily="2" charset="-122"/>
                </a:rPr>
                <a:t>F</a:t>
              </a:r>
            </a:p>
          </p:txBody>
        </p:sp>
        <p:sp>
          <p:nvSpPr>
            <p:cNvPr id="13320" name="Text Box 29"/>
            <p:cNvSpPr txBox="1">
              <a:spLocks noChangeArrowheads="1"/>
            </p:cNvSpPr>
            <p:nvPr/>
          </p:nvSpPr>
          <p:spPr bwMode="auto">
            <a:xfrm>
              <a:off x="4807" y="1003"/>
              <a:ext cx="793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2400" b="1" smtClean="0">
                  <a:solidFill>
                    <a:srgbClr val="FF0000"/>
                  </a:solidFill>
                  <a:latin typeface="宋体" pitchFamily="2" charset="-122"/>
                </a:rPr>
                <a:t>主轴</a:t>
              </a:r>
            </a:p>
          </p:txBody>
        </p:sp>
        <p:sp>
          <p:nvSpPr>
            <p:cNvPr id="13321" name="Oval 26"/>
            <p:cNvSpPr>
              <a:spLocks noChangeAspect="1" noChangeArrowheads="1"/>
            </p:cNvSpPr>
            <p:nvPr/>
          </p:nvSpPr>
          <p:spPr bwMode="auto">
            <a:xfrm>
              <a:off x="1668" y="1366"/>
              <a:ext cx="78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</p:grpSp>
      <p:sp>
        <p:nvSpPr>
          <p:cNvPr id="45" name="Text Box 70"/>
          <p:cNvSpPr txBox="1">
            <a:spLocks noChangeArrowheads="1"/>
          </p:cNvSpPr>
          <p:nvPr/>
        </p:nvSpPr>
        <p:spPr bwMode="auto">
          <a:xfrm>
            <a:off x="792165" y="4316017"/>
            <a:ext cx="63161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小结：</a:t>
            </a:r>
            <a:r>
              <a:rPr lang="zh-CN" altLang="zh-CN" sz="2800" b="1" smtClean="0">
                <a:solidFill>
                  <a:srgbClr val="FF0000"/>
                </a:solidFill>
                <a:latin typeface="宋体" pitchFamily="2" charset="-122"/>
              </a:rPr>
              <a:t>凸透镜对所有光都起会聚作用</a:t>
            </a: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。</a:t>
            </a:r>
          </a:p>
        </p:txBody>
      </p:sp>
      <p:grpSp>
        <p:nvGrpSpPr>
          <p:cNvPr id="42056" name="组合 42055"/>
          <p:cNvGrpSpPr>
            <a:grpSpLocks/>
          </p:cNvGrpSpPr>
          <p:nvPr/>
        </p:nvGrpSpPr>
        <p:grpSpPr bwMode="auto">
          <a:xfrm>
            <a:off x="2665420" y="870349"/>
            <a:ext cx="2124075" cy="983456"/>
            <a:chOff x="1679" y="1003"/>
            <a:chExt cx="1338" cy="826"/>
          </a:xfrm>
        </p:grpSpPr>
        <p:grpSp>
          <p:nvGrpSpPr>
            <p:cNvPr id="13324" name="组合 42035"/>
            <p:cNvGrpSpPr>
              <a:grpSpLocks/>
            </p:cNvGrpSpPr>
            <p:nvPr/>
          </p:nvGrpSpPr>
          <p:grpSpPr bwMode="auto">
            <a:xfrm>
              <a:off x="1723" y="1003"/>
              <a:ext cx="1260" cy="386"/>
              <a:chOff x="1723" y="1003"/>
              <a:chExt cx="1260" cy="386"/>
            </a:xfrm>
          </p:grpSpPr>
          <p:sp>
            <p:nvSpPr>
              <p:cNvPr id="13325" name="Freeform 20"/>
              <p:cNvSpPr>
                <a:spLocks noChangeArrowheads="1"/>
              </p:cNvSpPr>
              <p:nvPr/>
            </p:nvSpPr>
            <p:spPr bwMode="auto">
              <a:xfrm flipH="1" flipV="1">
                <a:off x="1723" y="1003"/>
                <a:ext cx="1260" cy="386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26" name="直接连接符 42032"/>
              <p:cNvSpPr>
                <a:spLocks noChangeShapeType="1"/>
              </p:cNvSpPr>
              <p:nvPr/>
            </p:nvSpPr>
            <p:spPr bwMode="auto">
              <a:xfrm flipV="1">
                <a:off x="2086" y="1207"/>
                <a:ext cx="159" cy="6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27" name="组合 42034"/>
            <p:cNvGrpSpPr>
              <a:grpSpLocks/>
            </p:cNvGrpSpPr>
            <p:nvPr/>
          </p:nvGrpSpPr>
          <p:grpSpPr bwMode="auto">
            <a:xfrm>
              <a:off x="1679" y="1412"/>
              <a:ext cx="1338" cy="417"/>
              <a:chOff x="1679" y="1412"/>
              <a:chExt cx="1338" cy="417"/>
            </a:xfrm>
          </p:grpSpPr>
          <p:sp>
            <p:nvSpPr>
              <p:cNvPr id="13328" name="Freeform 17"/>
              <p:cNvSpPr>
                <a:spLocks noChangeArrowheads="1"/>
              </p:cNvSpPr>
              <p:nvPr/>
            </p:nvSpPr>
            <p:spPr bwMode="auto">
              <a:xfrm>
                <a:off x="1679" y="1412"/>
                <a:ext cx="1338" cy="417"/>
              </a:xfrm>
              <a:custGeom>
                <a:avLst/>
                <a:gdLst>
                  <a:gd name="T0" fmla="*/ 1338 w 1338"/>
                  <a:gd name="T1" fmla="*/ 417 h 417"/>
                  <a:gd name="T2" fmla="*/ 1212 w 1338"/>
                  <a:gd name="T3" fmla="*/ 396 h 417"/>
                  <a:gd name="T4" fmla="*/ 0 w 1338"/>
                  <a:gd name="T5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8" h="417">
                    <a:moveTo>
                      <a:pt x="1338" y="417"/>
                    </a:moveTo>
                    <a:lnTo>
                      <a:pt x="1212" y="396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29" name="直接连接符 42033"/>
              <p:cNvSpPr>
                <a:spLocks noChangeShapeType="1"/>
              </p:cNvSpPr>
              <p:nvPr/>
            </p:nvSpPr>
            <p:spPr bwMode="auto">
              <a:xfrm>
                <a:off x="2109" y="1548"/>
                <a:ext cx="136" cy="4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30" name="组合 42045"/>
            <p:cNvGrpSpPr>
              <a:grpSpLocks/>
            </p:cNvGrpSpPr>
            <p:nvPr/>
          </p:nvGrpSpPr>
          <p:grpSpPr bwMode="auto">
            <a:xfrm>
              <a:off x="1700" y="1411"/>
              <a:ext cx="1278" cy="1"/>
              <a:chOff x="1700" y="1411"/>
              <a:chExt cx="1278" cy="1"/>
            </a:xfrm>
          </p:grpSpPr>
          <p:sp>
            <p:nvSpPr>
              <p:cNvPr id="13331" name="Line 23"/>
              <p:cNvSpPr>
                <a:spLocks noChangeShapeType="1"/>
              </p:cNvSpPr>
              <p:nvPr/>
            </p:nvSpPr>
            <p:spPr bwMode="auto">
              <a:xfrm flipH="1" flipV="1">
                <a:off x="1700" y="1411"/>
                <a:ext cx="127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32" name="直接连接符 42036"/>
              <p:cNvSpPr>
                <a:spLocks noChangeShapeType="1"/>
              </p:cNvSpPr>
              <p:nvPr/>
            </p:nvSpPr>
            <p:spPr bwMode="auto">
              <a:xfrm>
                <a:off x="2109" y="1412"/>
                <a:ext cx="113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42045" name="组合 42044"/>
          <p:cNvGrpSpPr>
            <a:grpSpLocks/>
          </p:cNvGrpSpPr>
          <p:nvPr/>
        </p:nvGrpSpPr>
        <p:grpSpPr bwMode="auto">
          <a:xfrm>
            <a:off x="4730750" y="870349"/>
            <a:ext cx="3297238" cy="972740"/>
            <a:chOff x="2980" y="1003"/>
            <a:chExt cx="2077" cy="817"/>
          </a:xfrm>
        </p:grpSpPr>
        <p:grpSp>
          <p:nvGrpSpPr>
            <p:cNvPr id="13334" name="组合 42042"/>
            <p:cNvGrpSpPr>
              <a:grpSpLocks/>
            </p:cNvGrpSpPr>
            <p:nvPr/>
          </p:nvGrpSpPr>
          <p:grpSpPr bwMode="auto">
            <a:xfrm>
              <a:off x="2993" y="1003"/>
              <a:ext cx="2064" cy="3"/>
              <a:chOff x="2993" y="1003"/>
              <a:chExt cx="2064" cy="3"/>
            </a:xfrm>
          </p:grpSpPr>
          <p:sp>
            <p:nvSpPr>
              <p:cNvPr id="13335" name="Line 8"/>
              <p:cNvSpPr>
                <a:spLocks noChangeShapeType="1"/>
              </p:cNvSpPr>
              <p:nvPr/>
            </p:nvSpPr>
            <p:spPr bwMode="auto">
              <a:xfrm flipH="1" flipV="1">
                <a:off x="2993" y="1006"/>
                <a:ext cx="2064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36" name="直接连接符 42038"/>
              <p:cNvSpPr>
                <a:spLocks noChangeShapeType="1"/>
              </p:cNvSpPr>
              <p:nvPr/>
            </p:nvSpPr>
            <p:spPr bwMode="auto">
              <a:xfrm>
                <a:off x="3787" y="1003"/>
                <a:ext cx="113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37" name="组合 42043"/>
            <p:cNvGrpSpPr>
              <a:grpSpLocks/>
            </p:cNvGrpSpPr>
            <p:nvPr/>
          </p:nvGrpSpPr>
          <p:grpSpPr bwMode="auto">
            <a:xfrm>
              <a:off x="2980" y="1412"/>
              <a:ext cx="2054" cy="4"/>
              <a:chOff x="2980" y="1412"/>
              <a:chExt cx="2054" cy="4"/>
            </a:xfrm>
          </p:grpSpPr>
          <p:sp>
            <p:nvSpPr>
              <p:cNvPr id="13338" name="Line 14"/>
              <p:cNvSpPr>
                <a:spLocks noChangeShapeType="1"/>
              </p:cNvSpPr>
              <p:nvPr/>
            </p:nvSpPr>
            <p:spPr bwMode="auto">
              <a:xfrm flipH="1" flipV="1">
                <a:off x="2980" y="1415"/>
                <a:ext cx="2054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39" name="直接连接符 42039"/>
              <p:cNvSpPr>
                <a:spLocks noChangeShapeType="1"/>
              </p:cNvSpPr>
              <p:nvPr/>
            </p:nvSpPr>
            <p:spPr bwMode="auto">
              <a:xfrm>
                <a:off x="3810" y="1412"/>
                <a:ext cx="113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40" name="组合 42041"/>
            <p:cNvGrpSpPr>
              <a:grpSpLocks/>
            </p:cNvGrpSpPr>
            <p:nvPr/>
          </p:nvGrpSpPr>
          <p:grpSpPr bwMode="auto">
            <a:xfrm>
              <a:off x="2993" y="1820"/>
              <a:ext cx="2064" cy="0"/>
              <a:chOff x="2993" y="1820"/>
              <a:chExt cx="2064" cy="0"/>
            </a:xfrm>
          </p:grpSpPr>
          <p:sp>
            <p:nvSpPr>
              <p:cNvPr id="13341" name="Line 11"/>
              <p:cNvSpPr>
                <a:spLocks noChangeShapeType="1"/>
              </p:cNvSpPr>
              <p:nvPr/>
            </p:nvSpPr>
            <p:spPr bwMode="auto">
              <a:xfrm flipH="1">
                <a:off x="2993" y="1820"/>
                <a:ext cx="2064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42" name="直接连接符 42040"/>
              <p:cNvSpPr>
                <a:spLocks noChangeShapeType="1"/>
              </p:cNvSpPr>
              <p:nvPr/>
            </p:nvSpPr>
            <p:spPr bwMode="auto">
              <a:xfrm>
                <a:off x="3810" y="1820"/>
                <a:ext cx="113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42054" name="组合 42053"/>
          <p:cNvGrpSpPr>
            <a:grpSpLocks/>
          </p:cNvGrpSpPr>
          <p:nvPr/>
        </p:nvGrpSpPr>
        <p:grpSpPr bwMode="auto">
          <a:xfrm>
            <a:off x="4464050" y="438151"/>
            <a:ext cx="1924050" cy="471488"/>
            <a:chOff x="2812" y="640"/>
            <a:chExt cx="1212" cy="396"/>
          </a:xfrm>
        </p:grpSpPr>
        <p:sp>
          <p:nvSpPr>
            <p:cNvPr id="13344" name="Freeform 17"/>
            <p:cNvSpPr>
              <a:spLocks noChangeArrowheads="1"/>
            </p:cNvSpPr>
            <p:nvPr/>
          </p:nvSpPr>
          <p:spPr bwMode="auto">
            <a:xfrm flipV="1">
              <a:off x="2812" y="640"/>
              <a:ext cx="1212" cy="396"/>
            </a:xfrm>
            <a:custGeom>
              <a:avLst/>
              <a:gdLst>
                <a:gd name="T0" fmla="*/ 1212 w 1212"/>
                <a:gd name="T1" fmla="*/ 396 h 396"/>
                <a:gd name="T2" fmla="*/ 0 w 1212"/>
                <a:gd name="T3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2" h="396">
                  <a:moveTo>
                    <a:pt x="1212" y="396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3345" name="任意多边形 42051"/>
            <p:cNvSpPr>
              <a:spLocks noChangeArrowheads="1"/>
            </p:cNvSpPr>
            <p:nvPr/>
          </p:nvSpPr>
          <p:spPr bwMode="auto">
            <a:xfrm>
              <a:off x="3515" y="754"/>
              <a:ext cx="182" cy="159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  <a:gd name="T4" fmla="*/ 21600 w 21600"/>
                <a:gd name="T5" fmla="*/ 21600 h 21600"/>
                <a:gd name="T6" fmla="*/ 32400 w 21600"/>
                <a:gd name="T7" fmla="*/ 0 h 21600"/>
                <a:gd name="T8" fmla="*/ 43200 w 21600"/>
                <a:gd name="T9" fmla="*/ 21600 h 21600"/>
                <a:gd name="T10" fmla="*/ 42648 w 21600"/>
                <a:gd name="T11" fmla="*/ 28436 h 21600"/>
                <a:gd name="T12" fmla="*/ 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21600" y="21600"/>
                  </a:moveTo>
                  <a:cubicBezTo>
                    <a:pt x="21600" y="9671"/>
                    <a:pt x="26435" y="0"/>
                    <a:pt x="32400" y="0"/>
                  </a:cubicBezTo>
                  <a:cubicBezTo>
                    <a:pt x="38365" y="0"/>
                    <a:pt x="43200" y="9671"/>
                    <a:pt x="43200" y="21600"/>
                  </a:cubicBezTo>
                  <a:cubicBezTo>
                    <a:pt x="43200" y="23991"/>
                    <a:pt x="43006" y="26290"/>
                    <a:pt x="42648" y="2843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2055" name="组合 42054"/>
          <p:cNvGrpSpPr>
            <a:grpSpLocks/>
          </p:cNvGrpSpPr>
          <p:nvPr/>
        </p:nvGrpSpPr>
        <p:grpSpPr bwMode="auto">
          <a:xfrm>
            <a:off x="4535488" y="1815703"/>
            <a:ext cx="1924050" cy="471488"/>
            <a:chOff x="2857" y="1797"/>
            <a:chExt cx="1212" cy="396"/>
          </a:xfrm>
        </p:grpSpPr>
        <p:sp>
          <p:nvSpPr>
            <p:cNvPr id="13347" name="Freeform 17"/>
            <p:cNvSpPr>
              <a:spLocks noChangeArrowheads="1"/>
            </p:cNvSpPr>
            <p:nvPr/>
          </p:nvSpPr>
          <p:spPr bwMode="auto">
            <a:xfrm>
              <a:off x="2857" y="1797"/>
              <a:ext cx="1212" cy="396"/>
            </a:xfrm>
            <a:custGeom>
              <a:avLst/>
              <a:gdLst>
                <a:gd name="T0" fmla="*/ 1212 w 1212"/>
                <a:gd name="T1" fmla="*/ 396 h 396"/>
                <a:gd name="T2" fmla="*/ 0 w 1212"/>
                <a:gd name="T3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2" h="396">
                  <a:moveTo>
                    <a:pt x="1212" y="396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3348" name="任意多边形 42052"/>
            <p:cNvSpPr>
              <a:spLocks noChangeArrowheads="1"/>
            </p:cNvSpPr>
            <p:nvPr/>
          </p:nvSpPr>
          <p:spPr bwMode="auto">
            <a:xfrm flipV="1">
              <a:off x="3538" y="1911"/>
              <a:ext cx="182" cy="159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  <a:gd name="T4" fmla="*/ 21600 w 21600"/>
                <a:gd name="T5" fmla="*/ 21600 h 21600"/>
                <a:gd name="T6" fmla="*/ 32400 w 21600"/>
                <a:gd name="T7" fmla="*/ 0 h 21600"/>
                <a:gd name="T8" fmla="*/ 43200 w 21600"/>
                <a:gd name="T9" fmla="*/ 21600 h 21600"/>
                <a:gd name="T10" fmla="*/ 42648 w 21600"/>
                <a:gd name="T11" fmla="*/ 28436 h 21600"/>
                <a:gd name="T12" fmla="*/ 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21600" y="21600"/>
                  </a:moveTo>
                  <a:cubicBezTo>
                    <a:pt x="21600" y="9671"/>
                    <a:pt x="26435" y="0"/>
                    <a:pt x="32400" y="0"/>
                  </a:cubicBezTo>
                  <a:cubicBezTo>
                    <a:pt x="38365" y="0"/>
                    <a:pt x="43200" y="9671"/>
                    <a:pt x="43200" y="21600"/>
                  </a:cubicBezTo>
                  <a:cubicBezTo>
                    <a:pt x="43200" y="23991"/>
                    <a:pt x="43006" y="26290"/>
                    <a:pt x="42648" y="2843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2142" name="组合 42141"/>
          <p:cNvGrpSpPr>
            <a:grpSpLocks/>
          </p:cNvGrpSpPr>
          <p:nvPr/>
        </p:nvGrpSpPr>
        <p:grpSpPr bwMode="auto">
          <a:xfrm>
            <a:off x="666750" y="2622949"/>
            <a:ext cx="7416800" cy="1193006"/>
            <a:chOff x="295" y="2156"/>
            <a:chExt cx="4672" cy="1002"/>
          </a:xfrm>
        </p:grpSpPr>
        <p:grpSp>
          <p:nvGrpSpPr>
            <p:cNvPr id="13350" name="组合 42058"/>
            <p:cNvGrpSpPr>
              <a:grpSpLocks/>
            </p:cNvGrpSpPr>
            <p:nvPr/>
          </p:nvGrpSpPr>
          <p:grpSpPr bwMode="auto">
            <a:xfrm>
              <a:off x="2183" y="2156"/>
              <a:ext cx="174" cy="1002"/>
              <a:chOff x="2517" y="1141"/>
              <a:chExt cx="136" cy="635"/>
            </a:xfrm>
          </p:grpSpPr>
          <p:sp>
            <p:nvSpPr>
              <p:cNvPr id="13351" name="xjhgx2"/>
              <p:cNvSpPr>
                <a:spLocks noChangeArrowheads="1"/>
              </p:cNvSpPr>
              <p:nvPr/>
            </p:nvSpPr>
            <p:spPr bwMode="auto">
              <a:xfrm>
                <a:off x="2517" y="1141"/>
                <a:ext cx="136" cy="635"/>
              </a:xfrm>
              <a:custGeom>
                <a:avLst/>
                <a:gdLst>
                  <a:gd name="T0" fmla="*/ 310 w 620"/>
                  <a:gd name="T1" fmla="*/ 0 h 4408"/>
                  <a:gd name="T2" fmla="*/ 237 w 620"/>
                  <a:gd name="T3" fmla="*/ 270 h 4408"/>
                  <a:gd name="T4" fmla="*/ 175 w 620"/>
                  <a:gd name="T5" fmla="*/ 542 h 4408"/>
                  <a:gd name="T6" fmla="*/ 121 w 620"/>
                  <a:gd name="T7" fmla="*/ 816 h 4408"/>
                  <a:gd name="T8" fmla="*/ 78 w 620"/>
                  <a:gd name="T9" fmla="*/ 1091 h 4408"/>
                  <a:gd name="T10" fmla="*/ 44 w 620"/>
                  <a:gd name="T11" fmla="*/ 1368 h 4408"/>
                  <a:gd name="T12" fmla="*/ 19 w 620"/>
                  <a:gd name="T13" fmla="*/ 1646 h 4408"/>
                  <a:gd name="T14" fmla="*/ 5 w 620"/>
                  <a:gd name="T15" fmla="*/ 1925 h 4408"/>
                  <a:gd name="T16" fmla="*/ 0 w 620"/>
                  <a:gd name="T17" fmla="*/ 2204 h 4408"/>
                  <a:gd name="T18" fmla="*/ 5 w 620"/>
                  <a:gd name="T19" fmla="*/ 2483 h 4408"/>
                  <a:gd name="T20" fmla="*/ 19 w 620"/>
                  <a:gd name="T21" fmla="*/ 2762 h 4408"/>
                  <a:gd name="T22" fmla="*/ 44 w 620"/>
                  <a:gd name="T23" fmla="*/ 3040 h 4408"/>
                  <a:gd name="T24" fmla="*/ 78 w 620"/>
                  <a:gd name="T25" fmla="*/ 3317 h 4408"/>
                  <a:gd name="T26" fmla="*/ 121 w 620"/>
                  <a:gd name="T27" fmla="*/ 3592 h 4408"/>
                  <a:gd name="T28" fmla="*/ 175 w 620"/>
                  <a:gd name="T29" fmla="*/ 3866 h 4408"/>
                  <a:gd name="T30" fmla="*/ 237 w 620"/>
                  <a:gd name="T31" fmla="*/ 4138 h 4408"/>
                  <a:gd name="T32" fmla="*/ 310 w 620"/>
                  <a:gd name="T33" fmla="*/ 4408 h 4408"/>
                  <a:gd name="T34" fmla="*/ 310 w 620"/>
                  <a:gd name="T35" fmla="*/ 4408 h 4408"/>
                  <a:gd name="T36" fmla="*/ 383 w 620"/>
                  <a:gd name="T37" fmla="*/ 4138 h 4408"/>
                  <a:gd name="T38" fmla="*/ 445 w 620"/>
                  <a:gd name="T39" fmla="*/ 3866 h 4408"/>
                  <a:gd name="T40" fmla="*/ 499 w 620"/>
                  <a:gd name="T41" fmla="*/ 3592 h 4408"/>
                  <a:gd name="T42" fmla="*/ 542 w 620"/>
                  <a:gd name="T43" fmla="*/ 3317 h 4408"/>
                  <a:gd name="T44" fmla="*/ 576 w 620"/>
                  <a:gd name="T45" fmla="*/ 3040 h 4408"/>
                  <a:gd name="T46" fmla="*/ 601 w 620"/>
                  <a:gd name="T47" fmla="*/ 2762 h 4408"/>
                  <a:gd name="T48" fmla="*/ 615 w 620"/>
                  <a:gd name="T49" fmla="*/ 2483 h 4408"/>
                  <a:gd name="T50" fmla="*/ 620 w 620"/>
                  <a:gd name="T51" fmla="*/ 2204 h 4408"/>
                  <a:gd name="T52" fmla="*/ 615 w 620"/>
                  <a:gd name="T53" fmla="*/ 1925 h 4408"/>
                  <a:gd name="T54" fmla="*/ 601 w 620"/>
                  <a:gd name="T55" fmla="*/ 1646 h 4408"/>
                  <a:gd name="T56" fmla="*/ 576 w 620"/>
                  <a:gd name="T57" fmla="*/ 1368 h 4408"/>
                  <a:gd name="T58" fmla="*/ 542 w 620"/>
                  <a:gd name="T59" fmla="*/ 1091 h 4408"/>
                  <a:gd name="T60" fmla="*/ 499 w 620"/>
                  <a:gd name="T61" fmla="*/ 816 h 4408"/>
                  <a:gd name="T62" fmla="*/ 445 w 620"/>
                  <a:gd name="T63" fmla="*/ 542 h 4408"/>
                  <a:gd name="T64" fmla="*/ 383 w 620"/>
                  <a:gd name="T65" fmla="*/ 270 h 4408"/>
                  <a:gd name="T66" fmla="*/ 310 w 620"/>
                  <a:gd name="T67" fmla="*/ 0 h 4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0" h="4408">
                    <a:moveTo>
                      <a:pt x="310" y="0"/>
                    </a:moveTo>
                    <a:lnTo>
                      <a:pt x="237" y="270"/>
                    </a:lnTo>
                    <a:lnTo>
                      <a:pt x="175" y="542"/>
                    </a:lnTo>
                    <a:lnTo>
                      <a:pt x="121" y="816"/>
                    </a:lnTo>
                    <a:lnTo>
                      <a:pt x="78" y="1091"/>
                    </a:lnTo>
                    <a:lnTo>
                      <a:pt x="44" y="1368"/>
                    </a:lnTo>
                    <a:lnTo>
                      <a:pt x="19" y="1646"/>
                    </a:lnTo>
                    <a:lnTo>
                      <a:pt x="5" y="1925"/>
                    </a:lnTo>
                    <a:lnTo>
                      <a:pt x="0" y="2204"/>
                    </a:lnTo>
                    <a:lnTo>
                      <a:pt x="5" y="2483"/>
                    </a:lnTo>
                    <a:lnTo>
                      <a:pt x="19" y="2762"/>
                    </a:lnTo>
                    <a:lnTo>
                      <a:pt x="44" y="3040"/>
                    </a:lnTo>
                    <a:lnTo>
                      <a:pt x="78" y="3317"/>
                    </a:lnTo>
                    <a:lnTo>
                      <a:pt x="121" y="3592"/>
                    </a:lnTo>
                    <a:lnTo>
                      <a:pt x="175" y="3866"/>
                    </a:lnTo>
                    <a:lnTo>
                      <a:pt x="237" y="4138"/>
                    </a:lnTo>
                    <a:lnTo>
                      <a:pt x="310" y="4408"/>
                    </a:lnTo>
                    <a:lnTo>
                      <a:pt x="383" y="4138"/>
                    </a:lnTo>
                    <a:lnTo>
                      <a:pt x="445" y="3866"/>
                    </a:lnTo>
                    <a:lnTo>
                      <a:pt x="499" y="3592"/>
                    </a:lnTo>
                    <a:lnTo>
                      <a:pt x="542" y="3317"/>
                    </a:lnTo>
                    <a:lnTo>
                      <a:pt x="576" y="3040"/>
                    </a:lnTo>
                    <a:lnTo>
                      <a:pt x="601" y="2762"/>
                    </a:lnTo>
                    <a:lnTo>
                      <a:pt x="615" y="2483"/>
                    </a:lnTo>
                    <a:lnTo>
                      <a:pt x="620" y="2204"/>
                    </a:lnTo>
                    <a:lnTo>
                      <a:pt x="615" y="1925"/>
                    </a:lnTo>
                    <a:lnTo>
                      <a:pt x="601" y="1646"/>
                    </a:lnTo>
                    <a:lnTo>
                      <a:pt x="576" y="1368"/>
                    </a:lnTo>
                    <a:lnTo>
                      <a:pt x="542" y="1091"/>
                    </a:lnTo>
                    <a:lnTo>
                      <a:pt x="499" y="816"/>
                    </a:lnTo>
                    <a:lnTo>
                      <a:pt x="445" y="542"/>
                    </a:lnTo>
                    <a:lnTo>
                      <a:pt x="383" y="270"/>
                    </a:lnTo>
                    <a:lnTo>
                      <a:pt x="31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9CCFF"/>
                  </a:gs>
                  <a:gs pos="100000">
                    <a:srgbClr val="D5FFFF"/>
                  </a:gs>
                </a:gsLst>
                <a:path path="rect">
                  <a:fillToRect l="50000" t="50000" r="50000" b="50000"/>
                </a:path>
              </a:gradFill>
              <a:ln w="19050">
                <a:solidFill>
                  <a:srgbClr val="2D5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52" name="直接连接符 42060"/>
              <p:cNvSpPr>
                <a:spLocks noChangeShapeType="1"/>
              </p:cNvSpPr>
              <p:nvPr/>
            </p:nvSpPr>
            <p:spPr bwMode="auto">
              <a:xfrm>
                <a:off x="2585" y="1162"/>
                <a:ext cx="0" cy="612"/>
              </a:xfrm>
              <a:prstGeom prst="line">
                <a:avLst/>
              </a:prstGeom>
              <a:noFill/>
              <a:ln w="12700">
                <a:solidFill>
                  <a:srgbClr val="99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sp>
          <p:nvSpPr>
            <p:cNvPr id="13353" name="Line 6"/>
            <p:cNvSpPr>
              <a:spLocks noChangeShapeType="1"/>
            </p:cNvSpPr>
            <p:nvPr/>
          </p:nvSpPr>
          <p:spPr bwMode="auto">
            <a:xfrm>
              <a:off x="295" y="2649"/>
              <a:ext cx="4672" cy="1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3354" name="Oval 25"/>
            <p:cNvSpPr>
              <a:spLocks noChangeAspect="1" noChangeArrowheads="1"/>
            </p:cNvSpPr>
            <p:nvPr/>
          </p:nvSpPr>
          <p:spPr bwMode="auto">
            <a:xfrm>
              <a:off x="2234" y="2636"/>
              <a:ext cx="43" cy="4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  <p:sp>
          <p:nvSpPr>
            <p:cNvPr id="13355" name="Text Box 28"/>
            <p:cNvSpPr txBox="1">
              <a:spLocks noChangeArrowheads="1"/>
            </p:cNvSpPr>
            <p:nvPr/>
          </p:nvSpPr>
          <p:spPr bwMode="auto">
            <a:xfrm>
              <a:off x="1202" y="2319"/>
              <a:ext cx="335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800" b="1" i="1" smtClean="0">
                  <a:solidFill>
                    <a:srgbClr val="000000"/>
                  </a:solidFill>
                  <a:latin typeface="宋体" pitchFamily="2" charset="-122"/>
                </a:rPr>
                <a:t>F</a:t>
              </a:r>
            </a:p>
          </p:txBody>
        </p:sp>
        <p:sp>
          <p:nvSpPr>
            <p:cNvPr id="13356" name="Oval 26"/>
            <p:cNvSpPr>
              <a:spLocks noChangeAspect="1" noChangeArrowheads="1"/>
            </p:cNvSpPr>
            <p:nvPr/>
          </p:nvSpPr>
          <p:spPr bwMode="auto">
            <a:xfrm>
              <a:off x="1292" y="2615"/>
              <a:ext cx="46" cy="45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</p:grpSp>
      <p:grpSp>
        <p:nvGrpSpPr>
          <p:cNvPr id="42132" name="组合 42131"/>
          <p:cNvGrpSpPr>
            <a:grpSpLocks/>
          </p:cNvGrpSpPr>
          <p:nvPr/>
        </p:nvGrpSpPr>
        <p:grpSpPr bwMode="auto">
          <a:xfrm>
            <a:off x="2538413" y="2793210"/>
            <a:ext cx="1377950" cy="821531"/>
            <a:chOff x="929" y="2387"/>
            <a:chExt cx="522" cy="522"/>
          </a:xfrm>
        </p:grpSpPr>
        <p:grpSp>
          <p:nvGrpSpPr>
            <p:cNvPr id="13358" name="组合 42069"/>
            <p:cNvGrpSpPr>
              <a:grpSpLocks/>
            </p:cNvGrpSpPr>
            <p:nvPr/>
          </p:nvGrpSpPr>
          <p:grpSpPr bwMode="auto">
            <a:xfrm>
              <a:off x="929" y="2387"/>
              <a:ext cx="492" cy="261"/>
              <a:chOff x="1723" y="1003"/>
              <a:chExt cx="1260" cy="386"/>
            </a:xfrm>
          </p:grpSpPr>
          <p:sp>
            <p:nvSpPr>
              <p:cNvPr id="13359" name="Freeform 20"/>
              <p:cNvSpPr>
                <a:spLocks noChangeArrowheads="1"/>
              </p:cNvSpPr>
              <p:nvPr/>
            </p:nvSpPr>
            <p:spPr bwMode="auto">
              <a:xfrm flipH="1" flipV="1">
                <a:off x="1723" y="1003"/>
                <a:ext cx="1260" cy="386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60" name="直接连接符 42071"/>
              <p:cNvSpPr>
                <a:spLocks noChangeShapeType="1"/>
              </p:cNvSpPr>
              <p:nvPr/>
            </p:nvSpPr>
            <p:spPr bwMode="auto">
              <a:xfrm flipV="1">
                <a:off x="2086" y="1207"/>
                <a:ext cx="159" cy="6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61" name="组合 42072"/>
            <p:cNvGrpSpPr>
              <a:grpSpLocks/>
            </p:cNvGrpSpPr>
            <p:nvPr/>
          </p:nvGrpSpPr>
          <p:grpSpPr bwMode="auto">
            <a:xfrm>
              <a:off x="935" y="2649"/>
              <a:ext cx="494" cy="260"/>
              <a:chOff x="1679" y="1412"/>
              <a:chExt cx="1338" cy="417"/>
            </a:xfrm>
          </p:grpSpPr>
          <p:sp>
            <p:nvSpPr>
              <p:cNvPr id="13362" name="Freeform 17"/>
              <p:cNvSpPr>
                <a:spLocks noChangeArrowheads="1"/>
              </p:cNvSpPr>
              <p:nvPr/>
            </p:nvSpPr>
            <p:spPr bwMode="auto">
              <a:xfrm>
                <a:off x="1679" y="1412"/>
                <a:ext cx="1338" cy="417"/>
              </a:xfrm>
              <a:custGeom>
                <a:avLst/>
                <a:gdLst>
                  <a:gd name="T0" fmla="*/ 1338 w 1338"/>
                  <a:gd name="T1" fmla="*/ 417 h 417"/>
                  <a:gd name="T2" fmla="*/ 1212 w 1338"/>
                  <a:gd name="T3" fmla="*/ 396 h 417"/>
                  <a:gd name="T4" fmla="*/ 0 w 1338"/>
                  <a:gd name="T5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8" h="417">
                    <a:moveTo>
                      <a:pt x="1338" y="417"/>
                    </a:moveTo>
                    <a:lnTo>
                      <a:pt x="1212" y="396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63" name="直接连接符 42074"/>
              <p:cNvSpPr>
                <a:spLocks noChangeShapeType="1"/>
              </p:cNvSpPr>
              <p:nvPr/>
            </p:nvSpPr>
            <p:spPr bwMode="auto">
              <a:xfrm>
                <a:off x="2109" y="1548"/>
                <a:ext cx="136" cy="4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64" name="组合 42130"/>
            <p:cNvGrpSpPr>
              <a:grpSpLocks/>
            </p:cNvGrpSpPr>
            <p:nvPr/>
          </p:nvGrpSpPr>
          <p:grpSpPr bwMode="auto">
            <a:xfrm>
              <a:off x="942" y="2648"/>
              <a:ext cx="509" cy="11"/>
              <a:chOff x="942" y="2648"/>
              <a:chExt cx="509" cy="11"/>
            </a:xfrm>
          </p:grpSpPr>
          <p:sp>
            <p:nvSpPr>
              <p:cNvPr id="13365" name="Line 23"/>
              <p:cNvSpPr>
                <a:spLocks noChangeShapeType="1"/>
              </p:cNvSpPr>
              <p:nvPr/>
            </p:nvSpPr>
            <p:spPr bwMode="auto">
              <a:xfrm flipH="1" flipV="1">
                <a:off x="942" y="2648"/>
                <a:ext cx="509" cy="1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66" name="直接连接符 42077"/>
              <p:cNvSpPr>
                <a:spLocks noChangeShapeType="1"/>
              </p:cNvSpPr>
              <p:nvPr/>
            </p:nvSpPr>
            <p:spPr bwMode="auto">
              <a:xfrm flipV="1">
                <a:off x="1066" y="2659"/>
                <a:ext cx="113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42143" name="组合 42142"/>
          <p:cNvGrpSpPr>
            <a:grpSpLocks/>
          </p:cNvGrpSpPr>
          <p:nvPr/>
        </p:nvGrpSpPr>
        <p:grpSpPr bwMode="auto">
          <a:xfrm>
            <a:off x="3763963" y="2638425"/>
            <a:ext cx="2660650" cy="1162050"/>
            <a:chOff x="2404" y="2341"/>
            <a:chExt cx="1676" cy="976"/>
          </a:xfrm>
        </p:grpSpPr>
        <p:grpSp>
          <p:nvGrpSpPr>
            <p:cNvPr id="13368" name="组合 42136"/>
            <p:cNvGrpSpPr>
              <a:grpSpLocks/>
            </p:cNvGrpSpPr>
            <p:nvPr/>
          </p:nvGrpSpPr>
          <p:grpSpPr bwMode="auto">
            <a:xfrm rot="-224448">
              <a:off x="2425" y="2341"/>
              <a:ext cx="1565" cy="0"/>
              <a:chOff x="2268" y="2228"/>
              <a:chExt cx="1565" cy="0"/>
            </a:xfrm>
          </p:grpSpPr>
          <p:sp>
            <p:nvSpPr>
              <p:cNvPr id="13369" name="Line 8"/>
              <p:cNvSpPr>
                <a:spLocks noChangeShapeType="1"/>
              </p:cNvSpPr>
              <p:nvPr/>
            </p:nvSpPr>
            <p:spPr bwMode="auto">
              <a:xfrm rot="-292449" flipH="1" flipV="1">
                <a:off x="2268" y="2228"/>
                <a:ext cx="1565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70" name="直接连接符 42081"/>
              <p:cNvSpPr>
                <a:spLocks noChangeShapeType="1"/>
              </p:cNvSpPr>
              <p:nvPr/>
            </p:nvSpPr>
            <p:spPr bwMode="auto">
              <a:xfrm rot="-292449">
                <a:off x="3066" y="2228"/>
                <a:ext cx="86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71" name="组合 42135"/>
            <p:cNvGrpSpPr>
              <a:grpSpLocks/>
            </p:cNvGrpSpPr>
            <p:nvPr/>
          </p:nvGrpSpPr>
          <p:grpSpPr bwMode="auto">
            <a:xfrm>
              <a:off x="2470" y="2830"/>
              <a:ext cx="1610" cy="0"/>
              <a:chOff x="3379" y="2455"/>
              <a:chExt cx="1610" cy="0"/>
            </a:xfrm>
          </p:grpSpPr>
          <p:sp>
            <p:nvSpPr>
              <p:cNvPr id="13372" name="Line 14"/>
              <p:cNvSpPr>
                <a:spLocks noChangeShapeType="1"/>
              </p:cNvSpPr>
              <p:nvPr/>
            </p:nvSpPr>
            <p:spPr bwMode="auto">
              <a:xfrm flipH="1">
                <a:off x="3379" y="2455"/>
                <a:ext cx="1610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73" name="直接连接符 42084"/>
              <p:cNvSpPr>
                <a:spLocks noChangeShapeType="1"/>
              </p:cNvSpPr>
              <p:nvPr/>
            </p:nvSpPr>
            <p:spPr bwMode="auto">
              <a:xfrm>
                <a:off x="4195" y="2455"/>
                <a:ext cx="104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3374" name="组合 42137"/>
            <p:cNvGrpSpPr>
              <a:grpSpLocks/>
            </p:cNvGrpSpPr>
            <p:nvPr/>
          </p:nvGrpSpPr>
          <p:grpSpPr bwMode="auto">
            <a:xfrm>
              <a:off x="2404" y="3317"/>
              <a:ext cx="1617" cy="0"/>
              <a:chOff x="2247" y="3158"/>
              <a:chExt cx="1617" cy="0"/>
            </a:xfrm>
          </p:grpSpPr>
          <p:sp>
            <p:nvSpPr>
              <p:cNvPr id="13375" name="Line 11"/>
              <p:cNvSpPr>
                <a:spLocks noChangeShapeType="1"/>
              </p:cNvSpPr>
              <p:nvPr/>
            </p:nvSpPr>
            <p:spPr bwMode="auto">
              <a:xfrm rot="673330" flipH="1" flipV="1">
                <a:off x="2247" y="3158"/>
                <a:ext cx="1617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3376" name="直接连接符 42087"/>
              <p:cNvSpPr>
                <a:spLocks noChangeShapeType="1"/>
              </p:cNvSpPr>
              <p:nvPr/>
            </p:nvSpPr>
            <p:spPr bwMode="auto">
              <a:xfrm rot="673330" flipV="1">
                <a:off x="3016" y="3158"/>
                <a:ext cx="89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42108" name="组合 42107"/>
          <p:cNvGrpSpPr>
            <a:grpSpLocks/>
          </p:cNvGrpSpPr>
          <p:nvPr/>
        </p:nvGrpSpPr>
        <p:grpSpPr bwMode="auto">
          <a:xfrm>
            <a:off x="3563945" y="2384824"/>
            <a:ext cx="1711325" cy="373856"/>
            <a:chOff x="1306" y="2128"/>
            <a:chExt cx="703" cy="237"/>
          </a:xfrm>
        </p:grpSpPr>
        <p:sp>
          <p:nvSpPr>
            <p:cNvPr id="13378" name="Freeform 17"/>
            <p:cNvSpPr>
              <a:spLocks noChangeArrowheads="1"/>
            </p:cNvSpPr>
            <p:nvPr/>
          </p:nvSpPr>
          <p:spPr bwMode="auto">
            <a:xfrm rot="21094966" flipV="1">
              <a:off x="1306" y="2128"/>
              <a:ext cx="703" cy="237"/>
            </a:xfrm>
            <a:custGeom>
              <a:avLst/>
              <a:gdLst>
                <a:gd name="T0" fmla="*/ 1212 w 1212"/>
                <a:gd name="T1" fmla="*/ 396 h 396"/>
                <a:gd name="T2" fmla="*/ 0 w 1212"/>
                <a:gd name="T3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2" h="396">
                  <a:moveTo>
                    <a:pt x="1212" y="396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3379" name="任意多边形 42090"/>
            <p:cNvSpPr>
              <a:spLocks noChangeArrowheads="1"/>
            </p:cNvSpPr>
            <p:nvPr/>
          </p:nvSpPr>
          <p:spPr bwMode="auto">
            <a:xfrm>
              <a:off x="1746" y="2137"/>
              <a:ext cx="182" cy="159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  <a:gd name="T4" fmla="*/ 21600 w 21600"/>
                <a:gd name="T5" fmla="*/ 21600 h 21600"/>
                <a:gd name="T6" fmla="*/ 32400 w 21600"/>
                <a:gd name="T7" fmla="*/ 0 h 21600"/>
                <a:gd name="T8" fmla="*/ 43200 w 21600"/>
                <a:gd name="T9" fmla="*/ 21600 h 21600"/>
                <a:gd name="T10" fmla="*/ 42648 w 21600"/>
                <a:gd name="T11" fmla="*/ 28436 h 21600"/>
                <a:gd name="T12" fmla="*/ 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21600" y="21600"/>
                  </a:moveTo>
                  <a:cubicBezTo>
                    <a:pt x="21600" y="9671"/>
                    <a:pt x="26435" y="0"/>
                    <a:pt x="32400" y="0"/>
                  </a:cubicBezTo>
                  <a:cubicBezTo>
                    <a:pt x="38365" y="0"/>
                    <a:pt x="43200" y="9671"/>
                    <a:pt x="43200" y="21600"/>
                  </a:cubicBezTo>
                  <a:cubicBezTo>
                    <a:pt x="43200" y="23991"/>
                    <a:pt x="43006" y="26290"/>
                    <a:pt x="42648" y="2843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2107" name="组合 42106"/>
          <p:cNvGrpSpPr>
            <a:grpSpLocks/>
          </p:cNvGrpSpPr>
          <p:nvPr/>
        </p:nvGrpSpPr>
        <p:grpSpPr bwMode="auto">
          <a:xfrm>
            <a:off x="3476628" y="3649269"/>
            <a:ext cx="1878013" cy="394097"/>
            <a:chOff x="1270" y="2931"/>
            <a:chExt cx="772" cy="250"/>
          </a:xfrm>
        </p:grpSpPr>
        <p:sp>
          <p:nvSpPr>
            <p:cNvPr id="13381" name="Freeform 17"/>
            <p:cNvSpPr>
              <a:spLocks noChangeArrowheads="1"/>
            </p:cNvSpPr>
            <p:nvPr/>
          </p:nvSpPr>
          <p:spPr bwMode="auto">
            <a:xfrm rot="625338">
              <a:off x="1270" y="2931"/>
              <a:ext cx="772" cy="250"/>
            </a:xfrm>
            <a:custGeom>
              <a:avLst/>
              <a:gdLst>
                <a:gd name="T0" fmla="*/ 1212 w 1212"/>
                <a:gd name="T1" fmla="*/ 396 h 396"/>
                <a:gd name="T2" fmla="*/ 0 w 1212"/>
                <a:gd name="T3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2" h="396">
                  <a:moveTo>
                    <a:pt x="1212" y="396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3382" name="任意多边形 42093"/>
            <p:cNvSpPr>
              <a:spLocks noChangeArrowheads="1"/>
            </p:cNvSpPr>
            <p:nvPr/>
          </p:nvSpPr>
          <p:spPr bwMode="auto">
            <a:xfrm rot="336766" flipV="1">
              <a:off x="1723" y="2999"/>
              <a:ext cx="182" cy="159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  <a:gd name="T4" fmla="*/ 21600 w 21600"/>
                <a:gd name="T5" fmla="*/ 21600 h 21600"/>
                <a:gd name="T6" fmla="*/ 32400 w 21600"/>
                <a:gd name="T7" fmla="*/ 0 h 21600"/>
                <a:gd name="T8" fmla="*/ 43200 w 21600"/>
                <a:gd name="T9" fmla="*/ 21600 h 21600"/>
                <a:gd name="T10" fmla="*/ 42648 w 21600"/>
                <a:gd name="T11" fmla="*/ 28436 h 21600"/>
                <a:gd name="T12" fmla="*/ 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21600" y="21600"/>
                  </a:moveTo>
                  <a:cubicBezTo>
                    <a:pt x="21600" y="9671"/>
                    <a:pt x="26435" y="0"/>
                    <a:pt x="32400" y="0"/>
                  </a:cubicBezTo>
                  <a:cubicBezTo>
                    <a:pt x="38365" y="0"/>
                    <a:pt x="43200" y="9671"/>
                    <a:pt x="43200" y="21600"/>
                  </a:cubicBezTo>
                  <a:cubicBezTo>
                    <a:pt x="43200" y="23991"/>
                    <a:pt x="43006" y="26290"/>
                    <a:pt x="42648" y="2843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08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2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4"/>
          <p:cNvSpPr txBox="1"/>
          <p:nvPr/>
        </p:nvSpPr>
        <p:spPr>
          <a:xfrm>
            <a:off x="428625" y="535781"/>
            <a:ext cx="2808288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2D2D89">
                    <a:lumMod val="50000"/>
                  </a:srgbClr>
                </a:solidFill>
                <a:latin typeface="Times New Roman" panose="02020603050405020304" pitchFamily="18" charset="0"/>
                <a:sym typeface="+mn-ea"/>
              </a:rPr>
              <a:t>3.凹透镜：</a:t>
            </a:r>
          </a:p>
        </p:txBody>
      </p:sp>
      <p:sp>
        <p:nvSpPr>
          <p:cNvPr id="70699" name="Text Box 43"/>
          <p:cNvSpPr txBox="1"/>
          <p:nvPr/>
        </p:nvSpPr>
        <p:spPr>
          <a:xfrm>
            <a:off x="2046288" y="529828"/>
            <a:ext cx="4608512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2D2D89">
                    <a:lumMod val="50000"/>
                  </a:srgbClr>
                </a:solidFill>
                <a:latin typeface="Times New Roman" panose="02020603050405020304" pitchFamily="18" charset="0"/>
                <a:sym typeface="+mn-ea"/>
              </a:rPr>
              <a:t>对光线有发散作用</a:t>
            </a:r>
          </a:p>
        </p:txBody>
      </p:sp>
      <p:grpSp>
        <p:nvGrpSpPr>
          <p:cNvPr id="49164" name="组合 49163"/>
          <p:cNvGrpSpPr>
            <a:grpSpLocks/>
          </p:cNvGrpSpPr>
          <p:nvPr/>
        </p:nvGrpSpPr>
        <p:grpSpPr bwMode="auto">
          <a:xfrm>
            <a:off x="1350963" y="797720"/>
            <a:ext cx="6900862" cy="3544491"/>
            <a:chOff x="453" y="414"/>
            <a:chExt cx="4922" cy="3402"/>
          </a:xfrm>
        </p:grpSpPr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453" y="1706"/>
              <a:ext cx="1974" cy="772"/>
            </a:xfrm>
            <a:prstGeom prst="rect">
              <a:avLst/>
            </a:prstGeom>
            <a:solidFill>
              <a:srgbClr val="B4A9E9">
                <a:alpha val="7899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smtClean="0">
                <a:solidFill>
                  <a:srgbClr val="000000"/>
                </a:solidFill>
                <a:latin typeface="宋体" pitchFamily="2" charset="-122"/>
              </a:endParaRPr>
            </a:p>
          </p:txBody>
        </p:sp>
        <p:sp>
          <p:nvSpPr>
            <p:cNvPr id="15365" name="AutoShape 3"/>
            <p:cNvSpPr>
              <a:spLocks noChangeArrowheads="1"/>
            </p:cNvSpPr>
            <p:nvPr/>
          </p:nvSpPr>
          <p:spPr bwMode="auto">
            <a:xfrm>
              <a:off x="2404" y="414"/>
              <a:ext cx="2971" cy="3402"/>
            </a:xfrm>
            <a:custGeom>
              <a:avLst/>
              <a:gdLst>
                <a:gd name="T0" fmla="*/ 2971 w 2971"/>
                <a:gd name="T1" fmla="*/ 0 h 3402"/>
                <a:gd name="T2" fmla="*/ 10 w 2971"/>
                <a:gd name="T3" fmla="*/ 1296 h 3402"/>
                <a:gd name="T4" fmla="*/ 0 w 2971"/>
                <a:gd name="T5" fmla="*/ 2046 h 3402"/>
                <a:gd name="T6" fmla="*/ 2971 w 2971"/>
                <a:gd name="T7" fmla="*/ 3402 h 3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1" h="3402">
                  <a:moveTo>
                    <a:pt x="2971" y="0"/>
                  </a:moveTo>
                  <a:lnTo>
                    <a:pt x="10" y="1296"/>
                  </a:lnTo>
                  <a:lnTo>
                    <a:pt x="0" y="2046"/>
                  </a:lnTo>
                  <a:lnTo>
                    <a:pt x="2971" y="3402"/>
                  </a:lnTo>
                  <a:close/>
                </a:path>
              </a:pathLst>
            </a:custGeom>
            <a:gradFill rotWithShape="1">
              <a:gsLst>
                <a:gs pos="0">
                  <a:srgbClr val="BFB6E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9167" name="组合 49166"/>
          <p:cNvGrpSpPr>
            <a:grpSpLocks/>
          </p:cNvGrpSpPr>
          <p:nvPr/>
        </p:nvGrpSpPr>
        <p:grpSpPr bwMode="auto">
          <a:xfrm>
            <a:off x="1389069" y="1279922"/>
            <a:ext cx="6169025" cy="2600325"/>
            <a:chOff x="499" y="890"/>
            <a:chExt cx="4400" cy="2495"/>
          </a:xfrm>
        </p:grpSpPr>
        <p:grpSp>
          <p:nvGrpSpPr>
            <p:cNvPr id="15367" name="组合 49167"/>
            <p:cNvGrpSpPr>
              <a:grpSpLocks/>
            </p:cNvGrpSpPr>
            <p:nvPr/>
          </p:nvGrpSpPr>
          <p:grpSpPr bwMode="auto">
            <a:xfrm>
              <a:off x="2404" y="890"/>
              <a:ext cx="2495" cy="2495"/>
              <a:chOff x="2426" y="890"/>
              <a:chExt cx="2495" cy="2495"/>
            </a:xfrm>
          </p:grpSpPr>
          <p:grpSp>
            <p:nvGrpSpPr>
              <p:cNvPr id="15368" name="组合 49168"/>
              <p:cNvGrpSpPr>
                <a:grpSpLocks/>
              </p:cNvGrpSpPr>
              <p:nvPr/>
            </p:nvGrpSpPr>
            <p:grpSpPr bwMode="auto">
              <a:xfrm>
                <a:off x="2426" y="890"/>
                <a:ext cx="1951" cy="862"/>
                <a:chOff x="2427" y="514"/>
                <a:chExt cx="1629" cy="1227"/>
              </a:xfrm>
            </p:grpSpPr>
            <p:sp>
              <p:nvSpPr>
                <p:cNvPr id="76816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427" y="1306"/>
                  <a:ext cx="563" cy="43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tailEnd type="triangle" w="lg" len="lg"/>
                </a:ln>
                <a:effectLst/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CN" altLang="en-US" sz="2800" b="1">
                    <a:solidFill>
                      <a:srgbClr val="000000"/>
                    </a:solidFill>
                    <a:latin typeface="宋体"/>
                  </a:endParaRPr>
                </a:p>
              </p:txBody>
            </p:sp>
            <p:sp>
              <p:nvSpPr>
                <p:cNvPr id="15370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896" y="514"/>
                  <a:ext cx="1160" cy="859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5371" name="组合 49171"/>
              <p:cNvGrpSpPr>
                <a:grpSpLocks/>
              </p:cNvGrpSpPr>
              <p:nvPr/>
            </p:nvGrpSpPr>
            <p:grpSpPr bwMode="auto">
              <a:xfrm>
                <a:off x="2426" y="1412"/>
                <a:ext cx="2495" cy="507"/>
                <a:chOff x="2427" y="903"/>
                <a:chExt cx="2271" cy="1006"/>
              </a:xfrm>
            </p:grpSpPr>
            <p:sp>
              <p:nvSpPr>
                <p:cNvPr id="76817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2427" y="1642"/>
                  <a:ext cx="627" cy="267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tailEnd type="triangle" w="lg" len="lg"/>
                </a:ln>
                <a:effectLst/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CN" altLang="en-US" sz="2800" b="1">
                    <a:solidFill>
                      <a:srgbClr val="000000"/>
                    </a:solidFill>
                    <a:latin typeface="宋体"/>
                  </a:endParaRPr>
                </a:p>
              </p:txBody>
            </p:sp>
            <p:sp>
              <p:nvSpPr>
                <p:cNvPr id="15373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2896" y="903"/>
                  <a:ext cx="1802" cy="805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5374" name="组合 49174"/>
              <p:cNvGrpSpPr>
                <a:grpSpLocks/>
              </p:cNvGrpSpPr>
              <p:nvPr/>
            </p:nvGrpSpPr>
            <p:grpSpPr bwMode="auto">
              <a:xfrm>
                <a:off x="2427" y="2108"/>
                <a:ext cx="2260" cy="7"/>
                <a:chOff x="2427" y="2069"/>
                <a:chExt cx="2260" cy="7"/>
              </a:xfrm>
            </p:grpSpPr>
            <p:sp>
              <p:nvSpPr>
                <p:cNvPr id="76818" name="Line 18"/>
                <p:cNvSpPr>
                  <a:spLocks noChangeShapeType="1"/>
                </p:cNvSpPr>
                <p:nvPr/>
              </p:nvSpPr>
              <p:spPr bwMode="auto">
                <a:xfrm>
                  <a:off x="2427" y="2076"/>
                  <a:ext cx="657" cy="0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tailEnd type="triangle" w="lg" len="lg"/>
                </a:ln>
                <a:effectLst/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CN" altLang="en-US" sz="2800" b="1">
                    <a:solidFill>
                      <a:srgbClr val="000000"/>
                    </a:solidFill>
                    <a:latin typeface="宋体"/>
                  </a:endParaRPr>
                </a:p>
              </p:txBody>
            </p:sp>
            <p:sp>
              <p:nvSpPr>
                <p:cNvPr id="15376" name="Line 34"/>
                <p:cNvSpPr>
                  <a:spLocks noChangeShapeType="1"/>
                </p:cNvSpPr>
                <p:nvPr/>
              </p:nvSpPr>
              <p:spPr bwMode="auto">
                <a:xfrm>
                  <a:off x="2948" y="2069"/>
                  <a:ext cx="1739" cy="0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5377" name="组合 49177"/>
              <p:cNvGrpSpPr>
                <a:grpSpLocks/>
              </p:cNvGrpSpPr>
              <p:nvPr/>
            </p:nvGrpSpPr>
            <p:grpSpPr bwMode="auto">
              <a:xfrm>
                <a:off x="2426" y="2273"/>
                <a:ext cx="2291" cy="522"/>
                <a:chOff x="2427" y="2244"/>
                <a:chExt cx="2381" cy="905"/>
              </a:xfrm>
            </p:grpSpPr>
            <p:sp>
              <p:nvSpPr>
                <p:cNvPr id="76819" name="Line 19"/>
                <p:cNvSpPr>
                  <a:spLocks noChangeShapeType="1"/>
                </p:cNvSpPr>
                <p:nvPr/>
              </p:nvSpPr>
              <p:spPr bwMode="auto">
                <a:xfrm>
                  <a:off x="2426" y="2245"/>
                  <a:ext cx="626" cy="234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tailEnd type="triangle" w="lg" len="lg"/>
                </a:ln>
                <a:effectLst/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CN" altLang="en-US" sz="2800" b="1">
                    <a:solidFill>
                      <a:srgbClr val="000000"/>
                    </a:solidFill>
                    <a:latin typeface="宋体"/>
                  </a:endParaRPr>
                </a:p>
              </p:txBody>
            </p:sp>
            <p:sp>
              <p:nvSpPr>
                <p:cNvPr id="15379" name="Line 35"/>
                <p:cNvSpPr>
                  <a:spLocks noChangeShapeType="1"/>
                </p:cNvSpPr>
                <p:nvPr/>
              </p:nvSpPr>
              <p:spPr bwMode="auto">
                <a:xfrm>
                  <a:off x="2959" y="2445"/>
                  <a:ext cx="1849" cy="704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5380" name="组合 49180"/>
              <p:cNvGrpSpPr>
                <a:grpSpLocks/>
              </p:cNvGrpSpPr>
              <p:nvPr/>
            </p:nvGrpSpPr>
            <p:grpSpPr bwMode="auto">
              <a:xfrm>
                <a:off x="2426" y="2455"/>
                <a:ext cx="2110" cy="930"/>
                <a:chOff x="2427" y="2411"/>
                <a:chExt cx="2162" cy="1609"/>
              </a:xfrm>
            </p:grpSpPr>
            <p:sp>
              <p:nvSpPr>
                <p:cNvPr id="76820" name="Line 20"/>
                <p:cNvSpPr>
                  <a:spLocks noChangeShapeType="1"/>
                </p:cNvSpPr>
                <p:nvPr/>
              </p:nvSpPr>
              <p:spPr bwMode="auto">
                <a:xfrm>
                  <a:off x="2426" y="2411"/>
                  <a:ext cx="533" cy="403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tailEnd type="triangle" w="lg" len="lg"/>
                </a:ln>
                <a:effectLst/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CN" altLang="en-US" sz="2800" b="1">
                    <a:solidFill>
                      <a:srgbClr val="000000"/>
                    </a:solidFill>
                    <a:latin typeface="宋体"/>
                  </a:endParaRPr>
                </a:p>
              </p:txBody>
            </p:sp>
            <p:sp>
              <p:nvSpPr>
                <p:cNvPr id="15382" name="Line 36"/>
                <p:cNvSpPr>
                  <a:spLocks noChangeShapeType="1"/>
                </p:cNvSpPr>
                <p:nvPr/>
              </p:nvSpPr>
              <p:spPr bwMode="auto">
                <a:xfrm>
                  <a:off x="2865" y="2747"/>
                  <a:ext cx="1724" cy="1273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</p:grpSp>
        <p:grpSp>
          <p:nvGrpSpPr>
            <p:cNvPr id="15383" name="组合 49183"/>
            <p:cNvGrpSpPr>
              <a:grpSpLocks/>
            </p:cNvGrpSpPr>
            <p:nvPr/>
          </p:nvGrpSpPr>
          <p:grpSpPr bwMode="auto">
            <a:xfrm>
              <a:off x="499" y="1752"/>
              <a:ext cx="1928" cy="703"/>
              <a:chOff x="0" y="1661"/>
              <a:chExt cx="2472" cy="907"/>
            </a:xfrm>
          </p:grpSpPr>
          <p:sp>
            <p:nvSpPr>
              <p:cNvPr id="76806" name="Line 6"/>
              <p:cNvSpPr>
                <a:spLocks noChangeShapeType="1"/>
              </p:cNvSpPr>
              <p:nvPr/>
            </p:nvSpPr>
            <p:spPr bwMode="auto">
              <a:xfrm>
                <a:off x="1247" y="1889"/>
                <a:ext cx="1225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07" name="Line 7"/>
              <p:cNvSpPr>
                <a:spLocks noChangeShapeType="1"/>
              </p:cNvSpPr>
              <p:nvPr/>
            </p:nvSpPr>
            <p:spPr bwMode="auto">
              <a:xfrm>
                <a:off x="1247" y="1662"/>
                <a:ext cx="1225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08" name="Line 8"/>
              <p:cNvSpPr>
                <a:spLocks noChangeShapeType="1"/>
              </p:cNvSpPr>
              <p:nvPr/>
            </p:nvSpPr>
            <p:spPr bwMode="auto">
              <a:xfrm>
                <a:off x="1247" y="2341"/>
                <a:ext cx="1225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09" name="Line 9"/>
              <p:cNvSpPr>
                <a:spLocks noChangeShapeType="1"/>
              </p:cNvSpPr>
              <p:nvPr/>
            </p:nvSpPr>
            <p:spPr bwMode="auto">
              <a:xfrm>
                <a:off x="1202" y="2568"/>
                <a:ext cx="1270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10" name="Line 10"/>
              <p:cNvSpPr>
                <a:spLocks noChangeShapeType="1"/>
              </p:cNvSpPr>
              <p:nvPr/>
            </p:nvSpPr>
            <p:spPr bwMode="auto">
              <a:xfrm>
                <a:off x="1247" y="2116"/>
                <a:ext cx="1179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23" name="Line 23"/>
              <p:cNvSpPr>
                <a:spLocks noChangeShapeType="1"/>
              </p:cNvSpPr>
              <p:nvPr/>
            </p:nvSpPr>
            <p:spPr bwMode="auto">
              <a:xfrm>
                <a:off x="0" y="1662"/>
                <a:ext cx="1292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tailEnd type="triangle" w="lg" len="lg"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24" name="Line 24"/>
              <p:cNvSpPr>
                <a:spLocks noChangeShapeType="1"/>
              </p:cNvSpPr>
              <p:nvPr/>
            </p:nvSpPr>
            <p:spPr bwMode="auto">
              <a:xfrm>
                <a:off x="0" y="1889"/>
                <a:ext cx="1292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tailEnd type="triangle" w="lg" len="lg"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25" name="Line 25"/>
              <p:cNvSpPr>
                <a:spLocks noChangeShapeType="1"/>
              </p:cNvSpPr>
              <p:nvPr/>
            </p:nvSpPr>
            <p:spPr bwMode="auto">
              <a:xfrm>
                <a:off x="0" y="2116"/>
                <a:ext cx="1292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tailEnd type="triangle" w="lg" len="lg"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26" name="Line 26"/>
              <p:cNvSpPr>
                <a:spLocks noChangeShapeType="1"/>
              </p:cNvSpPr>
              <p:nvPr/>
            </p:nvSpPr>
            <p:spPr bwMode="auto">
              <a:xfrm>
                <a:off x="0" y="2341"/>
                <a:ext cx="1292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tailEnd type="triangle" w="lg" len="lg"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  <p:sp>
            <p:nvSpPr>
              <p:cNvPr id="76827" name="Line 27"/>
              <p:cNvSpPr>
                <a:spLocks noChangeShapeType="1"/>
              </p:cNvSpPr>
              <p:nvPr/>
            </p:nvSpPr>
            <p:spPr bwMode="auto">
              <a:xfrm>
                <a:off x="0" y="2568"/>
                <a:ext cx="1292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tailEnd type="triangle" w="lg" len="lg"/>
              </a:ln>
              <a:effectLst/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800" b="1">
                  <a:solidFill>
                    <a:srgbClr val="000000"/>
                  </a:solidFill>
                  <a:latin typeface="宋体"/>
                </a:endParaRPr>
              </a:p>
            </p:txBody>
          </p:sp>
        </p:grpSp>
      </p:grpSp>
      <p:grpSp>
        <p:nvGrpSpPr>
          <p:cNvPr id="49198" name="组合 49197"/>
          <p:cNvGrpSpPr>
            <a:grpSpLocks/>
          </p:cNvGrpSpPr>
          <p:nvPr/>
        </p:nvGrpSpPr>
        <p:grpSpPr bwMode="auto">
          <a:xfrm>
            <a:off x="920753" y="1878810"/>
            <a:ext cx="7185025" cy="1322785"/>
            <a:chOff x="703" y="2050"/>
            <a:chExt cx="4526" cy="1111"/>
          </a:xfrm>
        </p:grpSpPr>
        <p:sp>
          <p:nvSpPr>
            <p:cNvPr id="76805" name="Line 5"/>
            <p:cNvSpPr>
              <a:spLocks noChangeShapeType="1"/>
            </p:cNvSpPr>
            <p:nvPr/>
          </p:nvSpPr>
          <p:spPr bwMode="auto">
            <a:xfrm>
              <a:off x="703" y="2614"/>
              <a:ext cx="4526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</a:ln>
            <a:effectLst/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800" b="1">
                <a:solidFill>
                  <a:srgbClr val="000000"/>
                </a:solidFill>
                <a:latin typeface="宋体"/>
              </a:endParaRPr>
            </a:p>
          </p:txBody>
        </p:sp>
        <p:grpSp>
          <p:nvGrpSpPr>
            <p:cNvPr id="15396" name="组合 49196"/>
            <p:cNvGrpSpPr>
              <a:grpSpLocks/>
            </p:cNvGrpSpPr>
            <p:nvPr/>
          </p:nvGrpSpPr>
          <p:grpSpPr bwMode="auto">
            <a:xfrm>
              <a:off x="2566" y="2050"/>
              <a:ext cx="220" cy="1111"/>
              <a:chOff x="2575" y="2050"/>
              <a:chExt cx="220" cy="1111"/>
            </a:xfrm>
          </p:grpSpPr>
          <p:sp>
            <p:nvSpPr>
              <p:cNvPr id="15397" name="xjhgx3"/>
              <p:cNvSpPr>
                <a:spLocks noChangeArrowheads="1"/>
              </p:cNvSpPr>
              <p:nvPr/>
            </p:nvSpPr>
            <p:spPr bwMode="auto">
              <a:xfrm>
                <a:off x="2575" y="2050"/>
                <a:ext cx="220" cy="1111"/>
              </a:xfrm>
              <a:custGeom>
                <a:avLst/>
                <a:gdLst>
                  <a:gd name="T0" fmla="*/ 980 w 980"/>
                  <a:gd name="T1" fmla="*/ 0 h 4408"/>
                  <a:gd name="T2" fmla="*/ 907 w 980"/>
                  <a:gd name="T3" fmla="*/ 270 h 4408"/>
                  <a:gd name="T4" fmla="*/ 845 w 980"/>
                  <a:gd name="T5" fmla="*/ 542 h 4408"/>
                  <a:gd name="T6" fmla="*/ 791 w 980"/>
                  <a:gd name="T7" fmla="*/ 816 h 4408"/>
                  <a:gd name="T8" fmla="*/ 748 w 980"/>
                  <a:gd name="T9" fmla="*/ 1091 h 4408"/>
                  <a:gd name="T10" fmla="*/ 714 w 980"/>
                  <a:gd name="T11" fmla="*/ 1368 h 4408"/>
                  <a:gd name="T12" fmla="*/ 689 w 980"/>
                  <a:gd name="T13" fmla="*/ 1646 h 4408"/>
                  <a:gd name="T14" fmla="*/ 675 w 980"/>
                  <a:gd name="T15" fmla="*/ 1925 h 4408"/>
                  <a:gd name="T16" fmla="*/ 670 w 980"/>
                  <a:gd name="T17" fmla="*/ 2204 h 4408"/>
                  <a:gd name="T18" fmla="*/ 675 w 980"/>
                  <a:gd name="T19" fmla="*/ 2483 h 4408"/>
                  <a:gd name="T20" fmla="*/ 689 w 980"/>
                  <a:gd name="T21" fmla="*/ 2762 h 4408"/>
                  <a:gd name="T22" fmla="*/ 714 w 980"/>
                  <a:gd name="T23" fmla="*/ 3040 h 4408"/>
                  <a:gd name="T24" fmla="*/ 748 w 980"/>
                  <a:gd name="T25" fmla="*/ 3317 h 4408"/>
                  <a:gd name="T26" fmla="*/ 791 w 980"/>
                  <a:gd name="T27" fmla="*/ 3592 h 4408"/>
                  <a:gd name="T28" fmla="*/ 845 w 980"/>
                  <a:gd name="T29" fmla="*/ 3866 h 4408"/>
                  <a:gd name="T30" fmla="*/ 907 w 980"/>
                  <a:gd name="T31" fmla="*/ 4138 h 4408"/>
                  <a:gd name="T32" fmla="*/ 980 w 980"/>
                  <a:gd name="T33" fmla="*/ 4408 h 4408"/>
                  <a:gd name="T34" fmla="*/ 0 w 980"/>
                  <a:gd name="T35" fmla="*/ 4408 h 4408"/>
                  <a:gd name="T36" fmla="*/ 73 w 980"/>
                  <a:gd name="T37" fmla="*/ 4138 h 4408"/>
                  <a:gd name="T38" fmla="*/ 135 w 980"/>
                  <a:gd name="T39" fmla="*/ 3866 h 4408"/>
                  <a:gd name="T40" fmla="*/ 189 w 980"/>
                  <a:gd name="T41" fmla="*/ 3592 h 4408"/>
                  <a:gd name="T42" fmla="*/ 232 w 980"/>
                  <a:gd name="T43" fmla="*/ 3317 h 4408"/>
                  <a:gd name="T44" fmla="*/ 266 w 980"/>
                  <a:gd name="T45" fmla="*/ 3040 h 4408"/>
                  <a:gd name="T46" fmla="*/ 291 w 980"/>
                  <a:gd name="T47" fmla="*/ 2762 h 4408"/>
                  <a:gd name="T48" fmla="*/ 305 w 980"/>
                  <a:gd name="T49" fmla="*/ 2483 h 4408"/>
                  <a:gd name="T50" fmla="*/ 310 w 980"/>
                  <a:gd name="T51" fmla="*/ 2204 h 4408"/>
                  <a:gd name="T52" fmla="*/ 305 w 980"/>
                  <a:gd name="T53" fmla="*/ 1925 h 4408"/>
                  <a:gd name="T54" fmla="*/ 291 w 980"/>
                  <a:gd name="T55" fmla="*/ 1646 h 4408"/>
                  <a:gd name="T56" fmla="*/ 266 w 980"/>
                  <a:gd name="T57" fmla="*/ 1368 h 4408"/>
                  <a:gd name="T58" fmla="*/ 232 w 980"/>
                  <a:gd name="T59" fmla="*/ 1091 h 4408"/>
                  <a:gd name="T60" fmla="*/ 189 w 980"/>
                  <a:gd name="T61" fmla="*/ 816 h 4408"/>
                  <a:gd name="T62" fmla="*/ 135 w 980"/>
                  <a:gd name="T63" fmla="*/ 542 h 4408"/>
                  <a:gd name="T64" fmla="*/ 73 w 980"/>
                  <a:gd name="T65" fmla="*/ 270 h 4408"/>
                  <a:gd name="T66" fmla="*/ 0 w 980"/>
                  <a:gd name="T67" fmla="*/ 0 h 4408"/>
                  <a:gd name="T68" fmla="*/ 980 w 980"/>
                  <a:gd name="T69" fmla="*/ 0 h 4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0" h="4408">
                    <a:moveTo>
                      <a:pt x="980" y="0"/>
                    </a:moveTo>
                    <a:lnTo>
                      <a:pt x="907" y="270"/>
                    </a:lnTo>
                    <a:lnTo>
                      <a:pt x="845" y="542"/>
                    </a:lnTo>
                    <a:lnTo>
                      <a:pt x="791" y="816"/>
                    </a:lnTo>
                    <a:lnTo>
                      <a:pt x="748" y="1091"/>
                    </a:lnTo>
                    <a:lnTo>
                      <a:pt x="714" y="1368"/>
                    </a:lnTo>
                    <a:lnTo>
                      <a:pt x="689" y="1646"/>
                    </a:lnTo>
                    <a:lnTo>
                      <a:pt x="675" y="1925"/>
                    </a:lnTo>
                    <a:lnTo>
                      <a:pt x="670" y="2204"/>
                    </a:lnTo>
                    <a:lnTo>
                      <a:pt x="675" y="2483"/>
                    </a:lnTo>
                    <a:lnTo>
                      <a:pt x="689" y="2762"/>
                    </a:lnTo>
                    <a:lnTo>
                      <a:pt x="714" y="3040"/>
                    </a:lnTo>
                    <a:lnTo>
                      <a:pt x="748" y="3317"/>
                    </a:lnTo>
                    <a:lnTo>
                      <a:pt x="791" y="3592"/>
                    </a:lnTo>
                    <a:lnTo>
                      <a:pt x="845" y="3866"/>
                    </a:lnTo>
                    <a:lnTo>
                      <a:pt x="907" y="4138"/>
                    </a:lnTo>
                    <a:lnTo>
                      <a:pt x="980" y="4408"/>
                    </a:lnTo>
                    <a:lnTo>
                      <a:pt x="0" y="4408"/>
                    </a:lnTo>
                    <a:lnTo>
                      <a:pt x="73" y="4138"/>
                    </a:lnTo>
                    <a:lnTo>
                      <a:pt x="135" y="3866"/>
                    </a:lnTo>
                    <a:lnTo>
                      <a:pt x="189" y="3592"/>
                    </a:lnTo>
                    <a:lnTo>
                      <a:pt x="232" y="3317"/>
                    </a:lnTo>
                    <a:lnTo>
                      <a:pt x="266" y="3040"/>
                    </a:lnTo>
                    <a:lnTo>
                      <a:pt x="291" y="2762"/>
                    </a:lnTo>
                    <a:lnTo>
                      <a:pt x="305" y="2483"/>
                    </a:lnTo>
                    <a:lnTo>
                      <a:pt x="310" y="2204"/>
                    </a:lnTo>
                    <a:lnTo>
                      <a:pt x="305" y="1925"/>
                    </a:lnTo>
                    <a:lnTo>
                      <a:pt x="291" y="1646"/>
                    </a:lnTo>
                    <a:lnTo>
                      <a:pt x="266" y="1368"/>
                    </a:lnTo>
                    <a:lnTo>
                      <a:pt x="232" y="1091"/>
                    </a:lnTo>
                    <a:lnTo>
                      <a:pt x="189" y="816"/>
                    </a:lnTo>
                    <a:lnTo>
                      <a:pt x="135" y="542"/>
                    </a:lnTo>
                    <a:lnTo>
                      <a:pt x="73" y="270"/>
                    </a:lnTo>
                    <a:lnTo>
                      <a:pt x="0" y="0"/>
                    </a:lnTo>
                    <a:lnTo>
                      <a:pt x="98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50000">
                    <a:srgbClr val="99CCFF"/>
                  </a:gs>
                  <a:gs pos="100000">
                    <a:srgbClr val="FFFFFF"/>
                  </a:gs>
                </a:gsLst>
                <a:lin ang="5400000" scaled="1"/>
              </a:gradFill>
              <a:ln w="28575">
                <a:solidFill>
                  <a:srgbClr val="2D5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98" name="椭圆 49195"/>
              <p:cNvSpPr>
                <a:spLocks noChangeArrowheads="1"/>
              </p:cNvSpPr>
              <p:nvPr/>
            </p:nvSpPr>
            <p:spPr bwMode="auto">
              <a:xfrm>
                <a:off x="2653" y="2568"/>
                <a:ext cx="46" cy="4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b="1" smtClean="0">
                  <a:solidFill>
                    <a:srgbClr val="000000"/>
                  </a:solidFill>
                  <a:latin typeface="宋体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162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7" name="TextBox 38"/>
          <p:cNvSpPr txBox="1">
            <a:spLocks noChangeArrowheads="1"/>
          </p:cNvSpPr>
          <p:nvPr/>
        </p:nvSpPr>
        <p:spPr bwMode="auto">
          <a:xfrm>
            <a:off x="585794" y="871538"/>
            <a:ext cx="4860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2800" smtClean="0">
                <a:solidFill>
                  <a:srgbClr val="000000"/>
                </a:solidFill>
                <a:latin typeface="宋体" pitchFamily="2" charset="-122"/>
              </a:rPr>
              <a:t>凹透镜有焦点吗？</a:t>
            </a:r>
          </a:p>
        </p:txBody>
      </p:sp>
      <p:sp>
        <p:nvSpPr>
          <p:cNvPr id="16398" name="TextBox 39"/>
          <p:cNvSpPr txBox="1">
            <a:spLocks noChangeArrowheads="1"/>
          </p:cNvSpPr>
          <p:nvPr/>
        </p:nvSpPr>
        <p:spPr bwMode="auto">
          <a:xfrm>
            <a:off x="3646488" y="870348"/>
            <a:ext cx="4895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2800" smtClean="0">
                <a:solidFill>
                  <a:srgbClr val="000000"/>
                </a:solidFill>
                <a:latin typeface="宋体" pitchFamily="2" charset="-122"/>
              </a:rPr>
              <a:t>把折射光线反向延长看一看。</a:t>
            </a:r>
          </a:p>
        </p:txBody>
      </p:sp>
      <p:grpSp>
        <p:nvGrpSpPr>
          <p:cNvPr id="16387" name="组合 16430"/>
          <p:cNvGrpSpPr>
            <a:grpSpLocks/>
          </p:cNvGrpSpPr>
          <p:nvPr/>
        </p:nvGrpSpPr>
        <p:grpSpPr bwMode="auto">
          <a:xfrm>
            <a:off x="2451100" y="1731171"/>
            <a:ext cx="5759450" cy="1512094"/>
            <a:chOff x="1179" y="1752"/>
            <a:chExt cx="3628" cy="1270"/>
          </a:xfrm>
        </p:grpSpPr>
        <p:sp>
          <p:nvSpPr>
            <p:cNvPr id="16388" name="Line 3"/>
            <p:cNvSpPr>
              <a:spLocks noChangeShapeType="1"/>
            </p:cNvSpPr>
            <p:nvPr/>
          </p:nvSpPr>
          <p:spPr bwMode="auto">
            <a:xfrm>
              <a:off x="1179" y="2395"/>
              <a:ext cx="36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6389" name="xjhgx3"/>
            <p:cNvSpPr>
              <a:spLocks noChangeArrowheads="1"/>
            </p:cNvSpPr>
            <p:nvPr/>
          </p:nvSpPr>
          <p:spPr bwMode="auto">
            <a:xfrm>
              <a:off x="2563" y="1752"/>
              <a:ext cx="249" cy="1270"/>
            </a:xfrm>
            <a:custGeom>
              <a:avLst/>
              <a:gdLst>
                <a:gd name="T0" fmla="*/ 980 w 980"/>
                <a:gd name="T1" fmla="*/ 0 h 4408"/>
                <a:gd name="T2" fmla="*/ 907 w 980"/>
                <a:gd name="T3" fmla="*/ 270 h 4408"/>
                <a:gd name="T4" fmla="*/ 845 w 980"/>
                <a:gd name="T5" fmla="*/ 542 h 4408"/>
                <a:gd name="T6" fmla="*/ 791 w 980"/>
                <a:gd name="T7" fmla="*/ 816 h 4408"/>
                <a:gd name="T8" fmla="*/ 748 w 980"/>
                <a:gd name="T9" fmla="*/ 1091 h 4408"/>
                <a:gd name="T10" fmla="*/ 714 w 980"/>
                <a:gd name="T11" fmla="*/ 1368 h 4408"/>
                <a:gd name="T12" fmla="*/ 689 w 980"/>
                <a:gd name="T13" fmla="*/ 1646 h 4408"/>
                <a:gd name="T14" fmla="*/ 675 w 980"/>
                <a:gd name="T15" fmla="*/ 1925 h 4408"/>
                <a:gd name="T16" fmla="*/ 670 w 980"/>
                <a:gd name="T17" fmla="*/ 2204 h 4408"/>
                <a:gd name="T18" fmla="*/ 675 w 980"/>
                <a:gd name="T19" fmla="*/ 2483 h 4408"/>
                <a:gd name="T20" fmla="*/ 689 w 980"/>
                <a:gd name="T21" fmla="*/ 2762 h 4408"/>
                <a:gd name="T22" fmla="*/ 714 w 980"/>
                <a:gd name="T23" fmla="*/ 3040 h 4408"/>
                <a:gd name="T24" fmla="*/ 748 w 980"/>
                <a:gd name="T25" fmla="*/ 3317 h 4408"/>
                <a:gd name="T26" fmla="*/ 791 w 980"/>
                <a:gd name="T27" fmla="*/ 3592 h 4408"/>
                <a:gd name="T28" fmla="*/ 845 w 980"/>
                <a:gd name="T29" fmla="*/ 3866 h 4408"/>
                <a:gd name="T30" fmla="*/ 907 w 980"/>
                <a:gd name="T31" fmla="*/ 4138 h 4408"/>
                <a:gd name="T32" fmla="*/ 980 w 980"/>
                <a:gd name="T33" fmla="*/ 4408 h 4408"/>
                <a:gd name="T34" fmla="*/ 0 w 980"/>
                <a:gd name="T35" fmla="*/ 4408 h 4408"/>
                <a:gd name="T36" fmla="*/ 73 w 980"/>
                <a:gd name="T37" fmla="*/ 4138 h 4408"/>
                <a:gd name="T38" fmla="*/ 135 w 980"/>
                <a:gd name="T39" fmla="*/ 3866 h 4408"/>
                <a:gd name="T40" fmla="*/ 189 w 980"/>
                <a:gd name="T41" fmla="*/ 3592 h 4408"/>
                <a:gd name="T42" fmla="*/ 232 w 980"/>
                <a:gd name="T43" fmla="*/ 3317 h 4408"/>
                <a:gd name="T44" fmla="*/ 266 w 980"/>
                <a:gd name="T45" fmla="*/ 3040 h 4408"/>
                <a:gd name="T46" fmla="*/ 291 w 980"/>
                <a:gd name="T47" fmla="*/ 2762 h 4408"/>
                <a:gd name="T48" fmla="*/ 305 w 980"/>
                <a:gd name="T49" fmla="*/ 2483 h 4408"/>
                <a:gd name="T50" fmla="*/ 310 w 980"/>
                <a:gd name="T51" fmla="*/ 2204 h 4408"/>
                <a:gd name="T52" fmla="*/ 305 w 980"/>
                <a:gd name="T53" fmla="*/ 1925 h 4408"/>
                <a:gd name="T54" fmla="*/ 291 w 980"/>
                <a:gd name="T55" fmla="*/ 1646 h 4408"/>
                <a:gd name="T56" fmla="*/ 266 w 980"/>
                <a:gd name="T57" fmla="*/ 1368 h 4408"/>
                <a:gd name="T58" fmla="*/ 232 w 980"/>
                <a:gd name="T59" fmla="*/ 1091 h 4408"/>
                <a:gd name="T60" fmla="*/ 189 w 980"/>
                <a:gd name="T61" fmla="*/ 816 h 4408"/>
                <a:gd name="T62" fmla="*/ 135 w 980"/>
                <a:gd name="T63" fmla="*/ 542 h 4408"/>
                <a:gd name="T64" fmla="*/ 73 w 980"/>
                <a:gd name="T65" fmla="*/ 270 h 4408"/>
                <a:gd name="T66" fmla="*/ 0 w 980"/>
                <a:gd name="T67" fmla="*/ 0 h 4408"/>
                <a:gd name="T68" fmla="*/ 980 w 980"/>
                <a:gd name="T69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0" h="4408">
                  <a:moveTo>
                    <a:pt x="980" y="0"/>
                  </a:moveTo>
                  <a:lnTo>
                    <a:pt x="907" y="270"/>
                  </a:lnTo>
                  <a:lnTo>
                    <a:pt x="845" y="542"/>
                  </a:lnTo>
                  <a:lnTo>
                    <a:pt x="791" y="816"/>
                  </a:lnTo>
                  <a:lnTo>
                    <a:pt x="748" y="1091"/>
                  </a:lnTo>
                  <a:lnTo>
                    <a:pt x="714" y="1368"/>
                  </a:lnTo>
                  <a:lnTo>
                    <a:pt x="689" y="1646"/>
                  </a:lnTo>
                  <a:lnTo>
                    <a:pt x="675" y="1925"/>
                  </a:lnTo>
                  <a:lnTo>
                    <a:pt x="670" y="2204"/>
                  </a:lnTo>
                  <a:lnTo>
                    <a:pt x="675" y="2483"/>
                  </a:lnTo>
                  <a:lnTo>
                    <a:pt x="689" y="2762"/>
                  </a:lnTo>
                  <a:lnTo>
                    <a:pt x="714" y="3040"/>
                  </a:lnTo>
                  <a:lnTo>
                    <a:pt x="748" y="3317"/>
                  </a:lnTo>
                  <a:lnTo>
                    <a:pt x="791" y="3592"/>
                  </a:lnTo>
                  <a:lnTo>
                    <a:pt x="845" y="3866"/>
                  </a:lnTo>
                  <a:lnTo>
                    <a:pt x="907" y="4138"/>
                  </a:lnTo>
                  <a:lnTo>
                    <a:pt x="980" y="4408"/>
                  </a:lnTo>
                  <a:lnTo>
                    <a:pt x="0" y="4408"/>
                  </a:lnTo>
                  <a:lnTo>
                    <a:pt x="73" y="4138"/>
                  </a:lnTo>
                  <a:lnTo>
                    <a:pt x="135" y="3866"/>
                  </a:lnTo>
                  <a:lnTo>
                    <a:pt x="189" y="3592"/>
                  </a:lnTo>
                  <a:lnTo>
                    <a:pt x="232" y="3317"/>
                  </a:lnTo>
                  <a:lnTo>
                    <a:pt x="266" y="3040"/>
                  </a:lnTo>
                  <a:lnTo>
                    <a:pt x="291" y="2762"/>
                  </a:lnTo>
                  <a:lnTo>
                    <a:pt x="305" y="2483"/>
                  </a:lnTo>
                  <a:lnTo>
                    <a:pt x="310" y="2204"/>
                  </a:lnTo>
                  <a:lnTo>
                    <a:pt x="305" y="1925"/>
                  </a:lnTo>
                  <a:lnTo>
                    <a:pt x="291" y="1646"/>
                  </a:lnTo>
                  <a:lnTo>
                    <a:pt x="266" y="1368"/>
                  </a:lnTo>
                  <a:lnTo>
                    <a:pt x="232" y="1091"/>
                  </a:lnTo>
                  <a:lnTo>
                    <a:pt x="189" y="816"/>
                  </a:lnTo>
                  <a:lnTo>
                    <a:pt x="135" y="542"/>
                  </a:lnTo>
                  <a:lnTo>
                    <a:pt x="73" y="270"/>
                  </a:lnTo>
                  <a:lnTo>
                    <a:pt x="0" y="0"/>
                  </a:lnTo>
                  <a:lnTo>
                    <a:pt x="98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0000">
                  <a:srgbClr val="99CCFF"/>
                </a:gs>
                <a:gs pos="100000">
                  <a:srgbClr val="FFFFFF"/>
                </a:gs>
              </a:gsLst>
              <a:lin ang="5400000" scaled="1"/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76839" name="Oval 39"/>
            <p:cNvSpPr>
              <a:spLocks noChangeArrowheads="1"/>
            </p:cNvSpPr>
            <p:nvPr/>
          </p:nvSpPr>
          <p:spPr bwMode="auto">
            <a:xfrm>
              <a:off x="2653" y="2364"/>
              <a:ext cx="68" cy="6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800" b="1">
                <a:solidFill>
                  <a:srgbClr val="000000"/>
                </a:solidFill>
                <a:latin typeface="宋体"/>
              </a:endParaRPr>
            </a:p>
          </p:txBody>
        </p:sp>
      </p:grpSp>
      <p:grpSp>
        <p:nvGrpSpPr>
          <p:cNvPr id="16429" name="组合 16428"/>
          <p:cNvGrpSpPr>
            <a:grpSpLocks/>
          </p:cNvGrpSpPr>
          <p:nvPr/>
        </p:nvGrpSpPr>
        <p:grpSpPr bwMode="auto">
          <a:xfrm>
            <a:off x="2200275" y="1379935"/>
            <a:ext cx="5130800" cy="2247900"/>
            <a:chOff x="1219" y="1451"/>
            <a:chExt cx="3368" cy="1888"/>
          </a:xfrm>
        </p:grpSpPr>
        <p:grpSp>
          <p:nvGrpSpPr>
            <p:cNvPr id="16392" name="组合 16425"/>
            <p:cNvGrpSpPr>
              <a:grpSpLocks/>
            </p:cNvGrpSpPr>
            <p:nvPr/>
          </p:nvGrpSpPr>
          <p:grpSpPr bwMode="auto">
            <a:xfrm>
              <a:off x="1229" y="1979"/>
              <a:ext cx="1679" cy="8"/>
              <a:chOff x="1229" y="1979"/>
              <a:chExt cx="1679" cy="8"/>
            </a:xfrm>
          </p:grpSpPr>
          <p:sp>
            <p:nvSpPr>
              <p:cNvPr id="16393" name="Line 5"/>
              <p:cNvSpPr>
                <a:spLocks noChangeShapeType="1"/>
              </p:cNvSpPr>
              <p:nvPr/>
            </p:nvSpPr>
            <p:spPr bwMode="auto">
              <a:xfrm>
                <a:off x="1229" y="1987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6394" name="直接连接符 16416"/>
              <p:cNvSpPr>
                <a:spLocks noChangeShapeType="1"/>
              </p:cNvSpPr>
              <p:nvPr/>
            </p:nvSpPr>
            <p:spPr bwMode="auto">
              <a:xfrm flipV="1">
                <a:off x="1837" y="1979"/>
                <a:ext cx="18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6395" name="组合 16426"/>
            <p:cNvGrpSpPr>
              <a:grpSpLocks/>
            </p:cNvGrpSpPr>
            <p:nvPr/>
          </p:nvGrpSpPr>
          <p:grpSpPr bwMode="auto">
            <a:xfrm>
              <a:off x="1237" y="2387"/>
              <a:ext cx="1679" cy="8"/>
              <a:chOff x="1237" y="2387"/>
              <a:chExt cx="1679" cy="8"/>
            </a:xfrm>
          </p:grpSpPr>
          <p:sp>
            <p:nvSpPr>
              <p:cNvPr id="16396" name="Line 11"/>
              <p:cNvSpPr>
                <a:spLocks noChangeShapeType="1"/>
              </p:cNvSpPr>
              <p:nvPr/>
            </p:nvSpPr>
            <p:spPr bwMode="auto">
              <a:xfrm>
                <a:off x="1237" y="2395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3" name="直接连接符 16417"/>
              <p:cNvSpPr>
                <a:spLocks noChangeShapeType="1"/>
              </p:cNvSpPr>
              <p:nvPr/>
            </p:nvSpPr>
            <p:spPr bwMode="auto">
              <a:xfrm flipV="1">
                <a:off x="1837" y="2387"/>
                <a:ext cx="18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5" name="组合 16427"/>
            <p:cNvGrpSpPr>
              <a:grpSpLocks/>
            </p:cNvGrpSpPr>
            <p:nvPr/>
          </p:nvGrpSpPr>
          <p:grpSpPr bwMode="auto">
            <a:xfrm>
              <a:off x="1219" y="2795"/>
              <a:ext cx="1679" cy="9"/>
              <a:chOff x="1219" y="2795"/>
              <a:chExt cx="1679" cy="9"/>
            </a:xfrm>
          </p:grpSpPr>
          <p:sp>
            <p:nvSpPr>
              <p:cNvPr id="16399" name="Line 8"/>
              <p:cNvSpPr>
                <a:spLocks noChangeShapeType="1"/>
              </p:cNvSpPr>
              <p:nvPr/>
            </p:nvSpPr>
            <p:spPr bwMode="auto">
              <a:xfrm>
                <a:off x="1219" y="2804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6400" name="直接连接符 16418"/>
              <p:cNvSpPr>
                <a:spLocks noChangeShapeType="1"/>
              </p:cNvSpPr>
              <p:nvPr/>
            </p:nvSpPr>
            <p:spPr bwMode="auto">
              <a:xfrm flipV="1">
                <a:off x="1905" y="2795"/>
                <a:ext cx="135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6401" name="组合 16423"/>
            <p:cNvGrpSpPr>
              <a:grpSpLocks/>
            </p:cNvGrpSpPr>
            <p:nvPr/>
          </p:nvGrpSpPr>
          <p:grpSpPr bwMode="auto">
            <a:xfrm>
              <a:off x="2857" y="1451"/>
              <a:ext cx="1667" cy="536"/>
              <a:chOff x="2857" y="1451"/>
              <a:chExt cx="1667" cy="536"/>
            </a:xfrm>
          </p:grpSpPr>
          <p:sp>
            <p:nvSpPr>
              <p:cNvPr id="16402" name="Freeform 14"/>
              <p:cNvSpPr>
                <a:spLocks noChangeArrowheads="1"/>
              </p:cNvSpPr>
              <p:nvPr/>
            </p:nvSpPr>
            <p:spPr bwMode="auto">
              <a:xfrm>
                <a:off x="2857" y="1451"/>
                <a:ext cx="1667" cy="536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3" name="直接连接符 16419"/>
              <p:cNvSpPr>
                <a:spLocks noChangeShapeType="1"/>
              </p:cNvSpPr>
              <p:nvPr/>
            </p:nvSpPr>
            <p:spPr bwMode="auto">
              <a:xfrm flipV="1">
                <a:off x="3356" y="1774"/>
                <a:ext cx="204" cy="68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6404" name="组合 16424"/>
            <p:cNvGrpSpPr>
              <a:grpSpLocks/>
            </p:cNvGrpSpPr>
            <p:nvPr/>
          </p:nvGrpSpPr>
          <p:grpSpPr bwMode="auto">
            <a:xfrm>
              <a:off x="2902" y="2803"/>
              <a:ext cx="1667" cy="536"/>
              <a:chOff x="2902" y="2803"/>
              <a:chExt cx="1667" cy="536"/>
            </a:xfrm>
          </p:grpSpPr>
          <p:sp>
            <p:nvSpPr>
              <p:cNvPr id="16405" name="Freeform 17"/>
              <p:cNvSpPr>
                <a:spLocks noChangeArrowheads="1"/>
              </p:cNvSpPr>
              <p:nvPr/>
            </p:nvSpPr>
            <p:spPr bwMode="auto">
              <a:xfrm flipV="1">
                <a:off x="2902" y="2803"/>
                <a:ext cx="1667" cy="536"/>
              </a:xfrm>
              <a:custGeom>
                <a:avLst/>
                <a:gdLst>
                  <a:gd name="T0" fmla="*/ 0 w 1667"/>
                  <a:gd name="T1" fmla="*/ 536 h 536"/>
                  <a:gd name="T2" fmla="*/ 131 w 1667"/>
                  <a:gd name="T3" fmla="*/ 520 h 536"/>
                  <a:gd name="T4" fmla="*/ 1667 w 1667"/>
                  <a:gd name="T5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7" h="536">
                    <a:moveTo>
                      <a:pt x="0" y="536"/>
                    </a:moveTo>
                    <a:lnTo>
                      <a:pt x="131" y="520"/>
                    </a:lnTo>
                    <a:lnTo>
                      <a:pt x="166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6" name="直接连接符 16420"/>
              <p:cNvSpPr>
                <a:spLocks noChangeShapeType="1"/>
              </p:cNvSpPr>
              <p:nvPr/>
            </p:nvSpPr>
            <p:spPr bwMode="auto">
              <a:xfrm>
                <a:off x="3447" y="2954"/>
                <a:ext cx="181" cy="68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6407" name="组合 16422"/>
            <p:cNvGrpSpPr>
              <a:grpSpLocks/>
            </p:cNvGrpSpPr>
            <p:nvPr/>
          </p:nvGrpSpPr>
          <p:grpSpPr bwMode="auto">
            <a:xfrm>
              <a:off x="2908" y="2387"/>
              <a:ext cx="1679" cy="9"/>
              <a:chOff x="2908" y="2387"/>
              <a:chExt cx="1679" cy="9"/>
            </a:xfrm>
          </p:grpSpPr>
          <p:sp>
            <p:nvSpPr>
              <p:cNvPr id="16408" name="Line 20"/>
              <p:cNvSpPr>
                <a:spLocks noChangeShapeType="1"/>
              </p:cNvSpPr>
              <p:nvPr/>
            </p:nvSpPr>
            <p:spPr bwMode="auto">
              <a:xfrm>
                <a:off x="2908" y="2396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6409" name="直接连接符 16421"/>
              <p:cNvSpPr>
                <a:spLocks noChangeShapeType="1"/>
              </p:cNvSpPr>
              <p:nvPr/>
            </p:nvSpPr>
            <p:spPr bwMode="auto">
              <a:xfrm flipV="1">
                <a:off x="3583" y="2387"/>
                <a:ext cx="18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16437" name="组合 16436"/>
          <p:cNvGrpSpPr>
            <a:grpSpLocks/>
          </p:cNvGrpSpPr>
          <p:nvPr/>
        </p:nvGrpSpPr>
        <p:grpSpPr bwMode="auto">
          <a:xfrm>
            <a:off x="3027366" y="2001441"/>
            <a:ext cx="1908175" cy="998934"/>
            <a:chOff x="1655" y="1979"/>
            <a:chExt cx="1202" cy="839"/>
          </a:xfrm>
        </p:grpSpPr>
        <p:sp>
          <p:nvSpPr>
            <p:cNvPr id="16411" name="直接连接符 16432"/>
            <p:cNvSpPr>
              <a:spLocks noChangeShapeType="1"/>
            </p:cNvSpPr>
            <p:nvPr/>
          </p:nvSpPr>
          <p:spPr bwMode="auto">
            <a:xfrm flipH="1" flipV="1">
              <a:off x="1678" y="2409"/>
              <a:ext cx="1179" cy="4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6412" name="直接连接符 16434"/>
            <p:cNvSpPr>
              <a:spLocks noChangeShapeType="1"/>
            </p:cNvSpPr>
            <p:nvPr/>
          </p:nvSpPr>
          <p:spPr bwMode="auto">
            <a:xfrm flipH="1">
              <a:off x="1678" y="1979"/>
              <a:ext cx="1157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6413" name="直接连接符 16435"/>
            <p:cNvSpPr>
              <a:spLocks noChangeShapeType="1"/>
            </p:cNvSpPr>
            <p:nvPr/>
          </p:nvSpPr>
          <p:spPr bwMode="auto">
            <a:xfrm flipH="1">
              <a:off x="1655" y="2409"/>
              <a:ext cx="11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18463" name="AutoShape 28"/>
          <p:cNvSpPr>
            <a:spLocks noChangeArrowheads="1"/>
          </p:cNvSpPr>
          <p:nvPr/>
        </p:nvSpPr>
        <p:spPr bwMode="auto">
          <a:xfrm rot="10800000">
            <a:off x="1300163" y="1273969"/>
            <a:ext cx="1547812" cy="539354"/>
          </a:xfrm>
          <a:prstGeom prst="wedgeRoundRectCallout">
            <a:avLst>
              <a:gd name="adj1" fmla="val -62208"/>
              <a:gd name="adj2" fmla="val -167000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lIns="0" rIns="0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2800" b="1" smtClean="0">
                <a:solidFill>
                  <a:srgbClr val="CC0000"/>
                </a:solidFill>
                <a:latin typeface="宋体" pitchFamily="2" charset="-122"/>
              </a:rPr>
              <a:t>  </a:t>
            </a:r>
            <a:r>
              <a:rPr lang="zh-CN" altLang="zh-CN" sz="2800" b="1" smtClean="0">
                <a:solidFill>
                  <a:srgbClr val="FF0000"/>
                </a:solidFill>
                <a:latin typeface="宋体" pitchFamily="2" charset="-122"/>
              </a:rPr>
              <a:t>焦点</a:t>
            </a:r>
          </a:p>
        </p:txBody>
      </p:sp>
      <p:sp>
        <p:nvSpPr>
          <p:cNvPr id="76838" name="Text Box 38"/>
          <p:cNvSpPr txBox="1">
            <a:spLocks noChangeArrowheads="1"/>
          </p:cNvSpPr>
          <p:nvPr/>
        </p:nvSpPr>
        <p:spPr bwMode="auto">
          <a:xfrm>
            <a:off x="1155702" y="1298973"/>
            <a:ext cx="936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虚</a:t>
            </a:r>
          </a:p>
        </p:txBody>
      </p:sp>
      <p:sp>
        <p:nvSpPr>
          <p:cNvPr id="76821" name="Text Box 21"/>
          <p:cNvSpPr txBox="1">
            <a:spLocks noChangeArrowheads="1"/>
          </p:cNvSpPr>
          <p:nvPr/>
        </p:nvSpPr>
        <p:spPr bwMode="auto">
          <a:xfrm>
            <a:off x="2811470" y="2027638"/>
            <a:ext cx="612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i="1" smtClean="0">
                <a:solidFill>
                  <a:srgbClr val="000000"/>
                </a:solidFill>
                <a:latin typeface="Times New Roman" pitchFamily="18" charset="0"/>
              </a:rPr>
              <a:t>F</a:t>
            </a:r>
          </a:p>
        </p:txBody>
      </p:sp>
      <p:grpSp>
        <p:nvGrpSpPr>
          <p:cNvPr id="16445" name="组合 16444"/>
          <p:cNvGrpSpPr>
            <a:grpSpLocks/>
          </p:cNvGrpSpPr>
          <p:nvPr/>
        </p:nvGrpSpPr>
        <p:grpSpPr bwMode="auto">
          <a:xfrm>
            <a:off x="3063880" y="2568182"/>
            <a:ext cx="1763713" cy="1026319"/>
            <a:chOff x="1678" y="2455"/>
            <a:chExt cx="1111" cy="862"/>
          </a:xfrm>
        </p:grpSpPr>
        <p:sp>
          <p:nvSpPr>
            <p:cNvPr id="16418" name="直接连接符 16440"/>
            <p:cNvSpPr>
              <a:spLocks noChangeShapeType="1"/>
            </p:cNvSpPr>
            <p:nvPr/>
          </p:nvSpPr>
          <p:spPr bwMode="auto">
            <a:xfrm>
              <a:off x="2789" y="3045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6419" name="直接连接符 16441"/>
            <p:cNvSpPr>
              <a:spLocks noChangeShapeType="1"/>
            </p:cNvSpPr>
            <p:nvPr/>
          </p:nvSpPr>
          <p:spPr bwMode="auto">
            <a:xfrm>
              <a:off x="1678" y="2455"/>
              <a:ext cx="0" cy="8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6420" name="直接连接符 16442"/>
            <p:cNvSpPr>
              <a:spLocks noChangeShapeType="1"/>
            </p:cNvSpPr>
            <p:nvPr/>
          </p:nvSpPr>
          <p:spPr bwMode="auto">
            <a:xfrm>
              <a:off x="1701" y="3181"/>
              <a:ext cx="1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6421" name="Text Box 38"/>
            <p:cNvSpPr txBox="1">
              <a:spLocks noChangeArrowheads="1"/>
            </p:cNvSpPr>
            <p:nvPr/>
          </p:nvSpPr>
          <p:spPr bwMode="auto">
            <a:xfrm>
              <a:off x="2154" y="2976"/>
              <a:ext cx="2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400" b="1" i="1" smtClean="0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</a:p>
          </p:txBody>
        </p:sp>
      </p:grpSp>
      <p:sp>
        <p:nvSpPr>
          <p:cNvPr id="2" name="Text Box 38"/>
          <p:cNvSpPr txBox="1">
            <a:spLocks noChangeArrowheads="1"/>
          </p:cNvSpPr>
          <p:nvPr/>
        </p:nvSpPr>
        <p:spPr bwMode="auto">
          <a:xfrm>
            <a:off x="3354388" y="3513538"/>
            <a:ext cx="1403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smtClean="0">
                <a:solidFill>
                  <a:srgbClr val="000000"/>
                </a:solidFill>
                <a:latin typeface="宋体" pitchFamily="2" charset="-122"/>
              </a:rPr>
              <a:t>焦距</a:t>
            </a:r>
          </a:p>
        </p:txBody>
      </p:sp>
      <p:sp>
        <p:nvSpPr>
          <p:cNvPr id="21543" name="Text Box 37"/>
          <p:cNvSpPr txBox="1"/>
          <p:nvPr/>
        </p:nvSpPr>
        <p:spPr>
          <a:xfrm>
            <a:off x="566738" y="450056"/>
            <a:ext cx="6119812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2D2D89">
                    <a:lumMod val="50000"/>
                  </a:srgbClr>
                </a:solidFill>
                <a:latin typeface="Times New Roman" panose="02020603050405020304" pitchFamily="18" charset="0"/>
                <a:sym typeface="+mn-ea"/>
              </a:rPr>
              <a:t>4. 凹透镜的焦点和焦距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19113" y="3767138"/>
            <a:ext cx="798036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8575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smtClean="0">
                <a:solidFill>
                  <a:srgbClr val="000000"/>
                </a:solidFill>
                <a:latin typeface="宋体" pitchFamily="2" charset="-122"/>
              </a:rPr>
              <a:t>    </a:t>
            </a:r>
            <a:r>
              <a:rPr lang="zh-CN" altLang="en-US" sz="2400" smtClean="0">
                <a:solidFill>
                  <a:srgbClr val="000000"/>
                </a:solidFill>
                <a:latin typeface="宋体" pitchFamily="2" charset="-122"/>
              </a:rPr>
              <a:t>平行于主光轴的光线通过凹透镜后发散，发散光线的反向延长线相交于主光轴上，它不是实际光线的会聚点，叫</a:t>
            </a:r>
            <a:r>
              <a:rPr lang="zh-CN" altLang="en-US" sz="2400" smtClean="0">
                <a:solidFill>
                  <a:srgbClr val="FF0000"/>
                </a:solidFill>
                <a:latin typeface="宋体" pitchFamily="2" charset="-122"/>
              </a:rPr>
              <a:t>虚焦点</a:t>
            </a:r>
            <a:r>
              <a:rPr lang="en-US" altLang="zh-CN" sz="2400" smtClean="0">
                <a:solidFill>
                  <a:srgbClr val="FF0000"/>
                </a:solidFill>
                <a:latin typeface="宋体" pitchFamily="2" charset="-122"/>
              </a:rPr>
              <a:t>(</a:t>
            </a:r>
            <a:r>
              <a:rPr lang="en-US" altLang="zh-CN" sz="2400" i="1" smtClean="0">
                <a:solidFill>
                  <a:srgbClr val="FF0000"/>
                </a:solidFill>
                <a:latin typeface="宋体" pitchFamily="2" charset="-122"/>
              </a:rPr>
              <a:t>F</a:t>
            </a:r>
            <a:r>
              <a:rPr lang="en-US" altLang="zh-CN" sz="2400" smtClean="0">
                <a:solidFill>
                  <a:srgbClr val="FF0000"/>
                </a:solidFill>
                <a:latin typeface="宋体" pitchFamily="2" charset="-122"/>
              </a:rPr>
              <a:t>)</a:t>
            </a:r>
            <a:r>
              <a:rPr lang="zh-CN" altLang="en-US" sz="2400" smtClean="0">
                <a:solidFill>
                  <a:srgbClr val="000000"/>
                </a:solidFill>
                <a:latin typeface="宋体" pitchFamily="2" charset="-122"/>
              </a:rPr>
              <a:t>。</a:t>
            </a:r>
          </a:p>
        </p:txBody>
      </p:sp>
      <p:sp>
        <p:nvSpPr>
          <p:cNvPr id="18474" name="Oval 22"/>
          <p:cNvSpPr>
            <a:spLocks noChangeAspect="1" noChangeArrowheads="1"/>
          </p:cNvSpPr>
          <p:nvPr/>
        </p:nvSpPr>
        <p:spPr bwMode="auto">
          <a:xfrm>
            <a:off x="3027363" y="2459834"/>
            <a:ext cx="107950" cy="809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800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098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7" grpId="0"/>
      <p:bldP spid="16398" grpId="0"/>
      <p:bldP spid="18463" grpId="0" bldLvl="0"/>
      <p:bldP spid="76838" grpId="0" bldLvl="0"/>
      <p:bldP spid="76821" grpId="0" bldLvl="0"/>
      <p:bldP spid="2" grpId="0" bldLvl="0"/>
      <p:bldP spid="4" grpId="0"/>
      <p:bldP spid="18474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椭圆 52227"/>
          <p:cNvSpPr>
            <a:spLocks noChangeArrowheads="1"/>
          </p:cNvSpPr>
          <p:nvPr/>
        </p:nvSpPr>
        <p:spPr bwMode="auto">
          <a:xfrm>
            <a:off x="4165600" y="2206231"/>
            <a:ext cx="107950" cy="809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52232" name="矩形 52231"/>
          <p:cNvSpPr>
            <a:spLocks noChangeArrowheads="1"/>
          </p:cNvSpPr>
          <p:nvPr/>
        </p:nvSpPr>
        <p:spPr bwMode="auto">
          <a:xfrm>
            <a:off x="6011864" y="2352675"/>
            <a:ext cx="4235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b="1" i="1" smtClean="0">
                <a:solidFill>
                  <a:srgbClr val="FF0000"/>
                </a:solidFill>
                <a:latin typeface="Times New Roman" pitchFamily="18" charset="0"/>
              </a:rPr>
              <a:t>F</a:t>
            </a:r>
          </a:p>
        </p:txBody>
      </p:sp>
      <p:grpSp>
        <p:nvGrpSpPr>
          <p:cNvPr id="52234" name="组合 52233"/>
          <p:cNvGrpSpPr>
            <a:grpSpLocks/>
          </p:cNvGrpSpPr>
          <p:nvPr/>
        </p:nvGrpSpPr>
        <p:grpSpPr bwMode="auto">
          <a:xfrm>
            <a:off x="4189413" y="1670447"/>
            <a:ext cx="3352800" cy="1143000"/>
            <a:chOff x="2764" y="1635"/>
            <a:chExt cx="2112" cy="960"/>
          </a:xfrm>
        </p:grpSpPr>
        <p:grpSp>
          <p:nvGrpSpPr>
            <p:cNvPr id="17412" name="组合 52234"/>
            <p:cNvGrpSpPr>
              <a:grpSpLocks/>
            </p:cNvGrpSpPr>
            <p:nvPr/>
          </p:nvGrpSpPr>
          <p:grpSpPr bwMode="auto">
            <a:xfrm>
              <a:off x="2848" y="1635"/>
              <a:ext cx="1920" cy="0"/>
              <a:chOff x="768" y="432"/>
              <a:chExt cx="1920" cy="0"/>
            </a:xfrm>
          </p:grpSpPr>
          <p:sp>
            <p:nvSpPr>
              <p:cNvPr id="17413" name="直接连接符 52235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7414" name="直接连接符 52236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 type="stealth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7415" name="组合 52237"/>
            <p:cNvGrpSpPr>
              <a:grpSpLocks/>
            </p:cNvGrpSpPr>
            <p:nvPr/>
          </p:nvGrpSpPr>
          <p:grpSpPr bwMode="auto">
            <a:xfrm>
              <a:off x="2835" y="2595"/>
              <a:ext cx="1920" cy="0"/>
              <a:chOff x="768" y="432"/>
              <a:chExt cx="1920" cy="0"/>
            </a:xfrm>
          </p:grpSpPr>
          <p:sp>
            <p:nvSpPr>
              <p:cNvPr id="17416" name="直接连接符 52238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7417" name="直接连接符 52239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 type="stealth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7418" name="组合 52240"/>
            <p:cNvGrpSpPr>
              <a:grpSpLocks/>
            </p:cNvGrpSpPr>
            <p:nvPr/>
          </p:nvGrpSpPr>
          <p:grpSpPr bwMode="auto">
            <a:xfrm>
              <a:off x="2764" y="2115"/>
              <a:ext cx="2112" cy="1"/>
              <a:chOff x="3024" y="1680"/>
              <a:chExt cx="2112" cy="0"/>
            </a:xfrm>
          </p:grpSpPr>
          <p:sp>
            <p:nvSpPr>
              <p:cNvPr id="17419" name="直接连接符 52241"/>
              <p:cNvSpPr>
                <a:spLocks noChangeShapeType="1"/>
              </p:cNvSpPr>
              <p:nvPr/>
            </p:nvSpPr>
            <p:spPr bwMode="auto">
              <a:xfrm>
                <a:off x="3024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7420" name="直接连接符 52242"/>
              <p:cNvSpPr>
                <a:spLocks noChangeShapeType="1"/>
              </p:cNvSpPr>
              <p:nvPr/>
            </p:nvSpPr>
            <p:spPr bwMode="auto">
              <a:xfrm>
                <a:off x="4032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 type="stealth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52244" name="组合 52243"/>
          <p:cNvGrpSpPr>
            <a:grpSpLocks/>
          </p:cNvGrpSpPr>
          <p:nvPr/>
        </p:nvGrpSpPr>
        <p:grpSpPr bwMode="auto">
          <a:xfrm>
            <a:off x="1308100" y="1239442"/>
            <a:ext cx="2952750" cy="1944290"/>
            <a:chOff x="475" y="1161"/>
            <a:chExt cx="2133" cy="1862"/>
          </a:xfrm>
        </p:grpSpPr>
        <p:grpSp>
          <p:nvGrpSpPr>
            <p:cNvPr id="17422" name="组合 52244"/>
            <p:cNvGrpSpPr>
              <a:grpSpLocks/>
            </p:cNvGrpSpPr>
            <p:nvPr/>
          </p:nvGrpSpPr>
          <p:grpSpPr bwMode="auto">
            <a:xfrm rot="9520763">
              <a:off x="688" y="3022"/>
              <a:ext cx="1920" cy="1"/>
              <a:chOff x="768" y="432"/>
              <a:chExt cx="1920" cy="0"/>
            </a:xfrm>
          </p:grpSpPr>
          <p:sp>
            <p:nvSpPr>
              <p:cNvPr id="17423" name="直接连接符 52245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7424" name="直接连接符 52246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7425" name="组合 52247"/>
            <p:cNvGrpSpPr>
              <a:grpSpLocks/>
            </p:cNvGrpSpPr>
            <p:nvPr/>
          </p:nvGrpSpPr>
          <p:grpSpPr bwMode="auto">
            <a:xfrm rot="-9507892">
              <a:off x="623" y="1161"/>
              <a:ext cx="1920" cy="1"/>
              <a:chOff x="768" y="432"/>
              <a:chExt cx="1920" cy="0"/>
            </a:xfrm>
          </p:grpSpPr>
          <p:sp>
            <p:nvSpPr>
              <p:cNvPr id="17426" name="直接连接符 52248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7427" name="直接连接符 52249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7428" name="组合 52250"/>
            <p:cNvGrpSpPr>
              <a:grpSpLocks/>
            </p:cNvGrpSpPr>
            <p:nvPr/>
          </p:nvGrpSpPr>
          <p:grpSpPr bwMode="auto">
            <a:xfrm rot="10800000">
              <a:off x="475" y="2102"/>
              <a:ext cx="2112" cy="0"/>
              <a:chOff x="3024" y="1680"/>
              <a:chExt cx="2112" cy="0"/>
            </a:xfrm>
          </p:grpSpPr>
          <p:sp>
            <p:nvSpPr>
              <p:cNvPr id="17429" name="直接连接符 52251"/>
              <p:cNvSpPr>
                <a:spLocks noChangeShapeType="1"/>
              </p:cNvSpPr>
              <p:nvPr/>
            </p:nvSpPr>
            <p:spPr bwMode="auto">
              <a:xfrm>
                <a:off x="3024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7430" name="直接连接符 52252"/>
              <p:cNvSpPr>
                <a:spLocks noChangeShapeType="1"/>
              </p:cNvSpPr>
              <p:nvPr/>
            </p:nvSpPr>
            <p:spPr bwMode="auto">
              <a:xfrm>
                <a:off x="4032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sp>
        <p:nvSpPr>
          <p:cNvPr id="52257" name="矩形 52256"/>
          <p:cNvSpPr>
            <a:spLocks noChangeArrowheads="1"/>
          </p:cNvSpPr>
          <p:nvPr/>
        </p:nvSpPr>
        <p:spPr bwMode="auto">
          <a:xfrm>
            <a:off x="1158880" y="4040981"/>
            <a:ext cx="6380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小结：凹透镜有</a:t>
            </a:r>
            <a:r>
              <a:rPr lang="zh-CN" altLang="en-US" sz="2800" b="1" smtClean="0">
                <a:solidFill>
                  <a:srgbClr val="FF0000"/>
                </a:solidFill>
                <a:latin typeface="宋体" pitchFamily="2" charset="-122"/>
              </a:rPr>
              <a:t>两个</a:t>
            </a: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</a:rPr>
              <a:t>虚焦点</a:t>
            </a:r>
          </a:p>
        </p:txBody>
      </p:sp>
      <p:grpSp>
        <p:nvGrpSpPr>
          <p:cNvPr id="17432" name="组合 52258"/>
          <p:cNvGrpSpPr>
            <a:grpSpLocks/>
          </p:cNvGrpSpPr>
          <p:nvPr/>
        </p:nvGrpSpPr>
        <p:grpSpPr bwMode="auto">
          <a:xfrm>
            <a:off x="1782763" y="1325169"/>
            <a:ext cx="5759450" cy="1727597"/>
            <a:chOff x="1171" y="1752"/>
            <a:chExt cx="3628" cy="1270"/>
          </a:xfrm>
        </p:grpSpPr>
        <p:sp>
          <p:nvSpPr>
            <p:cNvPr id="17433" name="Line 3"/>
            <p:cNvSpPr>
              <a:spLocks noChangeShapeType="1"/>
            </p:cNvSpPr>
            <p:nvPr/>
          </p:nvSpPr>
          <p:spPr bwMode="auto">
            <a:xfrm>
              <a:off x="1171" y="2418"/>
              <a:ext cx="36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7434" name="xjhgx3"/>
            <p:cNvSpPr>
              <a:spLocks noChangeArrowheads="1"/>
            </p:cNvSpPr>
            <p:nvPr/>
          </p:nvSpPr>
          <p:spPr bwMode="auto">
            <a:xfrm>
              <a:off x="2563" y="1752"/>
              <a:ext cx="249" cy="1270"/>
            </a:xfrm>
            <a:custGeom>
              <a:avLst/>
              <a:gdLst>
                <a:gd name="T0" fmla="*/ 980 w 980"/>
                <a:gd name="T1" fmla="*/ 0 h 4408"/>
                <a:gd name="T2" fmla="*/ 907 w 980"/>
                <a:gd name="T3" fmla="*/ 270 h 4408"/>
                <a:gd name="T4" fmla="*/ 845 w 980"/>
                <a:gd name="T5" fmla="*/ 542 h 4408"/>
                <a:gd name="T6" fmla="*/ 791 w 980"/>
                <a:gd name="T7" fmla="*/ 816 h 4408"/>
                <a:gd name="T8" fmla="*/ 748 w 980"/>
                <a:gd name="T9" fmla="*/ 1091 h 4408"/>
                <a:gd name="T10" fmla="*/ 714 w 980"/>
                <a:gd name="T11" fmla="*/ 1368 h 4408"/>
                <a:gd name="T12" fmla="*/ 689 w 980"/>
                <a:gd name="T13" fmla="*/ 1646 h 4408"/>
                <a:gd name="T14" fmla="*/ 675 w 980"/>
                <a:gd name="T15" fmla="*/ 1925 h 4408"/>
                <a:gd name="T16" fmla="*/ 670 w 980"/>
                <a:gd name="T17" fmla="*/ 2204 h 4408"/>
                <a:gd name="T18" fmla="*/ 675 w 980"/>
                <a:gd name="T19" fmla="*/ 2483 h 4408"/>
                <a:gd name="T20" fmla="*/ 689 w 980"/>
                <a:gd name="T21" fmla="*/ 2762 h 4408"/>
                <a:gd name="T22" fmla="*/ 714 w 980"/>
                <a:gd name="T23" fmla="*/ 3040 h 4408"/>
                <a:gd name="T24" fmla="*/ 748 w 980"/>
                <a:gd name="T25" fmla="*/ 3317 h 4408"/>
                <a:gd name="T26" fmla="*/ 791 w 980"/>
                <a:gd name="T27" fmla="*/ 3592 h 4408"/>
                <a:gd name="T28" fmla="*/ 845 w 980"/>
                <a:gd name="T29" fmla="*/ 3866 h 4408"/>
                <a:gd name="T30" fmla="*/ 907 w 980"/>
                <a:gd name="T31" fmla="*/ 4138 h 4408"/>
                <a:gd name="T32" fmla="*/ 980 w 980"/>
                <a:gd name="T33" fmla="*/ 4408 h 4408"/>
                <a:gd name="T34" fmla="*/ 0 w 980"/>
                <a:gd name="T35" fmla="*/ 4408 h 4408"/>
                <a:gd name="T36" fmla="*/ 73 w 980"/>
                <a:gd name="T37" fmla="*/ 4138 h 4408"/>
                <a:gd name="T38" fmla="*/ 135 w 980"/>
                <a:gd name="T39" fmla="*/ 3866 h 4408"/>
                <a:gd name="T40" fmla="*/ 189 w 980"/>
                <a:gd name="T41" fmla="*/ 3592 h 4408"/>
                <a:gd name="T42" fmla="*/ 232 w 980"/>
                <a:gd name="T43" fmla="*/ 3317 h 4408"/>
                <a:gd name="T44" fmla="*/ 266 w 980"/>
                <a:gd name="T45" fmla="*/ 3040 h 4408"/>
                <a:gd name="T46" fmla="*/ 291 w 980"/>
                <a:gd name="T47" fmla="*/ 2762 h 4408"/>
                <a:gd name="T48" fmla="*/ 305 w 980"/>
                <a:gd name="T49" fmla="*/ 2483 h 4408"/>
                <a:gd name="T50" fmla="*/ 310 w 980"/>
                <a:gd name="T51" fmla="*/ 2204 h 4408"/>
                <a:gd name="T52" fmla="*/ 305 w 980"/>
                <a:gd name="T53" fmla="*/ 1925 h 4408"/>
                <a:gd name="T54" fmla="*/ 291 w 980"/>
                <a:gd name="T55" fmla="*/ 1646 h 4408"/>
                <a:gd name="T56" fmla="*/ 266 w 980"/>
                <a:gd name="T57" fmla="*/ 1368 h 4408"/>
                <a:gd name="T58" fmla="*/ 232 w 980"/>
                <a:gd name="T59" fmla="*/ 1091 h 4408"/>
                <a:gd name="T60" fmla="*/ 189 w 980"/>
                <a:gd name="T61" fmla="*/ 816 h 4408"/>
                <a:gd name="T62" fmla="*/ 135 w 980"/>
                <a:gd name="T63" fmla="*/ 542 h 4408"/>
                <a:gd name="T64" fmla="*/ 73 w 980"/>
                <a:gd name="T65" fmla="*/ 270 h 4408"/>
                <a:gd name="T66" fmla="*/ 0 w 980"/>
                <a:gd name="T67" fmla="*/ 0 h 4408"/>
                <a:gd name="T68" fmla="*/ 980 w 980"/>
                <a:gd name="T69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0" h="4408">
                  <a:moveTo>
                    <a:pt x="980" y="0"/>
                  </a:moveTo>
                  <a:lnTo>
                    <a:pt x="907" y="270"/>
                  </a:lnTo>
                  <a:lnTo>
                    <a:pt x="845" y="542"/>
                  </a:lnTo>
                  <a:lnTo>
                    <a:pt x="791" y="816"/>
                  </a:lnTo>
                  <a:lnTo>
                    <a:pt x="748" y="1091"/>
                  </a:lnTo>
                  <a:lnTo>
                    <a:pt x="714" y="1368"/>
                  </a:lnTo>
                  <a:lnTo>
                    <a:pt x="689" y="1646"/>
                  </a:lnTo>
                  <a:lnTo>
                    <a:pt x="675" y="1925"/>
                  </a:lnTo>
                  <a:lnTo>
                    <a:pt x="670" y="2204"/>
                  </a:lnTo>
                  <a:lnTo>
                    <a:pt x="675" y="2483"/>
                  </a:lnTo>
                  <a:lnTo>
                    <a:pt x="689" y="2762"/>
                  </a:lnTo>
                  <a:lnTo>
                    <a:pt x="714" y="3040"/>
                  </a:lnTo>
                  <a:lnTo>
                    <a:pt x="748" y="3317"/>
                  </a:lnTo>
                  <a:lnTo>
                    <a:pt x="791" y="3592"/>
                  </a:lnTo>
                  <a:lnTo>
                    <a:pt x="845" y="3866"/>
                  </a:lnTo>
                  <a:lnTo>
                    <a:pt x="907" y="4138"/>
                  </a:lnTo>
                  <a:lnTo>
                    <a:pt x="980" y="4408"/>
                  </a:lnTo>
                  <a:lnTo>
                    <a:pt x="0" y="4408"/>
                  </a:lnTo>
                  <a:lnTo>
                    <a:pt x="73" y="4138"/>
                  </a:lnTo>
                  <a:lnTo>
                    <a:pt x="135" y="3866"/>
                  </a:lnTo>
                  <a:lnTo>
                    <a:pt x="189" y="3592"/>
                  </a:lnTo>
                  <a:lnTo>
                    <a:pt x="232" y="3317"/>
                  </a:lnTo>
                  <a:lnTo>
                    <a:pt x="266" y="3040"/>
                  </a:lnTo>
                  <a:lnTo>
                    <a:pt x="291" y="2762"/>
                  </a:lnTo>
                  <a:lnTo>
                    <a:pt x="305" y="2483"/>
                  </a:lnTo>
                  <a:lnTo>
                    <a:pt x="310" y="2204"/>
                  </a:lnTo>
                  <a:lnTo>
                    <a:pt x="305" y="1925"/>
                  </a:lnTo>
                  <a:lnTo>
                    <a:pt x="291" y="1646"/>
                  </a:lnTo>
                  <a:lnTo>
                    <a:pt x="266" y="1368"/>
                  </a:lnTo>
                  <a:lnTo>
                    <a:pt x="232" y="1091"/>
                  </a:lnTo>
                  <a:lnTo>
                    <a:pt x="189" y="816"/>
                  </a:lnTo>
                  <a:lnTo>
                    <a:pt x="135" y="542"/>
                  </a:lnTo>
                  <a:lnTo>
                    <a:pt x="73" y="270"/>
                  </a:lnTo>
                  <a:lnTo>
                    <a:pt x="0" y="0"/>
                  </a:lnTo>
                  <a:lnTo>
                    <a:pt x="98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0000">
                  <a:srgbClr val="99CCFF"/>
                </a:gs>
                <a:gs pos="100000">
                  <a:srgbClr val="FFFFFF"/>
                </a:gs>
              </a:gsLst>
              <a:lin ang="5400000" scaled="1"/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76839" name="Oval 39"/>
            <p:cNvSpPr>
              <a:spLocks noChangeArrowheads="1"/>
            </p:cNvSpPr>
            <p:nvPr/>
          </p:nvSpPr>
          <p:spPr bwMode="auto">
            <a:xfrm>
              <a:off x="2653" y="2364"/>
              <a:ext cx="68" cy="68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52255" name="直接连接符 52254"/>
          <p:cNvSpPr>
            <a:spLocks noChangeShapeType="1"/>
          </p:cNvSpPr>
          <p:nvPr/>
        </p:nvSpPr>
        <p:spPr bwMode="auto">
          <a:xfrm rot="12479806" flipV="1">
            <a:off x="4046286" y="1855110"/>
            <a:ext cx="2259274" cy="428509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52254" name="直接连接符 52253"/>
          <p:cNvSpPr>
            <a:spLocks noChangeShapeType="1"/>
          </p:cNvSpPr>
          <p:nvPr/>
        </p:nvSpPr>
        <p:spPr bwMode="auto">
          <a:xfrm rot="9921365">
            <a:off x="4042430" y="2454501"/>
            <a:ext cx="2322038" cy="17701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4189413" y="2805116"/>
            <a:ext cx="2087562" cy="910318"/>
            <a:chOff x="2723" y="2614"/>
            <a:chExt cx="1222" cy="1175"/>
          </a:xfrm>
        </p:grpSpPr>
        <p:sp>
          <p:nvSpPr>
            <p:cNvPr id="17439" name="Line 31"/>
            <p:cNvSpPr>
              <a:spLocks noChangeShapeType="1"/>
            </p:cNvSpPr>
            <p:nvPr/>
          </p:nvSpPr>
          <p:spPr bwMode="auto">
            <a:xfrm>
              <a:off x="2723" y="3067"/>
              <a:ext cx="0" cy="4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7440" name="Line 32"/>
            <p:cNvSpPr>
              <a:spLocks noChangeShapeType="1"/>
            </p:cNvSpPr>
            <p:nvPr/>
          </p:nvSpPr>
          <p:spPr bwMode="auto">
            <a:xfrm>
              <a:off x="3945" y="2614"/>
              <a:ext cx="0" cy="9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7441" name="Line 33"/>
            <p:cNvSpPr>
              <a:spLocks noChangeShapeType="1"/>
            </p:cNvSpPr>
            <p:nvPr/>
          </p:nvSpPr>
          <p:spPr bwMode="auto">
            <a:xfrm>
              <a:off x="3515" y="324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7442" name="Line 34"/>
            <p:cNvSpPr>
              <a:spLocks noChangeShapeType="1"/>
            </p:cNvSpPr>
            <p:nvPr/>
          </p:nvSpPr>
          <p:spPr bwMode="auto">
            <a:xfrm flipH="1">
              <a:off x="2744" y="3249"/>
              <a:ext cx="4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7443" name="Text Box 35"/>
            <p:cNvSpPr txBox="1">
              <a:spLocks noChangeArrowheads="1"/>
            </p:cNvSpPr>
            <p:nvPr/>
          </p:nvSpPr>
          <p:spPr bwMode="auto">
            <a:xfrm>
              <a:off x="3107" y="3114"/>
              <a:ext cx="544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800" b="1" smtClean="0">
                <a:solidFill>
                  <a:srgbClr val="FF0000"/>
                </a:solidFill>
                <a:latin typeface="宋体" pitchFamily="2" charset="-122"/>
              </a:endParaRPr>
            </a:p>
          </p:txBody>
        </p:sp>
        <p:sp>
          <p:nvSpPr>
            <p:cNvPr id="17444" name="Text Box 36"/>
            <p:cNvSpPr txBox="1">
              <a:spLocks noChangeArrowheads="1"/>
            </p:cNvSpPr>
            <p:nvPr/>
          </p:nvSpPr>
          <p:spPr bwMode="auto">
            <a:xfrm>
              <a:off x="3248" y="3006"/>
              <a:ext cx="178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800" b="1" i="1" smtClean="0">
                  <a:solidFill>
                    <a:srgbClr val="FF0000"/>
                  </a:solidFill>
                  <a:latin typeface="Times New Roman" pitchFamily="18" charset="0"/>
                </a:rPr>
                <a:t>f</a:t>
              </a:r>
            </a:p>
          </p:txBody>
        </p:sp>
      </p:grpSp>
      <p:sp>
        <p:nvSpPr>
          <p:cNvPr id="19494" name="椭圆 52230"/>
          <p:cNvSpPr>
            <a:spLocks noChangeArrowheads="1"/>
          </p:cNvSpPr>
          <p:nvPr/>
        </p:nvSpPr>
        <p:spPr bwMode="auto">
          <a:xfrm>
            <a:off x="6237288" y="2206231"/>
            <a:ext cx="107950" cy="809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9495" name="椭圆 1"/>
          <p:cNvSpPr>
            <a:spLocks noChangeArrowheads="1"/>
          </p:cNvSpPr>
          <p:nvPr/>
        </p:nvSpPr>
        <p:spPr bwMode="auto">
          <a:xfrm>
            <a:off x="2459038" y="2190753"/>
            <a:ext cx="107950" cy="809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335214" y="2287192"/>
            <a:ext cx="4235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b="1" i="1" smtClean="0">
                <a:solidFill>
                  <a:srgbClr val="FF0000"/>
                </a:solidFill>
                <a:latin typeface="Times New Roman" pitchFamily="18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993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2" grpId="0"/>
      <p:bldP spid="52257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椭圆 52227"/>
          <p:cNvSpPr>
            <a:spLocks noChangeArrowheads="1"/>
          </p:cNvSpPr>
          <p:nvPr/>
        </p:nvSpPr>
        <p:spPr bwMode="auto">
          <a:xfrm>
            <a:off x="4165600" y="2206231"/>
            <a:ext cx="107950" cy="809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grpSp>
        <p:nvGrpSpPr>
          <p:cNvPr id="3" name="蓝色"/>
          <p:cNvGrpSpPr>
            <a:grpSpLocks/>
          </p:cNvGrpSpPr>
          <p:nvPr/>
        </p:nvGrpSpPr>
        <p:grpSpPr bwMode="auto">
          <a:xfrm>
            <a:off x="1338263" y="1238252"/>
            <a:ext cx="6234112" cy="1944291"/>
            <a:chOff x="2060" y="2604"/>
            <a:chExt cx="9818" cy="4082"/>
          </a:xfrm>
        </p:grpSpPr>
        <p:grpSp>
          <p:nvGrpSpPr>
            <p:cNvPr id="18435" name="组合 52233"/>
            <p:cNvGrpSpPr>
              <a:grpSpLocks/>
            </p:cNvGrpSpPr>
            <p:nvPr/>
          </p:nvGrpSpPr>
          <p:grpSpPr bwMode="auto">
            <a:xfrm>
              <a:off x="6597" y="3508"/>
              <a:ext cx="5280" cy="2400"/>
              <a:chOff x="2764" y="1635"/>
              <a:chExt cx="2112" cy="960"/>
            </a:xfrm>
          </p:grpSpPr>
          <p:grpSp>
            <p:nvGrpSpPr>
              <p:cNvPr id="18436" name="组合 52234"/>
              <p:cNvGrpSpPr>
                <a:grpSpLocks/>
              </p:cNvGrpSpPr>
              <p:nvPr/>
            </p:nvGrpSpPr>
            <p:grpSpPr bwMode="auto">
              <a:xfrm>
                <a:off x="2848" y="1635"/>
                <a:ext cx="1920" cy="0"/>
                <a:chOff x="768" y="432"/>
                <a:chExt cx="1920" cy="0"/>
              </a:xfrm>
            </p:grpSpPr>
            <p:sp>
              <p:nvSpPr>
                <p:cNvPr id="18437" name="直接连接符 52235"/>
                <p:cNvSpPr>
                  <a:spLocks noChangeShapeType="1"/>
                </p:cNvSpPr>
                <p:nvPr/>
              </p:nvSpPr>
              <p:spPr bwMode="auto">
                <a:xfrm>
                  <a:off x="768" y="432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38" name="直接连接符 52236"/>
                <p:cNvSpPr>
                  <a:spLocks noChangeShapeType="1"/>
                </p:cNvSpPr>
                <p:nvPr/>
              </p:nvSpPr>
              <p:spPr bwMode="auto">
                <a:xfrm>
                  <a:off x="1776" y="432"/>
                  <a:ext cx="912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 type="stealth" w="lg" len="lg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8439" name="组合 52237"/>
              <p:cNvGrpSpPr>
                <a:grpSpLocks/>
              </p:cNvGrpSpPr>
              <p:nvPr/>
            </p:nvGrpSpPr>
            <p:grpSpPr bwMode="auto">
              <a:xfrm>
                <a:off x="2835" y="2595"/>
                <a:ext cx="1920" cy="0"/>
                <a:chOff x="768" y="432"/>
                <a:chExt cx="1920" cy="0"/>
              </a:xfrm>
            </p:grpSpPr>
            <p:sp>
              <p:nvSpPr>
                <p:cNvPr id="18440" name="直接连接符 52238"/>
                <p:cNvSpPr>
                  <a:spLocks noChangeShapeType="1"/>
                </p:cNvSpPr>
                <p:nvPr/>
              </p:nvSpPr>
              <p:spPr bwMode="auto">
                <a:xfrm>
                  <a:off x="768" y="432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41" name="直接连接符 52239"/>
                <p:cNvSpPr>
                  <a:spLocks noChangeShapeType="1"/>
                </p:cNvSpPr>
                <p:nvPr/>
              </p:nvSpPr>
              <p:spPr bwMode="auto">
                <a:xfrm>
                  <a:off x="1776" y="432"/>
                  <a:ext cx="912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 type="stealth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8442" name="组合 52240"/>
              <p:cNvGrpSpPr>
                <a:grpSpLocks/>
              </p:cNvGrpSpPr>
              <p:nvPr/>
            </p:nvGrpSpPr>
            <p:grpSpPr bwMode="auto">
              <a:xfrm>
                <a:off x="2764" y="2115"/>
                <a:ext cx="2112" cy="1"/>
                <a:chOff x="3024" y="1680"/>
                <a:chExt cx="2112" cy="0"/>
              </a:xfrm>
            </p:grpSpPr>
            <p:sp>
              <p:nvSpPr>
                <p:cNvPr id="18443" name="直接连接符 52241"/>
                <p:cNvSpPr>
                  <a:spLocks noChangeShapeType="1"/>
                </p:cNvSpPr>
                <p:nvPr/>
              </p:nvSpPr>
              <p:spPr bwMode="auto">
                <a:xfrm>
                  <a:off x="3024" y="1680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44" name="直接连接符 52242"/>
                <p:cNvSpPr>
                  <a:spLocks noChangeShapeType="1"/>
                </p:cNvSpPr>
                <p:nvPr/>
              </p:nvSpPr>
              <p:spPr bwMode="auto">
                <a:xfrm>
                  <a:off x="4032" y="1680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 type="stealth" w="lg" len="lg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</p:grpSp>
        <p:grpSp>
          <p:nvGrpSpPr>
            <p:cNvPr id="18445" name="组合 52243"/>
            <p:cNvGrpSpPr>
              <a:grpSpLocks/>
            </p:cNvGrpSpPr>
            <p:nvPr/>
          </p:nvGrpSpPr>
          <p:grpSpPr bwMode="auto">
            <a:xfrm>
              <a:off x="2060" y="2603"/>
              <a:ext cx="4650" cy="4082"/>
              <a:chOff x="475" y="1161"/>
              <a:chExt cx="2133" cy="1862"/>
            </a:xfrm>
          </p:grpSpPr>
          <p:grpSp>
            <p:nvGrpSpPr>
              <p:cNvPr id="18446" name="组合 52244"/>
              <p:cNvGrpSpPr>
                <a:grpSpLocks/>
              </p:cNvGrpSpPr>
              <p:nvPr/>
            </p:nvGrpSpPr>
            <p:grpSpPr bwMode="auto">
              <a:xfrm rot="9520763">
                <a:off x="688" y="3022"/>
                <a:ext cx="1920" cy="1"/>
                <a:chOff x="768" y="432"/>
                <a:chExt cx="1920" cy="0"/>
              </a:xfrm>
            </p:grpSpPr>
            <p:sp>
              <p:nvSpPr>
                <p:cNvPr id="18447" name="直接连接符 52245"/>
                <p:cNvSpPr>
                  <a:spLocks noChangeShapeType="1"/>
                </p:cNvSpPr>
                <p:nvPr/>
              </p:nvSpPr>
              <p:spPr bwMode="auto">
                <a:xfrm>
                  <a:off x="768" y="432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48" name="直接连接符 52246"/>
                <p:cNvSpPr>
                  <a:spLocks noChangeShapeType="1"/>
                </p:cNvSpPr>
                <p:nvPr/>
              </p:nvSpPr>
              <p:spPr bwMode="auto">
                <a:xfrm>
                  <a:off x="1776" y="432"/>
                  <a:ext cx="912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8449" name="组合 52247"/>
              <p:cNvGrpSpPr>
                <a:grpSpLocks/>
              </p:cNvGrpSpPr>
              <p:nvPr/>
            </p:nvGrpSpPr>
            <p:grpSpPr bwMode="auto">
              <a:xfrm rot="-9507892">
                <a:off x="623" y="1161"/>
                <a:ext cx="1920" cy="1"/>
                <a:chOff x="768" y="432"/>
                <a:chExt cx="1920" cy="0"/>
              </a:xfrm>
            </p:grpSpPr>
            <p:sp>
              <p:nvSpPr>
                <p:cNvPr id="18450" name="直接连接符 52248"/>
                <p:cNvSpPr>
                  <a:spLocks noChangeShapeType="1"/>
                </p:cNvSpPr>
                <p:nvPr/>
              </p:nvSpPr>
              <p:spPr bwMode="auto">
                <a:xfrm>
                  <a:off x="768" y="432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51" name="直接连接符 52249"/>
                <p:cNvSpPr>
                  <a:spLocks noChangeShapeType="1"/>
                </p:cNvSpPr>
                <p:nvPr/>
              </p:nvSpPr>
              <p:spPr bwMode="auto">
                <a:xfrm>
                  <a:off x="1776" y="432"/>
                  <a:ext cx="912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8452" name="组合 52250"/>
              <p:cNvGrpSpPr>
                <a:grpSpLocks/>
              </p:cNvGrpSpPr>
              <p:nvPr/>
            </p:nvGrpSpPr>
            <p:grpSpPr bwMode="auto">
              <a:xfrm rot="10800000">
                <a:off x="475" y="2102"/>
                <a:ext cx="2112" cy="0"/>
                <a:chOff x="3024" y="1680"/>
                <a:chExt cx="2112" cy="0"/>
              </a:xfrm>
            </p:grpSpPr>
            <p:sp>
              <p:nvSpPr>
                <p:cNvPr id="18453" name="直接连接符 52251"/>
                <p:cNvSpPr>
                  <a:spLocks noChangeShapeType="1"/>
                </p:cNvSpPr>
                <p:nvPr/>
              </p:nvSpPr>
              <p:spPr bwMode="auto">
                <a:xfrm>
                  <a:off x="3024" y="1680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54" name="直接连接符 52252"/>
                <p:cNvSpPr>
                  <a:spLocks noChangeShapeType="1"/>
                </p:cNvSpPr>
                <p:nvPr/>
              </p:nvSpPr>
              <p:spPr bwMode="auto">
                <a:xfrm>
                  <a:off x="4032" y="1680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</p:grpSp>
      </p:grpSp>
      <p:grpSp>
        <p:nvGrpSpPr>
          <p:cNvPr id="18455" name="组合 52258"/>
          <p:cNvGrpSpPr>
            <a:grpSpLocks/>
          </p:cNvGrpSpPr>
          <p:nvPr/>
        </p:nvGrpSpPr>
        <p:grpSpPr bwMode="auto">
          <a:xfrm>
            <a:off x="1812925" y="1346600"/>
            <a:ext cx="5759450" cy="1727597"/>
            <a:chOff x="1179" y="1752"/>
            <a:chExt cx="3628" cy="1270"/>
          </a:xfrm>
        </p:grpSpPr>
        <p:sp>
          <p:nvSpPr>
            <p:cNvPr id="18456" name="Line 3"/>
            <p:cNvSpPr>
              <a:spLocks noChangeShapeType="1"/>
            </p:cNvSpPr>
            <p:nvPr/>
          </p:nvSpPr>
          <p:spPr bwMode="auto">
            <a:xfrm>
              <a:off x="1179" y="2395"/>
              <a:ext cx="36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8457" name="xjhgx3"/>
            <p:cNvSpPr>
              <a:spLocks noChangeArrowheads="1"/>
            </p:cNvSpPr>
            <p:nvPr/>
          </p:nvSpPr>
          <p:spPr bwMode="auto">
            <a:xfrm>
              <a:off x="2563" y="1752"/>
              <a:ext cx="249" cy="1270"/>
            </a:xfrm>
            <a:custGeom>
              <a:avLst/>
              <a:gdLst>
                <a:gd name="T0" fmla="*/ 980 w 980"/>
                <a:gd name="T1" fmla="*/ 0 h 4408"/>
                <a:gd name="T2" fmla="*/ 907 w 980"/>
                <a:gd name="T3" fmla="*/ 270 h 4408"/>
                <a:gd name="T4" fmla="*/ 845 w 980"/>
                <a:gd name="T5" fmla="*/ 542 h 4408"/>
                <a:gd name="T6" fmla="*/ 791 w 980"/>
                <a:gd name="T7" fmla="*/ 816 h 4408"/>
                <a:gd name="T8" fmla="*/ 748 w 980"/>
                <a:gd name="T9" fmla="*/ 1091 h 4408"/>
                <a:gd name="T10" fmla="*/ 714 w 980"/>
                <a:gd name="T11" fmla="*/ 1368 h 4408"/>
                <a:gd name="T12" fmla="*/ 689 w 980"/>
                <a:gd name="T13" fmla="*/ 1646 h 4408"/>
                <a:gd name="T14" fmla="*/ 675 w 980"/>
                <a:gd name="T15" fmla="*/ 1925 h 4408"/>
                <a:gd name="T16" fmla="*/ 670 w 980"/>
                <a:gd name="T17" fmla="*/ 2204 h 4408"/>
                <a:gd name="T18" fmla="*/ 675 w 980"/>
                <a:gd name="T19" fmla="*/ 2483 h 4408"/>
                <a:gd name="T20" fmla="*/ 689 w 980"/>
                <a:gd name="T21" fmla="*/ 2762 h 4408"/>
                <a:gd name="T22" fmla="*/ 714 w 980"/>
                <a:gd name="T23" fmla="*/ 3040 h 4408"/>
                <a:gd name="T24" fmla="*/ 748 w 980"/>
                <a:gd name="T25" fmla="*/ 3317 h 4408"/>
                <a:gd name="T26" fmla="*/ 791 w 980"/>
                <a:gd name="T27" fmla="*/ 3592 h 4408"/>
                <a:gd name="T28" fmla="*/ 845 w 980"/>
                <a:gd name="T29" fmla="*/ 3866 h 4408"/>
                <a:gd name="T30" fmla="*/ 907 w 980"/>
                <a:gd name="T31" fmla="*/ 4138 h 4408"/>
                <a:gd name="T32" fmla="*/ 980 w 980"/>
                <a:gd name="T33" fmla="*/ 4408 h 4408"/>
                <a:gd name="T34" fmla="*/ 0 w 980"/>
                <a:gd name="T35" fmla="*/ 4408 h 4408"/>
                <a:gd name="T36" fmla="*/ 73 w 980"/>
                <a:gd name="T37" fmla="*/ 4138 h 4408"/>
                <a:gd name="T38" fmla="*/ 135 w 980"/>
                <a:gd name="T39" fmla="*/ 3866 h 4408"/>
                <a:gd name="T40" fmla="*/ 189 w 980"/>
                <a:gd name="T41" fmla="*/ 3592 h 4408"/>
                <a:gd name="T42" fmla="*/ 232 w 980"/>
                <a:gd name="T43" fmla="*/ 3317 h 4408"/>
                <a:gd name="T44" fmla="*/ 266 w 980"/>
                <a:gd name="T45" fmla="*/ 3040 h 4408"/>
                <a:gd name="T46" fmla="*/ 291 w 980"/>
                <a:gd name="T47" fmla="*/ 2762 h 4408"/>
                <a:gd name="T48" fmla="*/ 305 w 980"/>
                <a:gd name="T49" fmla="*/ 2483 h 4408"/>
                <a:gd name="T50" fmla="*/ 310 w 980"/>
                <a:gd name="T51" fmla="*/ 2204 h 4408"/>
                <a:gd name="T52" fmla="*/ 305 w 980"/>
                <a:gd name="T53" fmla="*/ 1925 h 4408"/>
                <a:gd name="T54" fmla="*/ 291 w 980"/>
                <a:gd name="T55" fmla="*/ 1646 h 4408"/>
                <a:gd name="T56" fmla="*/ 266 w 980"/>
                <a:gd name="T57" fmla="*/ 1368 h 4408"/>
                <a:gd name="T58" fmla="*/ 232 w 980"/>
                <a:gd name="T59" fmla="*/ 1091 h 4408"/>
                <a:gd name="T60" fmla="*/ 189 w 980"/>
                <a:gd name="T61" fmla="*/ 816 h 4408"/>
                <a:gd name="T62" fmla="*/ 135 w 980"/>
                <a:gd name="T63" fmla="*/ 542 h 4408"/>
                <a:gd name="T64" fmla="*/ 73 w 980"/>
                <a:gd name="T65" fmla="*/ 270 h 4408"/>
                <a:gd name="T66" fmla="*/ 0 w 980"/>
                <a:gd name="T67" fmla="*/ 0 h 4408"/>
                <a:gd name="T68" fmla="*/ 980 w 980"/>
                <a:gd name="T69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0" h="4408">
                  <a:moveTo>
                    <a:pt x="980" y="0"/>
                  </a:moveTo>
                  <a:lnTo>
                    <a:pt x="907" y="270"/>
                  </a:lnTo>
                  <a:lnTo>
                    <a:pt x="845" y="542"/>
                  </a:lnTo>
                  <a:lnTo>
                    <a:pt x="791" y="816"/>
                  </a:lnTo>
                  <a:lnTo>
                    <a:pt x="748" y="1091"/>
                  </a:lnTo>
                  <a:lnTo>
                    <a:pt x="714" y="1368"/>
                  </a:lnTo>
                  <a:lnTo>
                    <a:pt x="689" y="1646"/>
                  </a:lnTo>
                  <a:lnTo>
                    <a:pt x="675" y="1925"/>
                  </a:lnTo>
                  <a:lnTo>
                    <a:pt x="670" y="2204"/>
                  </a:lnTo>
                  <a:lnTo>
                    <a:pt x="675" y="2483"/>
                  </a:lnTo>
                  <a:lnTo>
                    <a:pt x="689" y="2762"/>
                  </a:lnTo>
                  <a:lnTo>
                    <a:pt x="714" y="3040"/>
                  </a:lnTo>
                  <a:lnTo>
                    <a:pt x="748" y="3317"/>
                  </a:lnTo>
                  <a:lnTo>
                    <a:pt x="791" y="3592"/>
                  </a:lnTo>
                  <a:lnTo>
                    <a:pt x="845" y="3866"/>
                  </a:lnTo>
                  <a:lnTo>
                    <a:pt x="907" y="4138"/>
                  </a:lnTo>
                  <a:lnTo>
                    <a:pt x="980" y="4408"/>
                  </a:lnTo>
                  <a:lnTo>
                    <a:pt x="0" y="4408"/>
                  </a:lnTo>
                  <a:lnTo>
                    <a:pt x="73" y="4138"/>
                  </a:lnTo>
                  <a:lnTo>
                    <a:pt x="135" y="3866"/>
                  </a:lnTo>
                  <a:lnTo>
                    <a:pt x="189" y="3592"/>
                  </a:lnTo>
                  <a:lnTo>
                    <a:pt x="232" y="3317"/>
                  </a:lnTo>
                  <a:lnTo>
                    <a:pt x="266" y="3040"/>
                  </a:lnTo>
                  <a:lnTo>
                    <a:pt x="291" y="2762"/>
                  </a:lnTo>
                  <a:lnTo>
                    <a:pt x="305" y="2483"/>
                  </a:lnTo>
                  <a:lnTo>
                    <a:pt x="310" y="2204"/>
                  </a:lnTo>
                  <a:lnTo>
                    <a:pt x="305" y="1925"/>
                  </a:lnTo>
                  <a:lnTo>
                    <a:pt x="291" y="1646"/>
                  </a:lnTo>
                  <a:lnTo>
                    <a:pt x="266" y="1368"/>
                  </a:lnTo>
                  <a:lnTo>
                    <a:pt x="232" y="1091"/>
                  </a:lnTo>
                  <a:lnTo>
                    <a:pt x="189" y="816"/>
                  </a:lnTo>
                  <a:lnTo>
                    <a:pt x="135" y="542"/>
                  </a:lnTo>
                  <a:lnTo>
                    <a:pt x="73" y="270"/>
                  </a:lnTo>
                  <a:lnTo>
                    <a:pt x="0" y="0"/>
                  </a:lnTo>
                  <a:lnTo>
                    <a:pt x="98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0000">
                  <a:srgbClr val="99CCFF"/>
                </a:gs>
                <a:gs pos="100000">
                  <a:srgbClr val="FFFFFF"/>
                </a:gs>
              </a:gsLst>
              <a:lin ang="5400000" scaled="1"/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76839" name="Oval 39"/>
            <p:cNvSpPr>
              <a:spLocks noChangeArrowheads="1"/>
            </p:cNvSpPr>
            <p:nvPr/>
          </p:nvSpPr>
          <p:spPr bwMode="auto">
            <a:xfrm>
              <a:off x="2653" y="2364"/>
              <a:ext cx="68" cy="6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62" name="红色"/>
          <p:cNvGrpSpPr>
            <a:grpSpLocks/>
          </p:cNvGrpSpPr>
          <p:nvPr/>
        </p:nvGrpSpPr>
        <p:grpSpPr bwMode="auto">
          <a:xfrm>
            <a:off x="1298582" y="890588"/>
            <a:ext cx="6253163" cy="2706291"/>
            <a:chOff x="2036" y="1837"/>
            <a:chExt cx="9847" cy="5682"/>
          </a:xfrm>
        </p:grpSpPr>
        <p:grpSp>
          <p:nvGrpSpPr>
            <p:cNvPr id="18460" name="组合 27"/>
            <p:cNvGrpSpPr>
              <a:grpSpLocks/>
            </p:cNvGrpSpPr>
            <p:nvPr/>
          </p:nvGrpSpPr>
          <p:grpSpPr bwMode="auto">
            <a:xfrm>
              <a:off x="6603" y="3472"/>
              <a:ext cx="5280" cy="2400"/>
              <a:chOff x="2764" y="1635"/>
              <a:chExt cx="2112" cy="960"/>
            </a:xfrm>
          </p:grpSpPr>
          <p:grpSp>
            <p:nvGrpSpPr>
              <p:cNvPr id="18461" name="组合 52234"/>
              <p:cNvGrpSpPr>
                <a:grpSpLocks/>
              </p:cNvGrpSpPr>
              <p:nvPr/>
            </p:nvGrpSpPr>
            <p:grpSpPr bwMode="auto">
              <a:xfrm>
                <a:off x="2848" y="1635"/>
                <a:ext cx="1920" cy="0"/>
                <a:chOff x="768" y="432"/>
                <a:chExt cx="1920" cy="0"/>
              </a:xfrm>
            </p:grpSpPr>
            <p:sp>
              <p:nvSpPr>
                <p:cNvPr id="18462" name="直接连接符 52235"/>
                <p:cNvSpPr>
                  <a:spLocks noChangeShapeType="1"/>
                </p:cNvSpPr>
                <p:nvPr/>
              </p:nvSpPr>
              <p:spPr bwMode="auto">
                <a:xfrm>
                  <a:off x="768" y="432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miter lim="800000"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63" name="直接连接符 52236"/>
                <p:cNvSpPr>
                  <a:spLocks noChangeShapeType="1"/>
                </p:cNvSpPr>
                <p:nvPr/>
              </p:nvSpPr>
              <p:spPr bwMode="auto">
                <a:xfrm flipH="1">
                  <a:off x="1776" y="432"/>
                  <a:ext cx="912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miter lim="800000"/>
                  <a:headEnd type="stealth" w="lg" len="lg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8464" name="组合 52237"/>
              <p:cNvGrpSpPr>
                <a:grpSpLocks/>
              </p:cNvGrpSpPr>
              <p:nvPr/>
            </p:nvGrpSpPr>
            <p:grpSpPr bwMode="auto">
              <a:xfrm>
                <a:off x="2835" y="2595"/>
                <a:ext cx="1920" cy="0"/>
                <a:chOff x="768" y="432"/>
                <a:chExt cx="1920" cy="0"/>
              </a:xfrm>
            </p:grpSpPr>
            <p:sp>
              <p:nvSpPr>
                <p:cNvPr id="18465" name="直接连接符 52238"/>
                <p:cNvSpPr>
                  <a:spLocks noChangeShapeType="1"/>
                </p:cNvSpPr>
                <p:nvPr/>
              </p:nvSpPr>
              <p:spPr bwMode="auto">
                <a:xfrm>
                  <a:off x="768" y="432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miter lim="800000"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66" name="直接连接符 52239"/>
                <p:cNvSpPr>
                  <a:spLocks noChangeShapeType="1"/>
                </p:cNvSpPr>
                <p:nvPr/>
              </p:nvSpPr>
              <p:spPr bwMode="auto">
                <a:xfrm flipH="1">
                  <a:off x="1776" y="432"/>
                  <a:ext cx="912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miter lim="800000"/>
                  <a:headEnd type="stealth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8467" name="组合 52240"/>
              <p:cNvGrpSpPr>
                <a:grpSpLocks/>
              </p:cNvGrpSpPr>
              <p:nvPr/>
            </p:nvGrpSpPr>
            <p:grpSpPr bwMode="auto">
              <a:xfrm>
                <a:off x="2764" y="2115"/>
                <a:ext cx="2112" cy="1"/>
                <a:chOff x="3024" y="1680"/>
                <a:chExt cx="2112" cy="0"/>
              </a:xfrm>
            </p:grpSpPr>
            <p:sp>
              <p:nvSpPr>
                <p:cNvPr id="18468" name="直接连接符 52241"/>
                <p:cNvSpPr>
                  <a:spLocks noChangeShapeType="1"/>
                </p:cNvSpPr>
                <p:nvPr/>
              </p:nvSpPr>
              <p:spPr bwMode="auto">
                <a:xfrm>
                  <a:off x="3024" y="1680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miter lim="800000"/>
                  <a:headEnd type="none" w="lg" len="lg"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8469" name="直接连接符 52242"/>
                <p:cNvSpPr>
                  <a:spLocks noChangeShapeType="1"/>
                </p:cNvSpPr>
                <p:nvPr/>
              </p:nvSpPr>
              <p:spPr bwMode="auto">
                <a:xfrm flipH="1">
                  <a:off x="4032" y="1680"/>
                  <a:ext cx="1104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miter lim="800000"/>
                  <a:headEnd type="stealth" w="lg" len="lg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</p:grpSp>
        <p:grpSp>
          <p:nvGrpSpPr>
            <p:cNvPr id="18470" name="组合 50"/>
            <p:cNvGrpSpPr>
              <a:grpSpLocks/>
            </p:cNvGrpSpPr>
            <p:nvPr/>
          </p:nvGrpSpPr>
          <p:grpSpPr bwMode="auto">
            <a:xfrm>
              <a:off x="2528" y="1837"/>
              <a:ext cx="3892" cy="1536"/>
              <a:chOff x="2529" y="5928"/>
              <a:chExt cx="3892" cy="1536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2529" y="5928"/>
                <a:ext cx="3892" cy="1535"/>
              </a:xfrm>
              <a:prstGeom prst="line">
                <a:avLst/>
              </a:prstGeom>
              <a:ln w="317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/>
              <p:cNvCxnSpPr/>
              <p:nvPr/>
            </p:nvCxnSpPr>
            <p:spPr>
              <a:xfrm>
                <a:off x="4707" y="6785"/>
                <a:ext cx="452" cy="20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73" name="组合 52"/>
            <p:cNvGrpSpPr>
              <a:grpSpLocks/>
            </p:cNvGrpSpPr>
            <p:nvPr/>
          </p:nvGrpSpPr>
          <p:grpSpPr bwMode="auto">
            <a:xfrm flipV="1">
              <a:off x="2528" y="5999"/>
              <a:ext cx="3873" cy="1521"/>
              <a:chOff x="2529" y="5928"/>
              <a:chExt cx="3892" cy="1536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2529" y="5929"/>
                <a:ext cx="3891" cy="1535"/>
              </a:xfrm>
              <a:prstGeom prst="line">
                <a:avLst/>
              </a:prstGeom>
              <a:ln w="317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箭头连接符 54"/>
              <p:cNvCxnSpPr/>
              <p:nvPr/>
            </p:nvCxnSpPr>
            <p:spPr>
              <a:xfrm>
                <a:off x="4707" y="6787"/>
                <a:ext cx="452" cy="20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76" name="组合 60"/>
            <p:cNvGrpSpPr>
              <a:grpSpLocks/>
            </p:cNvGrpSpPr>
            <p:nvPr/>
          </p:nvGrpSpPr>
          <p:grpSpPr bwMode="auto">
            <a:xfrm>
              <a:off x="2036" y="4667"/>
              <a:ext cx="4504" cy="2"/>
              <a:chOff x="1918" y="8576"/>
              <a:chExt cx="4504" cy="2"/>
            </a:xfrm>
          </p:grpSpPr>
          <p:cxnSp>
            <p:nvCxnSpPr>
              <p:cNvPr id="59" name="直接连接符 58"/>
              <p:cNvCxnSpPr/>
              <p:nvPr/>
            </p:nvCxnSpPr>
            <p:spPr>
              <a:xfrm>
                <a:off x="1918" y="8576"/>
                <a:ext cx="4505" cy="0"/>
              </a:xfrm>
              <a:prstGeom prst="line">
                <a:avLst/>
              </a:prstGeom>
              <a:ln w="317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箭头连接符 59"/>
              <p:cNvCxnSpPr/>
              <p:nvPr/>
            </p:nvCxnSpPr>
            <p:spPr>
              <a:xfrm>
                <a:off x="3913" y="8576"/>
                <a:ext cx="555" cy="5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Text Box 70"/>
          <p:cNvSpPr txBox="1">
            <a:spLocks noChangeArrowheads="1"/>
          </p:cNvSpPr>
          <p:nvPr/>
        </p:nvSpPr>
        <p:spPr bwMode="auto">
          <a:xfrm>
            <a:off x="1392239" y="3882629"/>
            <a:ext cx="32781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2800" b="1" smtClean="0">
                <a:solidFill>
                  <a:srgbClr val="000000"/>
                </a:solidFill>
                <a:latin typeface="宋体" pitchFamily="2" charset="-122"/>
              </a:rPr>
              <a:t>小结：</a:t>
            </a:r>
            <a:r>
              <a:rPr lang="zh-CN" altLang="zh-CN" sz="2800" b="1" smtClean="0">
                <a:solidFill>
                  <a:srgbClr val="FF0000"/>
                </a:solidFill>
                <a:latin typeface="宋体" pitchFamily="2" charset="-122"/>
              </a:rPr>
              <a:t>光路可逆</a:t>
            </a:r>
          </a:p>
        </p:txBody>
      </p:sp>
    </p:spTree>
    <p:extLst>
      <p:ext uri="{BB962C8B-B14F-4D97-AF65-F5344CB8AC3E}">
        <p14:creationId xmlns:p14="http://schemas.microsoft.com/office/powerpoint/2010/main" val="49304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51251"/>
          <p:cNvGrpSpPr>
            <a:grpSpLocks/>
          </p:cNvGrpSpPr>
          <p:nvPr/>
        </p:nvGrpSpPr>
        <p:grpSpPr bwMode="auto">
          <a:xfrm>
            <a:off x="1511303" y="834629"/>
            <a:ext cx="6156325" cy="1275159"/>
            <a:chOff x="748" y="567"/>
            <a:chExt cx="3967" cy="1270"/>
          </a:xfrm>
        </p:grpSpPr>
        <p:sp>
          <p:nvSpPr>
            <p:cNvPr id="19458" name="Line 3"/>
            <p:cNvSpPr>
              <a:spLocks noChangeShapeType="1"/>
            </p:cNvSpPr>
            <p:nvPr/>
          </p:nvSpPr>
          <p:spPr bwMode="auto">
            <a:xfrm>
              <a:off x="748" y="1207"/>
              <a:ext cx="3967" cy="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59" name="xjhgx3"/>
            <p:cNvSpPr>
              <a:spLocks noChangeArrowheads="1"/>
            </p:cNvSpPr>
            <p:nvPr/>
          </p:nvSpPr>
          <p:spPr bwMode="auto">
            <a:xfrm>
              <a:off x="2471" y="567"/>
              <a:ext cx="249" cy="1270"/>
            </a:xfrm>
            <a:custGeom>
              <a:avLst/>
              <a:gdLst>
                <a:gd name="T0" fmla="*/ 980 w 980"/>
                <a:gd name="T1" fmla="*/ 0 h 4408"/>
                <a:gd name="T2" fmla="*/ 907 w 980"/>
                <a:gd name="T3" fmla="*/ 270 h 4408"/>
                <a:gd name="T4" fmla="*/ 845 w 980"/>
                <a:gd name="T5" fmla="*/ 542 h 4408"/>
                <a:gd name="T6" fmla="*/ 791 w 980"/>
                <a:gd name="T7" fmla="*/ 816 h 4408"/>
                <a:gd name="T8" fmla="*/ 748 w 980"/>
                <a:gd name="T9" fmla="*/ 1091 h 4408"/>
                <a:gd name="T10" fmla="*/ 714 w 980"/>
                <a:gd name="T11" fmla="*/ 1368 h 4408"/>
                <a:gd name="T12" fmla="*/ 689 w 980"/>
                <a:gd name="T13" fmla="*/ 1646 h 4408"/>
                <a:gd name="T14" fmla="*/ 675 w 980"/>
                <a:gd name="T15" fmla="*/ 1925 h 4408"/>
                <a:gd name="T16" fmla="*/ 670 w 980"/>
                <a:gd name="T17" fmla="*/ 2204 h 4408"/>
                <a:gd name="T18" fmla="*/ 675 w 980"/>
                <a:gd name="T19" fmla="*/ 2483 h 4408"/>
                <a:gd name="T20" fmla="*/ 689 w 980"/>
                <a:gd name="T21" fmla="*/ 2762 h 4408"/>
                <a:gd name="T22" fmla="*/ 714 w 980"/>
                <a:gd name="T23" fmla="*/ 3040 h 4408"/>
                <a:gd name="T24" fmla="*/ 748 w 980"/>
                <a:gd name="T25" fmla="*/ 3317 h 4408"/>
                <a:gd name="T26" fmla="*/ 791 w 980"/>
                <a:gd name="T27" fmla="*/ 3592 h 4408"/>
                <a:gd name="T28" fmla="*/ 845 w 980"/>
                <a:gd name="T29" fmla="*/ 3866 h 4408"/>
                <a:gd name="T30" fmla="*/ 907 w 980"/>
                <a:gd name="T31" fmla="*/ 4138 h 4408"/>
                <a:gd name="T32" fmla="*/ 980 w 980"/>
                <a:gd name="T33" fmla="*/ 4408 h 4408"/>
                <a:gd name="T34" fmla="*/ 0 w 980"/>
                <a:gd name="T35" fmla="*/ 4408 h 4408"/>
                <a:gd name="T36" fmla="*/ 73 w 980"/>
                <a:gd name="T37" fmla="*/ 4138 h 4408"/>
                <a:gd name="T38" fmla="*/ 135 w 980"/>
                <a:gd name="T39" fmla="*/ 3866 h 4408"/>
                <a:gd name="T40" fmla="*/ 189 w 980"/>
                <a:gd name="T41" fmla="*/ 3592 h 4408"/>
                <a:gd name="T42" fmla="*/ 232 w 980"/>
                <a:gd name="T43" fmla="*/ 3317 h 4408"/>
                <a:gd name="T44" fmla="*/ 266 w 980"/>
                <a:gd name="T45" fmla="*/ 3040 h 4408"/>
                <a:gd name="T46" fmla="*/ 291 w 980"/>
                <a:gd name="T47" fmla="*/ 2762 h 4408"/>
                <a:gd name="T48" fmla="*/ 305 w 980"/>
                <a:gd name="T49" fmla="*/ 2483 h 4408"/>
                <a:gd name="T50" fmla="*/ 310 w 980"/>
                <a:gd name="T51" fmla="*/ 2204 h 4408"/>
                <a:gd name="T52" fmla="*/ 305 w 980"/>
                <a:gd name="T53" fmla="*/ 1925 h 4408"/>
                <a:gd name="T54" fmla="*/ 291 w 980"/>
                <a:gd name="T55" fmla="*/ 1646 h 4408"/>
                <a:gd name="T56" fmla="*/ 266 w 980"/>
                <a:gd name="T57" fmla="*/ 1368 h 4408"/>
                <a:gd name="T58" fmla="*/ 232 w 980"/>
                <a:gd name="T59" fmla="*/ 1091 h 4408"/>
                <a:gd name="T60" fmla="*/ 189 w 980"/>
                <a:gd name="T61" fmla="*/ 816 h 4408"/>
                <a:gd name="T62" fmla="*/ 135 w 980"/>
                <a:gd name="T63" fmla="*/ 542 h 4408"/>
                <a:gd name="T64" fmla="*/ 73 w 980"/>
                <a:gd name="T65" fmla="*/ 270 h 4408"/>
                <a:gd name="T66" fmla="*/ 0 w 980"/>
                <a:gd name="T67" fmla="*/ 0 h 4408"/>
                <a:gd name="T68" fmla="*/ 980 w 980"/>
                <a:gd name="T69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0" h="4408">
                  <a:moveTo>
                    <a:pt x="980" y="0"/>
                  </a:moveTo>
                  <a:lnTo>
                    <a:pt x="907" y="270"/>
                  </a:lnTo>
                  <a:lnTo>
                    <a:pt x="845" y="542"/>
                  </a:lnTo>
                  <a:lnTo>
                    <a:pt x="791" y="816"/>
                  </a:lnTo>
                  <a:lnTo>
                    <a:pt x="748" y="1091"/>
                  </a:lnTo>
                  <a:lnTo>
                    <a:pt x="714" y="1368"/>
                  </a:lnTo>
                  <a:lnTo>
                    <a:pt x="689" y="1646"/>
                  </a:lnTo>
                  <a:lnTo>
                    <a:pt x="675" y="1925"/>
                  </a:lnTo>
                  <a:lnTo>
                    <a:pt x="670" y="2204"/>
                  </a:lnTo>
                  <a:lnTo>
                    <a:pt x="675" y="2483"/>
                  </a:lnTo>
                  <a:lnTo>
                    <a:pt x="689" y="2762"/>
                  </a:lnTo>
                  <a:lnTo>
                    <a:pt x="714" y="3040"/>
                  </a:lnTo>
                  <a:lnTo>
                    <a:pt x="748" y="3317"/>
                  </a:lnTo>
                  <a:lnTo>
                    <a:pt x="791" y="3592"/>
                  </a:lnTo>
                  <a:lnTo>
                    <a:pt x="845" y="3866"/>
                  </a:lnTo>
                  <a:lnTo>
                    <a:pt x="907" y="4138"/>
                  </a:lnTo>
                  <a:lnTo>
                    <a:pt x="980" y="4408"/>
                  </a:lnTo>
                  <a:lnTo>
                    <a:pt x="0" y="4408"/>
                  </a:lnTo>
                  <a:lnTo>
                    <a:pt x="73" y="4138"/>
                  </a:lnTo>
                  <a:lnTo>
                    <a:pt x="135" y="3866"/>
                  </a:lnTo>
                  <a:lnTo>
                    <a:pt x="189" y="3592"/>
                  </a:lnTo>
                  <a:lnTo>
                    <a:pt x="232" y="3317"/>
                  </a:lnTo>
                  <a:lnTo>
                    <a:pt x="266" y="3040"/>
                  </a:lnTo>
                  <a:lnTo>
                    <a:pt x="291" y="2762"/>
                  </a:lnTo>
                  <a:lnTo>
                    <a:pt x="305" y="2483"/>
                  </a:lnTo>
                  <a:lnTo>
                    <a:pt x="310" y="2204"/>
                  </a:lnTo>
                  <a:lnTo>
                    <a:pt x="305" y="1925"/>
                  </a:lnTo>
                  <a:lnTo>
                    <a:pt x="291" y="1646"/>
                  </a:lnTo>
                  <a:lnTo>
                    <a:pt x="266" y="1368"/>
                  </a:lnTo>
                  <a:lnTo>
                    <a:pt x="232" y="1091"/>
                  </a:lnTo>
                  <a:lnTo>
                    <a:pt x="189" y="816"/>
                  </a:lnTo>
                  <a:lnTo>
                    <a:pt x="135" y="542"/>
                  </a:lnTo>
                  <a:lnTo>
                    <a:pt x="73" y="270"/>
                  </a:lnTo>
                  <a:lnTo>
                    <a:pt x="0" y="0"/>
                  </a:lnTo>
                  <a:lnTo>
                    <a:pt x="98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0000">
                  <a:srgbClr val="99CCFF"/>
                </a:gs>
                <a:gs pos="100000">
                  <a:srgbClr val="FFFFFF"/>
                </a:gs>
              </a:gsLst>
              <a:lin ang="5400000" scaled="1"/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9460" name="Oval 39"/>
            <p:cNvSpPr>
              <a:spLocks noChangeArrowheads="1"/>
            </p:cNvSpPr>
            <p:nvPr/>
          </p:nvSpPr>
          <p:spPr bwMode="auto">
            <a:xfrm>
              <a:off x="2561" y="117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b="1" i="1" smtClean="0">
                <a:solidFill>
                  <a:srgbClr val="0066CC"/>
                </a:solidFill>
                <a:latin typeface="宋体" pitchFamily="2" charset="-122"/>
              </a:endParaRPr>
            </a:p>
          </p:txBody>
        </p:sp>
        <p:sp>
          <p:nvSpPr>
            <p:cNvPr id="19461" name="Oval 22"/>
            <p:cNvSpPr>
              <a:spLocks noChangeAspect="1" noChangeArrowheads="1"/>
            </p:cNvSpPr>
            <p:nvPr/>
          </p:nvSpPr>
          <p:spPr bwMode="auto">
            <a:xfrm>
              <a:off x="1450" y="1179"/>
              <a:ext cx="68" cy="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i="1" smtClean="0">
                <a:solidFill>
                  <a:srgbClr val="0066CC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62" name="Text Box 21"/>
            <p:cNvSpPr txBox="1">
              <a:spLocks noChangeArrowheads="1"/>
            </p:cNvSpPr>
            <p:nvPr/>
          </p:nvSpPr>
          <p:spPr bwMode="auto">
            <a:xfrm>
              <a:off x="1338" y="822"/>
              <a:ext cx="386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b="1" i="1" smtClean="0">
                  <a:solidFill>
                    <a:srgbClr val="0066CC"/>
                  </a:solidFill>
                  <a:latin typeface="宋体" pitchFamily="2" charset="-122"/>
                </a:rPr>
                <a:t>F</a:t>
              </a:r>
            </a:p>
          </p:txBody>
        </p:sp>
        <p:sp>
          <p:nvSpPr>
            <p:cNvPr id="19463" name="Oval 22"/>
            <p:cNvSpPr>
              <a:spLocks noChangeAspect="1" noChangeArrowheads="1"/>
            </p:cNvSpPr>
            <p:nvPr/>
          </p:nvSpPr>
          <p:spPr bwMode="auto">
            <a:xfrm>
              <a:off x="3674" y="1185"/>
              <a:ext cx="68" cy="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i="1" smtClean="0">
                <a:solidFill>
                  <a:srgbClr val="0066CC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64" name="Text Box 21"/>
            <p:cNvSpPr txBox="1">
              <a:spLocks noChangeArrowheads="1"/>
            </p:cNvSpPr>
            <p:nvPr/>
          </p:nvSpPr>
          <p:spPr bwMode="auto">
            <a:xfrm>
              <a:off x="3492" y="799"/>
              <a:ext cx="386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b="1" i="1" smtClean="0">
                  <a:solidFill>
                    <a:srgbClr val="0066CC"/>
                  </a:solidFill>
                  <a:latin typeface="宋体" pitchFamily="2" charset="-122"/>
                </a:rPr>
                <a:t>F</a:t>
              </a:r>
            </a:p>
          </p:txBody>
        </p:sp>
      </p:grpSp>
      <p:grpSp>
        <p:nvGrpSpPr>
          <p:cNvPr id="51253" name="组合 51252"/>
          <p:cNvGrpSpPr>
            <a:grpSpLocks/>
          </p:cNvGrpSpPr>
          <p:nvPr/>
        </p:nvGrpSpPr>
        <p:grpSpPr bwMode="auto">
          <a:xfrm>
            <a:off x="2049466" y="544117"/>
            <a:ext cx="2378075" cy="1808559"/>
            <a:chOff x="1087" y="278"/>
            <a:chExt cx="1567" cy="1835"/>
          </a:xfrm>
        </p:grpSpPr>
        <p:grpSp>
          <p:nvGrpSpPr>
            <p:cNvPr id="19466" name="组合 51214"/>
            <p:cNvGrpSpPr>
              <a:grpSpLocks/>
            </p:cNvGrpSpPr>
            <p:nvPr/>
          </p:nvGrpSpPr>
          <p:grpSpPr bwMode="auto">
            <a:xfrm>
              <a:off x="1087" y="1217"/>
              <a:ext cx="1508" cy="8"/>
              <a:chOff x="1237" y="2387"/>
              <a:chExt cx="1679" cy="8"/>
            </a:xfrm>
          </p:grpSpPr>
          <p:sp>
            <p:nvSpPr>
              <p:cNvPr id="19467" name="Line 11"/>
              <p:cNvSpPr>
                <a:spLocks noChangeShapeType="1"/>
              </p:cNvSpPr>
              <p:nvPr/>
            </p:nvSpPr>
            <p:spPr bwMode="auto">
              <a:xfrm>
                <a:off x="1237" y="2395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9468" name="直接连接符 51216"/>
              <p:cNvSpPr>
                <a:spLocks noChangeShapeType="1"/>
              </p:cNvSpPr>
              <p:nvPr/>
            </p:nvSpPr>
            <p:spPr bwMode="auto">
              <a:xfrm flipV="1">
                <a:off x="1837" y="2387"/>
                <a:ext cx="18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9469" name="组合 51246"/>
            <p:cNvGrpSpPr>
              <a:grpSpLocks/>
            </p:cNvGrpSpPr>
            <p:nvPr/>
          </p:nvGrpSpPr>
          <p:grpSpPr bwMode="auto">
            <a:xfrm>
              <a:off x="1274" y="1595"/>
              <a:ext cx="1380" cy="518"/>
              <a:chOff x="1577" y="1593"/>
              <a:chExt cx="1474" cy="520"/>
            </a:xfrm>
          </p:grpSpPr>
          <p:sp>
            <p:nvSpPr>
              <p:cNvPr id="19470" name="Freeform 14"/>
              <p:cNvSpPr>
                <a:spLocks noChangeArrowheads="1"/>
              </p:cNvSpPr>
              <p:nvPr/>
            </p:nvSpPr>
            <p:spPr bwMode="auto">
              <a:xfrm>
                <a:off x="1577" y="1593"/>
                <a:ext cx="1474" cy="520"/>
              </a:xfrm>
              <a:custGeom>
                <a:avLst/>
                <a:gdLst>
                  <a:gd name="T0" fmla="*/ 0 w 1474"/>
                  <a:gd name="T1" fmla="*/ 520 h 520"/>
                  <a:gd name="T2" fmla="*/ 1474 w 1474"/>
                  <a:gd name="T3" fmla="*/ 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74" h="520">
                    <a:moveTo>
                      <a:pt x="0" y="520"/>
                    </a:moveTo>
                    <a:lnTo>
                      <a:pt x="1474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1" name="直接连接符 51222"/>
              <p:cNvSpPr>
                <a:spLocks noChangeShapeType="1"/>
              </p:cNvSpPr>
              <p:nvPr/>
            </p:nvSpPr>
            <p:spPr bwMode="auto">
              <a:xfrm flipV="1">
                <a:off x="1930" y="1916"/>
                <a:ext cx="196" cy="68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9472" name="组合 51245"/>
            <p:cNvGrpSpPr>
              <a:grpSpLocks/>
            </p:cNvGrpSpPr>
            <p:nvPr/>
          </p:nvGrpSpPr>
          <p:grpSpPr bwMode="auto">
            <a:xfrm>
              <a:off x="1211" y="278"/>
              <a:ext cx="1379" cy="518"/>
              <a:chOff x="1509" y="271"/>
              <a:chExt cx="1474" cy="520"/>
            </a:xfrm>
          </p:grpSpPr>
          <p:sp>
            <p:nvSpPr>
              <p:cNvPr id="19473" name="Freeform 17"/>
              <p:cNvSpPr>
                <a:spLocks noChangeArrowheads="1"/>
              </p:cNvSpPr>
              <p:nvPr/>
            </p:nvSpPr>
            <p:spPr bwMode="auto">
              <a:xfrm>
                <a:off x="1509" y="271"/>
                <a:ext cx="1474" cy="520"/>
              </a:xfrm>
              <a:custGeom>
                <a:avLst/>
                <a:gdLst>
                  <a:gd name="T0" fmla="*/ 0 w 1474"/>
                  <a:gd name="T1" fmla="*/ 0 h 520"/>
                  <a:gd name="T2" fmla="*/ 1474 w 1474"/>
                  <a:gd name="T3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74" h="520">
                    <a:moveTo>
                      <a:pt x="0" y="0"/>
                    </a:moveTo>
                    <a:lnTo>
                      <a:pt x="1474" y="52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4" name="直接连接符 51225"/>
              <p:cNvSpPr>
                <a:spLocks noChangeShapeType="1"/>
              </p:cNvSpPr>
              <p:nvPr/>
            </p:nvSpPr>
            <p:spPr bwMode="auto">
              <a:xfrm>
                <a:off x="1906" y="406"/>
                <a:ext cx="174" cy="68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51254" name="组合 51253"/>
          <p:cNvGrpSpPr>
            <a:grpSpLocks/>
          </p:cNvGrpSpPr>
          <p:nvPr/>
        </p:nvGrpSpPr>
        <p:grpSpPr bwMode="auto">
          <a:xfrm>
            <a:off x="4319595" y="1057275"/>
            <a:ext cx="2479675" cy="783431"/>
            <a:chOff x="2588" y="799"/>
            <a:chExt cx="1562" cy="805"/>
          </a:xfrm>
        </p:grpSpPr>
        <p:grpSp>
          <p:nvGrpSpPr>
            <p:cNvPr id="19476" name="组合 51211"/>
            <p:cNvGrpSpPr>
              <a:grpSpLocks/>
            </p:cNvGrpSpPr>
            <p:nvPr/>
          </p:nvGrpSpPr>
          <p:grpSpPr bwMode="auto">
            <a:xfrm>
              <a:off x="2598" y="799"/>
              <a:ext cx="1507" cy="8"/>
              <a:chOff x="1229" y="1979"/>
              <a:chExt cx="1679" cy="8"/>
            </a:xfrm>
          </p:grpSpPr>
          <p:sp>
            <p:nvSpPr>
              <p:cNvPr id="19477" name="Line 5"/>
              <p:cNvSpPr>
                <a:spLocks noChangeShapeType="1"/>
              </p:cNvSpPr>
              <p:nvPr/>
            </p:nvSpPr>
            <p:spPr bwMode="auto">
              <a:xfrm>
                <a:off x="1229" y="1987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9478" name="直接连接符 51213"/>
              <p:cNvSpPr>
                <a:spLocks noChangeShapeType="1"/>
              </p:cNvSpPr>
              <p:nvPr/>
            </p:nvSpPr>
            <p:spPr bwMode="auto">
              <a:xfrm flipV="1">
                <a:off x="1837" y="1979"/>
                <a:ext cx="18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9479" name="组合 51217"/>
            <p:cNvGrpSpPr>
              <a:grpSpLocks/>
            </p:cNvGrpSpPr>
            <p:nvPr/>
          </p:nvGrpSpPr>
          <p:grpSpPr bwMode="auto">
            <a:xfrm>
              <a:off x="2642" y="1595"/>
              <a:ext cx="1508" cy="9"/>
              <a:chOff x="1219" y="2795"/>
              <a:chExt cx="1679" cy="9"/>
            </a:xfrm>
          </p:grpSpPr>
          <p:sp>
            <p:nvSpPr>
              <p:cNvPr id="19480" name="Line 8"/>
              <p:cNvSpPr>
                <a:spLocks noChangeShapeType="1"/>
              </p:cNvSpPr>
              <p:nvPr/>
            </p:nvSpPr>
            <p:spPr bwMode="auto">
              <a:xfrm>
                <a:off x="1219" y="2804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9481" name="直接连接符 51219"/>
              <p:cNvSpPr>
                <a:spLocks noChangeShapeType="1"/>
              </p:cNvSpPr>
              <p:nvPr/>
            </p:nvSpPr>
            <p:spPr bwMode="auto">
              <a:xfrm flipV="1">
                <a:off x="1905" y="2795"/>
                <a:ext cx="135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9482" name="组合 51226"/>
            <p:cNvGrpSpPr>
              <a:grpSpLocks/>
            </p:cNvGrpSpPr>
            <p:nvPr/>
          </p:nvGrpSpPr>
          <p:grpSpPr bwMode="auto">
            <a:xfrm>
              <a:off x="2588" y="1217"/>
              <a:ext cx="1508" cy="9"/>
              <a:chOff x="2908" y="2387"/>
              <a:chExt cx="1679" cy="9"/>
            </a:xfrm>
          </p:grpSpPr>
          <p:sp>
            <p:nvSpPr>
              <p:cNvPr id="19483" name="Line 20"/>
              <p:cNvSpPr>
                <a:spLocks noChangeShapeType="1"/>
              </p:cNvSpPr>
              <p:nvPr/>
            </p:nvSpPr>
            <p:spPr bwMode="auto">
              <a:xfrm>
                <a:off x="2908" y="2396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9484" name="直接连接符 51228"/>
              <p:cNvSpPr>
                <a:spLocks noChangeShapeType="1"/>
              </p:cNvSpPr>
              <p:nvPr/>
            </p:nvSpPr>
            <p:spPr bwMode="auto">
              <a:xfrm flipV="1">
                <a:off x="3583" y="2387"/>
                <a:ext cx="18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51290" name="组合 51289"/>
          <p:cNvGrpSpPr>
            <a:grpSpLocks/>
          </p:cNvGrpSpPr>
          <p:nvPr/>
        </p:nvGrpSpPr>
        <p:grpSpPr bwMode="auto">
          <a:xfrm>
            <a:off x="4391032" y="1084663"/>
            <a:ext cx="1800225" cy="756047"/>
            <a:chOff x="2562" y="777"/>
            <a:chExt cx="1134" cy="635"/>
          </a:xfrm>
        </p:grpSpPr>
        <p:sp>
          <p:nvSpPr>
            <p:cNvPr id="19486" name="直接连接符 51230"/>
            <p:cNvSpPr>
              <a:spLocks noChangeShapeType="1"/>
            </p:cNvSpPr>
            <p:nvPr/>
          </p:nvSpPr>
          <p:spPr bwMode="auto">
            <a:xfrm flipV="1">
              <a:off x="2562" y="1102"/>
              <a:ext cx="1112" cy="31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87" name="直接连接符 51231"/>
            <p:cNvSpPr>
              <a:spLocks noChangeShapeType="1"/>
            </p:cNvSpPr>
            <p:nvPr/>
          </p:nvSpPr>
          <p:spPr bwMode="auto">
            <a:xfrm>
              <a:off x="2583" y="777"/>
              <a:ext cx="1068" cy="31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88" name="直接连接符 51232"/>
            <p:cNvSpPr>
              <a:spLocks noChangeShapeType="1"/>
            </p:cNvSpPr>
            <p:nvPr/>
          </p:nvSpPr>
          <p:spPr bwMode="auto">
            <a:xfrm>
              <a:off x="2626" y="1102"/>
              <a:ext cx="107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51250" name="任意多边形 51249"/>
          <p:cNvSpPr>
            <a:spLocks noChangeArrowheads="1"/>
          </p:cNvSpPr>
          <p:nvPr/>
        </p:nvSpPr>
        <p:spPr bwMode="auto">
          <a:xfrm rot="-6123047">
            <a:off x="5145293" y="1055096"/>
            <a:ext cx="215503" cy="250825"/>
          </a:xfrm>
          <a:custGeom>
            <a:avLst/>
            <a:gdLst>
              <a:gd name="T0" fmla="*/ 0 w 386"/>
              <a:gd name="T1" fmla="*/ 0 h 544"/>
              <a:gd name="T2" fmla="*/ 91 w 386"/>
              <a:gd name="T3" fmla="*/ 385 h 544"/>
              <a:gd name="T4" fmla="*/ 386 w 386"/>
              <a:gd name="T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6" h="544">
                <a:moveTo>
                  <a:pt x="0" y="0"/>
                </a:moveTo>
                <a:cubicBezTo>
                  <a:pt x="13" y="147"/>
                  <a:pt x="27" y="294"/>
                  <a:pt x="91" y="385"/>
                </a:cubicBezTo>
                <a:cubicBezTo>
                  <a:pt x="155" y="476"/>
                  <a:pt x="270" y="510"/>
                  <a:pt x="386" y="544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51251" name="任意多边形 51250"/>
          <p:cNvSpPr>
            <a:spLocks noChangeArrowheads="1"/>
          </p:cNvSpPr>
          <p:nvPr/>
        </p:nvSpPr>
        <p:spPr bwMode="auto">
          <a:xfrm rot="6231661" flipV="1">
            <a:off x="5240340" y="1668069"/>
            <a:ext cx="242888" cy="214313"/>
          </a:xfrm>
          <a:custGeom>
            <a:avLst/>
            <a:gdLst>
              <a:gd name="T0" fmla="*/ 0 w 386"/>
              <a:gd name="T1" fmla="*/ 0 h 544"/>
              <a:gd name="T2" fmla="*/ 91 w 386"/>
              <a:gd name="T3" fmla="*/ 385 h 544"/>
              <a:gd name="T4" fmla="*/ 386 w 386"/>
              <a:gd name="T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6" h="544">
                <a:moveTo>
                  <a:pt x="0" y="0"/>
                </a:moveTo>
                <a:cubicBezTo>
                  <a:pt x="13" y="147"/>
                  <a:pt x="27" y="294"/>
                  <a:pt x="91" y="385"/>
                </a:cubicBezTo>
                <a:cubicBezTo>
                  <a:pt x="155" y="476"/>
                  <a:pt x="270" y="510"/>
                  <a:pt x="386" y="544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grpSp>
        <p:nvGrpSpPr>
          <p:cNvPr id="51256" name="组合 51255"/>
          <p:cNvGrpSpPr>
            <a:grpSpLocks/>
          </p:cNvGrpSpPr>
          <p:nvPr/>
        </p:nvGrpSpPr>
        <p:grpSpPr bwMode="auto">
          <a:xfrm>
            <a:off x="1443038" y="2597946"/>
            <a:ext cx="6297612" cy="1512094"/>
            <a:chOff x="748" y="567"/>
            <a:chExt cx="3967" cy="1270"/>
          </a:xfrm>
        </p:grpSpPr>
        <p:sp>
          <p:nvSpPr>
            <p:cNvPr id="19492" name="Line 3"/>
            <p:cNvSpPr>
              <a:spLocks noChangeShapeType="1"/>
            </p:cNvSpPr>
            <p:nvPr/>
          </p:nvSpPr>
          <p:spPr bwMode="auto">
            <a:xfrm>
              <a:off x="748" y="1207"/>
              <a:ext cx="3967" cy="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93" name="xjhgx3"/>
            <p:cNvSpPr>
              <a:spLocks noChangeArrowheads="1"/>
            </p:cNvSpPr>
            <p:nvPr/>
          </p:nvSpPr>
          <p:spPr bwMode="auto">
            <a:xfrm>
              <a:off x="2471" y="567"/>
              <a:ext cx="249" cy="1270"/>
            </a:xfrm>
            <a:custGeom>
              <a:avLst/>
              <a:gdLst>
                <a:gd name="T0" fmla="*/ 980 w 980"/>
                <a:gd name="T1" fmla="*/ 0 h 4408"/>
                <a:gd name="T2" fmla="*/ 907 w 980"/>
                <a:gd name="T3" fmla="*/ 270 h 4408"/>
                <a:gd name="T4" fmla="*/ 845 w 980"/>
                <a:gd name="T5" fmla="*/ 542 h 4408"/>
                <a:gd name="T6" fmla="*/ 791 w 980"/>
                <a:gd name="T7" fmla="*/ 816 h 4408"/>
                <a:gd name="T8" fmla="*/ 748 w 980"/>
                <a:gd name="T9" fmla="*/ 1091 h 4408"/>
                <a:gd name="T10" fmla="*/ 714 w 980"/>
                <a:gd name="T11" fmla="*/ 1368 h 4408"/>
                <a:gd name="T12" fmla="*/ 689 w 980"/>
                <a:gd name="T13" fmla="*/ 1646 h 4408"/>
                <a:gd name="T14" fmla="*/ 675 w 980"/>
                <a:gd name="T15" fmla="*/ 1925 h 4408"/>
                <a:gd name="T16" fmla="*/ 670 w 980"/>
                <a:gd name="T17" fmla="*/ 2204 h 4408"/>
                <a:gd name="T18" fmla="*/ 675 w 980"/>
                <a:gd name="T19" fmla="*/ 2483 h 4408"/>
                <a:gd name="T20" fmla="*/ 689 w 980"/>
                <a:gd name="T21" fmla="*/ 2762 h 4408"/>
                <a:gd name="T22" fmla="*/ 714 w 980"/>
                <a:gd name="T23" fmla="*/ 3040 h 4408"/>
                <a:gd name="T24" fmla="*/ 748 w 980"/>
                <a:gd name="T25" fmla="*/ 3317 h 4408"/>
                <a:gd name="T26" fmla="*/ 791 w 980"/>
                <a:gd name="T27" fmla="*/ 3592 h 4408"/>
                <a:gd name="T28" fmla="*/ 845 w 980"/>
                <a:gd name="T29" fmla="*/ 3866 h 4408"/>
                <a:gd name="T30" fmla="*/ 907 w 980"/>
                <a:gd name="T31" fmla="*/ 4138 h 4408"/>
                <a:gd name="T32" fmla="*/ 980 w 980"/>
                <a:gd name="T33" fmla="*/ 4408 h 4408"/>
                <a:gd name="T34" fmla="*/ 0 w 980"/>
                <a:gd name="T35" fmla="*/ 4408 h 4408"/>
                <a:gd name="T36" fmla="*/ 73 w 980"/>
                <a:gd name="T37" fmla="*/ 4138 h 4408"/>
                <a:gd name="T38" fmla="*/ 135 w 980"/>
                <a:gd name="T39" fmla="*/ 3866 h 4408"/>
                <a:gd name="T40" fmla="*/ 189 w 980"/>
                <a:gd name="T41" fmla="*/ 3592 h 4408"/>
                <a:gd name="T42" fmla="*/ 232 w 980"/>
                <a:gd name="T43" fmla="*/ 3317 h 4408"/>
                <a:gd name="T44" fmla="*/ 266 w 980"/>
                <a:gd name="T45" fmla="*/ 3040 h 4408"/>
                <a:gd name="T46" fmla="*/ 291 w 980"/>
                <a:gd name="T47" fmla="*/ 2762 h 4408"/>
                <a:gd name="T48" fmla="*/ 305 w 980"/>
                <a:gd name="T49" fmla="*/ 2483 h 4408"/>
                <a:gd name="T50" fmla="*/ 310 w 980"/>
                <a:gd name="T51" fmla="*/ 2204 h 4408"/>
                <a:gd name="T52" fmla="*/ 305 w 980"/>
                <a:gd name="T53" fmla="*/ 1925 h 4408"/>
                <a:gd name="T54" fmla="*/ 291 w 980"/>
                <a:gd name="T55" fmla="*/ 1646 h 4408"/>
                <a:gd name="T56" fmla="*/ 266 w 980"/>
                <a:gd name="T57" fmla="*/ 1368 h 4408"/>
                <a:gd name="T58" fmla="*/ 232 w 980"/>
                <a:gd name="T59" fmla="*/ 1091 h 4408"/>
                <a:gd name="T60" fmla="*/ 189 w 980"/>
                <a:gd name="T61" fmla="*/ 816 h 4408"/>
                <a:gd name="T62" fmla="*/ 135 w 980"/>
                <a:gd name="T63" fmla="*/ 542 h 4408"/>
                <a:gd name="T64" fmla="*/ 73 w 980"/>
                <a:gd name="T65" fmla="*/ 270 h 4408"/>
                <a:gd name="T66" fmla="*/ 0 w 980"/>
                <a:gd name="T67" fmla="*/ 0 h 4408"/>
                <a:gd name="T68" fmla="*/ 980 w 980"/>
                <a:gd name="T69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0" h="4408">
                  <a:moveTo>
                    <a:pt x="980" y="0"/>
                  </a:moveTo>
                  <a:lnTo>
                    <a:pt x="907" y="270"/>
                  </a:lnTo>
                  <a:lnTo>
                    <a:pt x="845" y="542"/>
                  </a:lnTo>
                  <a:lnTo>
                    <a:pt x="791" y="816"/>
                  </a:lnTo>
                  <a:lnTo>
                    <a:pt x="748" y="1091"/>
                  </a:lnTo>
                  <a:lnTo>
                    <a:pt x="714" y="1368"/>
                  </a:lnTo>
                  <a:lnTo>
                    <a:pt x="689" y="1646"/>
                  </a:lnTo>
                  <a:lnTo>
                    <a:pt x="675" y="1925"/>
                  </a:lnTo>
                  <a:lnTo>
                    <a:pt x="670" y="2204"/>
                  </a:lnTo>
                  <a:lnTo>
                    <a:pt x="675" y="2483"/>
                  </a:lnTo>
                  <a:lnTo>
                    <a:pt x="689" y="2762"/>
                  </a:lnTo>
                  <a:lnTo>
                    <a:pt x="714" y="3040"/>
                  </a:lnTo>
                  <a:lnTo>
                    <a:pt x="748" y="3317"/>
                  </a:lnTo>
                  <a:lnTo>
                    <a:pt x="791" y="3592"/>
                  </a:lnTo>
                  <a:lnTo>
                    <a:pt x="845" y="3866"/>
                  </a:lnTo>
                  <a:lnTo>
                    <a:pt x="907" y="4138"/>
                  </a:lnTo>
                  <a:lnTo>
                    <a:pt x="980" y="4408"/>
                  </a:lnTo>
                  <a:lnTo>
                    <a:pt x="0" y="4408"/>
                  </a:lnTo>
                  <a:lnTo>
                    <a:pt x="73" y="4138"/>
                  </a:lnTo>
                  <a:lnTo>
                    <a:pt x="135" y="3866"/>
                  </a:lnTo>
                  <a:lnTo>
                    <a:pt x="189" y="3592"/>
                  </a:lnTo>
                  <a:lnTo>
                    <a:pt x="232" y="3317"/>
                  </a:lnTo>
                  <a:lnTo>
                    <a:pt x="266" y="3040"/>
                  </a:lnTo>
                  <a:lnTo>
                    <a:pt x="291" y="2762"/>
                  </a:lnTo>
                  <a:lnTo>
                    <a:pt x="305" y="2483"/>
                  </a:lnTo>
                  <a:lnTo>
                    <a:pt x="310" y="2204"/>
                  </a:lnTo>
                  <a:lnTo>
                    <a:pt x="305" y="1925"/>
                  </a:lnTo>
                  <a:lnTo>
                    <a:pt x="291" y="1646"/>
                  </a:lnTo>
                  <a:lnTo>
                    <a:pt x="266" y="1368"/>
                  </a:lnTo>
                  <a:lnTo>
                    <a:pt x="232" y="1091"/>
                  </a:lnTo>
                  <a:lnTo>
                    <a:pt x="189" y="816"/>
                  </a:lnTo>
                  <a:lnTo>
                    <a:pt x="135" y="542"/>
                  </a:lnTo>
                  <a:lnTo>
                    <a:pt x="73" y="270"/>
                  </a:lnTo>
                  <a:lnTo>
                    <a:pt x="0" y="0"/>
                  </a:lnTo>
                  <a:lnTo>
                    <a:pt x="98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0000">
                  <a:srgbClr val="99CCFF"/>
                </a:gs>
                <a:gs pos="100000">
                  <a:srgbClr val="FFFFFF"/>
                </a:gs>
              </a:gsLst>
              <a:lin ang="5400000" scaled="1"/>
            </a:gradFill>
            <a:ln w="28575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9494" name="Oval 39"/>
            <p:cNvSpPr>
              <a:spLocks noChangeArrowheads="1"/>
            </p:cNvSpPr>
            <p:nvPr/>
          </p:nvSpPr>
          <p:spPr bwMode="auto">
            <a:xfrm>
              <a:off x="2561" y="117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b="1" i="1" smtClean="0">
                <a:solidFill>
                  <a:srgbClr val="0066CC"/>
                </a:solidFill>
                <a:latin typeface="宋体" pitchFamily="2" charset="-122"/>
              </a:endParaRPr>
            </a:p>
          </p:txBody>
        </p:sp>
        <p:sp>
          <p:nvSpPr>
            <p:cNvPr id="19495" name="Oval 22"/>
            <p:cNvSpPr>
              <a:spLocks noChangeAspect="1" noChangeArrowheads="1"/>
            </p:cNvSpPr>
            <p:nvPr/>
          </p:nvSpPr>
          <p:spPr bwMode="auto">
            <a:xfrm>
              <a:off x="1450" y="1179"/>
              <a:ext cx="68" cy="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i="1" smtClean="0">
                <a:solidFill>
                  <a:srgbClr val="0066CC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96" name="Text Box 21"/>
            <p:cNvSpPr txBox="1">
              <a:spLocks noChangeArrowheads="1"/>
            </p:cNvSpPr>
            <p:nvPr/>
          </p:nvSpPr>
          <p:spPr bwMode="auto">
            <a:xfrm>
              <a:off x="1338" y="822"/>
              <a:ext cx="38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b="1" i="1" smtClean="0">
                  <a:solidFill>
                    <a:srgbClr val="0066CC"/>
                  </a:solidFill>
                  <a:latin typeface="宋体" pitchFamily="2" charset="-122"/>
                </a:rPr>
                <a:t>F</a:t>
              </a:r>
            </a:p>
          </p:txBody>
        </p:sp>
        <p:sp>
          <p:nvSpPr>
            <p:cNvPr id="19497" name="Oval 22"/>
            <p:cNvSpPr>
              <a:spLocks noChangeAspect="1" noChangeArrowheads="1"/>
            </p:cNvSpPr>
            <p:nvPr/>
          </p:nvSpPr>
          <p:spPr bwMode="auto">
            <a:xfrm>
              <a:off x="3674" y="1185"/>
              <a:ext cx="68" cy="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b="1" i="1" smtClean="0">
                <a:solidFill>
                  <a:srgbClr val="0066CC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498" name="Text Box 21"/>
            <p:cNvSpPr txBox="1">
              <a:spLocks noChangeArrowheads="1"/>
            </p:cNvSpPr>
            <p:nvPr/>
          </p:nvSpPr>
          <p:spPr bwMode="auto">
            <a:xfrm>
              <a:off x="3492" y="799"/>
              <a:ext cx="38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b="1" i="1" smtClean="0">
                  <a:solidFill>
                    <a:srgbClr val="0066CC"/>
                  </a:solidFill>
                  <a:latin typeface="宋体" pitchFamily="2" charset="-122"/>
                </a:rPr>
                <a:t>F</a:t>
              </a:r>
            </a:p>
          </p:txBody>
        </p:sp>
      </p:grpSp>
      <p:grpSp>
        <p:nvGrpSpPr>
          <p:cNvPr id="51295" name="组合 51294"/>
          <p:cNvGrpSpPr>
            <a:grpSpLocks/>
          </p:cNvGrpSpPr>
          <p:nvPr/>
        </p:nvGrpSpPr>
        <p:grpSpPr bwMode="auto">
          <a:xfrm>
            <a:off x="4322763" y="2352677"/>
            <a:ext cx="2538412" cy="1944291"/>
            <a:chOff x="2585" y="2568"/>
            <a:chExt cx="1599" cy="1633"/>
          </a:xfrm>
        </p:grpSpPr>
        <p:grpSp>
          <p:nvGrpSpPr>
            <p:cNvPr id="19500" name="组合 51267"/>
            <p:cNvGrpSpPr>
              <a:grpSpLocks/>
            </p:cNvGrpSpPr>
            <p:nvPr/>
          </p:nvGrpSpPr>
          <p:grpSpPr bwMode="auto">
            <a:xfrm rot="-186246">
              <a:off x="2585" y="2568"/>
              <a:ext cx="1380" cy="518"/>
              <a:chOff x="1577" y="1593"/>
              <a:chExt cx="1474" cy="520"/>
            </a:xfrm>
          </p:grpSpPr>
          <p:sp>
            <p:nvSpPr>
              <p:cNvPr id="19501" name="Freeform 14"/>
              <p:cNvSpPr>
                <a:spLocks noChangeArrowheads="1"/>
              </p:cNvSpPr>
              <p:nvPr/>
            </p:nvSpPr>
            <p:spPr bwMode="auto">
              <a:xfrm>
                <a:off x="1577" y="1593"/>
                <a:ext cx="1474" cy="520"/>
              </a:xfrm>
              <a:custGeom>
                <a:avLst/>
                <a:gdLst>
                  <a:gd name="T0" fmla="*/ 0 w 1474"/>
                  <a:gd name="T1" fmla="*/ 520 h 520"/>
                  <a:gd name="T2" fmla="*/ 1474 w 1474"/>
                  <a:gd name="T3" fmla="*/ 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74" h="520">
                    <a:moveTo>
                      <a:pt x="0" y="520"/>
                    </a:moveTo>
                    <a:lnTo>
                      <a:pt x="1474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02" name="直接连接符 51269"/>
              <p:cNvSpPr>
                <a:spLocks noChangeShapeType="1"/>
              </p:cNvSpPr>
              <p:nvPr/>
            </p:nvSpPr>
            <p:spPr bwMode="auto">
              <a:xfrm flipV="1">
                <a:off x="1930" y="1916"/>
                <a:ext cx="196" cy="68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9503" name="组合 51270"/>
            <p:cNvGrpSpPr>
              <a:grpSpLocks/>
            </p:cNvGrpSpPr>
            <p:nvPr/>
          </p:nvGrpSpPr>
          <p:grpSpPr bwMode="auto">
            <a:xfrm>
              <a:off x="2631" y="3657"/>
              <a:ext cx="1315" cy="544"/>
              <a:chOff x="1509" y="271"/>
              <a:chExt cx="1474" cy="520"/>
            </a:xfrm>
          </p:grpSpPr>
          <p:sp>
            <p:nvSpPr>
              <p:cNvPr id="19504" name="Freeform 17"/>
              <p:cNvSpPr>
                <a:spLocks noChangeArrowheads="1"/>
              </p:cNvSpPr>
              <p:nvPr/>
            </p:nvSpPr>
            <p:spPr bwMode="auto">
              <a:xfrm>
                <a:off x="1509" y="271"/>
                <a:ext cx="1474" cy="520"/>
              </a:xfrm>
              <a:custGeom>
                <a:avLst/>
                <a:gdLst>
                  <a:gd name="T0" fmla="*/ 0 w 1474"/>
                  <a:gd name="T1" fmla="*/ 0 h 520"/>
                  <a:gd name="T2" fmla="*/ 1474 w 1474"/>
                  <a:gd name="T3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74" h="520">
                    <a:moveTo>
                      <a:pt x="0" y="0"/>
                    </a:moveTo>
                    <a:lnTo>
                      <a:pt x="1474" y="52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05" name="直接连接符 51272"/>
              <p:cNvSpPr>
                <a:spLocks noChangeShapeType="1"/>
              </p:cNvSpPr>
              <p:nvPr/>
            </p:nvSpPr>
            <p:spPr bwMode="auto">
              <a:xfrm>
                <a:off x="1906" y="406"/>
                <a:ext cx="174" cy="68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  <p:grpSp>
          <p:nvGrpSpPr>
            <p:cNvPr id="19506" name="组合 51280"/>
            <p:cNvGrpSpPr>
              <a:grpSpLocks/>
            </p:cNvGrpSpPr>
            <p:nvPr/>
          </p:nvGrpSpPr>
          <p:grpSpPr bwMode="auto">
            <a:xfrm>
              <a:off x="2676" y="3407"/>
              <a:ext cx="1508" cy="9"/>
              <a:chOff x="2908" y="2387"/>
              <a:chExt cx="1679" cy="9"/>
            </a:xfrm>
          </p:grpSpPr>
          <p:sp>
            <p:nvSpPr>
              <p:cNvPr id="19507" name="Line 20"/>
              <p:cNvSpPr>
                <a:spLocks noChangeShapeType="1"/>
              </p:cNvSpPr>
              <p:nvPr/>
            </p:nvSpPr>
            <p:spPr bwMode="auto">
              <a:xfrm>
                <a:off x="2908" y="2396"/>
                <a:ext cx="167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  <p:sp>
            <p:nvSpPr>
              <p:cNvPr id="19508" name="直接连接符 51282"/>
              <p:cNvSpPr>
                <a:spLocks noChangeShapeType="1"/>
              </p:cNvSpPr>
              <p:nvPr/>
            </p:nvSpPr>
            <p:spPr bwMode="auto">
              <a:xfrm flipV="1">
                <a:off x="3583" y="2387"/>
                <a:ext cx="18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mtClean="0">
                  <a:solidFill>
                    <a:srgbClr val="000000"/>
                  </a:solidFill>
                  <a:latin typeface="Times New Roman" pitchFamily="18" charset="0"/>
                  <a:ea typeface="楷体_GB2312" charset="-122"/>
                </a:endParaRPr>
              </a:p>
            </p:txBody>
          </p:sp>
        </p:grpSp>
      </p:grpSp>
      <p:grpSp>
        <p:nvGrpSpPr>
          <p:cNvPr id="51294" name="组合 51293"/>
          <p:cNvGrpSpPr>
            <a:grpSpLocks/>
          </p:cNvGrpSpPr>
          <p:nvPr/>
        </p:nvGrpSpPr>
        <p:grpSpPr bwMode="auto">
          <a:xfrm>
            <a:off x="1981200" y="2676527"/>
            <a:ext cx="4465638" cy="1216819"/>
            <a:chOff x="1110" y="2840"/>
            <a:chExt cx="2813" cy="1022"/>
          </a:xfrm>
        </p:grpSpPr>
        <p:grpSp>
          <p:nvGrpSpPr>
            <p:cNvPr id="19510" name="组合 51291"/>
            <p:cNvGrpSpPr>
              <a:grpSpLocks/>
            </p:cNvGrpSpPr>
            <p:nvPr/>
          </p:nvGrpSpPr>
          <p:grpSpPr bwMode="auto">
            <a:xfrm>
              <a:off x="1110" y="3271"/>
              <a:ext cx="1532" cy="259"/>
              <a:chOff x="1110" y="3271"/>
              <a:chExt cx="1532" cy="259"/>
            </a:xfrm>
          </p:grpSpPr>
          <p:grpSp>
            <p:nvGrpSpPr>
              <p:cNvPr id="19511" name="组合 51264"/>
              <p:cNvGrpSpPr>
                <a:grpSpLocks/>
              </p:cNvGrpSpPr>
              <p:nvPr/>
            </p:nvGrpSpPr>
            <p:grpSpPr bwMode="auto">
              <a:xfrm>
                <a:off x="1110" y="3407"/>
                <a:ext cx="1508" cy="8"/>
                <a:chOff x="1237" y="2387"/>
                <a:chExt cx="1679" cy="8"/>
              </a:xfrm>
            </p:grpSpPr>
            <p:sp>
              <p:nvSpPr>
                <p:cNvPr id="19512" name="Line 11"/>
                <p:cNvSpPr>
                  <a:spLocks noChangeShapeType="1"/>
                </p:cNvSpPr>
                <p:nvPr/>
              </p:nvSpPr>
              <p:spPr bwMode="auto">
                <a:xfrm>
                  <a:off x="1237" y="2395"/>
                  <a:ext cx="1679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9513" name="直接连接符 51266"/>
                <p:cNvSpPr>
                  <a:spLocks noChangeShapeType="1"/>
                </p:cNvSpPr>
                <p:nvPr/>
              </p:nvSpPr>
              <p:spPr bwMode="auto">
                <a:xfrm flipV="1">
                  <a:off x="1837" y="2387"/>
                  <a:ext cx="181" cy="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9514" name="组合 51290"/>
              <p:cNvGrpSpPr>
                <a:grpSpLocks/>
              </p:cNvGrpSpPr>
              <p:nvPr/>
            </p:nvGrpSpPr>
            <p:grpSpPr bwMode="auto">
              <a:xfrm>
                <a:off x="1182" y="3271"/>
                <a:ext cx="1451" cy="23"/>
                <a:chOff x="1182" y="3271"/>
                <a:chExt cx="1451" cy="23"/>
              </a:xfrm>
            </p:grpSpPr>
            <p:sp>
              <p:nvSpPr>
                <p:cNvPr id="19515" name="Line 5"/>
                <p:cNvSpPr>
                  <a:spLocks noChangeShapeType="1"/>
                </p:cNvSpPr>
                <p:nvPr/>
              </p:nvSpPr>
              <p:spPr bwMode="auto">
                <a:xfrm rot="-717628">
                  <a:off x="1182" y="3271"/>
                  <a:ext cx="1451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9516" name="直接连接符 51276"/>
                <p:cNvSpPr>
                  <a:spLocks noChangeShapeType="1"/>
                </p:cNvSpPr>
                <p:nvPr/>
              </p:nvSpPr>
              <p:spPr bwMode="auto">
                <a:xfrm rot="20882372" flipV="1">
                  <a:off x="1705" y="3294"/>
                  <a:ext cx="157" cy="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  <p:grpSp>
            <p:nvGrpSpPr>
              <p:cNvPr id="19517" name="组合 51277"/>
              <p:cNvGrpSpPr>
                <a:grpSpLocks/>
              </p:cNvGrpSpPr>
              <p:nvPr/>
            </p:nvGrpSpPr>
            <p:grpSpPr bwMode="auto">
              <a:xfrm rot="554753">
                <a:off x="1134" y="3521"/>
                <a:ext cx="1508" cy="9"/>
                <a:chOff x="1219" y="2795"/>
                <a:chExt cx="1679" cy="9"/>
              </a:xfrm>
            </p:grpSpPr>
            <p:sp>
              <p:nvSpPr>
                <p:cNvPr id="19518" name="Line 8"/>
                <p:cNvSpPr>
                  <a:spLocks noChangeShapeType="1"/>
                </p:cNvSpPr>
                <p:nvPr/>
              </p:nvSpPr>
              <p:spPr bwMode="auto">
                <a:xfrm>
                  <a:off x="1219" y="2804"/>
                  <a:ext cx="1679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  <p:sp>
              <p:nvSpPr>
                <p:cNvPr id="19519" name="直接连接符 51279"/>
                <p:cNvSpPr>
                  <a:spLocks noChangeShapeType="1"/>
                </p:cNvSpPr>
                <p:nvPr/>
              </p:nvSpPr>
              <p:spPr bwMode="auto">
                <a:xfrm flipV="1">
                  <a:off x="1905" y="2795"/>
                  <a:ext cx="135" cy="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buNone/>
                  </a:pPr>
                  <a:endParaRPr lang="zh-CN" altLang="en-US" smtClean="0">
                    <a:solidFill>
                      <a:srgbClr val="000000"/>
                    </a:solidFill>
                    <a:latin typeface="Times New Roman" pitchFamily="18" charset="0"/>
                    <a:ea typeface="楷体_GB2312" charset="-122"/>
                  </a:endParaRPr>
                </a:p>
              </p:txBody>
            </p:sp>
          </p:grpSp>
        </p:grpSp>
        <p:sp>
          <p:nvSpPr>
            <p:cNvPr id="19520" name="直接连接符 51284"/>
            <p:cNvSpPr>
              <a:spLocks noChangeShapeType="1"/>
            </p:cNvSpPr>
            <p:nvPr/>
          </p:nvSpPr>
          <p:spPr bwMode="auto">
            <a:xfrm flipV="1">
              <a:off x="2562" y="2840"/>
              <a:ext cx="1361" cy="295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521" name="直接连接符 51285"/>
            <p:cNvSpPr>
              <a:spLocks noChangeShapeType="1"/>
            </p:cNvSpPr>
            <p:nvPr/>
          </p:nvSpPr>
          <p:spPr bwMode="auto">
            <a:xfrm>
              <a:off x="2608" y="3657"/>
              <a:ext cx="1248" cy="205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19522" name="直接连接符 51286"/>
            <p:cNvSpPr>
              <a:spLocks noChangeShapeType="1"/>
            </p:cNvSpPr>
            <p:nvPr/>
          </p:nvSpPr>
          <p:spPr bwMode="auto">
            <a:xfrm>
              <a:off x="2672" y="3424"/>
              <a:ext cx="107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51288" name="任意多边形 51287"/>
          <p:cNvSpPr>
            <a:spLocks noChangeArrowheads="1"/>
          </p:cNvSpPr>
          <p:nvPr/>
        </p:nvSpPr>
        <p:spPr bwMode="auto">
          <a:xfrm rot="-6183352">
            <a:off x="5171487" y="2727524"/>
            <a:ext cx="239315" cy="139700"/>
          </a:xfrm>
          <a:custGeom>
            <a:avLst/>
            <a:gdLst>
              <a:gd name="T0" fmla="*/ 0 w 386"/>
              <a:gd name="T1" fmla="*/ 0 h 544"/>
              <a:gd name="T2" fmla="*/ 91 w 386"/>
              <a:gd name="T3" fmla="*/ 385 h 544"/>
              <a:gd name="T4" fmla="*/ 386 w 386"/>
              <a:gd name="T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6" h="544">
                <a:moveTo>
                  <a:pt x="0" y="0"/>
                </a:moveTo>
                <a:cubicBezTo>
                  <a:pt x="13" y="147"/>
                  <a:pt x="27" y="294"/>
                  <a:pt x="91" y="385"/>
                </a:cubicBezTo>
                <a:cubicBezTo>
                  <a:pt x="155" y="476"/>
                  <a:pt x="270" y="510"/>
                  <a:pt x="386" y="544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51289" name="任意多边形 51288"/>
          <p:cNvSpPr>
            <a:spLocks noChangeArrowheads="1"/>
          </p:cNvSpPr>
          <p:nvPr/>
        </p:nvSpPr>
        <p:spPr bwMode="auto">
          <a:xfrm rot="6678208" flipV="1">
            <a:off x="5215933" y="3773293"/>
            <a:ext cx="215504" cy="141287"/>
          </a:xfrm>
          <a:custGeom>
            <a:avLst/>
            <a:gdLst>
              <a:gd name="T0" fmla="*/ 0 w 386"/>
              <a:gd name="T1" fmla="*/ 0 h 544"/>
              <a:gd name="T2" fmla="*/ 91 w 386"/>
              <a:gd name="T3" fmla="*/ 385 h 544"/>
              <a:gd name="T4" fmla="*/ 386 w 386"/>
              <a:gd name="T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6" h="544">
                <a:moveTo>
                  <a:pt x="0" y="0"/>
                </a:moveTo>
                <a:cubicBezTo>
                  <a:pt x="13" y="147"/>
                  <a:pt x="27" y="294"/>
                  <a:pt x="91" y="385"/>
                </a:cubicBezTo>
                <a:cubicBezTo>
                  <a:pt x="155" y="476"/>
                  <a:pt x="270" y="510"/>
                  <a:pt x="386" y="544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51296" name="Text Box 70"/>
          <p:cNvSpPr txBox="1">
            <a:spLocks noChangeArrowheads="1"/>
          </p:cNvSpPr>
          <p:nvPr/>
        </p:nvSpPr>
        <p:spPr bwMode="auto">
          <a:xfrm>
            <a:off x="736603" y="4296966"/>
            <a:ext cx="77057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smtClean="0">
                <a:solidFill>
                  <a:srgbClr val="000000"/>
                </a:solidFill>
                <a:latin typeface="宋体" pitchFamily="2" charset="-122"/>
              </a:rPr>
              <a:t>小结：凹</a:t>
            </a:r>
            <a:r>
              <a:rPr lang="zh-CN" altLang="zh-CN" sz="2800" smtClean="0">
                <a:solidFill>
                  <a:srgbClr val="000000"/>
                </a:solidFill>
                <a:latin typeface="宋体" pitchFamily="2" charset="-122"/>
              </a:rPr>
              <a:t>透镜对所有光线都起发散作用。</a:t>
            </a:r>
          </a:p>
        </p:txBody>
      </p:sp>
    </p:spTree>
    <p:extLst>
      <p:ext uri="{BB962C8B-B14F-4D97-AF65-F5344CB8AC3E}">
        <p14:creationId xmlns:p14="http://schemas.microsoft.com/office/powerpoint/2010/main" val="122888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直接连接符 18435"/>
          <p:cNvSpPr>
            <a:spLocks noChangeShapeType="1"/>
          </p:cNvSpPr>
          <p:nvPr/>
        </p:nvSpPr>
        <p:spPr bwMode="auto">
          <a:xfrm>
            <a:off x="757238" y="1871663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21506" name="文本框 18442"/>
          <p:cNvSpPr txBox="1">
            <a:spLocks noChangeArrowheads="1"/>
          </p:cNvSpPr>
          <p:nvPr/>
        </p:nvSpPr>
        <p:spPr bwMode="auto">
          <a:xfrm>
            <a:off x="3195638" y="1928816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b="1" i="1" smtClean="0">
                <a:solidFill>
                  <a:srgbClr val="000000"/>
                </a:solidFill>
                <a:latin typeface="宋体" pitchFamily="2" charset="-122"/>
              </a:rPr>
              <a:t>F</a:t>
            </a:r>
          </a:p>
        </p:txBody>
      </p:sp>
      <p:sp>
        <p:nvSpPr>
          <p:cNvPr id="21507" name="文本框 18443"/>
          <p:cNvSpPr txBox="1">
            <a:spLocks noChangeArrowheads="1"/>
          </p:cNvSpPr>
          <p:nvPr/>
        </p:nvSpPr>
        <p:spPr bwMode="auto">
          <a:xfrm>
            <a:off x="5792788" y="1868094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b="1" i="1" smtClean="0">
                <a:solidFill>
                  <a:srgbClr val="000000"/>
                </a:solidFill>
                <a:latin typeface="宋体" pitchFamily="2" charset="-122"/>
              </a:rPr>
              <a:t>F</a:t>
            </a:r>
          </a:p>
        </p:txBody>
      </p:sp>
      <p:sp>
        <p:nvSpPr>
          <p:cNvPr id="21508" name="文本框 18444"/>
          <p:cNvSpPr txBox="1">
            <a:spLocks noChangeArrowheads="1"/>
          </p:cNvSpPr>
          <p:nvPr/>
        </p:nvSpPr>
        <p:spPr bwMode="auto">
          <a:xfrm>
            <a:off x="7621588" y="1868094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b="1" i="1" smtClean="0">
                <a:solidFill>
                  <a:srgbClr val="000000"/>
                </a:solidFill>
                <a:latin typeface="宋体" pitchFamily="2" charset="-122"/>
              </a:rPr>
              <a:t>F</a:t>
            </a:r>
          </a:p>
        </p:txBody>
      </p:sp>
      <p:sp>
        <p:nvSpPr>
          <p:cNvPr id="21509" name="文本框 18445"/>
          <p:cNvSpPr txBox="1">
            <a:spLocks noChangeArrowheads="1"/>
          </p:cNvSpPr>
          <p:nvPr/>
        </p:nvSpPr>
        <p:spPr bwMode="auto">
          <a:xfrm>
            <a:off x="1290638" y="1928816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b="1" i="1" smtClean="0">
                <a:solidFill>
                  <a:srgbClr val="000000"/>
                </a:solidFill>
                <a:latin typeface="宋体" pitchFamily="2" charset="-122"/>
              </a:rPr>
              <a:t>F</a:t>
            </a:r>
          </a:p>
        </p:txBody>
      </p:sp>
      <p:sp>
        <p:nvSpPr>
          <p:cNvPr id="21510" name="文本框 18446"/>
          <p:cNvSpPr txBox="1">
            <a:spLocks noChangeArrowheads="1"/>
          </p:cNvSpPr>
          <p:nvPr/>
        </p:nvSpPr>
        <p:spPr bwMode="auto">
          <a:xfrm>
            <a:off x="1447800" y="2983706"/>
            <a:ext cx="480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448" name="文本框 18447"/>
          <p:cNvSpPr txBox="1">
            <a:spLocks noChangeArrowheads="1"/>
          </p:cNvSpPr>
          <p:nvPr/>
        </p:nvSpPr>
        <p:spPr bwMode="auto">
          <a:xfrm>
            <a:off x="347666" y="2732485"/>
            <a:ext cx="7731125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smtClean="0">
                <a:solidFill>
                  <a:srgbClr val="000000"/>
                </a:solidFill>
                <a:latin typeface="Times New Roman" pitchFamily="18" charset="0"/>
              </a:rPr>
              <a:t>1.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通过光心的光线</a:t>
            </a:r>
            <a:r>
              <a:rPr lang="en-US" altLang="zh-CN" sz="240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传播方向不改变。</a:t>
            </a:r>
          </a:p>
        </p:txBody>
      </p:sp>
      <p:sp>
        <p:nvSpPr>
          <p:cNvPr id="18449" name="直接连接符 18448"/>
          <p:cNvSpPr>
            <a:spLocks noChangeShapeType="1"/>
          </p:cNvSpPr>
          <p:nvPr/>
        </p:nvSpPr>
        <p:spPr bwMode="auto">
          <a:xfrm>
            <a:off x="417513" y="2271713"/>
            <a:ext cx="1828800" cy="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50" name="直接连接符 18449"/>
          <p:cNvSpPr>
            <a:spLocks noChangeShapeType="1"/>
          </p:cNvSpPr>
          <p:nvPr/>
        </p:nvSpPr>
        <p:spPr bwMode="auto">
          <a:xfrm>
            <a:off x="4929188" y="2266950"/>
            <a:ext cx="1828800" cy="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51" name="直接连接符 18450"/>
          <p:cNvSpPr>
            <a:spLocks noChangeShapeType="1"/>
          </p:cNvSpPr>
          <p:nvPr/>
        </p:nvSpPr>
        <p:spPr bwMode="auto">
          <a:xfrm rot="21330363" flipV="1">
            <a:off x="2509838" y="1533525"/>
            <a:ext cx="1676400" cy="68580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52" name="直接连接符 18451"/>
          <p:cNvSpPr>
            <a:spLocks noChangeShapeType="1"/>
          </p:cNvSpPr>
          <p:nvPr/>
        </p:nvSpPr>
        <p:spPr bwMode="auto">
          <a:xfrm>
            <a:off x="7011988" y="2284810"/>
            <a:ext cx="1676400" cy="685800"/>
          </a:xfrm>
          <a:prstGeom prst="line">
            <a:avLst/>
          </a:prstGeom>
          <a:noFill/>
          <a:ln w="28575">
            <a:solidFill>
              <a:srgbClr val="FF6600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53" name="直接连接符 18452"/>
          <p:cNvSpPr>
            <a:spLocks noChangeShapeType="1"/>
          </p:cNvSpPr>
          <p:nvPr/>
        </p:nvSpPr>
        <p:spPr bwMode="auto">
          <a:xfrm rot="-311695">
            <a:off x="5868988" y="1832372"/>
            <a:ext cx="990600" cy="457200"/>
          </a:xfrm>
          <a:prstGeom prst="line">
            <a:avLst/>
          </a:prstGeom>
          <a:noFill/>
          <a:ln w="25400">
            <a:solidFill>
              <a:srgbClr val="FF66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54" name="文本框 18453"/>
          <p:cNvSpPr txBox="1">
            <a:spLocks noChangeArrowheads="1"/>
          </p:cNvSpPr>
          <p:nvPr/>
        </p:nvSpPr>
        <p:spPr bwMode="auto">
          <a:xfrm>
            <a:off x="349253" y="3157538"/>
            <a:ext cx="855186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smtClean="0">
                <a:solidFill>
                  <a:srgbClr val="000000"/>
                </a:solidFill>
                <a:latin typeface="Times New Roman" pitchFamily="18" charset="0"/>
              </a:rPr>
              <a:t>2.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平行于主光轴的光线</a:t>
            </a:r>
            <a:r>
              <a:rPr lang="en-US" altLang="zh-CN" sz="240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经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凸透镜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折射后通过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焦点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，经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凹透镜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折射后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发散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，发散光线的反向延长线通过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虚焦点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。</a:t>
            </a:r>
          </a:p>
        </p:txBody>
      </p:sp>
      <p:sp>
        <p:nvSpPr>
          <p:cNvPr id="18456" name="直接连接符 18455"/>
          <p:cNvSpPr>
            <a:spLocks noChangeShapeType="1"/>
          </p:cNvSpPr>
          <p:nvPr/>
        </p:nvSpPr>
        <p:spPr bwMode="auto">
          <a:xfrm>
            <a:off x="2509838" y="1419225"/>
            <a:ext cx="1828800" cy="0"/>
          </a:xfrm>
          <a:prstGeom prst="line">
            <a:avLst/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57" name="文本框 18456"/>
          <p:cNvSpPr txBox="1">
            <a:spLocks noChangeArrowheads="1"/>
          </p:cNvSpPr>
          <p:nvPr/>
        </p:nvSpPr>
        <p:spPr bwMode="auto">
          <a:xfrm>
            <a:off x="349250" y="3938588"/>
            <a:ext cx="860425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smtClean="0">
                <a:solidFill>
                  <a:srgbClr val="000000"/>
                </a:solidFill>
                <a:latin typeface="Times New Roman" pitchFamily="18" charset="0"/>
              </a:rPr>
              <a:t>3.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经过凸透镜焦点的光线</a:t>
            </a:r>
            <a:r>
              <a:rPr lang="en-US" altLang="zh-CN" sz="240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折射后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平行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于主光轴射出。</a:t>
            </a:r>
          </a:p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对着凹透镜异侧虚焦点入射的光线</a:t>
            </a:r>
            <a:r>
              <a:rPr lang="en-US" altLang="zh-CN" sz="240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折射后</a:t>
            </a:r>
            <a:r>
              <a:rPr lang="zh-CN" altLang="en-US" sz="2400" smtClean="0">
                <a:solidFill>
                  <a:srgbClr val="FF0000"/>
                </a:solidFill>
                <a:latin typeface="Times New Roman" pitchFamily="18" charset="0"/>
              </a:rPr>
              <a:t>平行</a:t>
            </a:r>
            <a:r>
              <a:rPr lang="zh-CN" altLang="en-US" sz="2400" smtClean="0">
                <a:solidFill>
                  <a:srgbClr val="000000"/>
                </a:solidFill>
                <a:latin typeface="Times New Roman" pitchFamily="18" charset="0"/>
              </a:rPr>
              <a:t>于主光轴射出 。</a:t>
            </a:r>
          </a:p>
        </p:txBody>
      </p:sp>
      <p:sp>
        <p:nvSpPr>
          <p:cNvPr id="26640" name="标题 18457"/>
          <p:cNvSpPr txBox="1">
            <a:spLocks noGrp="1"/>
          </p:cNvSpPr>
          <p:nvPr/>
        </p:nvSpPr>
        <p:spPr>
          <a:xfrm>
            <a:off x="566742" y="508398"/>
            <a:ext cx="4968875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2D2D89">
                    <a:lumMod val="50000"/>
                  </a:srgbClr>
                </a:solidFill>
                <a:latin typeface="Times New Roman" panose="02020603050405020304" pitchFamily="18" charset="0"/>
                <a:sym typeface="+mn-ea"/>
              </a:rPr>
              <a:t>三条特殊光线</a:t>
            </a:r>
          </a:p>
        </p:txBody>
      </p:sp>
      <p:sp>
        <p:nvSpPr>
          <p:cNvPr id="21521" name="直接连接符 18458"/>
          <p:cNvSpPr>
            <a:spLocks noChangeShapeType="1"/>
          </p:cNvSpPr>
          <p:nvPr/>
        </p:nvSpPr>
        <p:spPr bwMode="auto">
          <a:xfrm>
            <a:off x="5106988" y="1868091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60" name="直接连接符 18459"/>
          <p:cNvSpPr>
            <a:spLocks noChangeShapeType="1"/>
          </p:cNvSpPr>
          <p:nvPr/>
        </p:nvSpPr>
        <p:spPr bwMode="auto">
          <a:xfrm>
            <a:off x="5081588" y="767954"/>
            <a:ext cx="1676400" cy="685800"/>
          </a:xfrm>
          <a:prstGeom prst="line">
            <a:avLst/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61" name="直接连接符 18460"/>
          <p:cNvSpPr>
            <a:spLocks noChangeShapeType="1"/>
          </p:cNvSpPr>
          <p:nvPr/>
        </p:nvSpPr>
        <p:spPr bwMode="auto">
          <a:xfrm rot="-311695">
            <a:off x="6783388" y="1410891"/>
            <a:ext cx="990600" cy="457200"/>
          </a:xfrm>
          <a:prstGeom prst="line">
            <a:avLst/>
          </a:prstGeom>
          <a:noFill/>
          <a:ln w="25400">
            <a:solidFill>
              <a:srgbClr val="33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18462" name="直接连接符 18461"/>
          <p:cNvSpPr>
            <a:spLocks noChangeShapeType="1"/>
          </p:cNvSpPr>
          <p:nvPr/>
        </p:nvSpPr>
        <p:spPr bwMode="auto">
          <a:xfrm>
            <a:off x="6977063" y="1496616"/>
            <a:ext cx="1828800" cy="0"/>
          </a:xfrm>
          <a:prstGeom prst="line">
            <a:avLst/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21525" name="椭圆 18462"/>
          <p:cNvSpPr>
            <a:spLocks noChangeArrowheads="1"/>
          </p:cNvSpPr>
          <p:nvPr/>
        </p:nvSpPr>
        <p:spPr bwMode="auto">
          <a:xfrm>
            <a:off x="2381250" y="1829995"/>
            <a:ext cx="90488" cy="6786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1526" name="椭圆 18463"/>
          <p:cNvSpPr>
            <a:spLocks noChangeArrowheads="1"/>
          </p:cNvSpPr>
          <p:nvPr/>
        </p:nvSpPr>
        <p:spPr bwMode="auto">
          <a:xfrm>
            <a:off x="3316295" y="1829995"/>
            <a:ext cx="90487" cy="6786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1527" name="椭圆 18464"/>
          <p:cNvSpPr>
            <a:spLocks noChangeArrowheads="1"/>
          </p:cNvSpPr>
          <p:nvPr/>
        </p:nvSpPr>
        <p:spPr bwMode="auto">
          <a:xfrm>
            <a:off x="1443045" y="1829995"/>
            <a:ext cx="90487" cy="6786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1528" name="椭圆 18466"/>
          <p:cNvSpPr>
            <a:spLocks noChangeArrowheads="1"/>
          </p:cNvSpPr>
          <p:nvPr/>
        </p:nvSpPr>
        <p:spPr bwMode="auto">
          <a:xfrm>
            <a:off x="7854950" y="1839516"/>
            <a:ext cx="71438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1529" name="椭圆 18467"/>
          <p:cNvSpPr>
            <a:spLocks noChangeArrowheads="1"/>
          </p:cNvSpPr>
          <p:nvPr/>
        </p:nvSpPr>
        <p:spPr bwMode="auto">
          <a:xfrm>
            <a:off x="5792795" y="1839516"/>
            <a:ext cx="71437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1530" name="椭圆 18465"/>
          <p:cNvSpPr>
            <a:spLocks noChangeArrowheads="1"/>
          </p:cNvSpPr>
          <p:nvPr/>
        </p:nvSpPr>
        <p:spPr bwMode="auto">
          <a:xfrm>
            <a:off x="6851650" y="1839516"/>
            <a:ext cx="71438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21531" name="xjhgx3"/>
          <p:cNvSpPr>
            <a:spLocks noChangeArrowheads="1"/>
          </p:cNvSpPr>
          <p:nvPr/>
        </p:nvSpPr>
        <p:spPr bwMode="auto">
          <a:xfrm>
            <a:off x="6689725" y="1128714"/>
            <a:ext cx="395288" cy="1512094"/>
          </a:xfrm>
          <a:custGeom>
            <a:avLst/>
            <a:gdLst>
              <a:gd name="T0" fmla="*/ 980 w 980"/>
              <a:gd name="T1" fmla="*/ 0 h 4408"/>
              <a:gd name="T2" fmla="*/ 907 w 980"/>
              <a:gd name="T3" fmla="*/ 270 h 4408"/>
              <a:gd name="T4" fmla="*/ 845 w 980"/>
              <a:gd name="T5" fmla="*/ 542 h 4408"/>
              <a:gd name="T6" fmla="*/ 791 w 980"/>
              <a:gd name="T7" fmla="*/ 816 h 4408"/>
              <a:gd name="T8" fmla="*/ 748 w 980"/>
              <a:gd name="T9" fmla="*/ 1091 h 4408"/>
              <a:gd name="T10" fmla="*/ 714 w 980"/>
              <a:gd name="T11" fmla="*/ 1368 h 4408"/>
              <a:gd name="T12" fmla="*/ 689 w 980"/>
              <a:gd name="T13" fmla="*/ 1646 h 4408"/>
              <a:gd name="T14" fmla="*/ 675 w 980"/>
              <a:gd name="T15" fmla="*/ 1925 h 4408"/>
              <a:gd name="T16" fmla="*/ 670 w 980"/>
              <a:gd name="T17" fmla="*/ 2204 h 4408"/>
              <a:gd name="T18" fmla="*/ 675 w 980"/>
              <a:gd name="T19" fmla="*/ 2483 h 4408"/>
              <a:gd name="T20" fmla="*/ 689 w 980"/>
              <a:gd name="T21" fmla="*/ 2762 h 4408"/>
              <a:gd name="T22" fmla="*/ 714 w 980"/>
              <a:gd name="T23" fmla="*/ 3040 h 4408"/>
              <a:gd name="T24" fmla="*/ 748 w 980"/>
              <a:gd name="T25" fmla="*/ 3317 h 4408"/>
              <a:gd name="T26" fmla="*/ 791 w 980"/>
              <a:gd name="T27" fmla="*/ 3592 h 4408"/>
              <a:gd name="T28" fmla="*/ 845 w 980"/>
              <a:gd name="T29" fmla="*/ 3866 h 4408"/>
              <a:gd name="T30" fmla="*/ 907 w 980"/>
              <a:gd name="T31" fmla="*/ 4138 h 4408"/>
              <a:gd name="T32" fmla="*/ 980 w 980"/>
              <a:gd name="T33" fmla="*/ 4408 h 4408"/>
              <a:gd name="T34" fmla="*/ 0 w 980"/>
              <a:gd name="T35" fmla="*/ 4408 h 4408"/>
              <a:gd name="T36" fmla="*/ 73 w 980"/>
              <a:gd name="T37" fmla="*/ 4138 h 4408"/>
              <a:gd name="T38" fmla="*/ 135 w 980"/>
              <a:gd name="T39" fmla="*/ 3866 h 4408"/>
              <a:gd name="T40" fmla="*/ 189 w 980"/>
              <a:gd name="T41" fmla="*/ 3592 h 4408"/>
              <a:gd name="T42" fmla="*/ 232 w 980"/>
              <a:gd name="T43" fmla="*/ 3317 h 4408"/>
              <a:gd name="T44" fmla="*/ 266 w 980"/>
              <a:gd name="T45" fmla="*/ 3040 h 4408"/>
              <a:gd name="T46" fmla="*/ 291 w 980"/>
              <a:gd name="T47" fmla="*/ 2762 h 4408"/>
              <a:gd name="T48" fmla="*/ 305 w 980"/>
              <a:gd name="T49" fmla="*/ 2483 h 4408"/>
              <a:gd name="T50" fmla="*/ 310 w 980"/>
              <a:gd name="T51" fmla="*/ 2204 h 4408"/>
              <a:gd name="T52" fmla="*/ 305 w 980"/>
              <a:gd name="T53" fmla="*/ 1925 h 4408"/>
              <a:gd name="T54" fmla="*/ 291 w 980"/>
              <a:gd name="T55" fmla="*/ 1646 h 4408"/>
              <a:gd name="T56" fmla="*/ 266 w 980"/>
              <a:gd name="T57" fmla="*/ 1368 h 4408"/>
              <a:gd name="T58" fmla="*/ 232 w 980"/>
              <a:gd name="T59" fmla="*/ 1091 h 4408"/>
              <a:gd name="T60" fmla="*/ 189 w 980"/>
              <a:gd name="T61" fmla="*/ 816 h 4408"/>
              <a:gd name="T62" fmla="*/ 135 w 980"/>
              <a:gd name="T63" fmla="*/ 542 h 4408"/>
              <a:gd name="T64" fmla="*/ 73 w 980"/>
              <a:gd name="T65" fmla="*/ 270 h 4408"/>
              <a:gd name="T66" fmla="*/ 0 w 980"/>
              <a:gd name="T67" fmla="*/ 0 h 4408"/>
              <a:gd name="T68" fmla="*/ 980 w 980"/>
              <a:gd name="T69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0" h="4408">
                <a:moveTo>
                  <a:pt x="980" y="0"/>
                </a:moveTo>
                <a:lnTo>
                  <a:pt x="907" y="270"/>
                </a:lnTo>
                <a:lnTo>
                  <a:pt x="845" y="542"/>
                </a:lnTo>
                <a:lnTo>
                  <a:pt x="791" y="816"/>
                </a:lnTo>
                <a:lnTo>
                  <a:pt x="748" y="1091"/>
                </a:lnTo>
                <a:lnTo>
                  <a:pt x="714" y="1368"/>
                </a:lnTo>
                <a:lnTo>
                  <a:pt x="689" y="1646"/>
                </a:lnTo>
                <a:lnTo>
                  <a:pt x="675" y="1925"/>
                </a:lnTo>
                <a:lnTo>
                  <a:pt x="670" y="2204"/>
                </a:lnTo>
                <a:lnTo>
                  <a:pt x="675" y="2483"/>
                </a:lnTo>
                <a:lnTo>
                  <a:pt x="689" y="2762"/>
                </a:lnTo>
                <a:lnTo>
                  <a:pt x="714" y="3040"/>
                </a:lnTo>
                <a:lnTo>
                  <a:pt x="748" y="3317"/>
                </a:lnTo>
                <a:lnTo>
                  <a:pt x="791" y="3592"/>
                </a:lnTo>
                <a:lnTo>
                  <a:pt x="845" y="3866"/>
                </a:lnTo>
                <a:lnTo>
                  <a:pt x="907" y="4138"/>
                </a:lnTo>
                <a:lnTo>
                  <a:pt x="980" y="4408"/>
                </a:lnTo>
                <a:lnTo>
                  <a:pt x="0" y="4408"/>
                </a:lnTo>
                <a:lnTo>
                  <a:pt x="73" y="4138"/>
                </a:lnTo>
                <a:lnTo>
                  <a:pt x="135" y="3866"/>
                </a:lnTo>
                <a:lnTo>
                  <a:pt x="189" y="3592"/>
                </a:lnTo>
                <a:lnTo>
                  <a:pt x="232" y="3317"/>
                </a:lnTo>
                <a:lnTo>
                  <a:pt x="266" y="3040"/>
                </a:lnTo>
                <a:lnTo>
                  <a:pt x="291" y="2762"/>
                </a:lnTo>
                <a:lnTo>
                  <a:pt x="305" y="2483"/>
                </a:lnTo>
                <a:lnTo>
                  <a:pt x="310" y="2204"/>
                </a:lnTo>
                <a:lnTo>
                  <a:pt x="305" y="1925"/>
                </a:lnTo>
                <a:lnTo>
                  <a:pt x="291" y="1646"/>
                </a:lnTo>
                <a:lnTo>
                  <a:pt x="266" y="1368"/>
                </a:lnTo>
                <a:lnTo>
                  <a:pt x="232" y="1091"/>
                </a:lnTo>
                <a:lnTo>
                  <a:pt x="189" y="816"/>
                </a:lnTo>
                <a:lnTo>
                  <a:pt x="135" y="542"/>
                </a:lnTo>
                <a:lnTo>
                  <a:pt x="73" y="270"/>
                </a:lnTo>
                <a:lnTo>
                  <a:pt x="0" y="0"/>
                </a:lnTo>
                <a:lnTo>
                  <a:pt x="980" y="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50000">
                <a:srgbClr val="99CCFF"/>
              </a:gs>
              <a:gs pos="100000">
                <a:srgbClr val="FFFFFF"/>
              </a:gs>
            </a:gsLst>
            <a:lin ang="5400000" scaled="1"/>
          </a:gradFill>
          <a:ln w="28575">
            <a:solidFill>
              <a:srgbClr val="2D5FFF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1532" name="椭圆 18467"/>
          <p:cNvSpPr>
            <a:spLocks noChangeArrowheads="1"/>
          </p:cNvSpPr>
          <p:nvPr/>
        </p:nvSpPr>
        <p:spPr bwMode="auto">
          <a:xfrm>
            <a:off x="6853242" y="1839516"/>
            <a:ext cx="71437" cy="535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grpSp>
        <p:nvGrpSpPr>
          <p:cNvPr id="18437" name="组合 18436"/>
          <p:cNvGrpSpPr>
            <a:grpSpLocks/>
          </p:cNvGrpSpPr>
          <p:nvPr/>
        </p:nvGrpSpPr>
        <p:grpSpPr bwMode="auto">
          <a:xfrm rot="-180000">
            <a:off x="5414963" y="1208485"/>
            <a:ext cx="2743200" cy="1200150"/>
            <a:chOff x="2208" y="2736"/>
            <a:chExt cx="1728" cy="1008"/>
          </a:xfrm>
        </p:grpSpPr>
        <p:sp>
          <p:nvSpPr>
            <p:cNvPr id="21534" name="直接连接符 18437"/>
            <p:cNvSpPr>
              <a:spLocks noChangeShapeType="1"/>
            </p:cNvSpPr>
            <p:nvPr/>
          </p:nvSpPr>
          <p:spPr bwMode="auto">
            <a:xfrm>
              <a:off x="2208" y="2736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miter lim="800000"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21535" name="直接连接符 18438"/>
            <p:cNvSpPr>
              <a:spLocks noChangeShapeType="1"/>
            </p:cNvSpPr>
            <p:nvPr/>
          </p:nvSpPr>
          <p:spPr bwMode="auto">
            <a:xfrm>
              <a:off x="3024" y="3216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miter lim="800000"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21536" name="xjhgx2"/>
          <p:cNvSpPr>
            <a:spLocks noChangeArrowheads="1"/>
          </p:cNvSpPr>
          <p:nvPr/>
        </p:nvSpPr>
        <p:spPr bwMode="auto">
          <a:xfrm>
            <a:off x="2246313" y="1047751"/>
            <a:ext cx="360362" cy="1593056"/>
          </a:xfrm>
          <a:custGeom>
            <a:avLst/>
            <a:gdLst>
              <a:gd name="T0" fmla="*/ 310 w 620"/>
              <a:gd name="T1" fmla="*/ 0 h 4408"/>
              <a:gd name="T2" fmla="*/ 237 w 620"/>
              <a:gd name="T3" fmla="*/ 270 h 4408"/>
              <a:gd name="T4" fmla="*/ 175 w 620"/>
              <a:gd name="T5" fmla="*/ 542 h 4408"/>
              <a:gd name="T6" fmla="*/ 121 w 620"/>
              <a:gd name="T7" fmla="*/ 816 h 4408"/>
              <a:gd name="T8" fmla="*/ 78 w 620"/>
              <a:gd name="T9" fmla="*/ 1091 h 4408"/>
              <a:gd name="T10" fmla="*/ 44 w 620"/>
              <a:gd name="T11" fmla="*/ 1368 h 4408"/>
              <a:gd name="T12" fmla="*/ 19 w 620"/>
              <a:gd name="T13" fmla="*/ 1646 h 4408"/>
              <a:gd name="T14" fmla="*/ 5 w 620"/>
              <a:gd name="T15" fmla="*/ 1925 h 4408"/>
              <a:gd name="T16" fmla="*/ 0 w 620"/>
              <a:gd name="T17" fmla="*/ 2204 h 4408"/>
              <a:gd name="T18" fmla="*/ 5 w 620"/>
              <a:gd name="T19" fmla="*/ 2483 h 4408"/>
              <a:gd name="T20" fmla="*/ 19 w 620"/>
              <a:gd name="T21" fmla="*/ 2762 h 4408"/>
              <a:gd name="T22" fmla="*/ 44 w 620"/>
              <a:gd name="T23" fmla="*/ 3040 h 4408"/>
              <a:gd name="T24" fmla="*/ 78 w 620"/>
              <a:gd name="T25" fmla="*/ 3317 h 4408"/>
              <a:gd name="T26" fmla="*/ 121 w 620"/>
              <a:gd name="T27" fmla="*/ 3592 h 4408"/>
              <a:gd name="T28" fmla="*/ 175 w 620"/>
              <a:gd name="T29" fmla="*/ 3866 h 4408"/>
              <a:gd name="T30" fmla="*/ 237 w 620"/>
              <a:gd name="T31" fmla="*/ 4138 h 4408"/>
              <a:gd name="T32" fmla="*/ 310 w 620"/>
              <a:gd name="T33" fmla="*/ 4408 h 4408"/>
              <a:gd name="T34" fmla="*/ 310 w 620"/>
              <a:gd name="T35" fmla="*/ 4408 h 4408"/>
              <a:gd name="T36" fmla="*/ 383 w 620"/>
              <a:gd name="T37" fmla="*/ 4138 h 4408"/>
              <a:gd name="T38" fmla="*/ 445 w 620"/>
              <a:gd name="T39" fmla="*/ 3866 h 4408"/>
              <a:gd name="T40" fmla="*/ 499 w 620"/>
              <a:gd name="T41" fmla="*/ 3592 h 4408"/>
              <a:gd name="T42" fmla="*/ 542 w 620"/>
              <a:gd name="T43" fmla="*/ 3317 h 4408"/>
              <a:gd name="T44" fmla="*/ 576 w 620"/>
              <a:gd name="T45" fmla="*/ 3040 h 4408"/>
              <a:gd name="T46" fmla="*/ 601 w 620"/>
              <a:gd name="T47" fmla="*/ 2762 h 4408"/>
              <a:gd name="T48" fmla="*/ 615 w 620"/>
              <a:gd name="T49" fmla="*/ 2483 h 4408"/>
              <a:gd name="T50" fmla="*/ 620 w 620"/>
              <a:gd name="T51" fmla="*/ 2204 h 4408"/>
              <a:gd name="T52" fmla="*/ 615 w 620"/>
              <a:gd name="T53" fmla="*/ 1925 h 4408"/>
              <a:gd name="T54" fmla="*/ 601 w 620"/>
              <a:gd name="T55" fmla="*/ 1646 h 4408"/>
              <a:gd name="T56" fmla="*/ 576 w 620"/>
              <a:gd name="T57" fmla="*/ 1368 h 4408"/>
              <a:gd name="T58" fmla="*/ 542 w 620"/>
              <a:gd name="T59" fmla="*/ 1091 h 4408"/>
              <a:gd name="T60" fmla="*/ 499 w 620"/>
              <a:gd name="T61" fmla="*/ 816 h 4408"/>
              <a:gd name="T62" fmla="*/ 445 w 620"/>
              <a:gd name="T63" fmla="*/ 542 h 4408"/>
              <a:gd name="T64" fmla="*/ 383 w 620"/>
              <a:gd name="T65" fmla="*/ 270 h 4408"/>
              <a:gd name="T66" fmla="*/ 310 w 620"/>
              <a:gd name="T67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0" h="4408">
                <a:moveTo>
                  <a:pt x="310" y="0"/>
                </a:moveTo>
                <a:lnTo>
                  <a:pt x="237" y="270"/>
                </a:lnTo>
                <a:lnTo>
                  <a:pt x="175" y="542"/>
                </a:lnTo>
                <a:lnTo>
                  <a:pt x="121" y="816"/>
                </a:lnTo>
                <a:lnTo>
                  <a:pt x="78" y="1091"/>
                </a:lnTo>
                <a:lnTo>
                  <a:pt x="44" y="1368"/>
                </a:lnTo>
                <a:lnTo>
                  <a:pt x="19" y="1646"/>
                </a:lnTo>
                <a:lnTo>
                  <a:pt x="5" y="1925"/>
                </a:lnTo>
                <a:lnTo>
                  <a:pt x="0" y="2204"/>
                </a:lnTo>
                <a:lnTo>
                  <a:pt x="5" y="2483"/>
                </a:lnTo>
                <a:lnTo>
                  <a:pt x="19" y="2762"/>
                </a:lnTo>
                <a:lnTo>
                  <a:pt x="44" y="3040"/>
                </a:lnTo>
                <a:lnTo>
                  <a:pt x="78" y="3317"/>
                </a:lnTo>
                <a:lnTo>
                  <a:pt x="121" y="3592"/>
                </a:lnTo>
                <a:lnTo>
                  <a:pt x="175" y="3866"/>
                </a:lnTo>
                <a:lnTo>
                  <a:pt x="237" y="4138"/>
                </a:lnTo>
                <a:lnTo>
                  <a:pt x="310" y="4408"/>
                </a:lnTo>
                <a:lnTo>
                  <a:pt x="383" y="4138"/>
                </a:lnTo>
                <a:lnTo>
                  <a:pt x="445" y="3866"/>
                </a:lnTo>
                <a:lnTo>
                  <a:pt x="499" y="3592"/>
                </a:lnTo>
                <a:lnTo>
                  <a:pt x="542" y="3317"/>
                </a:lnTo>
                <a:lnTo>
                  <a:pt x="576" y="3040"/>
                </a:lnTo>
                <a:lnTo>
                  <a:pt x="601" y="2762"/>
                </a:lnTo>
                <a:lnTo>
                  <a:pt x="615" y="2483"/>
                </a:lnTo>
                <a:lnTo>
                  <a:pt x="620" y="2204"/>
                </a:lnTo>
                <a:lnTo>
                  <a:pt x="615" y="1925"/>
                </a:lnTo>
                <a:lnTo>
                  <a:pt x="601" y="1646"/>
                </a:lnTo>
                <a:lnTo>
                  <a:pt x="576" y="1368"/>
                </a:lnTo>
                <a:lnTo>
                  <a:pt x="542" y="1091"/>
                </a:lnTo>
                <a:lnTo>
                  <a:pt x="499" y="816"/>
                </a:lnTo>
                <a:lnTo>
                  <a:pt x="445" y="542"/>
                </a:lnTo>
                <a:lnTo>
                  <a:pt x="383" y="270"/>
                </a:lnTo>
                <a:lnTo>
                  <a:pt x="310" y="0"/>
                </a:lnTo>
                <a:close/>
              </a:path>
            </a:pathLst>
          </a:custGeom>
          <a:gradFill rotWithShape="1">
            <a:gsLst>
              <a:gs pos="0">
                <a:srgbClr val="99CCFF"/>
              </a:gs>
              <a:gs pos="100000">
                <a:srgbClr val="D5FFFF"/>
              </a:gs>
            </a:gsLst>
            <a:path path="rect">
              <a:fillToRect l="50000" t="50000" r="50000" b="50000"/>
            </a:path>
          </a:gradFill>
          <a:ln w="28575">
            <a:solidFill>
              <a:srgbClr val="2D5FFF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grpSp>
        <p:nvGrpSpPr>
          <p:cNvPr id="18440" name="组合 18439"/>
          <p:cNvGrpSpPr>
            <a:grpSpLocks/>
          </p:cNvGrpSpPr>
          <p:nvPr/>
        </p:nvGrpSpPr>
        <p:grpSpPr bwMode="auto">
          <a:xfrm>
            <a:off x="887413" y="1182291"/>
            <a:ext cx="2743200" cy="1200150"/>
            <a:chOff x="2208" y="2736"/>
            <a:chExt cx="1728" cy="1008"/>
          </a:xfrm>
        </p:grpSpPr>
        <p:sp>
          <p:nvSpPr>
            <p:cNvPr id="21538" name="直接连接符 18440"/>
            <p:cNvSpPr>
              <a:spLocks noChangeShapeType="1"/>
            </p:cNvSpPr>
            <p:nvPr/>
          </p:nvSpPr>
          <p:spPr bwMode="auto">
            <a:xfrm>
              <a:off x="2208" y="2736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miter lim="800000"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  <p:sp>
          <p:nvSpPr>
            <p:cNvPr id="21539" name="直接连接符 18441"/>
            <p:cNvSpPr>
              <a:spLocks noChangeShapeType="1"/>
            </p:cNvSpPr>
            <p:nvPr/>
          </p:nvSpPr>
          <p:spPr bwMode="auto">
            <a:xfrm>
              <a:off x="3024" y="3216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miter lim="800000"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srgbClr val="000000"/>
                </a:solidFill>
                <a:latin typeface="Times New Roman" pitchFamily="18" charset="0"/>
                <a:ea typeface="楷体_GB2312" charset="-122"/>
              </a:endParaRPr>
            </a:p>
          </p:txBody>
        </p:sp>
      </p:grpSp>
      <p:sp>
        <p:nvSpPr>
          <p:cNvPr id="18455" name="直接连接符 18454"/>
          <p:cNvSpPr>
            <a:spLocks noChangeShapeType="1"/>
          </p:cNvSpPr>
          <p:nvPr/>
        </p:nvSpPr>
        <p:spPr bwMode="auto">
          <a:xfrm rot="21330363" flipV="1">
            <a:off x="815980" y="1465660"/>
            <a:ext cx="1597025" cy="685800"/>
          </a:xfrm>
          <a:prstGeom prst="line">
            <a:avLst/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000000"/>
              </a:solidFill>
              <a:latin typeface="Times New Roman" pitchFamily="18" charset="0"/>
              <a:ea typeface="楷体_GB2312" charset="-122"/>
            </a:endParaRPr>
          </a:p>
        </p:txBody>
      </p:sp>
      <p:sp>
        <p:nvSpPr>
          <p:cNvPr id="21541" name="椭圆 18466"/>
          <p:cNvSpPr>
            <a:spLocks noChangeArrowheads="1"/>
          </p:cNvSpPr>
          <p:nvPr/>
        </p:nvSpPr>
        <p:spPr bwMode="auto">
          <a:xfrm>
            <a:off x="2390775" y="1850234"/>
            <a:ext cx="71438" cy="5357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b="1" smtClean="0">
              <a:solidFill>
                <a:srgbClr val="00000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88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8" grpId="0"/>
      <p:bldP spid="18454" grpId="0"/>
      <p:bldP spid="184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7" descr="www.xkb1.com              新课标第一网不用注册，免费下载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41" y="1602583"/>
            <a:ext cx="6537325" cy="115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文本框 99"/>
          <p:cNvSpPr txBox="1">
            <a:spLocks noChangeArrowheads="1"/>
          </p:cNvSpPr>
          <p:nvPr/>
        </p:nvSpPr>
        <p:spPr bwMode="auto">
          <a:xfrm>
            <a:off x="452441" y="632223"/>
            <a:ext cx="7572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000000"/>
                </a:solidFill>
                <a:latin typeface="宋体" pitchFamily="2" charset="-122"/>
              </a:rPr>
              <a:t>1.</a:t>
            </a:r>
            <a:r>
              <a:rPr lang="zh-CN" altLang="en-US" sz="2800" smtClean="0">
                <a:solidFill>
                  <a:srgbClr val="000000"/>
                </a:solidFill>
                <a:latin typeface="宋体" pitchFamily="2" charset="-122"/>
              </a:rPr>
              <a:t>说出哪些是凸透镜，哪些是凹透镜。</a:t>
            </a:r>
            <a:endParaRPr lang="zh-CN" altLang="en-US" sz="2800" smtClean="0">
              <a:solidFill>
                <a:srgbClr val="000000"/>
              </a:solidFill>
            </a:endParaRPr>
          </a:p>
        </p:txBody>
      </p:sp>
      <p:sp>
        <p:nvSpPr>
          <p:cNvPr id="26627" name="文本框 4103"/>
          <p:cNvSpPr txBox="1">
            <a:spLocks noChangeArrowheads="1"/>
          </p:cNvSpPr>
          <p:nvPr/>
        </p:nvSpPr>
        <p:spPr bwMode="auto">
          <a:xfrm>
            <a:off x="106363" y="33336"/>
            <a:ext cx="1295400" cy="40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 smtClean="0">
                <a:solidFill>
                  <a:srgbClr val="006666"/>
                </a:solidFill>
                <a:ea typeface="方正姚体" pitchFamily="2" charset="-122"/>
              </a:rPr>
              <a:t>随堂训练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71554" y="3320654"/>
            <a:ext cx="6480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smtClean="0">
                <a:solidFill>
                  <a:srgbClr val="FF0000"/>
                </a:solidFill>
                <a:latin typeface="Times New Roman" pitchFamily="18" charset="0"/>
              </a:rPr>
              <a:t>凸透镜：</a:t>
            </a:r>
            <a:r>
              <a:rPr lang="en-US" altLang="zh-CN" sz="2800" smtClean="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zh-CN" altLang="en-US" sz="2800" smtClean="0">
                <a:solidFill>
                  <a:srgbClr val="FF0000"/>
                </a:solidFill>
                <a:latin typeface="Times New Roman" pitchFamily="18" charset="0"/>
              </a:rPr>
              <a:t>、</a:t>
            </a:r>
            <a:r>
              <a:rPr lang="en-US" altLang="zh-CN" sz="2800" smtClean="0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zh-CN" altLang="en-US" sz="2800" smtClean="0">
                <a:solidFill>
                  <a:srgbClr val="FF0000"/>
                </a:solidFill>
                <a:latin typeface="Times New Roman" pitchFamily="18" charset="0"/>
              </a:rPr>
              <a:t>、</a:t>
            </a:r>
            <a:r>
              <a:rPr lang="en-US" altLang="zh-CN" sz="2800" smtClean="0">
                <a:solidFill>
                  <a:srgbClr val="FF0000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971554" y="3881438"/>
            <a:ext cx="6480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smtClean="0">
                <a:solidFill>
                  <a:srgbClr val="FF0000"/>
                </a:solidFill>
                <a:latin typeface="Times New Roman" pitchFamily="18" charset="0"/>
              </a:rPr>
              <a:t>凹透镜：</a:t>
            </a:r>
            <a:r>
              <a:rPr lang="en-US" altLang="zh-CN" sz="2800" smtClean="0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zh-CN" altLang="en-US" sz="2800" smtClean="0">
                <a:solidFill>
                  <a:srgbClr val="FF0000"/>
                </a:solidFill>
                <a:latin typeface="Times New Roman" pitchFamily="18" charset="0"/>
              </a:rPr>
              <a:t>、</a:t>
            </a:r>
            <a:r>
              <a:rPr lang="en-US" altLang="zh-CN" sz="2800" smtClean="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zh-CN" altLang="en-US" sz="2800" smtClean="0">
                <a:solidFill>
                  <a:srgbClr val="FF0000"/>
                </a:solidFill>
                <a:latin typeface="Times New Roman" pitchFamily="18" charset="0"/>
              </a:rPr>
              <a:t>、</a:t>
            </a:r>
            <a:r>
              <a:rPr lang="en-US" altLang="zh-CN" sz="2800" smtClean="0">
                <a:solidFill>
                  <a:srgbClr val="FF0000"/>
                </a:solidFill>
                <a:latin typeface="Times New Roman" pitchFamily="18" charset="0"/>
              </a:rPr>
              <a:t>G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123530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随堂练习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1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文本框 99"/>
          <p:cNvSpPr txBox="1">
            <a:spLocks noChangeArrowheads="1"/>
          </p:cNvSpPr>
          <p:nvPr/>
        </p:nvSpPr>
        <p:spPr bwMode="auto">
          <a:xfrm>
            <a:off x="527050" y="721519"/>
            <a:ext cx="82883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000000"/>
                </a:solidFill>
                <a:latin typeface="Times New Roman" pitchFamily="18" charset="0"/>
              </a:rPr>
              <a:t>2.</a:t>
            </a:r>
            <a:r>
              <a:rPr lang="zh-CN" altLang="en-US" sz="2800" smtClean="0">
                <a:solidFill>
                  <a:srgbClr val="000000"/>
                </a:solidFill>
                <a:latin typeface="Times New Roman" pitchFamily="18" charset="0"/>
              </a:rPr>
              <a:t>要使小灯泡发出的光经某透镜后变成平行光，应把小灯泡放在（   ） 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000000"/>
                </a:solidFill>
                <a:latin typeface="Times New Roman" pitchFamily="18" charset="0"/>
              </a:rPr>
              <a:t>A. </a:t>
            </a:r>
            <a:r>
              <a:rPr lang="zh-CN" altLang="en-US" sz="2800" smtClean="0">
                <a:solidFill>
                  <a:srgbClr val="000000"/>
                </a:solidFill>
                <a:latin typeface="Times New Roman" pitchFamily="18" charset="0"/>
              </a:rPr>
              <a:t>凸透镜前任意位置 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000000"/>
                </a:solidFill>
                <a:latin typeface="Times New Roman" pitchFamily="18" charset="0"/>
              </a:rPr>
              <a:t>B. </a:t>
            </a:r>
            <a:r>
              <a:rPr lang="zh-CN" altLang="en-US" sz="2800" smtClean="0">
                <a:solidFill>
                  <a:srgbClr val="000000"/>
                </a:solidFill>
                <a:latin typeface="Times New Roman" pitchFamily="18" charset="0"/>
              </a:rPr>
              <a:t>凸透镜的焦点上 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000000"/>
                </a:solidFill>
                <a:latin typeface="Times New Roman" pitchFamily="18" charset="0"/>
              </a:rPr>
              <a:t>C. </a:t>
            </a:r>
            <a:r>
              <a:rPr lang="zh-CN" altLang="en-US" sz="2800" smtClean="0">
                <a:solidFill>
                  <a:srgbClr val="000000"/>
                </a:solidFill>
                <a:latin typeface="Times New Roman" pitchFamily="18" charset="0"/>
              </a:rPr>
              <a:t>凹透镜前任意位置 　　      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000000"/>
                </a:solidFill>
                <a:latin typeface="Times New Roman" pitchFamily="18" charset="0"/>
              </a:rPr>
              <a:t>D. </a:t>
            </a:r>
            <a:r>
              <a:rPr lang="zh-CN" altLang="en-US" sz="2800" smtClean="0">
                <a:solidFill>
                  <a:srgbClr val="000000"/>
                </a:solidFill>
                <a:latin typeface="Times New Roman" pitchFamily="18" charset="0"/>
              </a:rPr>
              <a:t>凹透镜的焦点上</a:t>
            </a:r>
          </a:p>
        </p:txBody>
      </p:sp>
      <p:sp>
        <p:nvSpPr>
          <p:cNvPr id="27650" name="文本框 4103"/>
          <p:cNvSpPr txBox="1">
            <a:spLocks noChangeArrowheads="1"/>
          </p:cNvSpPr>
          <p:nvPr/>
        </p:nvSpPr>
        <p:spPr bwMode="auto">
          <a:xfrm>
            <a:off x="106363" y="33336"/>
            <a:ext cx="1295400" cy="40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smtClean="0">
                <a:solidFill>
                  <a:srgbClr val="006666"/>
                </a:solidFill>
                <a:ea typeface="方正姚体" pitchFamily="2" charset="-122"/>
              </a:rPr>
              <a:t>随堂训练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654300" y="1356122"/>
            <a:ext cx="622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FF0000"/>
                </a:solidFill>
                <a:latin typeface="Times New Roman" pitchFamily="18" charset="0"/>
              </a:rPr>
              <a:t>B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123530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随堂练习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025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文本框 99"/>
          <p:cNvSpPr txBox="1">
            <a:spLocks noChangeArrowheads="1"/>
          </p:cNvSpPr>
          <p:nvPr/>
        </p:nvSpPr>
        <p:spPr bwMode="auto">
          <a:xfrm>
            <a:off x="412750" y="633056"/>
            <a:ext cx="785018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宋体" pitchFamily="2" charset="-122"/>
              </a:rPr>
              <a:t>3.</a:t>
            </a:r>
            <a:r>
              <a:rPr lang="zh-CN" altLang="en-US" sz="2800" dirty="0" smtClean="0">
                <a:solidFill>
                  <a:srgbClr val="000000"/>
                </a:solidFill>
                <a:latin typeface="宋体" pitchFamily="2" charset="-122"/>
              </a:rPr>
              <a:t>下面两图是光线经过透镜后的光路图</a:t>
            </a:r>
            <a:r>
              <a:rPr lang="en-US" altLang="zh-CN" sz="2800" dirty="0" smtClean="0">
                <a:solidFill>
                  <a:srgbClr val="000000"/>
                </a:solidFill>
                <a:latin typeface="宋体" pitchFamily="2" charset="-122"/>
              </a:rPr>
              <a:t>,</a:t>
            </a:r>
            <a:r>
              <a:rPr lang="zh-CN" altLang="en-US" sz="2800" dirty="0" smtClean="0">
                <a:solidFill>
                  <a:srgbClr val="000000"/>
                </a:solidFill>
                <a:latin typeface="宋体" pitchFamily="2" charset="-122"/>
              </a:rPr>
              <a:t>请选择合适的透镜填入方框内。</a:t>
            </a:r>
          </a:p>
        </p:txBody>
      </p:sp>
      <p:sp useBgFill="1">
        <p:nvSpPr>
          <p:cNvPr id="21507" name="xjhgx3"/>
          <p:cNvSpPr>
            <a:spLocks noChangeArrowheads="1"/>
          </p:cNvSpPr>
          <p:nvPr/>
        </p:nvSpPr>
        <p:spPr bwMode="auto">
          <a:xfrm>
            <a:off x="2209800" y="1857375"/>
            <a:ext cx="549275" cy="1104900"/>
          </a:xfrm>
          <a:custGeom>
            <a:avLst/>
            <a:gdLst>
              <a:gd name="T0" fmla="*/ 980 w 980"/>
              <a:gd name="T1" fmla="*/ 0 h 4408"/>
              <a:gd name="T2" fmla="*/ 907 w 980"/>
              <a:gd name="T3" fmla="*/ 270 h 4408"/>
              <a:gd name="T4" fmla="*/ 845 w 980"/>
              <a:gd name="T5" fmla="*/ 542 h 4408"/>
              <a:gd name="T6" fmla="*/ 791 w 980"/>
              <a:gd name="T7" fmla="*/ 816 h 4408"/>
              <a:gd name="T8" fmla="*/ 748 w 980"/>
              <a:gd name="T9" fmla="*/ 1091 h 4408"/>
              <a:gd name="T10" fmla="*/ 714 w 980"/>
              <a:gd name="T11" fmla="*/ 1368 h 4408"/>
              <a:gd name="T12" fmla="*/ 689 w 980"/>
              <a:gd name="T13" fmla="*/ 1646 h 4408"/>
              <a:gd name="T14" fmla="*/ 675 w 980"/>
              <a:gd name="T15" fmla="*/ 1925 h 4408"/>
              <a:gd name="T16" fmla="*/ 670 w 980"/>
              <a:gd name="T17" fmla="*/ 2204 h 4408"/>
              <a:gd name="T18" fmla="*/ 675 w 980"/>
              <a:gd name="T19" fmla="*/ 2483 h 4408"/>
              <a:gd name="T20" fmla="*/ 689 w 980"/>
              <a:gd name="T21" fmla="*/ 2762 h 4408"/>
              <a:gd name="T22" fmla="*/ 714 w 980"/>
              <a:gd name="T23" fmla="*/ 3040 h 4408"/>
              <a:gd name="T24" fmla="*/ 748 w 980"/>
              <a:gd name="T25" fmla="*/ 3317 h 4408"/>
              <a:gd name="T26" fmla="*/ 791 w 980"/>
              <a:gd name="T27" fmla="*/ 3592 h 4408"/>
              <a:gd name="T28" fmla="*/ 845 w 980"/>
              <a:gd name="T29" fmla="*/ 3866 h 4408"/>
              <a:gd name="T30" fmla="*/ 907 w 980"/>
              <a:gd name="T31" fmla="*/ 4138 h 4408"/>
              <a:gd name="T32" fmla="*/ 980 w 980"/>
              <a:gd name="T33" fmla="*/ 4408 h 4408"/>
              <a:gd name="T34" fmla="*/ 0 w 980"/>
              <a:gd name="T35" fmla="*/ 4408 h 4408"/>
              <a:gd name="T36" fmla="*/ 73 w 980"/>
              <a:gd name="T37" fmla="*/ 4138 h 4408"/>
              <a:gd name="T38" fmla="*/ 135 w 980"/>
              <a:gd name="T39" fmla="*/ 3866 h 4408"/>
              <a:gd name="T40" fmla="*/ 189 w 980"/>
              <a:gd name="T41" fmla="*/ 3592 h 4408"/>
              <a:gd name="T42" fmla="*/ 232 w 980"/>
              <a:gd name="T43" fmla="*/ 3317 h 4408"/>
              <a:gd name="T44" fmla="*/ 266 w 980"/>
              <a:gd name="T45" fmla="*/ 3040 h 4408"/>
              <a:gd name="T46" fmla="*/ 291 w 980"/>
              <a:gd name="T47" fmla="*/ 2762 h 4408"/>
              <a:gd name="T48" fmla="*/ 305 w 980"/>
              <a:gd name="T49" fmla="*/ 2483 h 4408"/>
              <a:gd name="T50" fmla="*/ 310 w 980"/>
              <a:gd name="T51" fmla="*/ 2204 h 4408"/>
              <a:gd name="T52" fmla="*/ 305 w 980"/>
              <a:gd name="T53" fmla="*/ 1925 h 4408"/>
              <a:gd name="T54" fmla="*/ 291 w 980"/>
              <a:gd name="T55" fmla="*/ 1646 h 4408"/>
              <a:gd name="T56" fmla="*/ 266 w 980"/>
              <a:gd name="T57" fmla="*/ 1368 h 4408"/>
              <a:gd name="T58" fmla="*/ 232 w 980"/>
              <a:gd name="T59" fmla="*/ 1091 h 4408"/>
              <a:gd name="T60" fmla="*/ 189 w 980"/>
              <a:gd name="T61" fmla="*/ 816 h 4408"/>
              <a:gd name="T62" fmla="*/ 135 w 980"/>
              <a:gd name="T63" fmla="*/ 542 h 4408"/>
              <a:gd name="T64" fmla="*/ 73 w 980"/>
              <a:gd name="T65" fmla="*/ 270 h 4408"/>
              <a:gd name="T66" fmla="*/ 0 w 980"/>
              <a:gd name="T67" fmla="*/ 0 h 4408"/>
              <a:gd name="T68" fmla="*/ 980 w 980"/>
              <a:gd name="T69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0" h="4408">
                <a:moveTo>
                  <a:pt x="980" y="0"/>
                </a:moveTo>
                <a:lnTo>
                  <a:pt x="907" y="270"/>
                </a:lnTo>
                <a:lnTo>
                  <a:pt x="845" y="542"/>
                </a:lnTo>
                <a:lnTo>
                  <a:pt x="791" y="816"/>
                </a:lnTo>
                <a:lnTo>
                  <a:pt x="748" y="1091"/>
                </a:lnTo>
                <a:lnTo>
                  <a:pt x="714" y="1368"/>
                </a:lnTo>
                <a:lnTo>
                  <a:pt x="689" y="1646"/>
                </a:lnTo>
                <a:lnTo>
                  <a:pt x="675" y="1925"/>
                </a:lnTo>
                <a:lnTo>
                  <a:pt x="670" y="2204"/>
                </a:lnTo>
                <a:lnTo>
                  <a:pt x="675" y="2483"/>
                </a:lnTo>
                <a:lnTo>
                  <a:pt x="689" y="2762"/>
                </a:lnTo>
                <a:lnTo>
                  <a:pt x="714" y="3040"/>
                </a:lnTo>
                <a:lnTo>
                  <a:pt x="748" y="3317"/>
                </a:lnTo>
                <a:lnTo>
                  <a:pt x="791" y="3592"/>
                </a:lnTo>
                <a:lnTo>
                  <a:pt x="845" y="3866"/>
                </a:lnTo>
                <a:lnTo>
                  <a:pt x="907" y="4138"/>
                </a:lnTo>
                <a:lnTo>
                  <a:pt x="980" y="4408"/>
                </a:lnTo>
                <a:lnTo>
                  <a:pt x="0" y="4408"/>
                </a:lnTo>
                <a:lnTo>
                  <a:pt x="73" y="4138"/>
                </a:lnTo>
                <a:lnTo>
                  <a:pt x="135" y="3866"/>
                </a:lnTo>
                <a:lnTo>
                  <a:pt x="189" y="3592"/>
                </a:lnTo>
                <a:lnTo>
                  <a:pt x="232" y="3317"/>
                </a:lnTo>
                <a:lnTo>
                  <a:pt x="266" y="3040"/>
                </a:lnTo>
                <a:lnTo>
                  <a:pt x="291" y="2762"/>
                </a:lnTo>
                <a:lnTo>
                  <a:pt x="305" y="2483"/>
                </a:lnTo>
                <a:lnTo>
                  <a:pt x="310" y="2204"/>
                </a:lnTo>
                <a:lnTo>
                  <a:pt x="305" y="1925"/>
                </a:lnTo>
                <a:lnTo>
                  <a:pt x="291" y="1646"/>
                </a:lnTo>
                <a:lnTo>
                  <a:pt x="266" y="1368"/>
                </a:lnTo>
                <a:lnTo>
                  <a:pt x="232" y="1091"/>
                </a:lnTo>
                <a:lnTo>
                  <a:pt x="189" y="816"/>
                </a:lnTo>
                <a:lnTo>
                  <a:pt x="135" y="542"/>
                </a:lnTo>
                <a:lnTo>
                  <a:pt x="73" y="270"/>
                </a:lnTo>
                <a:lnTo>
                  <a:pt x="0" y="0"/>
                </a:lnTo>
                <a:lnTo>
                  <a:pt x="980" y="0"/>
                </a:lnTo>
                <a:close/>
              </a:path>
            </a:pathLst>
          </a:custGeom>
          <a:ln w="25400">
            <a:solidFill>
              <a:srgbClr val="2D5FFF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1116013" y="2140744"/>
            <a:ext cx="100806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1116013" y="2564606"/>
            <a:ext cx="100806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2844800" y="1762128"/>
            <a:ext cx="908050" cy="37861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2844800" y="2564607"/>
            <a:ext cx="908050" cy="37981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9" name="矩形 7"/>
          <p:cNvSpPr>
            <a:spLocks noChangeArrowheads="1"/>
          </p:cNvSpPr>
          <p:nvPr/>
        </p:nvSpPr>
        <p:spPr bwMode="auto">
          <a:xfrm>
            <a:off x="2124075" y="1762125"/>
            <a:ext cx="7207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FFFFD9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7046913" y="2058591"/>
            <a:ext cx="100806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7046913" y="2482454"/>
            <a:ext cx="100806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5419725" y="2493172"/>
            <a:ext cx="908050" cy="37861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5419725" y="1678782"/>
            <a:ext cx="908050" cy="37981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4" name="矩形 12"/>
          <p:cNvSpPr>
            <a:spLocks noChangeArrowheads="1"/>
          </p:cNvSpPr>
          <p:nvPr/>
        </p:nvSpPr>
        <p:spPr bwMode="auto">
          <a:xfrm>
            <a:off x="6327775" y="1714500"/>
            <a:ext cx="7191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FFFFD9"/>
              </a:solidFill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1216025" y="3695703"/>
            <a:ext cx="908050" cy="37861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1216025" y="3858817"/>
            <a:ext cx="908050" cy="37980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7" name="矩形 15"/>
          <p:cNvSpPr>
            <a:spLocks noChangeArrowheads="1"/>
          </p:cNvSpPr>
          <p:nvPr/>
        </p:nvSpPr>
        <p:spPr bwMode="auto">
          <a:xfrm>
            <a:off x="2124075" y="3294460"/>
            <a:ext cx="7207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FFFFD9"/>
              </a:solidFill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>
            <a:off x="2844807" y="3695700"/>
            <a:ext cx="1006475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2844807" y="4238625"/>
            <a:ext cx="1006475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5319713" y="3695700"/>
            <a:ext cx="100806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5319713" y="4238625"/>
            <a:ext cx="100806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2" name="矩形 20"/>
          <p:cNvSpPr>
            <a:spLocks noChangeArrowheads="1"/>
          </p:cNvSpPr>
          <p:nvPr/>
        </p:nvSpPr>
        <p:spPr bwMode="auto">
          <a:xfrm>
            <a:off x="6327775" y="3294460"/>
            <a:ext cx="7191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FFFFD9"/>
              </a:solidFill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7046913" y="3906443"/>
            <a:ext cx="908050" cy="37980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7046913" y="3695703"/>
            <a:ext cx="908050" cy="37861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xjhgx2"/>
          <p:cNvSpPr>
            <a:spLocks noChangeArrowheads="1"/>
          </p:cNvSpPr>
          <p:nvPr/>
        </p:nvSpPr>
        <p:spPr bwMode="auto">
          <a:xfrm>
            <a:off x="2244725" y="3389710"/>
            <a:ext cx="477838" cy="1104900"/>
          </a:xfrm>
          <a:custGeom>
            <a:avLst/>
            <a:gdLst>
              <a:gd name="T0" fmla="*/ 310 w 620"/>
              <a:gd name="T1" fmla="*/ 0 h 4408"/>
              <a:gd name="T2" fmla="*/ 237 w 620"/>
              <a:gd name="T3" fmla="*/ 270 h 4408"/>
              <a:gd name="T4" fmla="*/ 175 w 620"/>
              <a:gd name="T5" fmla="*/ 542 h 4408"/>
              <a:gd name="T6" fmla="*/ 121 w 620"/>
              <a:gd name="T7" fmla="*/ 816 h 4408"/>
              <a:gd name="T8" fmla="*/ 78 w 620"/>
              <a:gd name="T9" fmla="*/ 1091 h 4408"/>
              <a:gd name="T10" fmla="*/ 44 w 620"/>
              <a:gd name="T11" fmla="*/ 1368 h 4408"/>
              <a:gd name="T12" fmla="*/ 19 w 620"/>
              <a:gd name="T13" fmla="*/ 1646 h 4408"/>
              <a:gd name="T14" fmla="*/ 5 w 620"/>
              <a:gd name="T15" fmla="*/ 1925 h 4408"/>
              <a:gd name="T16" fmla="*/ 0 w 620"/>
              <a:gd name="T17" fmla="*/ 2204 h 4408"/>
              <a:gd name="T18" fmla="*/ 5 w 620"/>
              <a:gd name="T19" fmla="*/ 2483 h 4408"/>
              <a:gd name="T20" fmla="*/ 19 w 620"/>
              <a:gd name="T21" fmla="*/ 2762 h 4408"/>
              <a:gd name="T22" fmla="*/ 44 w 620"/>
              <a:gd name="T23" fmla="*/ 3040 h 4408"/>
              <a:gd name="T24" fmla="*/ 78 w 620"/>
              <a:gd name="T25" fmla="*/ 3317 h 4408"/>
              <a:gd name="T26" fmla="*/ 121 w 620"/>
              <a:gd name="T27" fmla="*/ 3592 h 4408"/>
              <a:gd name="T28" fmla="*/ 175 w 620"/>
              <a:gd name="T29" fmla="*/ 3866 h 4408"/>
              <a:gd name="T30" fmla="*/ 237 w 620"/>
              <a:gd name="T31" fmla="*/ 4138 h 4408"/>
              <a:gd name="T32" fmla="*/ 310 w 620"/>
              <a:gd name="T33" fmla="*/ 4408 h 4408"/>
              <a:gd name="T34" fmla="*/ 310 w 620"/>
              <a:gd name="T35" fmla="*/ 4408 h 4408"/>
              <a:gd name="T36" fmla="*/ 383 w 620"/>
              <a:gd name="T37" fmla="*/ 4138 h 4408"/>
              <a:gd name="T38" fmla="*/ 445 w 620"/>
              <a:gd name="T39" fmla="*/ 3866 h 4408"/>
              <a:gd name="T40" fmla="*/ 499 w 620"/>
              <a:gd name="T41" fmla="*/ 3592 h 4408"/>
              <a:gd name="T42" fmla="*/ 542 w 620"/>
              <a:gd name="T43" fmla="*/ 3317 h 4408"/>
              <a:gd name="T44" fmla="*/ 576 w 620"/>
              <a:gd name="T45" fmla="*/ 3040 h 4408"/>
              <a:gd name="T46" fmla="*/ 601 w 620"/>
              <a:gd name="T47" fmla="*/ 2762 h 4408"/>
              <a:gd name="T48" fmla="*/ 615 w 620"/>
              <a:gd name="T49" fmla="*/ 2483 h 4408"/>
              <a:gd name="T50" fmla="*/ 620 w 620"/>
              <a:gd name="T51" fmla="*/ 2204 h 4408"/>
              <a:gd name="T52" fmla="*/ 615 w 620"/>
              <a:gd name="T53" fmla="*/ 1925 h 4408"/>
              <a:gd name="T54" fmla="*/ 601 w 620"/>
              <a:gd name="T55" fmla="*/ 1646 h 4408"/>
              <a:gd name="T56" fmla="*/ 576 w 620"/>
              <a:gd name="T57" fmla="*/ 1368 h 4408"/>
              <a:gd name="T58" fmla="*/ 542 w 620"/>
              <a:gd name="T59" fmla="*/ 1091 h 4408"/>
              <a:gd name="T60" fmla="*/ 499 w 620"/>
              <a:gd name="T61" fmla="*/ 816 h 4408"/>
              <a:gd name="T62" fmla="*/ 445 w 620"/>
              <a:gd name="T63" fmla="*/ 542 h 4408"/>
              <a:gd name="T64" fmla="*/ 383 w 620"/>
              <a:gd name="T65" fmla="*/ 270 h 4408"/>
              <a:gd name="T66" fmla="*/ 310 w 620"/>
              <a:gd name="T67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0" h="4408">
                <a:moveTo>
                  <a:pt x="310" y="0"/>
                </a:moveTo>
                <a:lnTo>
                  <a:pt x="237" y="270"/>
                </a:lnTo>
                <a:lnTo>
                  <a:pt x="175" y="542"/>
                </a:lnTo>
                <a:lnTo>
                  <a:pt x="121" y="816"/>
                </a:lnTo>
                <a:lnTo>
                  <a:pt x="78" y="1091"/>
                </a:lnTo>
                <a:lnTo>
                  <a:pt x="44" y="1368"/>
                </a:lnTo>
                <a:lnTo>
                  <a:pt x="19" y="1646"/>
                </a:lnTo>
                <a:lnTo>
                  <a:pt x="5" y="1925"/>
                </a:lnTo>
                <a:lnTo>
                  <a:pt x="0" y="2204"/>
                </a:lnTo>
                <a:lnTo>
                  <a:pt x="5" y="2483"/>
                </a:lnTo>
                <a:lnTo>
                  <a:pt x="19" y="2762"/>
                </a:lnTo>
                <a:lnTo>
                  <a:pt x="44" y="3040"/>
                </a:lnTo>
                <a:lnTo>
                  <a:pt x="78" y="3317"/>
                </a:lnTo>
                <a:lnTo>
                  <a:pt x="121" y="3592"/>
                </a:lnTo>
                <a:lnTo>
                  <a:pt x="175" y="3866"/>
                </a:lnTo>
                <a:lnTo>
                  <a:pt x="237" y="4138"/>
                </a:lnTo>
                <a:lnTo>
                  <a:pt x="310" y="4408"/>
                </a:lnTo>
                <a:lnTo>
                  <a:pt x="383" y="4138"/>
                </a:lnTo>
                <a:lnTo>
                  <a:pt x="445" y="3866"/>
                </a:lnTo>
                <a:lnTo>
                  <a:pt x="499" y="3592"/>
                </a:lnTo>
                <a:lnTo>
                  <a:pt x="542" y="3317"/>
                </a:lnTo>
                <a:lnTo>
                  <a:pt x="576" y="3040"/>
                </a:lnTo>
                <a:lnTo>
                  <a:pt x="601" y="2762"/>
                </a:lnTo>
                <a:lnTo>
                  <a:pt x="615" y="2483"/>
                </a:lnTo>
                <a:lnTo>
                  <a:pt x="620" y="2204"/>
                </a:lnTo>
                <a:lnTo>
                  <a:pt x="615" y="1925"/>
                </a:lnTo>
                <a:lnTo>
                  <a:pt x="601" y="1646"/>
                </a:lnTo>
                <a:lnTo>
                  <a:pt x="576" y="1368"/>
                </a:lnTo>
                <a:lnTo>
                  <a:pt x="542" y="1091"/>
                </a:lnTo>
                <a:lnTo>
                  <a:pt x="499" y="816"/>
                </a:lnTo>
                <a:lnTo>
                  <a:pt x="445" y="542"/>
                </a:lnTo>
                <a:lnTo>
                  <a:pt x="383" y="270"/>
                </a:lnTo>
                <a:lnTo>
                  <a:pt x="310" y="0"/>
                </a:lnTo>
                <a:close/>
              </a:path>
            </a:pathLst>
          </a:custGeom>
          <a:noFill/>
          <a:ln w="25400">
            <a:solidFill>
              <a:srgbClr val="2D5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 useBgFill="1">
        <p:nvSpPr>
          <p:cNvPr id="27" name="xjhgx3"/>
          <p:cNvSpPr>
            <a:spLocks noChangeArrowheads="1"/>
          </p:cNvSpPr>
          <p:nvPr/>
        </p:nvSpPr>
        <p:spPr bwMode="auto">
          <a:xfrm>
            <a:off x="6411920" y="1838327"/>
            <a:ext cx="549275" cy="1106091"/>
          </a:xfrm>
          <a:custGeom>
            <a:avLst/>
            <a:gdLst>
              <a:gd name="T0" fmla="*/ 980 w 980"/>
              <a:gd name="T1" fmla="*/ 0 h 4408"/>
              <a:gd name="T2" fmla="*/ 907 w 980"/>
              <a:gd name="T3" fmla="*/ 270 h 4408"/>
              <a:gd name="T4" fmla="*/ 845 w 980"/>
              <a:gd name="T5" fmla="*/ 542 h 4408"/>
              <a:gd name="T6" fmla="*/ 791 w 980"/>
              <a:gd name="T7" fmla="*/ 816 h 4408"/>
              <a:gd name="T8" fmla="*/ 748 w 980"/>
              <a:gd name="T9" fmla="*/ 1091 h 4408"/>
              <a:gd name="T10" fmla="*/ 714 w 980"/>
              <a:gd name="T11" fmla="*/ 1368 h 4408"/>
              <a:gd name="T12" fmla="*/ 689 w 980"/>
              <a:gd name="T13" fmla="*/ 1646 h 4408"/>
              <a:gd name="T14" fmla="*/ 675 w 980"/>
              <a:gd name="T15" fmla="*/ 1925 h 4408"/>
              <a:gd name="T16" fmla="*/ 670 w 980"/>
              <a:gd name="T17" fmla="*/ 2204 h 4408"/>
              <a:gd name="T18" fmla="*/ 675 w 980"/>
              <a:gd name="T19" fmla="*/ 2483 h 4408"/>
              <a:gd name="T20" fmla="*/ 689 w 980"/>
              <a:gd name="T21" fmla="*/ 2762 h 4408"/>
              <a:gd name="T22" fmla="*/ 714 w 980"/>
              <a:gd name="T23" fmla="*/ 3040 h 4408"/>
              <a:gd name="T24" fmla="*/ 748 w 980"/>
              <a:gd name="T25" fmla="*/ 3317 h 4408"/>
              <a:gd name="T26" fmla="*/ 791 w 980"/>
              <a:gd name="T27" fmla="*/ 3592 h 4408"/>
              <a:gd name="T28" fmla="*/ 845 w 980"/>
              <a:gd name="T29" fmla="*/ 3866 h 4408"/>
              <a:gd name="T30" fmla="*/ 907 w 980"/>
              <a:gd name="T31" fmla="*/ 4138 h 4408"/>
              <a:gd name="T32" fmla="*/ 980 w 980"/>
              <a:gd name="T33" fmla="*/ 4408 h 4408"/>
              <a:gd name="T34" fmla="*/ 0 w 980"/>
              <a:gd name="T35" fmla="*/ 4408 h 4408"/>
              <a:gd name="T36" fmla="*/ 73 w 980"/>
              <a:gd name="T37" fmla="*/ 4138 h 4408"/>
              <a:gd name="T38" fmla="*/ 135 w 980"/>
              <a:gd name="T39" fmla="*/ 3866 h 4408"/>
              <a:gd name="T40" fmla="*/ 189 w 980"/>
              <a:gd name="T41" fmla="*/ 3592 h 4408"/>
              <a:gd name="T42" fmla="*/ 232 w 980"/>
              <a:gd name="T43" fmla="*/ 3317 h 4408"/>
              <a:gd name="T44" fmla="*/ 266 w 980"/>
              <a:gd name="T45" fmla="*/ 3040 h 4408"/>
              <a:gd name="T46" fmla="*/ 291 w 980"/>
              <a:gd name="T47" fmla="*/ 2762 h 4408"/>
              <a:gd name="T48" fmla="*/ 305 w 980"/>
              <a:gd name="T49" fmla="*/ 2483 h 4408"/>
              <a:gd name="T50" fmla="*/ 310 w 980"/>
              <a:gd name="T51" fmla="*/ 2204 h 4408"/>
              <a:gd name="T52" fmla="*/ 305 w 980"/>
              <a:gd name="T53" fmla="*/ 1925 h 4408"/>
              <a:gd name="T54" fmla="*/ 291 w 980"/>
              <a:gd name="T55" fmla="*/ 1646 h 4408"/>
              <a:gd name="T56" fmla="*/ 266 w 980"/>
              <a:gd name="T57" fmla="*/ 1368 h 4408"/>
              <a:gd name="T58" fmla="*/ 232 w 980"/>
              <a:gd name="T59" fmla="*/ 1091 h 4408"/>
              <a:gd name="T60" fmla="*/ 189 w 980"/>
              <a:gd name="T61" fmla="*/ 816 h 4408"/>
              <a:gd name="T62" fmla="*/ 135 w 980"/>
              <a:gd name="T63" fmla="*/ 542 h 4408"/>
              <a:gd name="T64" fmla="*/ 73 w 980"/>
              <a:gd name="T65" fmla="*/ 270 h 4408"/>
              <a:gd name="T66" fmla="*/ 0 w 980"/>
              <a:gd name="T67" fmla="*/ 0 h 4408"/>
              <a:gd name="T68" fmla="*/ 980 w 980"/>
              <a:gd name="T69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0" h="4408">
                <a:moveTo>
                  <a:pt x="980" y="0"/>
                </a:moveTo>
                <a:lnTo>
                  <a:pt x="907" y="270"/>
                </a:lnTo>
                <a:lnTo>
                  <a:pt x="845" y="542"/>
                </a:lnTo>
                <a:lnTo>
                  <a:pt x="791" y="816"/>
                </a:lnTo>
                <a:lnTo>
                  <a:pt x="748" y="1091"/>
                </a:lnTo>
                <a:lnTo>
                  <a:pt x="714" y="1368"/>
                </a:lnTo>
                <a:lnTo>
                  <a:pt x="689" y="1646"/>
                </a:lnTo>
                <a:lnTo>
                  <a:pt x="675" y="1925"/>
                </a:lnTo>
                <a:lnTo>
                  <a:pt x="670" y="2204"/>
                </a:lnTo>
                <a:lnTo>
                  <a:pt x="675" y="2483"/>
                </a:lnTo>
                <a:lnTo>
                  <a:pt x="689" y="2762"/>
                </a:lnTo>
                <a:lnTo>
                  <a:pt x="714" y="3040"/>
                </a:lnTo>
                <a:lnTo>
                  <a:pt x="748" y="3317"/>
                </a:lnTo>
                <a:lnTo>
                  <a:pt x="791" y="3592"/>
                </a:lnTo>
                <a:lnTo>
                  <a:pt x="845" y="3866"/>
                </a:lnTo>
                <a:lnTo>
                  <a:pt x="907" y="4138"/>
                </a:lnTo>
                <a:lnTo>
                  <a:pt x="980" y="4408"/>
                </a:lnTo>
                <a:lnTo>
                  <a:pt x="0" y="4408"/>
                </a:lnTo>
                <a:lnTo>
                  <a:pt x="73" y="4138"/>
                </a:lnTo>
                <a:lnTo>
                  <a:pt x="135" y="3866"/>
                </a:lnTo>
                <a:lnTo>
                  <a:pt x="189" y="3592"/>
                </a:lnTo>
                <a:lnTo>
                  <a:pt x="232" y="3317"/>
                </a:lnTo>
                <a:lnTo>
                  <a:pt x="266" y="3040"/>
                </a:lnTo>
                <a:lnTo>
                  <a:pt x="291" y="2762"/>
                </a:lnTo>
                <a:lnTo>
                  <a:pt x="305" y="2483"/>
                </a:lnTo>
                <a:lnTo>
                  <a:pt x="310" y="2204"/>
                </a:lnTo>
                <a:lnTo>
                  <a:pt x="305" y="1925"/>
                </a:lnTo>
                <a:lnTo>
                  <a:pt x="291" y="1646"/>
                </a:lnTo>
                <a:lnTo>
                  <a:pt x="266" y="1368"/>
                </a:lnTo>
                <a:lnTo>
                  <a:pt x="232" y="1091"/>
                </a:lnTo>
                <a:lnTo>
                  <a:pt x="189" y="816"/>
                </a:lnTo>
                <a:lnTo>
                  <a:pt x="135" y="542"/>
                </a:lnTo>
                <a:lnTo>
                  <a:pt x="73" y="270"/>
                </a:lnTo>
                <a:lnTo>
                  <a:pt x="0" y="0"/>
                </a:lnTo>
                <a:lnTo>
                  <a:pt x="980" y="0"/>
                </a:lnTo>
                <a:close/>
              </a:path>
            </a:pathLst>
          </a:custGeom>
          <a:ln w="25400">
            <a:solidFill>
              <a:srgbClr val="2D5FFF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8697" name="文本框 4103"/>
          <p:cNvSpPr txBox="1">
            <a:spLocks noChangeArrowheads="1"/>
          </p:cNvSpPr>
          <p:nvPr/>
        </p:nvSpPr>
        <p:spPr bwMode="auto">
          <a:xfrm>
            <a:off x="106363" y="33336"/>
            <a:ext cx="1295400" cy="40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smtClean="0">
                <a:solidFill>
                  <a:srgbClr val="006666"/>
                </a:solidFill>
                <a:ea typeface="方正姚体" pitchFamily="2" charset="-122"/>
              </a:rPr>
              <a:t>随堂训练</a:t>
            </a:r>
          </a:p>
        </p:txBody>
      </p:sp>
      <p:sp>
        <p:nvSpPr>
          <p:cNvPr id="28" name="xjhgx2"/>
          <p:cNvSpPr>
            <a:spLocks noChangeArrowheads="1"/>
          </p:cNvSpPr>
          <p:nvPr/>
        </p:nvSpPr>
        <p:spPr bwMode="auto">
          <a:xfrm>
            <a:off x="6456370" y="3389710"/>
            <a:ext cx="460375" cy="1104900"/>
          </a:xfrm>
          <a:custGeom>
            <a:avLst/>
            <a:gdLst>
              <a:gd name="T0" fmla="*/ 310 w 620"/>
              <a:gd name="T1" fmla="*/ 0 h 4408"/>
              <a:gd name="T2" fmla="*/ 237 w 620"/>
              <a:gd name="T3" fmla="*/ 270 h 4408"/>
              <a:gd name="T4" fmla="*/ 175 w 620"/>
              <a:gd name="T5" fmla="*/ 542 h 4408"/>
              <a:gd name="T6" fmla="*/ 121 w 620"/>
              <a:gd name="T7" fmla="*/ 816 h 4408"/>
              <a:gd name="T8" fmla="*/ 78 w 620"/>
              <a:gd name="T9" fmla="*/ 1091 h 4408"/>
              <a:gd name="T10" fmla="*/ 44 w 620"/>
              <a:gd name="T11" fmla="*/ 1368 h 4408"/>
              <a:gd name="T12" fmla="*/ 19 w 620"/>
              <a:gd name="T13" fmla="*/ 1646 h 4408"/>
              <a:gd name="T14" fmla="*/ 5 w 620"/>
              <a:gd name="T15" fmla="*/ 1925 h 4408"/>
              <a:gd name="T16" fmla="*/ 0 w 620"/>
              <a:gd name="T17" fmla="*/ 2204 h 4408"/>
              <a:gd name="T18" fmla="*/ 5 w 620"/>
              <a:gd name="T19" fmla="*/ 2483 h 4408"/>
              <a:gd name="T20" fmla="*/ 19 w 620"/>
              <a:gd name="T21" fmla="*/ 2762 h 4408"/>
              <a:gd name="T22" fmla="*/ 44 w 620"/>
              <a:gd name="T23" fmla="*/ 3040 h 4408"/>
              <a:gd name="T24" fmla="*/ 78 w 620"/>
              <a:gd name="T25" fmla="*/ 3317 h 4408"/>
              <a:gd name="T26" fmla="*/ 121 w 620"/>
              <a:gd name="T27" fmla="*/ 3592 h 4408"/>
              <a:gd name="T28" fmla="*/ 175 w 620"/>
              <a:gd name="T29" fmla="*/ 3866 h 4408"/>
              <a:gd name="T30" fmla="*/ 237 w 620"/>
              <a:gd name="T31" fmla="*/ 4138 h 4408"/>
              <a:gd name="T32" fmla="*/ 310 w 620"/>
              <a:gd name="T33" fmla="*/ 4408 h 4408"/>
              <a:gd name="T34" fmla="*/ 310 w 620"/>
              <a:gd name="T35" fmla="*/ 4408 h 4408"/>
              <a:gd name="T36" fmla="*/ 383 w 620"/>
              <a:gd name="T37" fmla="*/ 4138 h 4408"/>
              <a:gd name="T38" fmla="*/ 445 w 620"/>
              <a:gd name="T39" fmla="*/ 3866 h 4408"/>
              <a:gd name="T40" fmla="*/ 499 w 620"/>
              <a:gd name="T41" fmla="*/ 3592 h 4408"/>
              <a:gd name="T42" fmla="*/ 542 w 620"/>
              <a:gd name="T43" fmla="*/ 3317 h 4408"/>
              <a:gd name="T44" fmla="*/ 576 w 620"/>
              <a:gd name="T45" fmla="*/ 3040 h 4408"/>
              <a:gd name="T46" fmla="*/ 601 w 620"/>
              <a:gd name="T47" fmla="*/ 2762 h 4408"/>
              <a:gd name="T48" fmla="*/ 615 w 620"/>
              <a:gd name="T49" fmla="*/ 2483 h 4408"/>
              <a:gd name="T50" fmla="*/ 620 w 620"/>
              <a:gd name="T51" fmla="*/ 2204 h 4408"/>
              <a:gd name="T52" fmla="*/ 615 w 620"/>
              <a:gd name="T53" fmla="*/ 1925 h 4408"/>
              <a:gd name="T54" fmla="*/ 601 w 620"/>
              <a:gd name="T55" fmla="*/ 1646 h 4408"/>
              <a:gd name="T56" fmla="*/ 576 w 620"/>
              <a:gd name="T57" fmla="*/ 1368 h 4408"/>
              <a:gd name="T58" fmla="*/ 542 w 620"/>
              <a:gd name="T59" fmla="*/ 1091 h 4408"/>
              <a:gd name="T60" fmla="*/ 499 w 620"/>
              <a:gd name="T61" fmla="*/ 816 h 4408"/>
              <a:gd name="T62" fmla="*/ 445 w 620"/>
              <a:gd name="T63" fmla="*/ 542 h 4408"/>
              <a:gd name="T64" fmla="*/ 383 w 620"/>
              <a:gd name="T65" fmla="*/ 270 h 4408"/>
              <a:gd name="T66" fmla="*/ 310 w 620"/>
              <a:gd name="T67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0" h="4408">
                <a:moveTo>
                  <a:pt x="310" y="0"/>
                </a:moveTo>
                <a:lnTo>
                  <a:pt x="237" y="270"/>
                </a:lnTo>
                <a:lnTo>
                  <a:pt x="175" y="542"/>
                </a:lnTo>
                <a:lnTo>
                  <a:pt x="121" y="816"/>
                </a:lnTo>
                <a:lnTo>
                  <a:pt x="78" y="1091"/>
                </a:lnTo>
                <a:lnTo>
                  <a:pt x="44" y="1368"/>
                </a:lnTo>
                <a:lnTo>
                  <a:pt x="19" y="1646"/>
                </a:lnTo>
                <a:lnTo>
                  <a:pt x="5" y="1925"/>
                </a:lnTo>
                <a:lnTo>
                  <a:pt x="0" y="2204"/>
                </a:lnTo>
                <a:lnTo>
                  <a:pt x="5" y="2483"/>
                </a:lnTo>
                <a:lnTo>
                  <a:pt x="19" y="2762"/>
                </a:lnTo>
                <a:lnTo>
                  <a:pt x="44" y="3040"/>
                </a:lnTo>
                <a:lnTo>
                  <a:pt x="78" y="3317"/>
                </a:lnTo>
                <a:lnTo>
                  <a:pt x="121" y="3592"/>
                </a:lnTo>
                <a:lnTo>
                  <a:pt x="175" y="3866"/>
                </a:lnTo>
                <a:lnTo>
                  <a:pt x="237" y="4138"/>
                </a:lnTo>
                <a:lnTo>
                  <a:pt x="310" y="4408"/>
                </a:lnTo>
                <a:lnTo>
                  <a:pt x="383" y="4138"/>
                </a:lnTo>
                <a:lnTo>
                  <a:pt x="445" y="3866"/>
                </a:lnTo>
                <a:lnTo>
                  <a:pt x="499" y="3592"/>
                </a:lnTo>
                <a:lnTo>
                  <a:pt x="542" y="3317"/>
                </a:lnTo>
                <a:lnTo>
                  <a:pt x="576" y="3040"/>
                </a:lnTo>
                <a:lnTo>
                  <a:pt x="601" y="2762"/>
                </a:lnTo>
                <a:lnTo>
                  <a:pt x="615" y="2483"/>
                </a:lnTo>
                <a:lnTo>
                  <a:pt x="620" y="2204"/>
                </a:lnTo>
                <a:lnTo>
                  <a:pt x="615" y="1925"/>
                </a:lnTo>
                <a:lnTo>
                  <a:pt x="601" y="1646"/>
                </a:lnTo>
                <a:lnTo>
                  <a:pt x="576" y="1368"/>
                </a:lnTo>
                <a:lnTo>
                  <a:pt x="542" y="1091"/>
                </a:lnTo>
                <a:lnTo>
                  <a:pt x="499" y="816"/>
                </a:lnTo>
                <a:lnTo>
                  <a:pt x="445" y="542"/>
                </a:lnTo>
                <a:lnTo>
                  <a:pt x="383" y="270"/>
                </a:lnTo>
                <a:lnTo>
                  <a:pt x="310" y="0"/>
                </a:lnTo>
                <a:close/>
              </a:path>
            </a:pathLst>
          </a:custGeom>
          <a:noFill/>
          <a:ln w="25400">
            <a:solidFill>
              <a:srgbClr val="2D5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123530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随堂练习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908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ldLvl="0" animBg="1"/>
      <p:bldP spid="26" grpId="0" bldLvl="0" animBg="1"/>
      <p:bldP spid="27" grpId="0" bldLvl="0" animBg="1"/>
      <p:bldP spid="2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矩形 20"/>
          <p:cNvSpPr>
            <a:spLocks noChangeArrowheads="1"/>
          </p:cNvSpPr>
          <p:nvPr/>
        </p:nvSpPr>
        <p:spPr bwMode="auto">
          <a:xfrm>
            <a:off x="2565400" y="2345531"/>
            <a:ext cx="7191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FFFFD9"/>
              </a:solidFill>
            </a:endParaRPr>
          </a:p>
        </p:txBody>
      </p:sp>
      <p:sp>
        <p:nvSpPr>
          <p:cNvPr id="29698" name="矩形 7"/>
          <p:cNvSpPr>
            <a:spLocks noChangeArrowheads="1"/>
          </p:cNvSpPr>
          <p:nvPr/>
        </p:nvSpPr>
        <p:spPr bwMode="auto">
          <a:xfrm>
            <a:off x="5175250" y="2345531"/>
            <a:ext cx="719138" cy="129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mtClean="0">
              <a:solidFill>
                <a:srgbClr val="FFFFD9"/>
              </a:solidFill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1835157" y="2707482"/>
            <a:ext cx="728663" cy="30361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1835157" y="2993231"/>
            <a:ext cx="728663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3284538" y="2707481"/>
            <a:ext cx="191611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3284538" y="3298031"/>
            <a:ext cx="191611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5894388" y="2345532"/>
            <a:ext cx="908050" cy="37981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5894388" y="3298035"/>
            <a:ext cx="908050" cy="37861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5" name="文本框 99"/>
          <p:cNvSpPr txBox="1">
            <a:spLocks noChangeArrowheads="1"/>
          </p:cNvSpPr>
          <p:nvPr/>
        </p:nvSpPr>
        <p:spPr bwMode="auto">
          <a:xfrm>
            <a:off x="415928" y="604841"/>
            <a:ext cx="80041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800" smtClean="0">
                <a:solidFill>
                  <a:srgbClr val="000000"/>
                </a:solidFill>
                <a:latin typeface="宋体" pitchFamily="2" charset="-122"/>
              </a:rPr>
              <a:t>4.</a:t>
            </a:r>
            <a:r>
              <a:rPr lang="zh-CN" altLang="en-US" sz="2800" smtClean="0">
                <a:solidFill>
                  <a:srgbClr val="000000"/>
                </a:solidFill>
                <a:latin typeface="宋体" pitchFamily="2" charset="-122"/>
              </a:rPr>
              <a:t>如图是一束光线通过两个透镜前后的传播方向，请在长方框中填上适当类型的透镜。</a:t>
            </a:r>
            <a:endParaRPr lang="zh-CN" altLang="en-US" sz="2800" smtClean="0">
              <a:solidFill>
                <a:srgbClr val="000000"/>
              </a:solidFill>
            </a:endParaRPr>
          </a:p>
        </p:txBody>
      </p:sp>
      <p:sp>
        <p:nvSpPr>
          <p:cNvPr id="29706" name="文本框 4103"/>
          <p:cNvSpPr txBox="1">
            <a:spLocks noChangeArrowheads="1"/>
          </p:cNvSpPr>
          <p:nvPr/>
        </p:nvSpPr>
        <p:spPr bwMode="auto">
          <a:xfrm>
            <a:off x="106363" y="33336"/>
            <a:ext cx="1295400" cy="40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smtClean="0">
                <a:solidFill>
                  <a:srgbClr val="006666"/>
                </a:solidFill>
                <a:ea typeface="方正姚体" pitchFamily="2" charset="-122"/>
              </a:rPr>
              <a:t>随堂训练</a:t>
            </a:r>
          </a:p>
        </p:txBody>
      </p:sp>
      <p:sp>
        <p:nvSpPr>
          <p:cNvPr id="26" name="xjhgx2"/>
          <p:cNvSpPr>
            <a:spLocks noChangeArrowheads="1"/>
          </p:cNvSpPr>
          <p:nvPr/>
        </p:nvSpPr>
        <p:spPr bwMode="auto">
          <a:xfrm>
            <a:off x="2686050" y="2440781"/>
            <a:ext cx="477838" cy="1104900"/>
          </a:xfrm>
          <a:custGeom>
            <a:avLst/>
            <a:gdLst>
              <a:gd name="T0" fmla="*/ 310 w 620"/>
              <a:gd name="T1" fmla="*/ 0 h 4408"/>
              <a:gd name="T2" fmla="*/ 237 w 620"/>
              <a:gd name="T3" fmla="*/ 270 h 4408"/>
              <a:gd name="T4" fmla="*/ 175 w 620"/>
              <a:gd name="T5" fmla="*/ 542 h 4408"/>
              <a:gd name="T6" fmla="*/ 121 w 620"/>
              <a:gd name="T7" fmla="*/ 816 h 4408"/>
              <a:gd name="T8" fmla="*/ 78 w 620"/>
              <a:gd name="T9" fmla="*/ 1091 h 4408"/>
              <a:gd name="T10" fmla="*/ 44 w 620"/>
              <a:gd name="T11" fmla="*/ 1368 h 4408"/>
              <a:gd name="T12" fmla="*/ 19 w 620"/>
              <a:gd name="T13" fmla="*/ 1646 h 4408"/>
              <a:gd name="T14" fmla="*/ 5 w 620"/>
              <a:gd name="T15" fmla="*/ 1925 h 4408"/>
              <a:gd name="T16" fmla="*/ 0 w 620"/>
              <a:gd name="T17" fmla="*/ 2204 h 4408"/>
              <a:gd name="T18" fmla="*/ 5 w 620"/>
              <a:gd name="T19" fmla="*/ 2483 h 4408"/>
              <a:gd name="T20" fmla="*/ 19 w 620"/>
              <a:gd name="T21" fmla="*/ 2762 h 4408"/>
              <a:gd name="T22" fmla="*/ 44 w 620"/>
              <a:gd name="T23" fmla="*/ 3040 h 4408"/>
              <a:gd name="T24" fmla="*/ 78 w 620"/>
              <a:gd name="T25" fmla="*/ 3317 h 4408"/>
              <a:gd name="T26" fmla="*/ 121 w 620"/>
              <a:gd name="T27" fmla="*/ 3592 h 4408"/>
              <a:gd name="T28" fmla="*/ 175 w 620"/>
              <a:gd name="T29" fmla="*/ 3866 h 4408"/>
              <a:gd name="T30" fmla="*/ 237 w 620"/>
              <a:gd name="T31" fmla="*/ 4138 h 4408"/>
              <a:gd name="T32" fmla="*/ 310 w 620"/>
              <a:gd name="T33" fmla="*/ 4408 h 4408"/>
              <a:gd name="T34" fmla="*/ 310 w 620"/>
              <a:gd name="T35" fmla="*/ 4408 h 4408"/>
              <a:gd name="T36" fmla="*/ 383 w 620"/>
              <a:gd name="T37" fmla="*/ 4138 h 4408"/>
              <a:gd name="T38" fmla="*/ 445 w 620"/>
              <a:gd name="T39" fmla="*/ 3866 h 4408"/>
              <a:gd name="T40" fmla="*/ 499 w 620"/>
              <a:gd name="T41" fmla="*/ 3592 h 4408"/>
              <a:gd name="T42" fmla="*/ 542 w 620"/>
              <a:gd name="T43" fmla="*/ 3317 h 4408"/>
              <a:gd name="T44" fmla="*/ 576 w 620"/>
              <a:gd name="T45" fmla="*/ 3040 h 4408"/>
              <a:gd name="T46" fmla="*/ 601 w 620"/>
              <a:gd name="T47" fmla="*/ 2762 h 4408"/>
              <a:gd name="T48" fmla="*/ 615 w 620"/>
              <a:gd name="T49" fmla="*/ 2483 h 4408"/>
              <a:gd name="T50" fmla="*/ 620 w 620"/>
              <a:gd name="T51" fmla="*/ 2204 h 4408"/>
              <a:gd name="T52" fmla="*/ 615 w 620"/>
              <a:gd name="T53" fmla="*/ 1925 h 4408"/>
              <a:gd name="T54" fmla="*/ 601 w 620"/>
              <a:gd name="T55" fmla="*/ 1646 h 4408"/>
              <a:gd name="T56" fmla="*/ 576 w 620"/>
              <a:gd name="T57" fmla="*/ 1368 h 4408"/>
              <a:gd name="T58" fmla="*/ 542 w 620"/>
              <a:gd name="T59" fmla="*/ 1091 h 4408"/>
              <a:gd name="T60" fmla="*/ 499 w 620"/>
              <a:gd name="T61" fmla="*/ 816 h 4408"/>
              <a:gd name="T62" fmla="*/ 445 w 620"/>
              <a:gd name="T63" fmla="*/ 542 h 4408"/>
              <a:gd name="T64" fmla="*/ 383 w 620"/>
              <a:gd name="T65" fmla="*/ 270 h 4408"/>
              <a:gd name="T66" fmla="*/ 310 w 620"/>
              <a:gd name="T67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0" h="4408">
                <a:moveTo>
                  <a:pt x="310" y="0"/>
                </a:moveTo>
                <a:lnTo>
                  <a:pt x="237" y="270"/>
                </a:lnTo>
                <a:lnTo>
                  <a:pt x="175" y="542"/>
                </a:lnTo>
                <a:lnTo>
                  <a:pt x="121" y="816"/>
                </a:lnTo>
                <a:lnTo>
                  <a:pt x="78" y="1091"/>
                </a:lnTo>
                <a:lnTo>
                  <a:pt x="44" y="1368"/>
                </a:lnTo>
                <a:lnTo>
                  <a:pt x="19" y="1646"/>
                </a:lnTo>
                <a:lnTo>
                  <a:pt x="5" y="1925"/>
                </a:lnTo>
                <a:lnTo>
                  <a:pt x="0" y="2204"/>
                </a:lnTo>
                <a:lnTo>
                  <a:pt x="5" y="2483"/>
                </a:lnTo>
                <a:lnTo>
                  <a:pt x="19" y="2762"/>
                </a:lnTo>
                <a:lnTo>
                  <a:pt x="44" y="3040"/>
                </a:lnTo>
                <a:lnTo>
                  <a:pt x="78" y="3317"/>
                </a:lnTo>
                <a:lnTo>
                  <a:pt x="121" y="3592"/>
                </a:lnTo>
                <a:lnTo>
                  <a:pt x="175" y="3866"/>
                </a:lnTo>
                <a:lnTo>
                  <a:pt x="237" y="4138"/>
                </a:lnTo>
                <a:lnTo>
                  <a:pt x="310" y="4408"/>
                </a:lnTo>
                <a:lnTo>
                  <a:pt x="383" y="4138"/>
                </a:lnTo>
                <a:lnTo>
                  <a:pt x="445" y="3866"/>
                </a:lnTo>
                <a:lnTo>
                  <a:pt x="499" y="3592"/>
                </a:lnTo>
                <a:lnTo>
                  <a:pt x="542" y="3317"/>
                </a:lnTo>
                <a:lnTo>
                  <a:pt x="576" y="3040"/>
                </a:lnTo>
                <a:lnTo>
                  <a:pt x="601" y="2762"/>
                </a:lnTo>
                <a:lnTo>
                  <a:pt x="615" y="2483"/>
                </a:lnTo>
                <a:lnTo>
                  <a:pt x="620" y="2204"/>
                </a:lnTo>
                <a:lnTo>
                  <a:pt x="615" y="1925"/>
                </a:lnTo>
                <a:lnTo>
                  <a:pt x="601" y="1646"/>
                </a:lnTo>
                <a:lnTo>
                  <a:pt x="576" y="1368"/>
                </a:lnTo>
                <a:lnTo>
                  <a:pt x="542" y="1091"/>
                </a:lnTo>
                <a:lnTo>
                  <a:pt x="499" y="816"/>
                </a:lnTo>
                <a:lnTo>
                  <a:pt x="445" y="542"/>
                </a:lnTo>
                <a:lnTo>
                  <a:pt x="383" y="270"/>
                </a:lnTo>
                <a:lnTo>
                  <a:pt x="310" y="0"/>
                </a:lnTo>
                <a:close/>
              </a:path>
            </a:pathLst>
          </a:custGeom>
          <a:noFill/>
          <a:ln w="25400">
            <a:solidFill>
              <a:srgbClr val="2D5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 useBgFill="1">
        <p:nvSpPr>
          <p:cNvPr id="27" name="xjhgx3"/>
          <p:cNvSpPr>
            <a:spLocks noChangeArrowheads="1"/>
          </p:cNvSpPr>
          <p:nvPr/>
        </p:nvSpPr>
        <p:spPr bwMode="auto">
          <a:xfrm>
            <a:off x="5260976" y="2440781"/>
            <a:ext cx="549275" cy="1104900"/>
          </a:xfrm>
          <a:custGeom>
            <a:avLst/>
            <a:gdLst>
              <a:gd name="T0" fmla="*/ 980 w 980"/>
              <a:gd name="T1" fmla="*/ 0 h 4408"/>
              <a:gd name="T2" fmla="*/ 907 w 980"/>
              <a:gd name="T3" fmla="*/ 270 h 4408"/>
              <a:gd name="T4" fmla="*/ 845 w 980"/>
              <a:gd name="T5" fmla="*/ 542 h 4408"/>
              <a:gd name="T6" fmla="*/ 791 w 980"/>
              <a:gd name="T7" fmla="*/ 816 h 4408"/>
              <a:gd name="T8" fmla="*/ 748 w 980"/>
              <a:gd name="T9" fmla="*/ 1091 h 4408"/>
              <a:gd name="T10" fmla="*/ 714 w 980"/>
              <a:gd name="T11" fmla="*/ 1368 h 4408"/>
              <a:gd name="T12" fmla="*/ 689 w 980"/>
              <a:gd name="T13" fmla="*/ 1646 h 4408"/>
              <a:gd name="T14" fmla="*/ 675 w 980"/>
              <a:gd name="T15" fmla="*/ 1925 h 4408"/>
              <a:gd name="T16" fmla="*/ 670 w 980"/>
              <a:gd name="T17" fmla="*/ 2204 h 4408"/>
              <a:gd name="T18" fmla="*/ 675 w 980"/>
              <a:gd name="T19" fmla="*/ 2483 h 4408"/>
              <a:gd name="T20" fmla="*/ 689 w 980"/>
              <a:gd name="T21" fmla="*/ 2762 h 4408"/>
              <a:gd name="T22" fmla="*/ 714 w 980"/>
              <a:gd name="T23" fmla="*/ 3040 h 4408"/>
              <a:gd name="T24" fmla="*/ 748 w 980"/>
              <a:gd name="T25" fmla="*/ 3317 h 4408"/>
              <a:gd name="T26" fmla="*/ 791 w 980"/>
              <a:gd name="T27" fmla="*/ 3592 h 4408"/>
              <a:gd name="T28" fmla="*/ 845 w 980"/>
              <a:gd name="T29" fmla="*/ 3866 h 4408"/>
              <a:gd name="T30" fmla="*/ 907 w 980"/>
              <a:gd name="T31" fmla="*/ 4138 h 4408"/>
              <a:gd name="T32" fmla="*/ 980 w 980"/>
              <a:gd name="T33" fmla="*/ 4408 h 4408"/>
              <a:gd name="T34" fmla="*/ 0 w 980"/>
              <a:gd name="T35" fmla="*/ 4408 h 4408"/>
              <a:gd name="T36" fmla="*/ 73 w 980"/>
              <a:gd name="T37" fmla="*/ 4138 h 4408"/>
              <a:gd name="T38" fmla="*/ 135 w 980"/>
              <a:gd name="T39" fmla="*/ 3866 h 4408"/>
              <a:gd name="T40" fmla="*/ 189 w 980"/>
              <a:gd name="T41" fmla="*/ 3592 h 4408"/>
              <a:gd name="T42" fmla="*/ 232 w 980"/>
              <a:gd name="T43" fmla="*/ 3317 h 4408"/>
              <a:gd name="T44" fmla="*/ 266 w 980"/>
              <a:gd name="T45" fmla="*/ 3040 h 4408"/>
              <a:gd name="T46" fmla="*/ 291 w 980"/>
              <a:gd name="T47" fmla="*/ 2762 h 4408"/>
              <a:gd name="T48" fmla="*/ 305 w 980"/>
              <a:gd name="T49" fmla="*/ 2483 h 4408"/>
              <a:gd name="T50" fmla="*/ 310 w 980"/>
              <a:gd name="T51" fmla="*/ 2204 h 4408"/>
              <a:gd name="T52" fmla="*/ 305 w 980"/>
              <a:gd name="T53" fmla="*/ 1925 h 4408"/>
              <a:gd name="T54" fmla="*/ 291 w 980"/>
              <a:gd name="T55" fmla="*/ 1646 h 4408"/>
              <a:gd name="T56" fmla="*/ 266 w 980"/>
              <a:gd name="T57" fmla="*/ 1368 h 4408"/>
              <a:gd name="T58" fmla="*/ 232 w 980"/>
              <a:gd name="T59" fmla="*/ 1091 h 4408"/>
              <a:gd name="T60" fmla="*/ 189 w 980"/>
              <a:gd name="T61" fmla="*/ 816 h 4408"/>
              <a:gd name="T62" fmla="*/ 135 w 980"/>
              <a:gd name="T63" fmla="*/ 542 h 4408"/>
              <a:gd name="T64" fmla="*/ 73 w 980"/>
              <a:gd name="T65" fmla="*/ 270 h 4408"/>
              <a:gd name="T66" fmla="*/ 0 w 980"/>
              <a:gd name="T67" fmla="*/ 0 h 4408"/>
              <a:gd name="T68" fmla="*/ 980 w 980"/>
              <a:gd name="T69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0" h="4408">
                <a:moveTo>
                  <a:pt x="980" y="0"/>
                </a:moveTo>
                <a:lnTo>
                  <a:pt x="907" y="270"/>
                </a:lnTo>
                <a:lnTo>
                  <a:pt x="845" y="542"/>
                </a:lnTo>
                <a:lnTo>
                  <a:pt x="791" y="816"/>
                </a:lnTo>
                <a:lnTo>
                  <a:pt x="748" y="1091"/>
                </a:lnTo>
                <a:lnTo>
                  <a:pt x="714" y="1368"/>
                </a:lnTo>
                <a:lnTo>
                  <a:pt x="689" y="1646"/>
                </a:lnTo>
                <a:lnTo>
                  <a:pt x="675" y="1925"/>
                </a:lnTo>
                <a:lnTo>
                  <a:pt x="670" y="2204"/>
                </a:lnTo>
                <a:lnTo>
                  <a:pt x="675" y="2483"/>
                </a:lnTo>
                <a:lnTo>
                  <a:pt x="689" y="2762"/>
                </a:lnTo>
                <a:lnTo>
                  <a:pt x="714" y="3040"/>
                </a:lnTo>
                <a:lnTo>
                  <a:pt x="748" y="3317"/>
                </a:lnTo>
                <a:lnTo>
                  <a:pt x="791" y="3592"/>
                </a:lnTo>
                <a:lnTo>
                  <a:pt x="845" y="3866"/>
                </a:lnTo>
                <a:lnTo>
                  <a:pt x="907" y="4138"/>
                </a:lnTo>
                <a:lnTo>
                  <a:pt x="980" y="4408"/>
                </a:lnTo>
                <a:lnTo>
                  <a:pt x="0" y="4408"/>
                </a:lnTo>
                <a:lnTo>
                  <a:pt x="73" y="4138"/>
                </a:lnTo>
                <a:lnTo>
                  <a:pt x="135" y="3866"/>
                </a:lnTo>
                <a:lnTo>
                  <a:pt x="189" y="3592"/>
                </a:lnTo>
                <a:lnTo>
                  <a:pt x="232" y="3317"/>
                </a:lnTo>
                <a:lnTo>
                  <a:pt x="266" y="3040"/>
                </a:lnTo>
                <a:lnTo>
                  <a:pt x="291" y="2762"/>
                </a:lnTo>
                <a:lnTo>
                  <a:pt x="305" y="2483"/>
                </a:lnTo>
                <a:lnTo>
                  <a:pt x="310" y="2204"/>
                </a:lnTo>
                <a:lnTo>
                  <a:pt x="305" y="1925"/>
                </a:lnTo>
                <a:lnTo>
                  <a:pt x="291" y="1646"/>
                </a:lnTo>
                <a:lnTo>
                  <a:pt x="266" y="1368"/>
                </a:lnTo>
                <a:lnTo>
                  <a:pt x="232" y="1091"/>
                </a:lnTo>
                <a:lnTo>
                  <a:pt x="189" y="816"/>
                </a:lnTo>
                <a:lnTo>
                  <a:pt x="135" y="542"/>
                </a:lnTo>
                <a:lnTo>
                  <a:pt x="73" y="270"/>
                </a:lnTo>
                <a:lnTo>
                  <a:pt x="0" y="0"/>
                </a:lnTo>
                <a:lnTo>
                  <a:pt x="980" y="0"/>
                </a:lnTo>
                <a:close/>
              </a:path>
            </a:pathLst>
          </a:custGeom>
          <a:ln w="25400">
            <a:solidFill>
              <a:srgbClr val="2D5FFF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77888" y="2993231"/>
            <a:ext cx="7542212" cy="0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710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114800" y="2490788"/>
          <a:ext cx="914400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r:id="rId3" imgW="914400" imgH="215640" progId="Equation.KSEE3">
                  <p:embed/>
                </p:oleObj>
              </mc:Choice>
              <mc:Fallback>
                <p:oleObj r:id="rId3" imgW="914400" imgH="215640" progId="Equation.KSEE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490788"/>
                        <a:ext cx="914400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1" name="文本框 9"/>
          <p:cNvSpPr txBox="1">
            <a:spLocks noChangeArrowheads="1"/>
          </p:cNvSpPr>
          <p:nvPr/>
        </p:nvSpPr>
        <p:spPr bwMode="auto">
          <a:xfrm>
            <a:off x="1698625" y="2776540"/>
            <a:ext cx="3289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200" smtClean="0">
                <a:solidFill>
                  <a:srgbClr val="000000"/>
                </a:solidFill>
              </a:rPr>
              <a:t>•</a:t>
            </a:r>
          </a:p>
        </p:txBody>
      </p:sp>
      <p:sp>
        <p:nvSpPr>
          <p:cNvPr id="19" name="矩形 18"/>
          <p:cNvSpPr/>
          <p:nvPr/>
        </p:nvSpPr>
        <p:spPr>
          <a:xfrm>
            <a:off x="0" y="123530"/>
            <a:ext cx="9161160" cy="576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32" tIns="30617" rIns="61232" bIns="30617" anchor="ctr"/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随堂练习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366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文母版（无彩条）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猎豹图书课件模板">
  <a:themeElements>
    <a:clrScheme name="猎豹图书课件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猎豹图书课件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猎豹图书课件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猎豹图书课件模板">
  <a:themeElements>
    <a:clrScheme name="猎豹图书课件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猎豹图书课件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猎豹图书课件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猎豹图书课件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猎豹图书课件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9381</TotalTime>
  <Words>623</Words>
  <Application>Microsoft Office PowerPoint</Application>
  <PresentationFormat>全屏显示(16:9)</PresentationFormat>
  <Paragraphs>131</Paragraphs>
  <Slides>21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Office 主题</vt:lpstr>
      <vt:lpstr>1_中文母版（无彩条）</vt:lpstr>
      <vt:lpstr>猎豹图书课件模板</vt:lpstr>
      <vt:lpstr>1_Office 主题</vt:lpstr>
      <vt:lpstr>1_猎豹图书课件模板</vt:lpstr>
      <vt:lpstr>Watermark</vt:lpstr>
      <vt:lpstr>1_Watermark</vt:lpstr>
      <vt:lpstr>自定义设计方案</vt:lpstr>
      <vt:lpstr>1_自定义设计方案</vt:lpstr>
      <vt:lpstr>2_自定义设计方案</vt:lpstr>
      <vt:lpstr>默认设计模板</vt:lpstr>
      <vt:lpstr>2_Office 主题</vt:lpstr>
      <vt:lpstr>2_默认设计模板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董星辉</dc:creator>
  <cp:lastModifiedBy>董星辉</cp:lastModifiedBy>
  <cp:revision>439</cp:revision>
  <dcterms:created xsi:type="dcterms:W3CDTF">2018-07-05T13:51:57Z</dcterms:created>
  <dcterms:modified xsi:type="dcterms:W3CDTF">2019-11-16T08:54:03Z</dcterms:modified>
  <cp:contentStatus/>
</cp:coreProperties>
</file>