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0" y="109220"/>
            <a:ext cx="10878820" cy="6640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660" y="135890"/>
            <a:ext cx="9986010" cy="73812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309860" y="1283970"/>
            <a:ext cx="921385" cy="44456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/>
              <a:t>重新命名工作表</a:t>
            </a:r>
            <a:endParaRPr lang="zh-CN" altLang="en-US" sz="4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05" y="95885"/>
            <a:ext cx="8632190" cy="6986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233535" y="888365"/>
            <a:ext cx="2398395" cy="5417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7200"/>
              <a:t>合并工作表区域</a:t>
            </a:r>
            <a:endParaRPr lang="zh-CN" altLang="en-US" sz="7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38100"/>
            <a:ext cx="9274175" cy="74015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36530" y="798195"/>
            <a:ext cx="1106170" cy="5079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设置单元格式</a:t>
            </a:r>
            <a:endParaRPr lang="zh-CN" altLang="en-US" sz="6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" y="47625"/>
            <a:ext cx="9244330" cy="67621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459720" y="534670"/>
            <a:ext cx="1106170" cy="54336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打印预览和设置</a:t>
            </a:r>
            <a:endParaRPr lang="zh-CN" altLang="en-US"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0300" y="152400"/>
            <a:ext cx="7390765" cy="6552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03360" y="1604645"/>
            <a:ext cx="2306320" cy="3894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3800"/>
              <a:t>函数</a:t>
            </a:r>
            <a:endParaRPr lang="zh-CN" altLang="en-US" sz="13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49530"/>
            <a:ext cx="9397365" cy="65620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10090" y="633095"/>
            <a:ext cx="1659890" cy="56153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9600"/>
              <a:t>运算符号</a:t>
            </a:r>
            <a:endParaRPr lang="zh-CN" altLang="en-US" sz="9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935" y="29210"/>
            <a:ext cx="9449435" cy="6866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65665" y="970915"/>
            <a:ext cx="1413510" cy="42068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000"/>
              <a:t>公式输入</a:t>
            </a:r>
            <a:endParaRPr lang="zh-CN" altLang="en-US" sz="8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835" y="61595"/>
            <a:ext cx="8103870" cy="71634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2935" y="-122555"/>
            <a:ext cx="10796905" cy="69259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565" y="126365"/>
            <a:ext cx="9644380" cy="7296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5" y="55245"/>
            <a:ext cx="9973310" cy="6904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25075" y="970915"/>
            <a:ext cx="1844675" cy="4915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/>
              <a:t>一个工作薄可包含多张工作表，新建工作薄默认为</a:t>
            </a:r>
            <a:r>
              <a:rPr lang="en-US" altLang="zh-CN" sz="3600"/>
              <a:t>3 </a:t>
            </a:r>
            <a:r>
              <a:rPr lang="zh-CN" altLang="en-US" sz="3600"/>
              <a:t>张工作表</a:t>
            </a:r>
            <a:endParaRPr lang="zh-CN" altLang="en-US"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145" y="57785"/>
            <a:ext cx="9780270" cy="72567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06915" y="1332865"/>
            <a:ext cx="2214245" cy="54997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600"/>
              <a:t>可以建立多张工作表</a:t>
            </a:r>
            <a:endParaRPr lang="zh-CN" altLang="en-US" sz="6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270" y="60325"/>
            <a:ext cx="8223250" cy="6997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625330" y="551815"/>
            <a:ext cx="1290320" cy="54013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7200"/>
              <a:t>行标和列标</a:t>
            </a:r>
            <a:endParaRPr lang="zh-CN" altLang="en-US" sz="7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87630"/>
            <a:ext cx="8368665" cy="66821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40775" y="1250950"/>
            <a:ext cx="2891155" cy="5186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8800"/>
              <a:t>单元格式的表示</a:t>
            </a:r>
            <a:endParaRPr lang="zh-CN" altLang="en-US" sz="8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690" y="30480"/>
            <a:ext cx="8837930" cy="6682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811895" y="883920"/>
            <a:ext cx="1198245" cy="55492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600"/>
              <a:t>插入图表</a:t>
            </a:r>
            <a:endParaRPr lang="zh-CN" altLang="en-US"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" y="27940"/>
            <a:ext cx="11724005" cy="73545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WPS 演示</Application>
  <PresentationFormat>宽屏</PresentationFormat>
  <Paragraphs>24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缘分</cp:lastModifiedBy>
  <cp:revision>8</cp:revision>
  <dcterms:created xsi:type="dcterms:W3CDTF">2019-10-07T16:26:00Z</dcterms:created>
  <dcterms:modified xsi:type="dcterms:W3CDTF">2019-10-07T17:02:20Z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