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77" y="-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71472" y="2143116"/>
            <a:ext cx="8101042" cy="1470025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latin typeface="+mj-ea"/>
              </a:rPr>
              <a:t>国培计划（</a:t>
            </a:r>
            <a:r>
              <a:rPr lang="en-US" altLang="zh-CN" sz="4000" b="1" dirty="0" smtClean="0">
                <a:latin typeface="+mj-ea"/>
              </a:rPr>
              <a:t>2018</a:t>
            </a:r>
            <a:r>
              <a:rPr lang="zh-CN" altLang="en-US" sz="4000" b="1" dirty="0" smtClean="0">
                <a:latin typeface="+mj-ea"/>
              </a:rPr>
              <a:t>）访名园培训分享</a:t>
            </a:r>
            <a:endParaRPr lang="zh-CN" altLang="en-US" sz="4000" b="1" dirty="0">
              <a:latin typeface="+mj-ea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sz="2800" dirty="0" smtClean="0">
                <a:solidFill>
                  <a:schemeClr val="tx1"/>
                </a:solidFill>
              </a:rPr>
              <a:t>勐海县勐遮镇幼儿园</a:t>
            </a:r>
            <a:endParaRPr lang="en-US" altLang="zh-CN" sz="2800" dirty="0" smtClean="0">
              <a:solidFill>
                <a:schemeClr val="tx1"/>
              </a:solidFill>
            </a:endParaRPr>
          </a:p>
          <a:p>
            <a:r>
              <a:rPr lang="zh-CN" altLang="en-US" sz="2800" dirty="0" smtClean="0">
                <a:solidFill>
                  <a:schemeClr val="tx1"/>
                </a:solidFill>
              </a:rPr>
              <a:t>唐明芝</a:t>
            </a:r>
            <a:endParaRPr lang="en-US" altLang="zh-CN" sz="2800" dirty="0" smtClean="0">
              <a:solidFill>
                <a:schemeClr val="tx1"/>
              </a:solidFill>
            </a:endParaRPr>
          </a:p>
          <a:p>
            <a:r>
              <a:rPr lang="en-US" altLang="zh-CN" sz="2800" dirty="0" smtClean="0">
                <a:solidFill>
                  <a:schemeClr val="tx1"/>
                </a:solidFill>
              </a:rPr>
              <a:t>2019</a:t>
            </a:r>
            <a:r>
              <a:rPr lang="zh-CN" altLang="en-US" sz="2800" dirty="0" smtClean="0">
                <a:solidFill>
                  <a:schemeClr val="tx1"/>
                </a:solidFill>
              </a:rPr>
              <a:t>年</a:t>
            </a:r>
            <a:r>
              <a:rPr lang="en-US" altLang="zh-CN" sz="2800" dirty="0" smtClean="0">
                <a:solidFill>
                  <a:schemeClr val="tx1"/>
                </a:solidFill>
              </a:rPr>
              <a:t>1</a:t>
            </a:r>
            <a:r>
              <a:rPr lang="zh-CN" altLang="en-US" sz="2800" dirty="0" smtClean="0">
                <a:solidFill>
                  <a:schemeClr val="tx1"/>
                </a:solidFill>
              </a:rPr>
              <a:t>月</a:t>
            </a:r>
            <a:r>
              <a:rPr lang="en-US" altLang="zh-CN" sz="2800" dirty="0" smtClean="0">
                <a:solidFill>
                  <a:schemeClr val="tx1"/>
                </a:solidFill>
              </a:rPr>
              <a:t>8</a:t>
            </a:r>
            <a:r>
              <a:rPr lang="zh-CN" altLang="en-US" sz="2800" dirty="0" smtClean="0">
                <a:solidFill>
                  <a:schemeClr val="tx1"/>
                </a:solidFill>
              </a:rPr>
              <a:t>日</a:t>
            </a:r>
            <a:endParaRPr lang="en-US" altLang="zh-CN" sz="2800" dirty="0" smtClean="0">
              <a:solidFill>
                <a:schemeClr val="tx1"/>
              </a:solidFill>
            </a:endParaRPr>
          </a:p>
          <a:p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1428736"/>
            <a:ext cx="4714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 smtClean="0"/>
              <a:t>昆明市人民政府机关幼儿园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吾之思</a:t>
            </a:r>
            <a:endParaRPr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导引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CN" altLang="en-US" dirty="0" smtClean="0"/>
              <a:t>“用</a:t>
            </a:r>
            <a:r>
              <a:rPr lang="zh-CN" altLang="en-US" smtClean="0"/>
              <a:t>昨天的知识教</a:t>
            </a:r>
            <a:r>
              <a:rPr lang="zh-CN" altLang="en-US" dirty="0" smtClean="0"/>
              <a:t>今天的孩子去为明天服务”</a:t>
            </a:r>
          </a:p>
          <a:p>
            <a:endParaRPr lang="en-US" altLang="zh-CN" dirty="0" smtClean="0"/>
          </a:p>
          <a:p>
            <a:r>
              <a:rPr lang="zh-CN" altLang="en-US" dirty="0" smtClean="0"/>
              <a:t>“教育的质量永远不可能超越教师的质量”</a:t>
            </a:r>
          </a:p>
          <a:p>
            <a:endParaRPr lang="en-US" altLang="zh-CN" dirty="0" smtClean="0"/>
          </a:p>
          <a:p>
            <a:r>
              <a:rPr lang="zh-CN" altLang="en-US" dirty="0" smtClean="0"/>
              <a:t>两类教师的隐喻：流浪者和观光者</a:t>
            </a:r>
          </a:p>
          <a:p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分析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altLang="zh-CN" dirty="0" smtClean="0"/>
              <a:t>《</a:t>
            </a:r>
            <a:r>
              <a:rPr lang="zh-CN" altLang="en-US" dirty="0" smtClean="0"/>
              <a:t>幼儿教师专业标准</a:t>
            </a:r>
            <a:r>
              <a:rPr lang="en-US" altLang="zh-CN" dirty="0" smtClean="0"/>
              <a:t>》</a:t>
            </a:r>
            <a:r>
              <a:rPr lang="zh-CN" altLang="en-US" dirty="0" smtClean="0"/>
              <a:t>幼儿为本、师德为先、能力为重、终身学习</a:t>
            </a:r>
            <a:endParaRPr lang="en-US" altLang="zh-CN" dirty="0" smtClean="0"/>
          </a:p>
          <a:p>
            <a:r>
              <a:rPr lang="zh-CN" altLang="en-US" dirty="0" smtClean="0"/>
              <a:t>从观念更新到课程改革，直至教师专业提升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专业化教师的修炼：自主自信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吾之思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陆生植物</a:t>
            </a:r>
            <a:endParaRPr lang="zh-CN" altLang="en-US" dirty="0"/>
          </a:p>
        </p:txBody>
      </p:sp>
      <p:pic>
        <p:nvPicPr>
          <p:cNvPr id="7" name="内容占位符 6" descr="22286698_082947292000_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42910" y="2643182"/>
            <a:ext cx="3971924" cy="2881973"/>
          </a:xfrm>
        </p:spPr>
      </p:pic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水生植物</a:t>
            </a:r>
            <a:endParaRPr lang="zh-CN" altLang="en-US" dirty="0"/>
          </a:p>
        </p:txBody>
      </p:sp>
      <p:pic>
        <p:nvPicPr>
          <p:cNvPr id="8" name="内容占位符 7" descr="TB2RlMToXXXXXc7XXXXXXXXXXXX_!!2253586792.png_460x460.jpg"/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5143504" y="2571744"/>
            <a:ext cx="2928958" cy="292895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85852" y="1571612"/>
            <a:ext cx="6543692" cy="1143000"/>
          </a:xfrm>
        </p:spPr>
        <p:txBody>
          <a:bodyPr/>
          <a:lstStyle/>
          <a:p>
            <a:r>
              <a:rPr lang="zh-CN" altLang="en-US" dirty="0" smtClean="0"/>
              <a:t>体现教师专业的客体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158" y="3071810"/>
            <a:ext cx="8229600" cy="2686056"/>
          </a:xfrm>
        </p:spPr>
        <p:txBody>
          <a:bodyPr/>
          <a:lstStyle/>
          <a:p>
            <a:r>
              <a:rPr lang="zh-CN" altLang="en-US" dirty="0" smtClean="0"/>
              <a:t>环境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幼儿                           </a:t>
            </a:r>
            <a:r>
              <a:rPr lang="zh-CN" altLang="en-US" sz="4400" dirty="0" smtClean="0"/>
              <a:t>游戏</a:t>
            </a:r>
            <a:endParaRPr lang="en-US" altLang="zh-CN" dirty="0" smtClean="0"/>
          </a:p>
        </p:txBody>
      </p:sp>
      <p:sp>
        <p:nvSpPr>
          <p:cNvPr id="4" name="虚尾箭头 3"/>
          <p:cNvSpPr/>
          <p:nvPr/>
        </p:nvSpPr>
        <p:spPr>
          <a:xfrm>
            <a:off x="2143108" y="4214818"/>
            <a:ext cx="1643074" cy="85725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6e9c646bd13fd4c6ef654b3f4785726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256" y="355600"/>
            <a:ext cx="7874994" cy="600235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117</Words>
  <PresentationFormat>全屏显示(4:3)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国培计划（2018）访名园培训分享</vt:lpstr>
      <vt:lpstr>吾之思</vt:lpstr>
      <vt:lpstr>吾之思</vt:lpstr>
      <vt:lpstr>体现教师专业的客体</vt:lpstr>
      <vt:lpstr>幻灯片 5</vt:lpstr>
      <vt:lpstr>幻灯片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Windows 用户</cp:lastModifiedBy>
  <cp:revision>20</cp:revision>
  <dcterms:created xsi:type="dcterms:W3CDTF">2019-01-07T08:31:24Z</dcterms:created>
  <dcterms:modified xsi:type="dcterms:W3CDTF">2019-01-09T10:18:15Z</dcterms:modified>
</cp:coreProperties>
</file>