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95" r:id="rId4"/>
    <p:sldId id="330" r:id="rId5"/>
    <p:sldId id="331" r:id="rId6"/>
    <p:sldId id="312" r:id="rId8"/>
    <p:sldId id="332" r:id="rId9"/>
    <p:sldId id="344" r:id="rId10"/>
    <p:sldId id="343" r:id="rId11"/>
    <p:sldId id="338" r:id="rId12"/>
    <p:sldId id="339" r:id="rId13"/>
    <p:sldId id="291" r:id="rId14"/>
    <p:sldId id="266" r:id="rId15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FF5050"/>
    <a:srgbClr val="0066FF"/>
    <a:srgbClr val="FF6600"/>
    <a:srgbClr val="33CC33"/>
    <a:srgbClr val="FFFF00"/>
    <a:srgbClr val="31C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1"/>
    <p:restoredTop sz="94660"/>
  </p:normalViewPr>
  <p:slideViewPr>
    <p:cSldViewPr showGuides="1">
      <p:cViewPr varScale="1">
        <p:scale>
          <a:sx n="90" d="100"/>
          <a:sy n="90" d="100"/>
        </p:scale>
        <p:origin x="702" y="78"/>
      </p:cViewPr>
      <p:guideLst>
        <p:guide orient="horz" pos="158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430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1597824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DA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989513"/>
            <a:ext cx="9144000" cy="192088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6" descr="58905afd3778f9fbb801a0c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0"/>
            <a:ext cx="7172325" cy="5145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8776" y="1574073"/>
            <a:ext cx="6712676" cy="98901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700" b="0" i="0">
                <a:ln w="14605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776" y="2641912"/>
            <a:ext cx="6712676" cy="31752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90058"/>
            <a:ext cx="7886700" cy="802754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1305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762"/>
            <a:ext cx="9144000" cy="5148263"/>
          </a:xfrm>
          <a:prstGeom prst="rect">
            <a:avLst/>
          </a:prstGeom>
          <a:solidFill>
            <a:srgbClr val="DA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vert="horz" lIns="68580" tIns="34290" rIns="68580" bIns="34290" rtlCol="0" anchor="t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601" cy="85725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2" y="1200151"/>
            <a:ext cx="8229601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67970" marR="0" lvl="0" indent="-267970" algn="l" defTabSz="6858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"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2" y="205984"/>
            <a:ext cx="8229601" cy="4388644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-4762"/>
            <a:ext cx="9144000" cy="5148263"/>
          </a:xfrm>
          <a:prstGeom prst="rect">
            <a:avLst/>
          </a:prstGeom>
          <a:solidFill>
            <a:srgbClr val="DAE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-4762"/>
            <a:ext cx="9144000" cy="604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Text Placeholder 2"/>
          <p:cNvSpPr>
            <a:spLocks noGrp="1"/>
          </p:cNvSpPr>
          <p:nvPr>
            <p:ph type="body"/>
          </p:nvPr>
        </p:nvSpPr>
        <p:spPr>
          <a:xfrm>
            <a:off x="561975" y="809625"/>
            <a:ext cx="8010525" cy="37639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lvl="0" indent="-26797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67970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A6A6A6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2056" name="Title Placeholder 1"/>
          <p:cNvSpPr>
            <a:spLocks noGrp="1"/>
          </p:cNvSpPr>
          <p:nvPr>
            <p:ph type="title"/>
          </p:nvPr>
        </p:nvSpPr>
        <p:spPr>
          <a:xfrm>
            <a:off x="566738" y="128588"/>
            <a:ext cx="8005762" cy="4524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7970" indent="-26797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80000"/>
        <a:buFont typeface="Wingdings 2" panose="05020102010507070707" pitchFamily="18" charset="2"/>
        <a:buChar char=""/>
        <a:defRPr sz="2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7970" indent="-267970" algn="l" defTabSz="6858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7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8"/>
          <p:cNvSpPr txBox="1"/>
          <p:nvPr/>
        </p:nvSpPr>
        <p:spPr>
          <a:xfrm>
            <a:off x="2143125" y="1714500"/>
            <a:ext cx="7286625" cy="18357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zh-CN" sz="3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年陵水县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中小学幼儿园教师</a:t>
            </a:r>
            <a:endParaRPr lang="zh-CN" altLang="en-US" sz="3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全员远程培训</a:t>
            </a:r>
            <a:endParaRPr lang="zh-CN" altLang="en-US" sz="3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endParaRPr lang="zh-CN" altLang="en-US" dirty="0">
              <a:solidFill>
                <a:srgbClr val="FF5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46" name="TextBox 8"/>
          <p:cNvSpPr txBox="1"/>
          <p:nvPr/>
        </p:nvSpPr>
        <p:spPr>
          <a:xfrm>
            <a:off x="5257165" y="3852545"/>
            <a:ext cx="337439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dirty="0">
                <a:solidFill>
                  <a:srgbClr val="000000"/>
                </a:solidFill>
              </a:rPr>
              <a:t>中学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体育班第</a:t>
            </a:r>
            <a:r>
              <a:rPr lang="zh-CN" altLang="en-US" dirty="0">
                <a:solidFill>
                  <a:srgbClr val="000000"/>
                </a:solidFill>
              </a:rPr>
              <a:t>二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期班级简报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/>
          <p:nvPr/>
        </p:nvSpPr>
        <p:spPr>
          <a:xfrm>
            <a:off x="1285875" y="1285875"/>
            <a:ext cx="7354888" cy="37544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可爱的人民教师，大家辛苦啦！在研修、工作两不误的情况下，请一定要注意下面的事情哦！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合理安排作息时间，保持愉快的心情。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劳逸结合，工作间隙注意适当休息，每工作一小时后休息</a:t>
            </a: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分钟左右。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电脑室内光线要适宜，保持正确的操作姿势。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注意补充营养，多吃胡萝卜，白菜、豆芽、豆腐、红枣、橘子以及牛奶、</a:t>
            </a:r>
            <a:endParaRPr lang="en-US" alt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鸡蛋、瘦肉等食物。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注意保持皮肤清洁，尤其是脸部和手的皮肤裸露处多清洁。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可多喝绿茶、菊花茶，对眼睛疲劳、视力模糊有很好的疗效。</a:t>
            </a:r>
            <a:endParaRPr lang="zh-CN" altLang="en-US" sz="12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58" name="Rectangle 8"/>
          <p:cNvSpPr/>
          <p:nvPr/>
        </p:nvSpPr>
        <p:spPr>
          <a:xfrm>
            <a:off x="857250" y="642938"/>
            <a:ext cx="178593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 110"/>
          <p:cNvGrpSpPr/>
          <p:nvPr/>
        </p:nvGrpSpPr>
        <p:grpSpPr>
          <a:xfrm>
            <a:off x="7500958" y="3143254"/>
            <a:ext cx="1286416" cy="1829487"/>
            <a:chOff x="1116013" y="2541588"/>
            <a:chExt cx="1622425" cy="146049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42"/>
            <p:cNvSpPr/>
            <p:nvPr/>
          </p:nvSpPr>
          <p:spPr bwMode="auto">
            <a:xfrm>
              <a:off x="1116013" y="3187700"/>
              <a:ext cx="1622425" cy="814387"/>
            </a:xfrm>
            <a:custGeom>
              <a:avLst/>
              <a:gdLst>
                <a:gd name="T0" fmla="*/ 1022 w 1022"/>
                <a:gd name="T1" fmla="*/ 0 h 513"/>
                <a:gd name="T2" fmla="*/ 951 w 1022"/>
                <a:gd name="T3" fmla="*/ 0 h 513"/>
                <a:gd name="T4" fmla="*/ 887 w 1022"/>
                <a:gd name="T5" fmla="*/ 0 h 513"/>
                <a:gd name="T6" fmla="*/ 123 w 1022"/>
                <a:gd name="T7" fmla="*/ 0 h 513"/>
                <a:gd name="T8" fmla="*/ 59 w 1022"/>
                <a:gd name="T9" fmla="*/ 0 h 513"/>
                <a:gd name="T10" fmla="*/ 0 w 1022"/>
                <a:gd name="T11" fmla="*/ 0 h 513"/>
                <a:gd name="T12" fmla="*/ 0 w 1022"/>
                <a:gd name="T13" fmla="*/ 61 h 513"/>
                <a:gd name="T14" fmla="*/ 59 w 1022"/>
                <a:gd name="T15" fmla="*/ 61 h 513"/>
                <a:gd name="T16" fmla="*/ 59 w 1022"/>
                <a:gd name="T17" fmla="*/ 513 h 513"/>
                <a:gd name="T18" fmla="*/ 123 w 1022"/>
                <a:gd name="T19" fmla="*/ 513 h 513"/>
                <a:gd name="T20" fmla="*/ 123 w 1022"/>
                <a:gd name="T21" fmla="*/ 61 h 513"/>
                <a:gd name="T22" fmla="*/ 887 w 1022"/>
                <a:gd name="T23" fmla="*/ 61 h 513"/>
                <a:gd name="T24" fmla="*/ 887 w 1022"/>
                <a:gd name="T25" fmla="*/ 513 h 513"/>
                <a:gd name="T26" fmla="*/ 951 w 1022"/>
                <a:gd name="T27" fmla="*/ 513 h 513"/>
                <a:gd name="T28" fmla="*/ 951 w 1022"/>
                <a:gd name="T29" fmla="*/ 61 h 513"/>
                <a:gd name="T30" fmla="*/ 1022 w 1022"/>
                <a:gd name="T31" fmla="*/ 61 h 513"/>
                <a:gd name="T32" fmla="*/ 1022 w 1022"/>
                <a:gd name="T3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2" h="513">
                  <a:moveTo>
                    <a:pt x="1022" y="0"/>
                  </a:moveTo>
                  <a:lnTo>
                    <a:pt x="951" y="0"/>
                  </a:lnTo>
                  <a:lnTo>
                    <a:pt x="887" y="0"/>
                  </a:lnTo>
                  <a:lnTo>
                    <a:pt x="123" y="0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59" y="61"/>
                  </a:lnTo>
                  <a:lnTo>
                    <a:pt x="59" y="513"/>
                  </a:lnTo>
                  <a:lnTo>
                    <a:pt x="123" y="513"/>
                  </a:lnTo>
                  <a:lnTo>
                    <a:pt x="123" y="61"/>
                  </a:lnTo>
                  <a:lnTo>
                    <a:pt x="887" y="61"/>
                  </a:lnTo>
                  <a:lnTo>
                    <a:pt x="887" y="513"/>
                  </a:lnTo>
                  <a:lnTo>
                    <a:pt x="951" y="513"/>
                  </a:lnTo>
                  <a:lnTo>
                    <a:pt x="951" y="61"/>
                  </a:lnTo>
                  <a:lnTo>
                    <a:pt x="1022" y="61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43"/>
            <p:cNvSpPr>
              <a:spLocks noEditPoints="1"/>
            </p:cNvSpPr>
            <p:nvPr/>
          </p:nvSpPr>
          <p:spPr bwMode="auto">
            <a:xfrm>
              <a:off x="2378075" y="2541588"/>
              <a:ext cx="352425" cy="109537"/>
            </a:xfrm>
            <a:custGeom>
              <a:avLst/>
              <a:gdLst>
                <a:gd name="T0" fmla="*/ 222 w 222"/>
                <a:gd name="T1" fmla="*/ 0 h 69"/>
                <a:gd name="T2" fmla="*/ 0 w 222"/>
                <a:gd name="T3" fmla="*/ 0 h 69"/>
                <a:gd name="T4" fmla="*/ 0 w 222"/>
                <a:gd name="T5" fmla="*/ 69 h 69"/>
                <a:gd name="T6" fmla="*/ 222 w 222"/>
                <a:gd name="T7" fmla="*/ 69 h 69"/>
                <a:gd name="T8" fmla="*/ 222 w 222"/>
                <a:gd name="T9" fmla="*/ 0 h 69"/>
                <a:gd name="T10" fmla="*/ 35 w 222"/>
                <a:gd name="T11" fmla="*/ 59 h 69"/>
                <a:gd name="T12" fmla="*/ 9 w 222"/>
                <a:gd name="T13" fmla="*/ 59 h 69"/>
                <a:gd name="T14" fmla="*/ 9 w 222"/>
                <a:gd name="T15" fmla="*/ 9 h 69"/>
                <a:gd name="T16" fmla="*/ 35 w 222"/>
                <a:gd name="T17" fmla="*/ 9 h 69"/>
                <a:gd name="T18" fmla="*/ 35 w 222"/>
                <a:gd name="T19" fmla="*/ 59 h 69"/>
                <a:gd name="T20" fmla="*/ 56 w 222"/>
                <a:gd name="T21" fmla="*/ 55 h 69"/>
                <a:gd name="T22" fmla="*/ 47 w 222"/>
                <a:gd name="T23" fmla="*/ 55 h 69"/>
                <a:gd name="T24" fmla="*/ 47 w 222"/>
                <a:gd name="T25" fmla="*/ 19 h 69"/>
                <a:gd name="T26" fmla="*/ 56 w 222"/>
                <a:gd name="T27" fmla="*/ 19 h 69"/>
                <a:gd name="T28" fmla="*/ 56 w 222"/>
                <a:gd name="T29" fmla="*/ 55 h 69"/>
                <a:gd name="T30" fmla="*/ 73 w 222"/>
                <a:gd name="T31" fmla="*/ 55 h 69"/>
                <a:gd name="T32" fmla="*/ 64 w 222"/>
                <a:gd name="T33" fmla="*/ 55 h 69"/>
                <a:gd name="T34" fmla="*/ 64 w 222"/>
                <a:gd name="T35" fmla="*/ 19 h 69"/>
                <a:gd name="T36" fmla="*/ 73 w 222"/>
                <a:gd name="T37" fmla="*/ 19 h 69"/>
                <a:gd name="T38" fmla="*/ 73 w 222"/>
                <a:gd name="T39" fmla="*/ 55 h 69"/>
                <a:gd name="T40" fmla="*/ 215 w 222"/>
                <a:gd name="T41" fmla="*/ 59 h 69"/>
                <a:gd name="T42" fmla="*/ 90 w 222"/>
                <a:gd name="T43" fmla="*/ 59 h 69"/>
                <a:gd name="T44" fmla="*/ 90 w 222"/>
                <a:gd name="T45" fmla="*/ 9 h 69"/>
                <a:gd name="T46" fmla="*/ 215 w 222"/>
                <a:gd name="T47" fmla="*/ 9 h 69"/>
                <a:gd name="T48" fmla="*/ 215 w 222"/>
                <a:gd name="T4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2" h="69">
                  <a:moveTo>
                    <a:pt x="222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22" y="69"/>
                  </a:lnTo>
                  <a:lnTo>
                    <a:pt x="222" y="0"/>
                  </a:lnTo>
                  <a:close/>
                  <a:moveTo>
                    <a:pt x="35" y="59"/>
                  </a:moveTo>
                  <a:lnTo>
                    <a:pt x="9" y="59"/>
                  </a:lnTo>
                  <a:lnTo>
                    <a:pt x="9" y="9"/>
                  </a:lnTo>
                  <a:lnTo>
                    <a:pt x="35" y="9"/>
                  </a:lnTo>
                  <a:lnTo>
                    <a:pt x="35" y="59"/>
                  </a:lnTo>
                  <a:close/>
                  <a:moveTo>
                    <a:pt x="56" y="55"/>
                  </a:moveTo>
                  <a:lnTo>
                    <a:pt x="47" y="55"/>
                  </a:lnTo>
                  <a:lnTo>
                    <a:pt x="47" y="19"/>
                  </a:lnTo>
                  <a:lnTo>
                    <a:pt x="56" y="19"/>
                  </a:lnTo>
                  <a:lnTo>
                    <a:pt x="56" y="55"/>
                  </a:lnTo>
                  <a:close/>
                  <a:moveTo>
                    <a:pt x="73" y="55"/>
                  </a:moveTo>
                  <a:lnTo>
                    <a:pt x="64" y="55"/>
                  </a:lnTo>
                  <a:lnTo>
                    <a:pt x="64" y="19"/>
                  </a:lnTo>
                  <a:lnTo>
                    <a:pt x="73" y="19"/>
                  </a:lnTo>
                  <a:lnTo>
                    <a:pt x="73" y="55"/>
                  </a:lnTo>
                  <a:close/>
                  <a:moveTo>
                    <a:pt x="215" y="59"/>
                  </a:moveTo>
                  <a:lnTo>
                    <a:pt x="90" y="59"/>
                  </a:lnTo>
                  <a:lnTo>
                    <a:pt x="90" y="9"/>
                  </a:lnTo>
                  <a:lnTo>
                    <a:pt x="215" y="9"/>
                  </a:lnTo>
                  <a:lnTo>
                    <a:pt x="215" y="59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44"/>
            <p:cNvSpPr>
              <a:spLocks noEditPoints="1"/>
            </p:cNvSpPr>
            <p:nvPr/>
          </p:nvSpPr>
          <p:spPr bwMode="auto">
            <a:xfrm>
              <a:off x="2378075" y="2676525"/>
              <a:ext cx="352425" cy="106362"/>
            </a:xfrm>
            <a:custGeom>
              <a:avLst/>
              <a:gdLst>
                <a:gd name="T0" fmla="*/ 222 w 222"/>
                <a:gd name="T1" fmla="*/ 0 h 67"/>
                <a:gd name="T2" fmla="*/ 191 w 222"/>
                <a:gd name="T3" fmla="*/ 0 h 67"/>
                <a:gd name="T4" fmla="*/ 165 w 222"/>
                <a:gd name="T5" fmla="*/ 0 h 67"/>
                <a:gd name="T6" fmla="*/ 0 w 222"/>
                <a:gd name="T7" fmla="*/ 0 h 67"/>
                <a:gd name="T8" fmla="*/ 0 w 222"/>
                <a:gd name="T9" fmla="*/ 67 h 67"/>
                <a:gd name="T10" fmla="*/ 222 w 222"/>
                <a:gd name="T11" fmla="*/ 67 h 67"/>
                <a:gd name="T12" fmla="*/ 222 w 222"/>
                <a:gd name="T13" fmla="*/ 0 h 67"/>
                <a:gd name="T14" fmla="*/ 222 w 222"/>
                <a:gd name="T15" fmla="*/ 0 h 67"/>
                <a:gd name="T16" fmla="*/ 35 w 222"/>
                <a:gd name="T17" fmla="*/ 60 h 67"/>
                <a:gd name="T18" fmla="*/ 9 w 222"/>
                <a:gd name="T19" fmla="*/ 60 h 67"/>
                <a:gd name="T20" fmla="*/ 9 w 222"/>
                <a:gd name="T21" fmla="*/ 10 h 67"/>
                <a:gd name="T22" fmla="*/ 35 w 222"/>
                <a:gd name="T23" fmla="*/ 10 h 67"/>
                <a:gd name="T24" fmla="*/ 35 w 222"/>
                <a:gd name="T25" fmla="*/ 60 h 67"/>
                <a:gd name="T26" fmla="*/ 64 w 222"/>
                <a:gd name="T27" fmla="*/ 50 h 67"/>
                <a:gd name="T28" fmla="*/ 54 w 222"/>
                <a:gd name="T29" fmla="*/ 50 h 67"/>
                <a:gd name="T30" fmla="*/ 54 w 222"/>
                <a:gd name="T31" fmla="*/ 17 h 67"/>
                <a:gd name="T32" fmla="*/ 64 w 222"/>
                <a:gd name="T33" fmla="*/ 17 h 67"/>
                <a:gd name="T34" fmla="*/ 64 w 222"/>
                <a:gd name="T35" fmla="*/ 50 h 67"/>
                <a:gd name="T36" fmla="*/ 80 w 222"/>
                <a:gd name="T37" fmla="*/ 50 h 67"/>
                <a:gd name="T38" fmla="*/ 71 w 222"/>
                <a:gd name="T39" fmla="*/ 50 h 67"/>
                <a:gd name="T40" fmla="*/ 71 w 222"/>
                <a:gd name="T41" fmla="*/ 17 h 67"/>
                <a:gd name="T42" fmla="*/ 80 w 222"/>
                <a:gd name="T43" fmla="*/ 17 h 67"/>
                <a:gd name="T44" fmla="*/ 80 w 222"/>
                <a:gd name="T45" fmla="*/ 50 h 67"/>
                <a:gd name="T46" fmla="*/ 165 w 222"/>
                <a:gd name="T47" fmla="*/ 60 h 67"/>
                <a:gd name="T48" fmla="*/ 99 w 222"/>
                <a:gd name="T49" fmla="*/ 60 h 67"/>
                <a:gd name="T50" fmla="*/ 99 w 222"/>
                <a:gd name="T51" fmla="*/ 10 h 67"/>
                <a:gd name="T52" fmla="*/ 165 w 222"/>
                <a:gd name="T53" fmla="*/ 10 h 67"/>
                <a:gd name="T54" fmla="*/ 165 w 222"/>
                <a:gd name="T55" fmla="*/ 60 h 67"/>
                <a:gd name="T56" fmla="*/ 182 w 222"/>
                <a:gd name="T57" fmla="*/ 50 h 67"/>
                <a:gd name="T58" fmla="*/ 172 w 222"/>
                <a:gd name="T59" fmla="*/ 50 h 67"/>
                <a:gd name="T60" fmla="*/ 172 w 222"/>
                <a:gd name="T61" fmla="*/ 17 h 67"/>
                <a:gd name="T62" fmla="*/ 182 w 222"/>
                <a:gd name="T63" fmla="*/ 17 h 67"/>
                <a:gd name="T64" fmla="*/ 182 w 222"/>
                <a:gd name="T65" fmla="*/ 50 h 67"/>
                <a:gd name="T66" fmla="*/ 215 w 222"/>
                <a:gd name="T67" fmla="*/ 60 h 67"/>
                <a:gd name="T68" fmla="*/ 191 w 222"/>
                <a:gd name="T69" fmla="*/ 60 h 67"/>
                <a:gd name="T70" fmla="*/ 191 w 222"/>
                <a:gd name="T71" fmla="*/ 10 h 67"/>
                <a:gd name="T72" fmla="*/ 215 w 222"/>
                <a:gd name="T73" fmla="*/ 10 h 67"/>
                <a:gd name="T74" fmla="*/ 215 w 222"/>
                <a:gd name="T75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" h="67">
                  <a:moveTo>
                    <a:pt x="222" y="0"/>
                  </a:moveTo>
                  <a:lnTo>
                    <a:pt x="191" y="0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222" y="67"/>
                  </a:lnTo>
                  <a:lnTo>
                    <a:pt x="222" y="0"/>
                  </a:lnTo>
                  <a:lnTo>
                    <a:pt x="222" y="0"/>
                  </a:lnTo>
                  <a:close/>
                  <a:moveTo>
                    <a:pt x="35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35" y="10"/>
                  </a:lnTo>
                  <a:lnTo>
                    <a:pt x="35" y="60"/>
                  </a:lnTo>
                  <a:close/>
                  <a:moveTo>
                    <a:pt x="64" y="50"/>
                  </a:moveTo>
                  <a:lnTo>
                    <a:pt x="54" y="50"/>
                  </a:lnTo>
                  <a:lnTo>
                    <a:pt x="54" y="17"/>
                  </a:lnTo>
                  <a:lnTo>
                    <a:pt x="64" y="17"/>
                  </a:lnTo>
                  <a:lnTo>
                    <a:pt x="64" y="50"/>
                  </a:lnTo>
                  <a:close/>
                  <a:moveTo>
                    <a:pt x="80" y="50"/>
                  </a:moveTo>
                  <a:lnTo>
                    <a:pt x="71" y="50"/>
                  </a:lnTo>
                  <a:lnTo>
                    <a:pt x="71" y="17"/>
                  </a:lnTo>
                  <a:lnTo>
                    <a:pt x="80" y="17"/>
                  </a:lnTo>
                  <a:lnTo>
                    <a:pt x="80" y="50"/>
                  </a:lnTo>
                  <a:close/>
                  <a:moveTo>
                    <a:pt x="165" y="60"/>
                  </a:moveTo>
                  <a:lnTo>
                    <a:pt x="99" y="60"/>
                  </a:lnTo>
                  <a:lnTo>
                    <a:pt x="99" y="10"/>
                  </a:lnTo>
                  <a:lnTo>
                    <a:pt x="165" y="10"/>
                  </a:lnTo>
                  <a:lnTo>
                    <a:pt x="165" y="60"/>
                  </a:lnTo>
                  <a:close/>
                  <a:moveTo>
                    <a:pt x="182" y="50"/>
                  </a:moveTo>
                  <a:lnTo>
                    <a:pt x="172" y="50"/>
                  </a:lnTo>
                  <a:lnTo>
                    <a:pt x="172" y="17"/>
                  </a:lnTo>
                  <a:lnTo>
                    <a:pt x="182" y="17"/>
                  </a:lnTo>
                  <a:lnTo>
                    <a:pt x="182" y="50"/>
                  </a:lnTo>
                  <a:close/>
                  <a:moveTo>
                    <a:pt x="215" y="60"/>
                  </a:moveTo>
                  <a:lnTo>
                    <a:pt x="191" y="60"/>
                  </a:lnTo>
                  <a:lnTo>
                    <a:pt x="191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45"/>
            <p:cNvSpPr>
              <a:spLocks noEditPoints="1"/>
            </p:cNvSpPr>
            <p:nvPr/>
          </p:nvSpPr>
          <p:spPr bwMode="auto">
            <a:xfrm>
              <a:off x="2378075" y="2933700"/>
              <a:ext cx="352425" cy="109537"/>
            </a:xfrm>
            <a:custGeom>
              <a:avLst/>
              <a:gdLst>
                <a:gd name="T0" fmla="*/ 222 w 222"/>
                <a:gd name="T1" fmla="*/ 0 h 69"/>
                <a:gd name="T2" fmla="*/ 0 w 222"/>
                <a:gd name="T3" fmla="*/ 0 h 69"/>
                <a:gd name="T4" fmla="*/ 0 w 222"/>
                <a:gd name="T5" fmla="*/ 69 h 69"/>
                <a:gd name="T6" fmla="*/ 222 w 222"/>
                <a:gd name="T7" fmla="*/ 69 h 69"/>
                <a:gd name="T8" fmla="*/ 222 w 222"/>
                <a:gd name="T9" fmla="*/ 0 h 69"/>
                <a:gd name="T10" fmla="*/ 215 w 222"/>
                <a:gd name="T11" fmla="*/ 60 h 69"/>
                <a:gd name="T12" fmla="*/ 9 w 222"/>
                <a:gd name="T13" fmla="*/ 60 h 69"/>
                <a:gd name="T14" fmla="*/ 9 w 222"/>
                <a:gd name="T15" fmla="*/ 10 h 69"/>
                <a:gd name="T16" fmla="*/ 215 w 222"/>
                <a:gd name="T17" fmla="*/ 10 h 69"/>
                <a:gd name="T18" fmla="*/ 215 w 222"/>
                <a:gd name="T19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69">
                  <a:moveTo>
                    <a:pt x="222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22" y="69"/>
                  </a:lnTo>
                  <a:lnTo>
                    <a:pt x="222" y="0"/>
                  </a:lnTo>
                  <a:close/>
                  <a:moveTo>
                    <a:pt x="215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46"/>
            <p:cNvSpPr>
              <a:spLocks noChangeArrowheads="1"/>
            </p:cNvSpPr>
            <p:nvPr/>
          </p:nvSpPr>
          <p:spPr bwMode="auto">
            <a:xfrm>
              <a:off x="2509838" y="2990850"/>
              <a:ext cx="179387" cy="14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47"/>
            <p:cNvSpPr>
              <a:spLocks noChangeArrowheads="1"/>
            </p:cNvSpPr>
            <p:nvPr/>
          </p:nvSpPr>
          <p:spPr bwMode="auto">
            <a:xfrm>
              <a:off x="2509838" y="2968625"/>
              <a:ext cx="179387" cy="1428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48"/>
            <p:cNvSpPr>
              <a:spLocks noEditPoints="1"/>
            </p:cNvSpPr>
            <p:nvPr/>
          </p:nvSpPr>
          <p:spPr bwMode="auto">
            <a:xfrm>
              <a:off x="2378075" y="2805113"/>
              <a:ext cx="352425" cy="106362"/>
            </a:xfrm>
            <a:custGeom>
              <a:avLst/>
              <a:gdLst>
                <a:gd name="T0" fmla="*/ 222 w 222"/>
                <a:gd name="T1" fmla="*/ 0 h 67"/>
                <a:gd name="T2" fmla="*/ 0 w 222"/>
                <a:gd name="T3" fmla="*/ 0 h 67"/>
                <a:gd name="T4" fmla="*/ 0 w 222"/>
                <a:gd name="T5" fmla="*/ 67 h 67"/>
                <a:gd name="T6" fmla="*/ 222 w 222"/>
                <a:gd name="T7" fmla="*/ 67 h 67"/>
                <a:gd name="T8" fmla="*/ 222 w 222"/>
                <a:gd name="T9" fmla="*/ 0 h 67"/>
                <a:gd name="T10" fmla="*/ 215 w 222"/>
                <a:gd name="T11" fmla="*/ 60 h 67"/>
                <a:gd name="T12" fmla="*/ 9 w 222"/>
                <a:gd name="T13" fmla="*/ 60 h 67"/>
                <a:gd name="T14" fmla="*/ 9 w 222"/>
                <a:gd name="T15" fmla="*/ 10 h 67"/>
                <a:gd name="T16" fmla="*/ 215 w 222"/>
                <a:gd name="T17" fmla="*/ 10 h 67"/>
                <a:gd name="T18" fmla="*/ 215 w 222"/>
                <a:gd name="T19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67">
                  <a:moveTo>
                    <a:pt x="222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222" y="67"/>
                  </a:lnTo>
                  <a:lnTo>
                    <a:pt x="222" y="0"/>
                  </a:lnTo>
                  <a:close/>
                  <a:moveTo>
                    <a:pt x="215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49"/>
            <p:cNvSpPr>
              <a:spLocks noChangeArrowheads="1"/>
            </p:cNvSpPr>
            <p:nvPr/>
          </p:nvSpPr>
          <p:spPr bwMode="auto">
            <a:xfrm>
              <a:off x="2463800" y="2832100"/>
              <a:ext cx="15875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Rectangle 50"/>
            <p:cNvSpPr>
              <a:spLocks noChangeArrowheads="1"/>
            </p:cNvSpPr>
            <p:nvPr/>
          </p:nvSpPr>
          <p:spPr bwMode="auto">
            <a:xfrm>
              <a:off x="2438400" y="2832100"/>
              <a:ext cx="14287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51"/>
            <p:cNvSpPr>
              <a:spLocks noEditPoints="1"/>
            </p:cNvSpPr>
            <p:nvPr/>
          </p:nvSpPr>
          <p:spPr bwMode="auto">
            <a:xfrm>
              <a:off x="2378075" y="3062288"/>
              <a:ext cx="352425" cy="109537"/>
            </a:xfrm>
            <a:custGeom>
              <a:avLst/>
              <a:gdLst>
                <a:gd name="T0" fmla="*/ 222 w 222"/>
                <a:gd name="T1" fmla="*/ 0 h 69"/>
                <a:gd name="T2" fmla="*/ 0 w 222"/>
                <a:gd name="T3" fmla="*/ 0 h 69"/>
                <a:gd name="T4" fmla="*/ 0 w 222"/>
                <a:gd name="T5" fmla="*/ 69 h 69"/>
                <a:gd name="T6" fmla="*/ 222 w 222"/>
                <a:gd name="T7" fmla="*/ 69 h 69"/>
                <a:gd name="T8" fmla="*/ 222 w 222"/>
                <a:gd name="T9" fmla="*/ 0 h 69"/>
                <a:gd name="T10" fmla="*/ 215 w 222"/>
                <a:gd name="T11" fmla="*/ 60 h 69"/>
                <a:gd name="T12" fmla="*/ 9 w 222"/>
                <a:gd name="T13" fmla="*/ 60 h 69"/>
                <a:gd name="T14" fmla="*/ 9 w 222"/>
                <a:gd name="T15" fmla="*/ 10 h 69"/>
                <a:gd name="T16" fmla="*/ 215 w 222"/>
                <a:gd name="T17" fmla="*/ 10 h 69"/>
                <a:gd name="T18" fmla="*/ 215 w 222"/>
                <a:gd name="T19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69">
                  <a:moveTo>
                    <a:pt x="222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22" y="69"/>
                  </a:lnTo>
                  <a:lnTo>
                    <a:pt x="222" y="0"/>
                  </a:lnTo>
                  <a:close/>
                  <a:moveTo>
                    <a:pt x="215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52"/>
            <p:cNvSpPr>
              <a:spLocks noChangeArrowheads="1"/>
            </p:cNvSpPr>
            <p:nvPr/>
          </p:nvSpPr>
          <p:spPr bwMode="auto">
            <a:xfrm>
              <a:off x="2463800" y="3089275"/>
              <a:ext cx="15875" cy="5556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53"/>
            <p:cNvSpPr>
              <a:spLocks noChangeArrowheads="1"/>
            </p:cNvSpPr>
            <p:nvPr/>
          </p:nvSpPr>
          <p:spPr bwMode="auto">
            <a:xfrm>
              <a:off x="2438400" y="3089275"/>
              <a:ext cx="14287" cy="5556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54"/>
            <p:cNvSpPr>
              <a:spLocks noEditPoints="1"/>
            </p:cNvSpPr>
            <p:nvPr/>
          </p:nvSpPr>
          <p:spPr bwMode="auto">
            <a:xfrm>
              <a:off x="2238375" y="2813050"/>
              <a:ext cx="109537" cy="358775"/>
            </a:xfrm>
            <a:custGeom>
              <a:avLst/>
              <a:gdLst>
                <a:gd name="T0" fmla="*/ 69 w 69"/>
                <a:gd name="T1" fmla="*/ 0 h 226"/>
                <a:gd name="T2" fmla="*/ 0 w 69"/>
                <a:gd name="T3" fmla="*/ 0 h 226"/>
                <a:gd name="T4" fmla="*/ 0 w 69"/>
                <a:gd name="T5" fmla="*/ 33 h 226"/>
                <a:gd name="T6" fmla="*/ 0 w 69"/>
                <a:gd name="T7" fmla="*/ 60 h 226"/>
                <a:gd name="T8" fmla="*/ 0 w 69"/>
                <a:gd name="T9" fmla="*/ 226 h 226"/>
                <a:gd name="T10" fmla="*/ 69 w 69"/>
                <a:gd name="T11" fmla="*/ 226 h 226"/>
                <a:gd name="T12" fmla="*/ 69 w 69"/>
                <a:gd name="T13" fmla="*/ 0 h 226"/>
                <a:gd name="T14" fmla="*/ 59 w 69"/>
                <a:gd name="T15" fmla="*/ 217 h 226"/>
                <a:gd name="T16" fmla="*/ 10 w 69"/>
                <a:gd name="T17" fmla="*/ 217 h 226"/>
                <a:gd name="T18" fmla="*/ 10 w 69"/>
                <a:gd name="T19" fmla="*/ 190 h 226"/>
                <a:gd name="T20" fmla="*/ 59 w 69"/>
                <a:gd name="T21" fmla="*/ 190 h 226"/>
                <a:gd name="T22" fmla="*/ 59 w 69"/>
                <a:gd name="T23" fmla="*/ 217 h 226"/>
                <a:gd name="T24" fmla="*/ 52 w 69"/>
                <a:gd name="T25" fmla="*/ 162 h 226"/>
                <a:gd name="T26" fmla="*/ 52 w 69"/>
                <a:gd name="T27" fmla="*/ 171 h 226"/>
                <a:gd name="T28" fmla="*/ 17 w 69"/>
                <a:gd name="T29" fmla="*/ 171 h 226"/>
                <a:gd name="T30" fmla="*/ 17 w 69"/>
                <a:gd name="T31" fmla="*/ 162 h 226"/>
                <a:gd name="T32" fmla="*/ 52 w 69"/>
                <a:gd name="T33" fmla="*/ 162 h 226"/>
                <a:gd name="T34" fmla="*/ 17 w 69"/>
                <a:gd name="T35" fmla="*/ 155 h 226"/>
                <a:gd name="T36" fmla="*/ 17 w 69"/>
                <a:gd name="T37" fmla="*/ 145 h 226"/>
                <a:gd name="T38" fmla="*/ 52 w 69"/>
                <a:gd name="T39" fmla="*/ 145 h 226"/>
                <a:gd name="T40" fmla="*/ 52 w 69"/>
                <a:gd name="T41" fmla="*/ 155 h 226"/>
                <a:gd name="T42" fmla="*/ 17 w 69"/>
                <a:gd name="T43" fmla="*/ 155 h 226"/>
                <a:gd name="T44" fmla="*/ 59 w 69"/>
                <a:gd name="T45" fmla="*/ 126 h 226"/>
                <a:gd name="T46" fmla="*/ 10 w 69"/>
                <a:gd name="T47" fmla="*/ 126 h 226"/>
                <a:gd name="T48" fmla="*/ 10 w 69"/>
                <a:gd name="T49" fmla="*/ 60 h 226"/>
                <a:gd name="T50" fmla="*/ 59 w 69"/>
                <a:gd name="T51" fmla="*/ 60 h 226"/>
                <a:gd name="T52" fmla="*/ 59 w 69"/>
                <a:gd name="T53" fmla="*/ 126 h 226"/>
                <a:gd name="T54" fmla="*/ 17 w 69"/>
                <a:gd name="T55" fmla="*/ 52 h 226"/>
                <a:gd name="T56" fmla="*/ 17 w 69"/>
                <a:gd name="T57" fmla="*/ 43 h 226"/>
                <a:gd name="T58" fmla="*/ 52 w 69"/>
                <a:gd name="T59" fmla="*/ 43 h 226"/>
                <a:gd name="T60" fmla="*/ 52 w 69"/>
                <a:gd name="T61" fmla="*/ 52 h 226"/>
                <a:gd name="T62" fmla="*/ 17 w 69"/>
                <a:gd name="T63" fmla="*/ 52 h 226"/>
                <a:gd name="T64" fmla="*/ 59 w 69"/>
                <a:gd name="T65" fmla="*/ 33 h 226"/>
                <a:gd name="T66" fmla="*/ 10 w 69"/>
                <a:gd name="T67" fmla="*/ 33 h 226"/>
                <a:gd name="T68" fmla="*/ 10 w 69"/>
                <a:gd name="T69" fmla="*/ 10 h 226"/>
                <a:gd name="T70" fmla="*/ 59 w 69"/>
                <a:gd name="T71" fmla="*/ 10 h 226"/>
                <a:gd name="T72" fmla="*/ 59 w 69"/>
                <a:gd name="T73" fmla="*/ 3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226">
                  <a:moveTo>
                    <a:pt x="69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0" y="60"/>
                  </a:lnTo>
                  <a:lnTo>
                    <a:pt x="0" y="226"/>
                  </a:lnTo>
                  <a:lnTo>
                    <a:pt x="69" y="226"/>
                  </a:lnTo>
                  <a:lnTo>
                    <a:pt x="69" y="0"/>
                  </a:lnTo>
                  <a:close/>
                  <a:moveTo>
                    <a:pt x="59" y="217"/>
                  </a:moveTo>
                  <a:lnTo>
                    <a:pt x="10" y="217"/>
                  </a:lnTo>
                  <a:lnTo>
                    <a:pt x="10" y="190"/>
                  </a:lnTo>
                  <a:lnTo>
                    <a:pt x="59" y="190"/>
                  </a:lnTo>
                  <a:lnTo>
                    <a:pt x="59" y="217"/>
                  </a:lnTo>
                  <a:close/>
                  <a:moveTo>
                    <a:pt x="52" y="162"/>
                  </a:moveTo>
                  <a:lnTo>
                    <a:pt x="52" y="171"/>
                  </a:lnTo>
                  <a:lnTo>
                    <a:pt x="17" y="171"/>
                  </a:lnTo>
                  <a:lnTo>
                    <a:pt x="17" y="162"/>
                  </a:lnTo>
                  <a:lnTo>
                    <a:pt x="52" y="162"/>
                  </a:lnTo>
                  <a:close/>
                  <a:moveTo>
                    <a:pt x="17" y="155"/>
                  </a:moveTo>
                  <a:lnTo>
                    <a:pt x="17" y="145"/>
                  </a:lnTo>
                  <a:lnTo>
                    <a:pt x="52" y="145"/>
                  </a:lnTo>
                  <a:lnTo>
                    <a:pt x="52" y="155"/>
                  </a:lnTo>
                  <a:lnTo>
                    <a:pt x="17" y="155"/>
                  </a:lnTo>
                  <a:close/>
                  <a:moveTo>
                    <a:pt x="59" y="126"/>
                  </a:moveTo>
                  <a:lnTo>
                    <a:pt x="10" y="126"/>
                  </a:lnTo>
                  <a:lnTo>
                    <a:pt x="10" y="60"/>
                  </a:lnTo>
                  <a:lnTo>
                    <a:pt x="59" y="60"/>
                  </a:lnTo>
                  <a:lnTo>
                    <a:pt x="59" y="126"/>
                  </a:lnTo>
                  <a:close/>
                  <a:moveTo>
                    <a:pt x="17" y="52"/>
                  </a:moveTo>
                  <a:lnTo>
                    <a:pt x="17" y="43"/>
                  </a:lnTo>
                  <a:lnTo>
                    <a:pt x="52" y="43"/>
                  </a:lnTo>
                  <a:lnTo>
                    <a:pt x="52" y="52"/>
                  </a:lnTo>
                  <a:lnTo>
                    <a:pt x="17" y="52"/>
                  </a:lnTo>
                  <a:close/>
                  <a:moveTo>
                    <a:pt x="59" y="33"/>
                  </a:moveTo>
                  <a:lnTo>
                    <a:pt x="10" y="33"/>
                  </a:lnTo>
                  <a:lnTo>
                    <a:pt x="10" y="10"/>
                  </a:lnTo>
                  <a:lnTo>
                    <a:pt x="59" y="10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55"/>
            <p:cNvSpPr>
              <a:spLocks noEditPoints="1"/>
            </p:cNvSpPr>
            <p:nvPr/>
          </p:nvSpPr>
          <p:spPr bwMode="auto">
            <a:xfrm>
              <a:off x="1120775" y="3065463"/>
              <a:ext cx="355600" cy="109537"/>
            </a:xfrm>
            <a:custGeom>
              <a:avLst/>
              <a:gdLst>
                <a:gd name="T0" fmla="*/ 224 w 224"/>
                <a:gd name="T1" fmla="*/ 0 h 69"/>
                <a:gd name="T2" fmla="*/ 0 w 224"/>
                <a:gd name="T3" fmla="*/ 0 h 69"/>
                <a:gd name="T4" fmla="*/ 0 w 224"/>
                <a:gd name="T5" fmla="*/ 69 h 69"/>
                <a:gd name="T6" fmla="*/ 224 w 224"/>
                <a:gd name="T7" fmla="*/ 69 h 69"/>
                <a:gd name="T8" fmla="*/ 224 w 224"/>
                <a:gd name="T9" fmla="*/ 0 h 69"/>
                <a:gd name="T10" fmla="*/ 134 w 224"/>
                <a:gd name="T11" fmla="*/ 60 h 69"/>
                <a:gd name="T12" fmla="*/ 9 w 224"/>
                <a:gd name="T13" fmla="*/ 60 h 69"/>
                <a:gd name="T14" fmla="*/ 9 w 224"/>
                <a:gd name="T15" fmla="*/ 10 h 69"/>
                <a:gd name="T16" fmla="*/ 134 w 224"/>
                <a:gd name="T17" fmla="*/ 10 h 69"/>
                <a:gd name="T18" fmla="*/ 134 w 224"/>
                <a:gd name="T19" fmla="*/ 60 h 69"/>
                <a:gd name="T20" fmla="*/ 160 w 224"/>
                <a:gd name="T21" fmla="*/ 50 h 69"/>
                <a:gd name="T22" fmla="*/ 151 w 224"/>
                <a:gd name="T23" fmla="*/ 50 h 69"/>
                <a:gd name="T24" fmla="*/ 151 w 224"/>
                <a:gd name="T25" fmla="*/ 17 h 69"/>
                <a:gd name="T26" fmla="*/ 160 w 224"/>
                <a:gd name="T27" fmla="*/ 17 h 69"/>
                <a:gd name="T28" fmla="*/ 160 w 224"/>
                <a:gd name="T29" fmla="*/ 50 h 69"/>
                <a:gd name="T30" fmla="*/ 177 w 224"/>
                <a:gd name="T31" fmla="*/ 50 h 69"/>
                <a:gd name="T32" fmla="*/ 167 w 224"/>
                <a:gd name="T33" fmla="*/ 50 h 69"/>
                <a:gd name="T34" fmla="*/ 167 w 224"/>
                <a:gd name="T35" fmla="*/ 17 h 69"/>
                <a:gd name="T36" fmla="*/ 177 w 224"/>
                <a:gd name="T37" fmla="*/ 17 h 69"/>
                <a:gd name="T38" fmla="*/ 177 w 224"/>
                <a:gd name="T39" fmla="*/ 50 h 69"/>
                <a:gd name="T40" fmla="*/ 177 w 224"/>
                <a:gd name="T41" fmla="*/ 50 h 69"/>
                <a:gd name="T42" fmla="*/ 215 w 224"/>
                <a:gd name="T43" fmla="*/ 60 h 69"/>
                <a:gd name="T44" fmla="*/ 189 w 224"/>
                <a:gd name="T45" fmla="*/ 60 h 69"/>
                <a:gd name="T46" fmla="*/ 189 w 224"/>
                <a:gd name="T47" fmla="*/ 10 h 69"/>
                <a:gd name="T48" fmla="*/ 215 w 224"/>
                <a:gd name="T49" fmla="*/ 10 h 69"/>
                <a:gd name="T50" fmla="*/ 215 w 224"/>
                <a:gd name="T5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69">
                  <a:moveTo>
                    <a:pt x="224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24" y="69"/>
                  </a:lnTo>
                  <a:lnTo>
                    <a:pt x="224" y="0"/>
                  </a:lnTo>
                  <a:close/>
                  <a:moveTo>
                    <a:pt x="134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134" y="10"/>
                  </a:lnTo>
                  <a:lnTo>
                    <a:pt x="134" y="60"/>
                  </a:lnTo>
                  <a:close/>
                  <a:moveTo>
                    <a:pt x="160" y="50"/>
                  </a:moveTo>
                  <a:lnTo>
                    <a:pt x="151" y="50"/>
                  </a:lnTo>
                  <a:lnTo>
                    <a:pt x="151" y="17"/>
                  </a:lnTo>
                  <a:lnTo>
                    <a:pt x="160" y="17"/>
                  </a:lnTo>
                  <a:lnTo>
                    <a:pt x="160" y="50"/>
                  </a:lnTo>
                  <a:close/>
                  <a:moveTo>
                    <a:pt x="177" y="50"/>
                  </a:moveTo>
                  <a:lnTo>
                    <a:pt x="167" y="50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7" y="50"/>
                  </a:lnTo>
                  <a:lnTo>
                    <a:pt x="177" y="50"/>
                  </a:lnTo>
                  <a:close/>
                  <a:moveTo>
                    <a:pt x="215" y="60"/>
                  </a:moveTo>
                  <a:lnTo>
                    <a:pt x="189" y="60"/>
                  </a:lnTo>
                  <a:lnTo>
                    <a:pt x="189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56"/>
            <p:cNvSpPr>
              <a:spLocks noEditPoints="1"/>
            </p:cNvSpPr>
            <p:nvPr/>
          </p:nvSpPr>
          <p:spPr bwMode="auto">
            <a:xfrm>
              <a:off x="1120775" y="2933700"/>
              <a:ext cx="355600" cy="109537"/>
            </a:xfrm>
            <a:custGeom>
              <a:avLst/>
              <a:gdLst>
                <a:gd name="T0" fmla="*/ 25 w 95"/>
                <a:gd name="T1" fmla="*/ 29 h 29"/>
                <a:gd name="T2" fmla="*/ 95 w 95"/>
                <a:gd name="T3" fmla="*/ 29 h 29"/>
                <a:gd name="T4" fmla="*/ 95 w 95"/>
                <a:gd name="T5" fmla="*/ 0 h 29"/>
                <a:gd name="T6" fmla="*/ 0 w 95"/>
                <a:gd name="T7" fmla="*/ 0 h 29"/>
                <a:gd name="T8" fmla="*/ 0 w 95"/>
                <a:gd name="T9" fmla="*/ 29 h 29"/>
                <a:gd name="T10" fmla="*/ 14 w 95"/>
                <a:gd name="T11" fmla="*/ 29 h 29"/>
                <a:gd name="T12" fmla="*/ 25 w 95"/>
                <a:gd name="T13" fmla="*/ 29 h 29"/>
                <a:gd name="T14" fmla="*/ 80 w 95"/>
                <a:gd name="T15" fmla="*/ 4 h 29"/>
                <a:gd name="T16" fmla="*/ 91 w 95"/>
                <a:gd name="T17" fmla="*/ 4 h 29"/>
                <a:gd name="T18" fmla="*/ 91 w 95"/>
                <a:gd name="T19" fmla="*/ 25 h 29"/>
                <a:gd name="T20" fmla="*/ 80 w 95"/>
                <a:gd name="T21" fmla="*/ 25 h 29"/>
                <a:gd name="T22" fmla="*/ 80 w 95"/>
                <a:gd name="T23" fmla="*/ 4 h 29"/>
                <a:gd name="T24" fmla="*/ 68 w 95"/>
                <a:gd name="T25" fmla="*/ 7 h 29"/>
                <a:gd name="T26" fmla="*/ 72 w 95"/>
                <a:gd name="T27" fmla="*/ 7 h 29"/>
                <a:gd name="T28" fmla="*/ 72 w 95"/>
                <a:gd name="T29" fmla="*/ 22 h 29"/>
                <a:gd name="T30" fmla="*/ 68 w 95"/>
                <a:gd name="T31" fmla="*/ 22 h 29"/>
                <a:gd name="T32" fmla="*/ 68 w 95"/>
                <a:gd name="T33" fmla="*/ 7 h 29"/>
                <a:gd name="T34" fmla="*/ 61 w 95"/>
                <a:gd name="T35" fmla="*/ 7 h 29"/>
                <a:gd name="T36" fmla="*/ 65 w 95"/>
                <a:gd name="T37" fmla="*/ 7 h 29"/>
                <a:gd name="T38" fmla="*/ 65 w 95"/>
                <a:gd name="T39" fmla="*/ 22 h 29"/>
                <a:gd name="T40" fmla="*/ 61 w 95"/>
                <a:gd name="T41" fmla="*/ 22 h 29"/>
                <a:gd name="T42" fmla="*/ 61 w 95"/>
                <a:gd name="T43" fmla="*/ 7 h 29"/>
                <a:gd name="T44" fmla="*/ 25 w 95"/>
                <a:gd name="T45" fmla="*/ 4 h 29"/>
                <a:gd name="T46" fmla="*/ 53 w 95"/>
                <a:gd name="T47" fmla="*/ 4 h 29"/>
                <a:gd name="T48" fmla="*/ 53 w 95"/>
                <a:gd name="T49" fmla="*/ 25 h 29"/>
                <a:gd name="T50" fmla="*/ 25 w 95"/>
                <a:gd name="T51" fmla="*/ 25 h 29"/>
                <a:gd name="T52" fmla="*/ 25 w 95"/>
                <a:gd name="T53" fmla="*/ 4 h 29"/>
                <a:gd name="T54" fmla="*/ 18 w 95"/>
                <a:gd name="T55" fmla="*/ 7 h 29"/>
                <a:gd name="T56" fmla="*/ 22 w 95"/>
                <a:gd name="T57" fmla="*/ 7 h 29"/>
                <a:gd name="T58" fmla="*/ 22 w 95"/>
                <a:gd name="T59" fmla="*/ 22 h 29"/>
                <a:gd name="T60" fmla="*/ 18 w 95"/>
                <a:gd name="T61" fmla="*/ 22 h 29"/>
                <a:gd name="T62" fmla="*/ 18 w 95"/>
                <a:gd name="T63" fmla="*/ 7 h 29"/>
                <a:gd name="T64" fmla="*/ 4 w 95"/>
                <a:gd name="T65" fmla="*/ 4 h 29"/>
                <a:gd name="T66" fmla="*/ 14 w 95"/>
                <a:gd name="T67" fmla="*/ 4 h 29"/>
                <a:gd name="T68" fmla="*/ 14 w 95"/>
                <a:gd name="T69" fmla="*/ 25 h 29"/>
                <a:gd name="T70" fmla="*/ 4 w 95"/>
                <a:gd name="T71" fmla="*/ 25 h 29"/>
                <a:gd name="T72" fmla="*/ 4 w 95"/>
                <a:gd name="T73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29">
                  <a:moveTo>
                    <a:pt x="25" y="29"/>
                  </a:moveTo>
                  <a:cubicBezTo>
                    <a:pt x="95" y="29"/>
                    <a:pt x="95" y="29"/>
                    <a:pt x="95" y="2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25" y="29"/>
                    <a:pt x="25" y="29"/>
                  </a:cubicBezTo>
                  <a:close/>
                  <a:moveTo>
                    <a:pt x="80" y="4"/>
                  </a:moveTo>
                  <a:cubicBezTo>
                    <a:pt x="91" y="4"/>
                    <a:pt x="91" y="4"/>
                    <a:pt x="91" y="4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0" y="25"/>
                    <a:pt x="80" y="25"/>
                    <a:pt x="80" y="25"/>
                  </a:cubicBezTo>
                  <a:lnTo>
                    <a:pt x="80" y="4"/>
                  </a:lnTo>
                  <a:close/>
                  <a:moveTo>
                    <a:pt x="68" y="7"/>
                  </a:moveTo>
                  <a:cubicBezTo>
                    <a:pt x="72" y="7"/>
                    <a:pt x="72" y="7"/>
                    <a:pt x="72" y="7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68" y="22"/>
                    <a:pt x="68" y="22"/>
                    <a:pt x="68" y="22"/>
                  </a:cubicBezTo>
                  <a:lnTo>
                    <a:pt x="68" y="7"/>
                  </a:lnTo>
                  <a:close/>
                  <a:moveTo>
                    <a:pt x="61" y="7"/>
                  </a:moveTo>
                  <a:cubicBezTo>
                    <a:pt x="65" y="7"/>
                    <a:pt x="65" y="7"/>
                    <a:pt x="65" y="7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1" y="22"/>
                    <a:pt x="61" y="22"/>
                    <a:pt x="61" y="22"/>
                  </a:cubicBezTo>
                  <a:lnTo>
                    <a:pt x="61" y="7"/>
                  </a:lnTo>
                  <a:close/>
                  <a:moveTo>
                    <a:pt x="25" y="4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25" y="4"/>
                  </a:lnTo>
                  <a:close/>
                  <a:moveTo>
                    <a:pt x="18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2"/>
                    <a:pt x="18" y="22"/>
                    <a:pt x="18" y="22"/>
                  </a:cubicBezTo>
                  <a:lnTo>
                    <a:pt x="18" y="7"/>
                  </a:lnTo>
                  <a:close/>
                  <a:moveTo>
                    <a:pt x="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57"/>
            <p:cNvSpPr>
              <a:spLocks noEditPoints="1"/>
            </p:cNvSpPr>
            <p:nvPr/>
          </p:nvSpPr>
          <p:spPr bwMode="auto">
            <a:xfrm>
              <a:off x="1120775" y="2676525"/>
              <a:ext cx="355600" cy="109537"/>
            </a:xfrm>
            <a:custGeom>
              <a:avLst/>
              <a:gdLst>
                <a:gd name="T0" fmla="*/ 224 w 224"/>
                <a:gd name="T1" fmla="*/ 0 h 69"/>
                <a:gd name="T2" fmla="*/ 0 w 224"/>
                <a:gd name="T3" fmla="*/ 0 h 69"/>
                <a:gd name="T4" fmla="*/ 0 w 224"/>
                <a:gd name="T5" fmla="*/ 69 h 69"/>
                <a:gd name="T6" fmla="*/ 224 w 224"/>
                <a:gd name="T7" fmla="*/ 69 h 69"/>
                <a:gd name="T8" fmla="*/ 224 w 224"/>
                <a:gd name="T9" fmla="*/ 0 h 69"/>
                <a:gd name="T10" fmla="*/ 215 w 224"/>
                <a:gd name="T11" fmla="*/ 60 h 69"/>
                <a:gd name="T12" fmla="*/ 9 w 224"/>
                <a:gd name="T13" fmla="*/ 60 h 69"/>
                <a:gd name="T14" fmla="*/ 9 w 224"/>
                <a:gd name="T15" fmla="*/ 10 h 69"/>
                <a:gd name="T16" fmla="*/ 215 w 224"/>
                <a:gd name="T17" fmla="*/ 10 h 69"/>
                <a:gd name="T18" fmla="*/ 215 w 224"/>
                <a:gd name="T19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69">
                  <a:moveTo>
                    <a:pt x="224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24" y="69"/>
                  </a:lnTo>
                  <a:lnTo>
                    <a:pt x="224" y="0"/>
                  </a:lnTo>
                  <a:close/>
                  <a:moveTo>
                    <a:pt x="215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58"/>
            <p:cNvSpPr>
              <a:spLocks noChangeArrowheads="1"/>
            </p:cNvSpPr>
            <p:nvPr/>
          </p:nvSpPr>
          <p:spPr bwMode="auto">
            <a:xfrm>
              <a:off x="1165225" y="2711450"/>
              <a:ext cx="179387" cy="14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1162050" y="2738438"/>
              <a:ext cx="179387" cy="14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60"/>
            <p:cNvSpPr>
              <a:spLocks noEditPoints="1"/>
            </p:cNvSpPr>
            <p:nvPr/>
          </p:nvSpPr>
          <p:spPr bwMode="auto">
            <a:xfrm>
              <a:off x="1120775" y="2805113"/>
              <a:ext cx="355600" cy="109537"/>
            </a:xfrm>
            <a:custGeom>
              <a:avLst/>
              <a:gdLst>
                <a:gd name="T0" fmla="*/ 224 w 224"/>
                <a:gd name="T1" fmla="*/ 0 h 69"/>
                <a:gd name="T2" fmla="*/ 0 w 224"/>
                <a:gd name="T3" fmla="*/ 0 h 69"/>
                <a:gd name="T4" fmla="*/ 0 w 224"/>
                <a:gd name="T5" fmla="*/ 69 h 69"/>
                <a:gd name="T6" fmla="*/ 224 w 224"/>
                <a:gd name="T7" fmla="*/ 69 h 69"/>
                <a:gd name="T8" fmla="*/ 224 w 224"/>
                <a:gd name="T9" fmla="*/ 0 h 69"/>
                <a:gd name="T10" fmla="*/ 215 w 224"/>
                <a:gd name="T11" fmla="*/ 60 h 69"/>
                <a:gd name="T12" fmla="*/ 9 w 224"/>
                <a:gd name="T13" fmla="*/ 60 h 69"/>
                <a:gd name="T14" fmla="*/ 9 w 224"/>
                <a:gd name="T15" fmla="*/ 10 h 69"/>
                <a:gd name="T16" fmla="*/ 215 w 224"/>
                <a:gd name="T17" fmla="*/ 10 h 69"/>
                <a:gd name="T18" fmla="*/ 215 w 224"/>
                <a:gd name="T19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69">
                  <a:moveTo>
                    <a:pt x="224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24" y="69"/>
                  </a:lnTo>
                  <a:lnTo>
                    <a:pt x="224" y="0"/>
                  </a:lnTo>
                  <a:close/>
                  <a:moveTo>
                    <a:pt x="215" y="60"/>
                  </a:moveTo>
                  <a:lnTo>
                    <a:pt x="9" y="60"/>
                  </a:lnTo>
                  <a:lnTo>
                    <a:pt x="9" y="10"/>
                  </a:lnTo>
                  <a:lnTo>
                    <a:pt x="215" y="10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1371600" y="2832100"/>
              <a:ext cx="14287" cy="57150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1401763" y="2832100"/>
              <a:ext cx="14287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63"/>
            <p:cNvSpPr>
              <a:spLocks noEditPoints="1"/>
            </p:cNvSpPr>
            <p:nvPr/>
          </p:nvSpPr>
          <p:spPr bwMode="auto">
            <a:xfrm>
              <a:off x="1120775" y="2544763"/>
              <a:ext cx="355600" cy="109537"/>
            </a:xfrm>
            <a:custGeom>
              <a:avLst/>
              <a:gdLst>
                <a:gd name="T0" fmla="*/ 95 w 95"/>
                <a:gd name="T1" fmla="*/ 0 h 29"/>
                <a:gd name="T2" fmla="*/ 0 w 95"/>
                <a:gd name="T3" fmla="*/ 0 h 29"/>
                <a:gd name="T4" fmla="*/ 0 w 95"/>
                <a:gd name="T5" fmla="*/ 29 h 29"/>
                <a:gd name="T6" fmla="*/ 95 w 95"/>
                <a:gd name="T7" fmla="*/ 29 h 29"/>
                <a:gd name="T8" fmla="*/ 95 w 95"/>
                <a:gd name="T9" fmla="*/ 0 h 29"/>
                <a:gd name="T10" fmla="*/ 91 w 95"/>
                <a:gd name="T11" fmla="*/ 25 h 29"/>
                <a:gd name="T12" fmla="*/ 4 w 95"/>
                <a:gd name="T13" fmla="*/ 25 h 29"/>
                <a:gd name="T14" fmla="*/ 4 w 95"/>
                <a:gd name="T15" fmla="*/ 4 h 29"/>
                <a:gd name="T16" fmla="*/ 91 w 95"/>
                <a:gd name="T17" fmla="*/ 4 h 29"/>
                <a:gd name="T18" fmla="*/ 91 w 95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29">
                  <a:moveTo>
                    <a:pt x="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5" y="0"/>
                    <a:pt x="95" y="0"/>
                  </a:cubicBezTo>
                  <a:close/>
                  <a:moveTo>
                    <a:pt x="91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1" y="4"/>
                    <a:pt x="91" y="4"/>
                    <a:pt x="91" y="4"/>
                  </a:cubicBezTo>
                  <a:lnTo>
                    <a:pt x="91" y="25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64"/>
            <p:cNvSpPr>
              <a:spLocks noChangeArrowheads="1"/>
            </p:cNvSpPr>
            <p:nvPr/>
          </p:nvSpPr>
          <p:spPr bwMode="auto">
            <a:xfrm>
              <a:off x="1371600" y="2571750"/>
              <a:ext cx="14287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65"/>
            <p:cNvSpPr>
              <a:spLocks noChangeArrowheads="1"/>
            </p:cNvSpPr>
            <p:nvPr/>
          </p:nvSpPr>
          <p:spPr bwMode="auto">
            <a:xfrm>
              <a:off x="1401763" y="2571750"/>
              <a:ext cx="14287" cy="57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66"/>
            <p:cNvSpPr/>
            <p:nvPr/>
          </p:nvSpPr>
          <p:spPr bwMode="auto">
            <a:xfrm>
              <a:off x="1552575" y="2563813"/>
              <a:ext cx="509587" cy="608012"/>
            </a:xfrm>
            <a:custGeom>
              <a:avLst/>
              <a:gdLst>
                <a:gd name="T0" fmla="*/ 119 w 136"/>
                <a:gd name="T1" fmla="*/ 146 h 161"/>
                <a:gd name="T2" fmla="*/ 103 w 136"/>
                <a:gd name="T3" fmla="*/ 146 h 161"/>
                <a:gd name="T4" fmla="*/ 103 w 136"/>
                <a:gd name="T5" fmla="*/ 138 h 161"/>
                <a:gd name="T6" fmla="*/ 83 w 136"/>
                <a:gd name="T7" fmla="*/ 138 h 161"/>
                <a:gd name="T8" fmla="*/ 83 w 136"/>
                <a:gd name="T9" fmla="*/ 146 h 161"/>
                <a:gd name="T10" fmla="*/ 17 w 136"/>
                <a:gd name="T11" fmla="*/ 146 h 161"/>
                <a:gd name="T12" fmla="*/ 30 w 136"/>
                <a:gd name="T13" fmla="*/ 20 h 161"/>
                <a:gd name="T14" fmla="*/ 68 w 136"/>
                <a:gd name="T15" fmla="*/ 10 h 161"/>
                <a:gd name="T16" fmla="*/ 90 w 136"/>
                <a:gd name="T17" fmla="*/ 32 h 161"/>
                <a:gd name="T18" fmla="*/ 81 w 136"/>
                <a:gd name="T19" fmla="*/ 33 h 161"/>
                <a:gd name="T20" fmla="*/ 82 w 136"/>
                <a:gd name="T21" fmla="*/ 47 h 161"/>
                <a:gd name="T22" fmla="*/ 68 w 136"/>
                <a:gd name="T23" fmla="*/ 48 h 161"/>
                <a:gd name="T24" fmla="*/ 60 w 136"/>
                <a:gd name="T25" fmla="*/ 92 h 161"/>
                <a:gd name="T26" fmla="*/ 136 w 136"/>
                <a:gd name="T27" fmla="*/ 85 h 161"/>
                <a:gd name="T28" fmla="*/ 120 w 136"/>
                <a:gd name="T29" fmla="*/ 43 h 161"/>
                <a:gd name="T30" fmla="*/ 108 w 136"/>
                <a:gd name="T31" fmla="*/ 44 h 161"/>
                <a:gd name="T32" fmla="*/ 107 w 136"/>
                <a:gd name="T33" fmla="*/ 30 h 161"/>
                <a:gd name="T34" fmla="*/ 96 w 136"/>
                <a:gd name="T35" fmla="*/ 31 h 161"/>
                <a:gd name="T36" fmla="*/ 69 w 136"/>
                <a:gd name="T37" fmla="*/ 4 h 161"/>
                <a:gd name="T38" fmla="*/ 26 w 136"/>
                <a:gd name="T39" fmla="*/ 16 h 161"/>
                <a:gd name="T40" fmla="*/ 11 w 136"/>
                <a:gd name="T41" fmla="*/ 146 h 161"/>
                <a:gd name="T42" fmla="*/ 0 w 136"/>
                <a:gd name="T43" fmla="*/ 146 h 161"/>
                <a:gd name="T44" fmla="*/ 0 w 136"/>
                <a:gd name="T45" fmla="*/ 161 h 161"/>
                <a:gd name="T46" fmla="*/ 119 w 136"/>
                <a:gd name="T47" fmla="*/ 161 h 161"/>
                <a:gd name="T48" fmla="*/ 119 w 136"/>
                <a:gd name="T49" fmla="*/ 146 h 161"/>
                <a:gd name="T50" fmla="*/ 119 w 136"/>
                <a:gd name="T51" fmla="*/ 14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161">
                  <a:moveTo>
                    <a:pt x="119" y="146"/>
                  </a:moveTo>
                  <a:cubicBezTo>
                    <a:pt x="103" y="146"/>
                    <a:pt x="103" y="146"/>
                    <a:pt x="103" y="146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17" y="146"/>
                    <a:pt x="17" y="146"/>
                    <a:pt x="17" y="146"/>
                  </a:cubicBezTo>
                  <a:cubicBezTo>
                    <a:pt x="15" y="115"/>
                    <a:pt x="10" y="39"/>
                    <a:pt x="30" y="20"/>
                  </a:cubicBezTo>
                  <a:cubicBezTo>
                    <a:pt x="41" y="10"/>
                    <a:pt x="55" y="6"/>
                    <a:pt x="68" y="10"/>
                  </a:cubicBezTo>
                  <a:cubicBezTo>
                    <a:pt x="78" y="14"/>
                    <a:pt x="87" y="22"/>
                    <a:pt x="90" y="32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3" y="19"/>
                    <a:pt x="82" y="9"/>
                    <a:pt x="69" y="4"/>
                  </a:cubicBezTo>
                  <a:cubicBezTo>
                    <a:pt x="54" y="0"/>
                    <a:pt x="39" y="4"/>
                    <a:pt x="26" y="16"/>
                  </a:cubicBezTo>
                  <a:cubicBezTo>
                    <a:pt x="4" y="37"/>
                    <a:pt x="8" y="113"/>
                    <a:pt x="11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6"/>
                    <a:pt x="119" y="146"/>
                    <a:pt x="119" y="146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67"/>
            <p:cNvSpPr/>
            <p:nvPr/>
          </p:nvSpPr>
          <p:spPr bwMode="auto">
            <a:xfrm>
              <a:off x="1878013" y="2903538"/>
              <a:ext cx="90487" cy="49212"/>
            </a:xfrm>
            <a:custGeom>
              <a:avLst/>
              <a:gdLst>
                <a:gd name="T0" fmla="*/ 13 w 24"/>
                <a:gd name="T1" fmla="*/ 13 h 13"/>
                <a:gd name="T2" fmla="*/ 23 w 24"/>
                <a:gd name="T3" fmla="*/ 0 h 13"/>
                <a:gd name="T4" fmla="*/ 0 w 24"/>
                <a:gd name="T5" fmla="*/ 2 h 13"/>
                <a:gd name="T6" fmla="*/ 13 w 2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13" y="13"/>
                  </a:moveTo>
                  <a:cubicBezTo>
                    <a:pt x="19" y="12"/>
                    <a:pt x="24" y="6"/>
                    <a:pt x="23" y="0"/>
                  </a:cubicBezTo>
                  <a:cubicBezTo>
                    <a:pt x="16" y="1"/>
                    <a:pt x="11" y="1"/>
                    <a:pt x="0" y="2"/>
                  </a:cubicBezTo>
                  <a:cubicBezTo>
                    <a:pt x="1" y="9"/>
                    <a:pt x="6" y="13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blipFill dpi="0" rotWithShape="1">
                  <a:blip r:embed="rId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5"/>
          <p:cNvSpPr>
            <a:spLocks noChangeArrowheads="1" noChangeShapeType="1" noTextEdit="1"/>
          </p:cNvSpPr>
          <p:nvPr/>
        </p:nvSpPr>
        <p:spPr bwMode="auto">
          <a:xfrm>
            <a:off x="7858148" y="928676"/>
            <a:ext cx="571504" cy="2663840"/>
          </a:xfrm>
          <a:prstGeom prst="rect">
            <a:avLst/>
          </a:prstGeom>
          <a:noFill/>
          <a:ln>
            <a:noFill/>
          </a:ln>
        </p:spPr>
        <p:txBody>
          <a:bodyPr wrap="none" numCol="1" fromWordArt="1">
            <a:prstTxWarp prst="textPlain">
              <a:avLst>
                <a:gd name="adj" fmla="val 48712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srgbClr val="9933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写</a:t>
            </a:r>
            <a:endParaRPr kumimoji="0" lang="en-US" altLang="zh-CN" sz="3600" b="0" i="0" u="none" strike="noStrike" kern="10" cap="none" spc="0" normalizeH="0" baseline="0" noProof="0" dirty="0">
              <a:ln w="9525">
                <a:solidFill>
                  <a:srgbClr val="9933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srgbClr val="9933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在</a:t>
            </a:r>
            <a:endParaRPr kumimoji="0" lang="en-US" altLang="zh-CN" sz="3600" b="0" i="0" u="none" strike="noStrike" kern="10" cap="none" spc="0" normalizeH="0" baseline="0" noProof="0" dirty="0">
              <a:ln w="9525">
                <a:solidFill>
                  <a:srgbClr val="9933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srgbClr val="9933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卷</a:t>
            </a:r>
            <a:endParaRPr kumimoji="0" lang="en-US" altLang="zh-CN" sz="3600" b="0" i="0" u="none" strike="noStrike" kern="10" cap="none" spc="0" normalizeH="0" baseline="0" noProof="0" dirty="0">
              <a:ln w="9525">
                <a:solidFill>
                  <a:srgbClr val="9933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srgbClr val="9933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尾</a:t>
            </a:r>
            <a:endParaRPr kumimoji="0" lang="zh-CN" altLang="en-US" sz="3600" b="0" i="0" u="none" strike="noStrike" kern="10" cap="none" spc="0" normalizeH="0" baseline="0" noProof="0" dirty="0">
              <a:ln w="9525">
                <a:solidFill>
                  <a:srgbClr val="9933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</p:txBody>
      </p:sp>
      <p:sp>
        <p:nvSpPr>
          <p:cNvPr id="46082" name="Rectangle 6"/>
          <p:cNvSpPr/>
          <p:nvPr/>
        </p:nvSpPr>
        <p:spPr>
          <a:xfrm>
            <a:off x="4214813" y="1527175"/>
            <a:ext cx="3203575" cy="3616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不需要太多的语言</a:t>
            </a:r>
            <a:r>
              <a:rPr lang="en-US" altLang="zh-CN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endParaRPr lang="en-US" altLang="zh-CN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去回想已经收获的甘甜。</a:t>
            </a:r>
            <a:endParaRPr lang="zh-CN" altLang="en-US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只要我们曾经耕耘过</a:t>
            </a:r>
            <a:r>
              <a:rPr lang="en-US" altLang="zh-CN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endParaRPr lang="en-US" altLang="zh-CN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不论开始如何的步履蹒跚。</a:t>
            </a:r>
            <a:endParaRPr lang="zh-CN" altLang="en-US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或深或浅</a:t>
            </a:r>
            <a:r>
              <a:rPr lang="en-US" altLang="zh-CN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endParaRPr lang="en-US" altLang="zh-CN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总有那份美丽</a:t>
            </a:r>
            <a:r>
              <a:rPr lang="en-US" altLang="zh-CN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endParaRPr lang="en-US" altLang="zh-CN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清晰地写在里边。</a:t>
            </a:r>
            <a:endParaRPr lang="en-US" altLang="zh-CN" sz="2000" b="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/>
            <a:r>
              <a:rPr lang="zh-CN" altLang="en-US" sz="1900" dirty="0">
                <a:latin typeface="Arial" panose="020B0604020202020204" pitchFamily="34" charset="0"/>
                <a:ea typeface="金桥简行楷" pitchFamily="2" charset="-122"/>
              </a:rPr>
              <a:t>　</a:t>
            </a:r>
            <a:r>
              <a:rPr lang="zh-CN" altLang="en-US" sz="1900" b="0" dirty="0">
                <a:latin typeface="Arial" panose="020B0604020202020204" pitchFamily="34" charset="0"/>
                <a:ea typeface="金桥简行楷" pitchFamily="2" charset="-122"/>
              </a:rPr>
              <a:t> </a:t>
            </a:r>
            <a:endParaRPr lang="zh-CN" altLang="en-US" sz="1900" b="0" dirty="0">
              <a:latin typeface="Arial" panose="020B0604020202020204" pitchFamily="34" charset="0"/>
              <a:ea typeface="金桥简行楷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Number_1"/>
          <p:cNvSpPr/>
          <p:nvPr>
            <p:custDataLst>
              <p:tags r:id="rId1"/>
            </p:custDataLst>
          </p:nvPr>
        </p:nvSpPr>
        <p:spPr>
          <a:xfrm>
            <a:off x="1864043" y="1506538"/>
            <a:ext cx="327025" cy="327025"/>
          </a:xfrm>
          <a:prstGeom prst="roundRect">
            <a:avLst/>
          </a:prstGeom>
          <a:gradFill>
            <a:gsLst>
              <a:gs pos="0">
                <a:srgbClr val="B01826"/>
              </a:gs>
              <a:gs pos="100000">
                <a:srgbClr val="EA606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01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7170" name="MH_Entry_1"/>
          <p:cNvSpPr txBox="1"/>
          <p:nvPr>
            <p:custDataLst>
              <p:tags r:id="rId2"/>
            </p:custDataLst>
          </p:nvPr>
        </p:nvSpPr>
        <p:spPr>
          <a:xfrm>
            <a:off x="2571115" y="1424940"/>
            <a:ext cx="2263775" cy="4905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algn="ctr" defTabSz="914400"/>
            <a:r>
              <a:rPr lang="zh-CN" altLang="en-US" sz="1600" dirty="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卷首寄语</a:t>
            </a:r>
            <a:endParaRPr lang="zh-CN" altLang="en-US" sz="1600" dirty="0">
              <a:solidFill>
                <a:srgbClr val="3333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3" name="MH_Number_3"/>
          <p:cNvSpPr/>
          <p:nvPr>
            <p:custDataLst>
              <p:tags r:id="rId3"/>
            </p:custDataLst>
          </p:nvPr>
        </p:nvSpPr>
        <p:spPr>
          <a:xfrm>
            <a:off x="1864043" y="2981325"/>
            <a:ext cx="327025" cy="325438"/>
          </a:xfrm>
          <a:prstGeom prst="roundRect">
            <a:avLst/>
          </a:prstGeom>
          <a:gradFill>
            <a:gsLst>
              <a:gs pos="0">
                <a:srgbClr val="BC9004"/>
              </a:gs>
              <a:gs pos="100000">
                <a:srgbClr val="E9B3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03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96" name="MH_Number_5"/>
          <p:cNvSpPr/>
          <p:nvPr>
            <p:custDataLst>
              <p:tags r:id="rId4"/>
            </p:custDataLst>
          </p:nvPr>
        </p:nvSpPr>
        <p:spPr>
          <a:xfrm>
            <a:off x="1864043" y="4393565"/>
            <a:ext cx="327025" cy="32702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05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7176" name="MH_Entry_7"/>
          <p:cNvSpPr txBox="1"/>
          <p:nvPr>
            <p:custDataLst>
              <p:tags r:id="rId5"/>
            </p:custDataLst>
          </p:nvPr>
        </p:nvSpPr>
        <p:spPr>
          <a:xfrm>
            <a:off x="2569845" y="3610928"/>
            <a:ext cx="2263775" cy="4889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algn="ctr" defTabSz="914400"/>
            <a:r>
              <a:rPr lang="zh-CN" altLang="en-US" sz="16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温馨提示</a:t>
            </a:r>
            <a:endParaRPr lang="zh-CN" altLang="en-US" sz="1600">
              <a:solidFill>
                <a:srgbClr val="3333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105" name="MH_Others_1"/>
          <p:cNvCxnSpPr/>
          <p:nvPr>
            <p:custDataLst>
              <p:tags r:id="rId6"/>
            </p:custDataLst>
          </p:nvPr>
        </p:nvCxnSpPr>
        <p:spPr>
          <a:xfrm>
            <a:off x="2191385" y="2064068"/>
            <a:ext cx="0" cy="2765425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MH_Number_2"/>
          <p:cNvSpPr/>
          <p:nvPr>
            <p:custDataLst>
              <p:tags r:id="rId7"/>
            </p:custDataLst>
          </p:nvPr>
        </p:nvSpPr>
        <p:spPr>
          <a:xfrm>
            <a:off x="1864043" y="2190433"/>
            <a:ext cx="327025" cy="327025"/>
          </a:xfrm>
          <a:prstGeom prst="roundRect">
            <a:avLst/>
          </a:prstGeom>
          <a:gradFill>
            <a:gsLst>
              <a:gs pos="0">
                <a:srgbClr val="B01826"/>
              </a:gs>
              <a:gs pos="100000">
                <a:srgbClr val="EA606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02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7179" name="MH_Entry_2"/>
          <p:cNvSpPr txBox="1"/>
          <p:nvPr>
            <p:custDataLst>
              <p:tags r:id="rId8"/>
            </p:custDataLst>
          </p:nvPr>
        </p:nvSpPr>
        <p:spPr>
          <a:xfrm>
            <a:off x="2569528" y="2108835"/>
            <a:ext cx="2265362" cy="4905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algn="ctr" defTabSz="914400"/>
            <a:r>
              <a:rPr lang="zh-CN" altLang="en-US" sz="160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学情统计</a:t>
            </a:r>
            <a:endParaRPr lang="zh-CN" altLang="en-US" sz="1600">
              <a:solidFill>
                <a:srgbClr val="3333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1" name="MH_Number_4"/>
          <p:cNvSpPr/>
          <p:nvPr>
            <p:custDataLst>
              <p:tags r:id="rId9"/>
            </p:custDataLst>
          </p:nvPr>
        </p:nvSpPr>
        <p:spPr>
          <a:xfrm>
            <a:off x="1864043" y="3692525"/>
            <a:ext cx="327025" cy="325438"/>
          </a:xfrm>
          <a:prstGeom prst="roundRect">
            <a:avLst/>
          </a:prstGeom>
          <a:gradFill>
            <a:gsLst>
              <a:gs pos="0">
                <a:srgbClr val="BC9004"/>
              </a:gs>
              <a:gs pos="100000">
                <a:srgbClr val="E9B3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04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</p:txBody>
      </p:sp>
      <p:sp>
        <p:nvSpPr>
          <p:cNvPr id="7181" name="MH_Entry_4"/>
          <p:cNvSpPr txBox="1"/>
          <p:nvPr>
            <p:custDataLst>
              <p:tags r:id="rId10"/>
            </p:custDataLst>
          </p:nvPr>
        </p:nvSpPr>
        <p:spPr>
          <a:xfrm>
            <a:off x="2569528" y="2899410"/>
            <a:ext cx="2265362" cy="4905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algn="ctr" defTabSz="914400"/>
            <a:r>
              <a:rPr lang="zh-CN" altLang="en-US" sz="1600" dirty="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研修明星</a:t>
            </a:r>
            <a:endParaRPr lang="zh-CN" altLang="en-US" sz="1600" dirty="0">
              <a:solidFill>
                <a:srgbClr val="3333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30" name="MH_Others_2"/>
          <p:cNvCxnSpPr/>
          <p:nvPr>
            <p:custDataLst>
              <p:tags r:id="rId11"/>
            </p:custDataLst>
          </p:nvPr>
        </p:nvCxnSpPr>
        <p:spPr>
          <a:xfrm rot="5400000">
            <a:off x="3857625" y="3143250"/>
            <a:ext cx="2716213" cy="1588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H_Others_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>
            <a:off x="1864652" y="628636"/>
            <a:ext cx="2408455" cy="642941"/>
          </a:xfrm>
          <a:prstGeom prst="rect">
            <a:avLst/>
          </a:prstGeom>
          <a:noFill/>
        </p:spPr>
        <p:txBody>
          <a:bodyPr lIns="0" tIns="0" rIns="0" bIns="0" anchor="ctr"/>
          <a:lstStyle>
            <a:defPPr>
              <a:defRPr lang="zh-CN"/>
            </a:defPPr>
            <a:lvl1pPr algn="ctr">
              <a:defRPr sz="4000" b="1">
                <a:solidFill>
                  <a:srgbClr val="EA606D"/>
                </a:solidFill>
                <a:effectLst>
                  <a:innerShdw blurRad="63500">
                    <a:prstClr val="black">
                      <a:alpha val="20000"/>
                    </a:prst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innerShdw blurRad="63500">
                    <a:prstClr val="black">
                      <a:alpha val="20000"/>
                    </a:prst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简报目录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>
                <a:innerShdw blurRad="63500">
                  <a:prstClr val="black">
                    <a:alpha val="20000"/>
                  </a:prstClr>
                </a:inn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7186" name="MH_Entry_Highlight"/>
          <p:cNvSpPr txBox="1"/>
          <p:nvPr>
            <p:custDataLst>
              <p:tags r:id="rId13"/>
            </p:custDataLst>
          </p:nvPr>
        </p:nvSpPr>
        <p:spPr>
          <a:xfrm>
            <a:off x="-576262" y="2890838"/>
            <a:ext cx="381000" cy="4889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algn="ctr">
              <a:lnSpc>
                <a:spcPct val="1300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</a:t>
            </a:r>
            <a:endParaRPr lang="zh-CN" altLang="en-US" sz="1500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89" name="MH_Entry_7"/>
          <p:cNvSpPr txBox="1"/>
          <p:nvPr>
            <p:custDataLst>
              <p:tags r:id="rId14"/>
            </p:custDataLst>
          </p:nvPr>
        </p:nvSpPr>
        <p:spPr>
          <a:xfrm>
            <a:off x="2569528" y="4312285"/>
            <a:ext cx="2263775" cy="4889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algn="ctr" defTabSz="914400"/>
            <a:r>
              <a:rPr lang="zh-CN" altLang="en-US" sz="1600" dirty="0">
                <a:solidFill>
                  <a:srgbClr val="3333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卷尾寄语</a:t>
            </a:r>
            <a:endParaRPr lang="zh-CN" altLang="en-US" sz="1600" dirty="0">
              <a:solidFill>
                <a:srgbClr val="3333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5295901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2"/>
          <p:cNvSpPr/>
          <p:nvPr>
            <p:custDataLst>
              <p:tags r:id="rId2"/>
            </p:custDataLst>
          </p:nvPr>
        </p:nvSpPr>
        <p:spPr>
          <a:xfrm>
            <a:off x="512445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5" name="文本框 7"/>
          <p:cNvSpPr txBox="1"/>
          <p:nvPr>
            <p:custDataLst>
              <p:tags r:id="rId3"/>
            </p:custDataLst>
          </p:nvPr>
        </p:nvSpPr>
        <p:spPr>
          <a:xfrm>
            <a:off x="1841500" y="2028825"/>
            <a:ext cx="5499100" cy="438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914400"/>
            <a:r>
              <a:rPr lang="zh-CN" altLang="en-US" sz="3200" dirty="0">
                <a:solidFill>
                  <a:srgbClr val="598024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卷首寄语</a:t>
            </a:r>
            <a:endParaRPr lang="zh-CN" altLang="en-US" sz="3200" dirty="0">
              <a:solidFill>
                <a:srgbClr val="598024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3213100" y="2505075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文本框 11"/>
          <p:cNvSpPr txBox="1"/>
          <p:nvPr>
            <p:custDataLst>
              <p:tags r:id="rId5"/>
            </p:custDataLst>
          </p:nvPr>
        </p:nvSpPr>
        <p:spPr>
          <a:xfrm>
            <a:off x="1841500" y="2514600"/>
            <a:ext cx="5499100" cy="358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914400"/>
            <a:r>
              <a:rPr lang="en-US" altLang="zh-CN" sz="2500" dirty="0" err="1">
                <a:solidFill>
                  <a:srgbClr val="AFD876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juanshoujiyu</a:t>
            </a:r>
            <a:endParaRPr lang="en-US" altLang="zh-CN" sz="2500" dirty="0">
              <a:solidFill>
                <a:srgbClr val="AFD876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6"/>
            </p:custDataLst>
          </p:nvPr>
        </p:nvSpPr>
        <p:spPr>
          <a:xfrm>
            <a:off x="1998663" y="2074863"/>
            <a:ext cx="1042988" cy="785813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  <a:sym typeface="+mn-ea"/>
              </a:rPr>
              <a:t>01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11" name="任意多边形 10"/>
          <p:cNvSpPr/>
          <p:nvPr>
            <p:custDataLst>
              <p:tags r:id="rId7"/>
            </p:custDataLst>
          </p:nvPr>
        </p:nvSpPr>
        <p:spPr>
          <a:xfrm>
            <a:off x="5295900" y="0"/>
            <a:ext cx="3848100" cy="51435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val 3"/>
          <p:cNvSpPr/>
          <p:nvPr/>
        </p:nvSpPr>
        <p:spPr>
          <a:xfrm>
            <a:off x="5715000" y="1571625"/>
            <a:ext cx="2143125" cy="3071813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38100" cap="flat" cmpd="sng">
            <a:solidFill>
              <a:srgbClr val="FF66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2" name="Text Box 5"/>
          <p:cNvSpPr txBox="1"/>
          <p:nvPr/>
        </p:nvSpPr>
        <p:spPr>
          <a:xfrm>
            <a:off x="1071563" y="857250"/>
            <a:ext cx="3643312" cy="337284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一个人能走多远，看他与谁同行，一个人有多优秀，看他有什么人指点，一个人有多成功，看他与什么人相伴，有几位好同伴，将会成就你的一生。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亲爱的老师们，为了我们肩负的责任，为了我们神圣的使命，让我们快乐学习、高效工作，把研修出色地进行到底！ </a:t>
            </a:r>
            <a:endParaRPr lang="zh-CN" altLang="en-US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endParaRPr lang="zh-CN" altLang="en-US" sz="1600" b="0" dirty="0">
              <a:solidFill>
                <a:srgbClr val="99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TextBox 6"/>
          <p:cNvSpPr txBox="1"/>
          <p:nvPr/>
        </p:nvSpPr>
        <p:spPr>
          <a:xfrm>
            <a:off x="5429250" y="785813"/>
            <a:ext cx="25717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卷首寄语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>
            <p:custDataLst>
              <p:tags r:id="rId1"/>
            </p:custDataLst>
          </p:nvPr>
        </p:nvSpPr>
        <p:spPr>
          <a:xfrm>
            <a:off x="5295900" y="0"/>
            <a:ext cx="3848100" cy="51435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5295901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2"/>
          <p:cNvSpPr/>
          <p:nvPr>
            <p:custDataLst>
              <p:tags r:id="rId3"/>
            </p:custDataLst>
          </p:nvPr>
        </p:nvSpPr>
        <p:spPr>
          <a:xfrm>
            <a:off x="512445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8" name="文本框 7"/>
          <p:cNvSpPr txBox="1"/>
          <p:nvPr>
            <p:custDataLst>
              <p:tags r:id="rId4"/>
            </p:custDataLst>
          </p:nvPr>
        </p:nvSpPr>
        <p:spPr>
          <a:xfrm>
            <a:off x="1841500" y="2028825"/>
            <a:ext cx="5499100" cy="438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914400"/>
            <a:r>
              <a:rPr lang="zh-CN" altLang="en-US" sz="3200">
                <a:solidFill>
                  <a:srgbClr val="598024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学情统计</a:t>
            </a:r>
            <a:endParaRPr lang="zh-CN" altLang="en-US" sz="3200" dirty="0">
              <a:solidFill>
                <a:srgbClr val="598024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>
          <a:xfrm>
            <a:off x="3213100" y="2505075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文本框 11"/>
          <p:cNvSpPr txBox="1"/>
          <p:nvPr>
            <p:custDataLst>
              <p:tags r:id="rId6"/>
            </p:custDataLst>
          </p:nvPr>
        </p:nvSpPr>
        <p:spPr>
          <a:xfrm>
            <a:off x="1841500" y="2514600"/>
            <a:ext cx="5499100" cy="358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914400"/>
            <a:r>
              <a:rPr lang="en-US" altLang="zh-CN" sz="2500">
                <a:solidFill>
                  <a:srgbClr val="AFD876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xueqingtongji</a:t>
            </a:r>
            <a:endParaRPr lang="en-US" altLang="zh-CN" sz="2500" dirty="0">
              <a:solidFill>
                <a:srgbClr val="AFD876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7"/>
            </p:custDataLst>
          </p:nvPr>
        </p:nvSpPr>
        <p:spPr>
          <a:xfrm>
            <a:off x="1998663" y="2074863"/>
            <a:ext cx="1042988" cy="785813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  <a:sym typeface="+mn-ea"/>
              </a:rPr>
              <a:t>02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/>
          <p:nvPr/>
        </p:nvSpPr>
        <p:spPr>
          <a:xfrm>
            <a:off x="1071563" y="1389539"/>
            <a:ext cx="6572250" cy="20612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266700" eaLnBrk="0" hangingPunct="0">
              <a:lnSpc>
                <a:spcPct val="200000"/>
              </a:lnSpc>
            </a:pPr>
            <a:r>
              <a:rPr lang="zh-CN" altLang="en-US" sz="1600" b="0" dirty="0">
                <a:solidFill>
                  <a:srgbClr val="000000"/>
                </a:solidFill>
              </a:rPr>
              <a:t>中学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体育班一共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69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名学员。截止到201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23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日，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66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名学员已经全部登录，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66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名学员已经开始学习，其中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66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名学员成绩已过60分，</a:t>
            </a:r>
            <a:r>
              <a:rPr lang="zh-CN" altLang="en-US" sz="1600" b="0" dirty="0">
                <a:solidFill>
                  <a:srgbClr val="000000"/>
                </a:solidFill>
              </a:rPr>
              <a:t>合格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率为</a:t>
            </a: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95.65</a:t>
            </a:r>
            <a:r>
              <a:rPr lang="zh-CN" altLang="en-US" sz="1600" b="0" dirty="0">
                <a:solidFill>
                  <a:srgbClr val="000000"/>
                </a:solidFill>
                <a:sym typeface="+mn-ea"/>
              </a:rPr>
              <a:t>%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名学员未</a:t>
            </a:r>
            <a:r>
              <a:rPr lang="zh-CN" altLang="en-US" sz="1600" b="0" dirty="0">
                <a:solidFill>
                  <a:srgbClr val="000000"/>
                </a:solidFill>
              </a:rPr>
              <a:t>合格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，未合格率为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4.35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%，请未</a:t>
            </a:r>
            <a:r>
              <a:rPr lang="zh-CN" altLang="en-US" sz="1600" b="0" dirty="0">
                <a:solidFill>
                  <a:srgbClr val="000000"/>
                </a:solidFill>
              </a:rPr>
              <a:t>达到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合格的学员，安排课余时间进入网站学习，争取在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日前完成培训。</a:t>
            </a:r>
            <a:endParaRPr lang="zh-CN" altLang="en-US" sz="1600" b="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TextBox 3"/>
          <p:cNvSpPr txBox="1"/>
          <p:nvPr/>
        </p:nvSpPr>
        <p:spPr>
          <a:xfrm>
            <a:off x="500063" y="642938"/>
            <a:ext cx="25717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学情统计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 txBox="1"/>
          <p:nvPr/>
        </p:nvSpPr>
        <p:spPr>
          <a:xfrm>
            <a:off x="714375" y="500063"/>
            <a:ext cx="7215188" cy="43973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defTabSz="685800">
              <a:lnSpc>
                <a:spcPct val="90000"/>
              </a:lnSpc>
            </a:pPr>
            <a:r>
              <a:rPr lang="zh-CN" altLang="en-US" dirty="0">
                <a:solidFill>
                  <a:srgbClr val="00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中学体育班级学情概述</a:t>
            </a:r>
            <a:endParaRPr lang="zh-CN" altLang="en-US" dirty="0">
              <a:solidFill>
                <a:srgbClr val="00000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38" name="矩形 3"/>
          <p:cNvSpPr/>
          <p:nvPr/>
        </p:nvSpPr>
        <p:spPr>
          <a:xfrm>
            <a:off x="642938" y="1185863"/>
            <a:ext cx="7643812" cy="25533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日截止今日，项目已开展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天，经过大家这段时间的努力，我们班合格率达到了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95.65</a:t>
            </a:r>
            <a:r>
              <a:rPr lang="zh-CN" altLang="en-US" sz="1600" b="0" dirty="0">
                <a:solidFill>
                  <a:srgbClr val="000000"/>
                </a:solidFill>
                <a:sym typeface="+mn-ea"/>
              </a:rPr>
              <a:t>%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，祝贺大家！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200000"/>
              </a:lnSpc>
            </a:pP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不过还有部分老师的成绩来没有达到合格线，尤其是还有</a:t>
            </a:r>
            <a:r>
              <a:rPr lang="en-US" altLang="zh-CN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位老师还没有开始合格。希望大家继续努力！！！</a:t>
            </a:r>
            <a:endParaRPr lang="en-US" altLang="zh-CN" sz="1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200000"/>
              </a:lnSpc>
            </a:pPr>
            <a:endParaRPr lang="zh-CN" altLang="en-US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5295901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2"/>
          <p:cNvSpPr/>
          <p:nvPr>
            <p:custDataLst>
              <p:tags r:id="rId2"/>
            </p:custDataLst>
          </p:nvPr>
        </p:nvSpPr>
        <p:spPr>
          <a:xfrm>
            <a:off x="512445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987" name="文本框 7"/>
          <p:cNvSpPr txBox="1"/>
          <p:nvPr>
            <p:custDataLst>
              <p:tags r:id="rId3"/>
            </p:custDataLst>
          </p:nvPr>
        </p:nvSpPr>
        <p:spPr>
          <a:xfrm>
            <a:off x="1841500" y="2028825"/>
            <a:ext cx="5499100" cy="438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914400"/>
            <a:r>
              <a:rPr lang="zh-CN" altLang="en-US" sz="3200">
                <a:solidFill>
                  <a:srgbClr val="598024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温馨提示</a:t>
            </a:r>
            <a:endParaRPr lang="zh-CN" altLang="en-US" sz="3200" dirty="0">
              <a:solidFill>
                <a:srgbClr val="598024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3213100" y="2505075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文本框 11"/>
          <p:cNvSpPr txBox="1"/>
          <p:nvPr>
            <p:custDataLst>
              <p:tags r:id="rId5"/>
            </p:custDataLst>
          </p:nvPr>
        </p:nvSpPr>
        <p:spPr>
          <a:xfrm>
            <a:off x="1841500" y="2514600"/>
            <a:ext cx="5499100" cy="358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914400"/>
            <a:r>
              <a:rPr lang="en-US" altLang="zh-CN" sz="2500">
                <a:solidFill>
                  <a:srgbClr val="AFD876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wenxintishi</a:t>
            </a:r>
            <a:endParaRPr lang="en-US" altLang="zh-CN" sz="2500" dirty="0">
              <a:solidFill>
                <a:srgbClr val="AFD876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6"/>
            </p:custDataLst>
          </p:nvPr>
        </p:nvSpPr>
        <p:spPr>
          <a:xfrm>
            <a:off x="1998663" y="2074863"/>
            <a:ext cx="1042988" cy="785813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  <a:sym typeface="+mn-ea"/>
              </a:rPr>
              <a:t>04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11" name="任意多边形 10"/>
          <p:cNvSpPr/>
          <p:nvPr>
            <p:custDataLst>
              <p:tags r:id="rId7"/>
            </p:custDataLst>
          </p:nvPr>
        </p:nvSpPr>
        <p:spPr>
          <a:xfrm>
            <a:off x="5295900" y="0"/>
            <a:ext cx="3848100" cy="51435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/>
          <p:nvPr/>
        </p:nvSpPr>
        <p:spPr>
          <a:xfrm>
            <a:off x="1000125" y="1357313"/>
            <a:ext cx="7572375" cy="33242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45720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及时关注考核 参与研修活动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请各位参训教师及时了解项目首页“考核方案”。按照考核要求合理安排自己的研修时间并及时提交各类研修作品，同时积极参与平台研修活动，和同行共同交流分享。</a:t>
            </a:r>
            <a:endParaRPr lang="en-US" alt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0" hangingPunct="0">
              <a:lnSpc>
                <a:spcPct val="150000"/>
              </a:lnSpc>
              <a:spcBef>
                <a:spcPct val="50000"/>
              </a:spcBef>
            </a:pPr>
            <a:endParaRPr lang="en-US" alt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学习时间不更新怎么办？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答：关于学习时间不更新的常见状况，平台给出了详细解决办法，发布在“常见问题答疑”版块。学员可根据自己的实际情况，按照提示进行操作。如果您操作之后依然无法更新时间，请致电客服。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0" hangingPunct="0">
              <a:lnSpc>
                <a:spcPct val="150000"/>
              </a:lnSpc>
              <a:spcBef>
                <a:spcPct val="50000"/>
              </a:spcBef>
            </a:pPr>
            <a:endParaRPr lang="zh-CN" altLang="en-US" sz="1400" b="0" dirty="0">
              <a:solidFill>
                <a:srgbClr val="33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4" name="Rectangle 8"/>
          <p:cNvSpPr/>
          <p:nvPr/>
        </p:nvSpPr>
        <p:spPr>
          <a:xfrm>
            <a:off x="857250" y="714375"/>
            <a:ext cx="178593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 164"/>
          <p:cNvGrpSpPr/>
          <p:nvPr/>
        </p:nvGrpSpPr>
        <p:grpSpPr>
          <a:xfrm>
            <a:off x="6572264" y="642924"/>
            <a:ext cx="1285884" cy="1214428"/>
            <a:chOff x="9948863" y="474663"/>
            <a:chExt cx="1381125" cy="13493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32"/>
            <p:cNvSpPr>
              <a:spLocks noEditPoints="1"/>
            </p:cNvSpPr>
            <p:nvPr/>
          </p:nvSpPr>
          <p:spPr bwMode="auto">
            <a:xfrm>
              <a:off x="10485438" y="474663"/>
              <a:ext cx="312738" cy="188912"/>
            </a:xfrm>
            <a:custGeom>
              <a:avLst/>
              <a:gdLst>
                <a:gd name="T0" fmla="*/ 2 w 83"/>
                <a:gd name="T1" fmla="*/ 48 h 50"/>
                <a:gd name="T2" fmla="*/ 11 w 83"/>
                <a:gd name="T3" fmla="*/ 50 h 50"/>
                <a:gd name="T4" fmla="*/ 10 w 83"/>
                <a:gd name="T5" fmla="*/ 43 h 50"/>
                <a:gd name="T6" fmla="*/ 19 w 83"/>
                <a:gd name="T7" fmla="*/ 44 h 50"/>
                <a:gd name="T8" fmla="*/ 19 w 83"/>
                <a:gd name="T9" fmla="*/ 49 h 50"/>
                <a:gd name="T10" fmla="*/ 42 w 83"/>
                <a:gd name="T11" fmla="*/ 49 h 50"/>
                <a:gd name="T12" fmla="*/ 42 w 83"/>
                <a:gd name="T13" fmla="*/ 46 h 50"/>
                <a:gd name="T14" fmla="*/ 46 w 83"/>
                <a:gd name="T15" fmla="*/ 46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7 w 83"/>
                <a:gd name="T23" fmla="*/ 43 h 50"/>
                <a:gd name="T24" fmla="*/ 76 w 83"/>
                <a:gd name="T25" fmla="*/ 49 h 50"/>
                <a:gd name="T26" fmla="*/ 83 w 83"/>
                <a:gd name="T27" fmla="*/ 47 h 50"/>
                <a:gd name="T28" fmla="*/ 43 w 83"/>
                <a:gd name="T29" fmla="*/ 0 h 50"/>
                <a:gd name="T30" fmla="*/ 31 w 83"/>
                <a:gd name="T31" fmla="*/ 2 h 50"/>
                <a:gd name="T32" fmla="*/ 26 w 83"/>
                <a:gd name="T33" fmla="*/ 6 h 50"/>
                <a:gd name="T34" fmla="*/ 21 w 83"/>
                <a:gd name="T35" fmla="*/ 7 h 50"/>
                <a:gd name="T36" fmla="*/ 1 w 83"/>
                <a:gd name="T37" fmla="*/ 42 h 50"/>
                <a:gd name="T38" fmla="*/ 2 w 83"/>
                <a:gd name="T39" fmla="*/ 48 h 50"/>
                <a:gd name="T40" fmla="*/ 39 w 83"/>
                <a:gd name="T41" fmla="*/ 47 h 50"/>
                <a:gd name="T42" fmla="*/ 21 w 83"/>
                <a:gd name="T43" fmla="*/ 47 h 50"/>
                <a:gd name="T44" fmla="*/ 21 w 83"/>
                <a:gd name="T45" fmla="*/ 38 h 50"/>
                <a:gd name="T46" fmla="*/ 39 w 83"/>
                <a:gd name="T47" fmla="*/ 38 h 50"/>
                <a:gd name="T48" fmla="*/ 39 w 83"/>
                <a:gd name="T49" fmla="*/ 47 h 50"/>
                <a:gd name="T50" fmla="*/ 67 w 83"/>
                <a:gd name="T51" fmla="*/ 47 h 50"/>
                <a:gd name="T52" fmla="*/ 48 w 83"/>
                <a:gd name="T53" fmla="*/ 47 h 50"/>
                <a:gd name="T54" fmla="*/ 48 w 83"/>
                <a:gd name="T55" fmla="*/ 38 h 50"/>
                <a:gd name="T56" fmla="*/ 67 w 83"/>
                <a:gd name="T57" fmla="*/ 38 h 50"/>
                <a:gd name="T58" fmla="*/ 67 w 83"/>
                <a:gd name="T59" fmla="*/ 47 h 50"/>
                <a:gd name="T60" fmla="*/ 10 w 83"/>
                <a:gd name="T61" fmla="*/ 37 h 50"/>
                <a:gd name="T62" fmla="*/ 31 w 83"/>
                <a:gd name="T63" fmla="*/ 19 h 50"/>
                <a:gd name="T64" fmla="*/ 73 w 83"/>
                <a:gd name="T65" fmla="*/ 30 h 50"/>
                <a:gd name="T66" fmla="*/ 77 w 83"/>
                <a:gd name="T67" fmla="*/ 39 h 50"/>
                <a:gd name="T68" fmla="*/ 69 w 83"/>
                <a:gd name="T69" fmla="*/ 40 h 50"/>
                <a:gd name="T70" fmla="*/ 69 w 83"/>
                <a:gd name="T71" fmla="*/ 35 h 50"/>
                <a:gd name="T72" fmla="*/ 46 w 83"/>
                <a:gd name="T73" fmla="*/ 35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5 h 50"/>
                <a:gd name="T80" fmla="*/ 19 w 83"/>
                <a:gd name="T81" fmla="*/ 35 h 50"/>
                <a:gd name="T82" fmla="*/ 19 w 83"/>
                <a:gd name="T83" fmla="*/ 40 h 50"/>
                <a:gd name="T84" fmla="*/ 10 w 83"/>
                <a:gd name="T85" fmla="*/ 39 h 50"/>
                <a:gd name="T86" fmla="*/ 10 w 83"/>
                <a:gd name="T8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2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5"/>
                    <a:pt x="1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5"/>
                    <a:pt x="76" y="47"/>
                    <a:pt x="76" y="49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2" y="27"/>
                    <a:pt x="74" y="0"/>
                    <a:pt x="43" y="0"/>
                  </a:cubicBezTo>
                  <a:cubicBezTo>
                    <a:pt x="38" y="0"/>
                    <a:pt x="33" y="1"/>
                    <a:pt x="31" y="2"/>
                  </a:cubicBezTo>
                  <a:cubicBezTo>
                    <a:pt x="28" y="3"/>
                    <a:pt x="28" y="5"/>
                    <a:pt x="26" y="6"/>
                  </a:cubicBezTo>
                  <a:cubicBezTo>
                    <a:pt x="25" y="6"/>
                    <a:pt x="23" y="6"/>
                    <a:pt x="21" y="7"/>
                  </a:cubicBezTo>
                  <a:cubicBezTo>
                    <a:pt x="0" y="17"/>
                    <a:pt x="1" y="42"/>
                    <a:pt x="1" y="42"/>
                  </a:cubicBezTo>
                  <a:lnTo>
                    <a:pt x="2" y="48"/>
                  </a:lnTo>
                  <a:close/>
                  <a:moveTo>
                    <a:pt x="39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9" y="38"/>
                    <a:pt x="39" y="38"/>
                    <a:pt x="39" y="38"/>
                  </a:cubicBezTo>
                  <a:lnTo>
                    <a:pt x="39" y="47"/>
                  </a:lnTo>
                  <a:close/>
                  <a:moveTo>
                    <a:pt x="67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47"/>
                  </a:lnTo>
                  <a:close/>
                  <a:moveTo>
                    <a:pt x="10" y="37"/>
                  </a:moveTo>
                  <a:cubicBezTo>
                    <a:pt x="19" y="36"/>
                    <a:pt x="30" y="29"/>
                    <a:pt x="31" y="19"/>
                  </a:cubicBezTo>
                  <a:cubicBezTo>
                    <a:pt x="42" y="28"/>
                    <a:pt x="59" y="29"/>
                    <a:pt x="73" y="30"/>
                  </a:cubicBezTo>
                  <a:cubicBezTo>
                    <a:pt x="75" y="31"/>
                    <a:pt x="76" y="34"/>
                    <a:pt x="77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33"/>
            <p:cNvSpPr>
              <a:spLocks noEditPoints="1"/>
            </p:cNvSpPr>
            <p:nvPr/>
          </p:nvSpPr>
          <p:spPr bwMode="auto">
            <a:xfrm>
              <a:off x="10418763" y="658813"/>
              <a:ext cx="438150" cy="360362"/>
            </a:xfrm>
            <a:custGeom>
              <a:avLst/>
              <a:gdLst>
                <a:gd name="T0" fmla="*/ 6 w 117"/>
                <a:gd name="T1" fmla="*/ 59 h 95"/>
                <a:gd name="T2" fmla="*/ 6 w 117"/>
                <a:gd name="T3" fmla="*/ 86 h 95"/>
                <a:gd name="T4" fmla="*/ 59 w 117"/>
                <a:gd name="T5" fmla="*/ 95 h 95"/>
                <a:gd name="T6" fmla="*/ 112 w 117"/>
                <a:gd name="T7" fmla="*/ 86 h 95"/>
                <a:gd name="T8" fmla="*/ 112 w 117"/>
                <a:gd name="T9" fmla="*/ 58 h 95"/>
                <a:gd name="T10" fmla="*/ 117 w 117"/>
                <a:gd name="T11" fmla="*/ 46 h 95"/>
                <a:gd name="T12" fmla="*/ 112 w 117"/>
                <a:gd name="T13" fmla="*/ 35 h 95"/>
                <a:gd name="T14" fmla="*/ 112 w 117"/>
                <a:gd name="T15" fmla="*/ 0 h 95"/>
                <a:gd name="T16" fmla="*/ 59 w 117"/>
                <a:gd name="T17" fmla="*/ 9 h 95"/>
                <a:gd name="T18" fmla="*/ 6 w 117"/>
                <a:gd name="T19" fmla="*/ 0 h 95"/>
                <a:gd name="T20" fmla="*/ 6 w 117"/>
                <a:gd name="T21" fmla="*/ 34 h 95"/>
                <a:gd name="T22" fmla="*/ 0 w 117"/>
                <a:gd name="T23" fmla="*/ 46 h 95"/>
                <a:gd name="T24" fmla="*/ 6 w 117"/>
                <a:gd name="T25" fmla="*/ 59 h 95"/>
                <a:gd name="T26" fmla="*/ 61 w 117"/>
                <a:gd name="T27" fmla="*/ 13 h 95"/>
                <a:gd name="T28" fmla="*/ 107 w 117"/>
                <a:gd name="T29" fmla="*/ 6 h 95"/>
                <a:gd name="T30" fmla="*/ 107 w 117"/>
                <a:gd name="T31" fmla="*/ 16 h 95"/>
                <a:gd name="T32" fmla="*/ 107 w 117"/>
                <a:gd name="T33" fmla="*/ 33 h 95"/>
                <a:gd name="T34" fmla="*/ 106 w 117"/>
                <a:gd name="T35" fmla="*/ 33 h 95"/>
                <a:gd name="T36" fmla="*/ 96 w 117"/>
                <a:gd name="T37" fmla="*/ 46 h 95"/>
                <a:gd name="T38" fmla="*/ 106 w 117"/>
                <a:gd name="T39" fmla="*/ 60 h 95"/>
                <a:gd name="T40" fmla="*/ 107 w 117"/>
                <a:gd name="T41" fmla="*/ 60 h 95"/>
                <a:gd name="T42" fmla="*/ 107 w 117"/>
                <a:gd name="T43" fmla="*/ 82 h 95"/>
                <a:gd name="T44" fmla="*/ 61 w 117"/>
                <a:gd name="T45" fmla="*/ 90 h 95"/>
                <a:gd name="T46" fmla="*/ 61 w 117"/>
                <a:gd name="T47" fmla="*/ 13 h 95"/>
                <a:gd name="T48" fmla="*/ 11 w 117"/>
                <a:gd name="T49" fmla="*/ 60 h 95"/>
                <a:gd name="T50" fmla="*/ 21 w 117"/>
                <a:gd name="T51" fmla="*/ 46 h 95"/>
                <a:gd name="T52" fmla="*/ 11 w 117"/>
                <a:gd name="T53" fmla="*/ 33 h 95"/>
                <a:gd name="T54" fmla="*/ 11 w 117"/>
                <a:gd name="T55" fmla="*/ 6 h 95"/>
                <a:gd name="T56" fmla="*/ 56 w 117"/>
                <a:gd name="T57" fmla="*/ 13 h 95"/>
                <a:gd name="T58" fmla="*/ 56 w 117"/>
                <a:gd name="T59" fmla="*/ 90 h 95"/>
                <a:gd name="T60" fmla="*/ 11 w 117"/>
                <a:gd name="T61" fmla="*/ 82 h 95"/>
                <a:gd name="T62" fmla="*/ 11 w 117"/>
                <a:gd name="T6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95">
                  <a:moveTo>
                    <a:pt x="6" y="59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2"/>
                    <a:pt x="115" y="37"/>
                    <a:pt x="112" y="35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3" y="36"/>
                    <a:pt x="0" y="41"/>
                    <a:pt x="0" y="46"/>
                  </a:cubicBezTo>
                  <a:cubicBezTo>
                    <a:pt x="0" y="52"/>
                    <a:pt x="2" y="57"/>
                    <a:pt x="6" y="59"/>
                  </a:cubicBezTo>
                  <a:close/>
                  <a:moveTo>
                    <a:pt x="61" y="13"/>
                  </a:moveTo>
                  <a:cubicBezTo>
                    <a:pt x="107" y="6"/>
                    <a:pt x="107" y="6"/>
                    <a:pt x="107" y="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3"/>
                    <a:pt x="106" y="33"/>
                  </a:cubicBezTo>
                  <a:cubicBezTo>
                    <a:pt x="100" y="33"/>
                    <a:pt x="96" y="39"/>
                    <a:pt x="96" y="46"/>
                  </a:cubicBezTo>
                  <a:cubicBezTo>
                    <a:pt x="96" y="54"/>
                    <a:pt x="100" y="60"/>
                    <a:pt x="106" y="60"/>
                  </a:cubicBezTo>
                  <a:cubicBezTo>
                    <a:pt x="106" y="60"/>
                    <a:pt x="107" y="60"/>
                    <a:pt x="107" y="60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90"/>
                    <a:pt x="61" y="90"/>
                    <a:pt x="61" y="90"/>
                  </a:cubicBezTo>
                  <a:lnTo>
                    <a:pt x="61" y="13"/>
                  </a:lnTo>
                  <a:close/>
                  <a:moveTo>
                    <a:pt x="11" y="60"/>
                  </a:moveTo>
                  <a:cubicBezTo>
                    <a:pt x="16" y="60"/>
                    <a:pt x="21" y="54"/>
                    <a:pt x="21" y="46"/>
                  </a:cubicBezTo>
                  <a:cubicBezTo>
                    <a:pt x="21" y="39"/>
                    <a:pt x="16" y="33"/>
                    <a:pt x="11" y="3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11" y="60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34"/>
            <p:cNvSpPr>
              <a:spLocks noEditPoints="1"/>
            </p:cNvSpPr>
            <p:nvPr/>
          </p:nvSpPr>
          <p:spPr bwMode="auto">
            <a:xfrm>
              <a:off x="10020301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0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1 w 83"/>
                <a:gd name="T11" fmla="*/ 49 h 50"/>
                <a:gd name="T12" fmla="*/ 41 w 83"/>
                <a:gd name="T13" fmla="*/ 45 h 50"/>
                <a:gd name="T14" fmla="*/ 45 w 83"/>
                <a:gd name="T15" fmla="*/ 45 h 50"/>
                <a:gd name="T16" fmla="*/ 45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5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0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0 w 83"/>
                <a:gd name="T43" fmla="*/ 46 h 50"/>
                <a:gd name="T44" fmla="*/ 20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2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5 w 83"/>
                <a:gd name="T73" fmla="*/ 34 h 50"/>
                <a:gd name="T74" fmla="*/ 45 w 83"/>
                <a:gd name="T75" fmla="*/ 40 h 50"/>
                <a:gd name="T76" fmla="*/ 41 w 83"/>
                <a:gd name="T77" fmla="*/ 40 h 50"/>
                <a:gd name="T78" fmla="*/ 41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47"/>
                    <a:pt x="9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5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3" y="0"/>
                    <a:pt x="42" y="0"/>
                  </a:cubicBezTo>
                  <a:cubicBezTo>
                    <a:pt x="37" y="0"/>
                    <a:pt x="32" y="0"/>
                    <a:pt x="30" y="1"/>
                  </a:cubicBezTo>
                  <a:cubicBezTo>
                    <a:pt x="28" y="2"/>
                    <a:pt x="27" y="5"/>
                    <a:pt x="26" y="5"/>
                  </a:cubicBezTo>
                  <a:cubicBezTo>
                    <a:pt x="24" y="6"/>
                    <a:pt x="22" y="6"/>
                    <a:pt x="21" y="6"/>
                  </a:cubicBezTo>
                  <a:cubicBezTo>
                    <a:pt x="0" y="16"/>
                    <a:pt x="0" y="41"/>
                    <a:pt x="0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8" y="36"/>
                    <a:pt x="29" y="28"/>
                    <a:pt x="30" y="18"/>
                  </a:cubicBezTo>
                  <a:cubicBezTo>
                    <a:pt x="42" y="28"/>
                    <a:pt x="58" y="28"/>
                    <a:pt x="72" y="29"/>
                  </a:cubicBezTo>
                  <a:cubicBezTo>
                    <a:pt x="74" y="30"/>
                    <a:pt x="75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35"/>
            <p:cNvSpPr>
              <a:spLocks noEditPoints="1"/>
            </p:cNvSpPr>
            <p:nvPr/>
          </p:nvSpPr>
          <p:spPr bwMode="auto">
            <a:xfrm>
              <a:off x="9948863" y="1468438"/>
              <a:ext cx="439738" cy="355600"/>
            </a:xfrm>
            <a:custGeom>
              <a:avLst/>
              <a:gdLst>
                <a:gd name="T0" fmla="*/ 112 w 117"/>
                <a:gd name="T1" fmla="*/ 0 h 94"/>
                <a:gd name="T2" fmla="*/ 59 w 117"/>
                <a:gd name="T3" fmla="*/ 8 h 94"/>
                <a:gd name="T4" fmla="*/ 6 w 117"/>
                <a:gd name="T5" fmla="*/ 0 h 94"/>
                <a:gd name="T6" fmla="*/ 6 w 117"/>
                <a:gd name="T7" fmla="*/ 33 h 94"/>
                <a:gd name="T8" fmla="*/ 0 w 117"/>
                <a:gd name="T9" fmla="*/ 46 h 94"/>
                <a:gd name="T10" fmla="*/ 6 w 117"/>
                <a:gd name="T11" fmla="*/ 58 h 94"/>
                <a:gd name="T12" fmla="*/ 6 w 117"/>
                <a:gd name="T13" fmla="*/ 86 h 94"/>
                <a:gd name="T14" fmla="*/ 59 w 117"/>
                <a:gd name="T15" fmla="*/ 94 h 94"/>
                <a:gd name="T16" fmla="*/ 112 w 117"/>
                <a:gd name="T17" fmla="*/ 86 h 94"/>
                <a:gd name="T18" fmla="*/ 112 w 117"/>
                <a:gd name="T19" fmla="*/ 57 h 94"/>
                <a:gd name="T20" fmla="*/ 117 w 117"/>
                <a:gd name="T21" fmla="*/ 46 h 94"/>
                <a:gd name="T22" fmla="*/ 112 w 117"/>
                <a:gd name="T23" fmla="*/ 34 h 94"/>
                <a:gd name="T24" fmla="*/ 112 w 117"/>
                <a:gd name="T25" fmla="*/ 0 h 94"/>
                <a:gd name="T26" fmla="*/ 112 w 117"/>
                <a:gd name="T27" fmla="*/ 0 h 94"/>
                <a:gd name="T28" fmla="*/ 57 w 117"/>
                <a:gd name="T29" fmla="*/ 89 h 94"/>
                <a:gd name="T30" fmla="*/ 11 w 117"/>
                <a:gd name="T31" fmla="*/ 82 h 94"/>
                <a:gd name="T32" fmla="*/ 11 w 117"/>
                <a:gd name="T33" fmla="*/ 59 h 94"/>
                <a:gd name="T34" fmla="*/ 21 w 117"/>
                <a:gd name="T35" fmla="*/ 46 h 94"/>
                <a:gd name="T36" fmla="*/ 11 w 117"/>
                <a:gd name="T37" fmla="*/ 32 h 94"/>
                <a:gd name="T38" fmla="*/ 11 w 117"/>
                <a:gd name="T39" fmla="*/ 5 h 94"/>
                <a:gd name="T40" fmla="*/ 57 w 117"/>
                <a:gd name="T41" fmla="*/ 13 h 94"/>
                <a:gd name="T42" fmla="*/ 57 w 117"/>
                <a:gd name="T43" fmla="*/ 89 h 94"/>
                <a:gd name="T44" fmla="*/ 107 w 117"/>
                <a:gd name="T45" fmla="*/ 15 h 94"/>
                <a:gd name="T46" fmla="*/ 107 w 117"/>
                <a:gd name="T47" fmla="*/ 32 h 94"/>
                <a:gd name="T48" fmla="*/ 106 w 117"/>
                <a:gd name="T49" fmla="*/ 32 h 94"/>
                <a:gd name="T50" fmla="*/ 96 w 117"/>
                <a:gd name="T51" fmla="*/ 46 h 94"/>
                <a:gd name="T52" fmla="*/ 106 w 117"/>
                <a:gd name="T53" fmla="*/ 59 h 94"/>
                <a:gd name="T54" fmla="*/ 107 w 117"/>
                <a:gd name="T55" fmla="*/ 59 h 94"/>
                <a:gd name="T56" fmla="*/ 107 w 117"/>
                <a:gd name="T57" fmla="*/ 82 h 94"/>
                <a:gd name="T58" fmla="*/ 62 w 117"/>
                <a:gd name="T59" fmla="*/ 89 h 94"/>
                <a:gd name="T60" fmla="*/ 62 w 117"/>
                <a:gd name="T61" fmla="*/ 13 h 94"/>
                <a:gd name="T62" fmla="*/ 107 w 117"/>
                <a:gd name="T63" fmla="*/ 5 h 94"/>
                <a:gd name="T64" fmla="*/ 107 w 117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94">
                  <a:moveTo>
                    <a:pt x="112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6"/>
                    <a:pt x="0" y="40"/>
                    <a:pt x="0" y="46"/>
                  </a:cubicBezTo>
                  <a:cubicBezTo>
                    <a:pt x="0" y="51"/>
                    <a:pt x="3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5" y="55"/>
                    <a:pt x="117" y="51"/>
                    <a:pt x="117" y="46"/>
                  </a:cubicBezTo>
                  <a:cubicBezTo>
                    <a:pt x="117" y="41"/>
                    <a:pt x="115" y="37"/>
                    <a:pt x="112" y="3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lose/>
                  <a:moveTo>
                    <a:pt x="57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7" y="59"/>
                    <a:pt x="21" y="53"/>
                    <a:pt x="21" y="46"/>
                  </a:cubicBezTo>
                  <a:cubicBezTo>
                    <a:pt x="21" y="39"/>
                    <a:pt x="17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57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1" y="32"/>
                    <a:pt x="96" y="38"/>
                    <a:pt x="96" y="46"/>
                  </a:cubicBezTo>
                  <a:cubicBezTo>
                    <a:pt x="96" y="53"/>
                    <a:pt x="101" y="59"/>
                    <a:pt x="106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36"/>
            <p:cNvSpPr>
              <a:spLocks noEditPoints="1"/>
            </p:cNvSpPr>
            <p:nvPr/>
          </p:nvSpPr>
          <p:spPr bwMode="auto">
            <a:xfrm>
              <a:off x="10963276" y="1282700"/>
              <a:ext cx="311150" cy="190500"/>
            </a:xfrm>
            <a:custGeom>
              <a:avLst/>
              <a:gdLst>
                <a:gd name="T0" fmla="*/ 1 w 83"/>
                <a:gd name="T1" fmla="*/ 48 h 50"/>
                <a:gd name="T2" fmla="*/ 11 w 83"/>
                <a:gd name="T3" fmla="*/ 50 h 50"/>
                <a:gd name="T4" fmla="*/ 9 w 83"/>
                <a:gd name="T5" fmla="*/ 42 h 50"/>
                <a:gd name="T6" fmla="*/ 18 w 83"/>
                <a:gd name="T7" fmla="*/ 43 h 50"/>
                <a:gd name="T8" fmla="*/ 18 w 83"/>
                <a:gd name="T9" fmla="*/ 49 h 50"/>
                <a:gd name="T10" fmla="*/ 42 w 83"/>
                <a:gd name="T11" fmla="*/ 49 h 50"/>
                <a:gd name="T12" fmla="*/ 42 w 83"/>
                <a:gd name="T13" fmla="*/ 45 h 50"/>
                <a:gd name="T14" fmla="*/ 46 w 83"/>
                <a:gd name="T15" fmla="*/ 45 h 50"/>
                <a:gd name="T16" fmla="*/ 46 w 83"/>
                <a:gd name="T17" fmla="*/ 49 h 50"/>
                <a:gd name="T18" fmla="*/ 69 w 83"/>
                <a:gd name="T19" fmla="*/ 49 h 50"/>
                <a:gd name="T20" fmla="*/ 69 w 83"/>
                <a:gd name="T21" fmla="*/ 44 h 50"/>
                <a:gd name="T22" fmla="*/ 76 w 83"/>
                <a:gd name="T23" fmla="*/ 42 h 50"/>
                <a:gd name="T24" fmla="*/ 76 w 83"/>
                <a:gd name="T25" fmla="*/ 48 h 50"/>
                <a:gd name="T26" fmla="*/ 83 w 83"/>
                <a:gd name="T27" fmla="*/ 47 h 50"/>
                <a:gd name="T28" fmla="*/ 42 w 83"/>
                <a:gd name="T29" fmla="*/ 0 h 50"/>
                <a:gd name="T30" fmla="*/ 30 w 83"/>
                <a:gd name="T31" fmla="*/ 1 h 50"/>
                <a:gd name="T32" fmla="*/ 26 w 83"/>
                <a:gd name="T33" fmla="*/ 5 h 50"/>
                <a:gd name="T34" fmla="*/ 21 w 83"/>
                <a:gd name="T35" fmla="*/ 6 h 50"/>
                <a:gd name="T36" fmla="*/ 1 w 83"/>
                <a:gd name="T37" fmla="*/ 41 h 50"/>
                <a:gd name="T38" fmla="*/ 1 w 83"/>
                <a:gd name="T39" fmla="*/ 48 h 50"/>
                <a:gd name="T40" fmla="*/ 39 w 83"/>
                <a:gd name="T41" fmla="*/ 46 h 50"/>
                <a:gd name="T42" fmla="*/ 21 w 83"/>
                <a:gd name="T43" fmla="*/ 46 h 50"/>
                <a:gd name="T44" fmla="*/ 21 w 83"/>
                <a:gd name="T45" fmla="*/ 37 h 50"/>
                <a:gd name="T46" fmla="*/ 39 w 83"/>
                <a:gd name="T47" fmla="*/ 37 h 50"/>
                <a:gd name="T48" fmla="*/ 39 w 83"/>
                <a:gd name="T49" fmla="*/ 46 h 50"/>
                <a:gd name="T50" fmla="*/ 66 w 83"/>
                <a:gd name="T51" fmla="*/ 46 h 50"/>
                <a:gd name="T52" fmla="*/ 48 w 83"/>
                <a:gd name="T53" fmla="*/ 46 h 50"/>
                <a:gd name="T54" fmla="*/ 48 w 83"/>
                <a:gd name="T55" fmla="*/ 37 h 50"/>
                <a:gd name="T56" fmla="*/ 66 w 83"/>
                <a:gd name="T57" fmla="*/ 37 h 50"/>
                <a:gd name="T58" fmla="*/ 66 w 83"/>
                <a:gd name="T59" fmla="*/ 46 h 50"/>
                <a:gd name="T60" fmla="*/ 9 w 83"/>
                <a:gd name="T61" fmla="*/ 36 h 50"/>
                <a:gd name="T62" fmla="*/ 30 w 83"/>
                <a:gd name="T63" fmla="*/ 18 h 50"/>
                <a:gd name="T64" fmla="*/ 73 w 83"/>
                <a:gd name="T65" fmla="*/ 29 h 50"/>
                <a:gd name="T66" fmla="*/ 76 w 83"/>
                <a:gd name="T67" fmla="*/ 38 h 50"/>
                <a:gd name="T68" fmla="*/ 69 w 83"/>
                <a:gd name="T69" fmla="*/ 40 h 50"/>
                <a:gd name="T70" fmla="*/ 69 w 83"/>
                <a:gd name="T71" fmla="*/ 34 h 50"/>
                <a:gd name="T72" fmla="*/ 46 w 83"/>
                <a:gd name="T73" fmla="*/ 34 h 50"/>
                <a:gd name="T74" fmla="*/ 46 w 83"/>
                <a:gd name="T75" fmla="*/ 40 h 50"/>
                <a:gd name="T76" fmla="*/ 42 w 83"/>
                <a:gd name="T77" fmla="*/ 40 h 50"/>
                <a:gd name="T78" fmla="*/ 42 w 83"/>
                <a:gd name="T79" fmla="*/ 34 h 50"/>
                <a:gd name="T80" fmla="*/ 18 w 83"/>
                <a:gd name="T81" fmla="*/ 34 h 50"/>
                <a:gd name="T82" fmla="*/ 18 w 83"/>
                <a:gd name="T83" fmla="*/ 39 h 50"/>
                <a:gd name="T84" fmla="*/ 9 w 83"/>
                <a:gd name="T85" fmla="*/ 38 h 50"/>
                <a:gd name="T86" fmla="*/ 9 w 83"/>
                <a:gd name="T8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50">
                  <a:moveTo>
                    <a:pt x="1" y="48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7"/>
                    <a:pt x="10" y="45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4"/>
                    <a:pt x="76" y="46"/>
                    <a:pt x="76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1" y="27"/>
                    <a:pt x="74" y="0"/>
                    <a:pt x="42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8" y="2"/>
                    <a:pt x="28" y="5"/>
                    <a:pt x="26" y="5"/>
                  </a:cubicBezTo>
                  <a:cubicBezTo>
                    <a:pt x="25" y="6"/>
                    <a:pt x="22" y="6"/>
                    <a:pt x="21" y="6"/>
                  </a:cubicBezTo>
                  <a:cubicBezTo>
                    <a:pt x="0" y="16"/>
                    <a:pt x="1" y="41"/>
                    <a:pt x="1" y="41"/>
                  </a:cubicBezTo>
                  <a:lnTo>
                    <a:pt x="1" y="48"/>
                  </a:lnTo>
                  <a:close/>
                  <a:moveTo>
                    <a:pt x="39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46"/>
                  </a:lnTo>
                  <a:close/>
                  <a:moveTo>
                    <a:pt x="66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6" y="37"/>
                    <a:pt x="66" y="37"/>
                    <a:pt x="66" y="37"/>
                  </a:cubicBezTo>
                  <a:lnTo>
                    <a:pt x="66" y="46"/>
                  </a:lnTo>
                  <a:close/>
                  <a:moveTo>
                    <a:pt x="9" y="36"/>
                  </a:moveTo>
                  <a:cubicBezTo>
                    <a:pt x="19" y="36"/>
                    <a:pt x="29" y="28"/>
                    <a:pt x="30" y="18"/>
                  </a:cubicBezTo>
                  <a:cubicBezTo>
                    <a:pt x="42" y="28"/>
                    <a:pt x="59" y="28"/>
                    <a:pt x="73" y="29"/>
                  </a:cubicBezTo>
                  <a:cubicBezTo>
                    <a:pt x="75" y="30"/>
                    <a:pt x="76" y="34"/>
                    <a:pt x="76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37"/>
            <p:cNvSpPr>
              <a:spLocks noEditPoints="1"/>
            </p:cNvSpPr>
            <p:nvPr/>
          </p:nvSpPr>
          <p:spPr bwMode="auto">
            <a:xfrm>
              <a:off x="10895013" y="1468438"/>
              <a:ext cx="434975" cy="355600"/>
            </a:xfrm>
            <a:custGeom>
              <a:avLst/>
              <a:gdLst>
                <a:gd name="T0" fmla="*/ 111 w 116"/>
                <a:gd name="T1" fmla="*/ 34 h 94"/>
                <a:gd name="T2" fmla="*/ 111 w 116"/>
                <a:gd name="T3" fmla="*/ 0 h 94"/>
                <a:gd name="T4" fmla="*/ 59 w 116"/>
                <a:gd name="T5" fmla="*/ 8 h 94"/>
                <a:gd name="T6" fmla="*/ 6 w 116"/>
                <a:gd name="T7" fmla="*/ 0 h 94"/>
                <a:gd name="T8" fmla="*/ 6 w 116"/>
                <a:gd name="T9" fmla="*/ 33 h 94"/>
                <a:gd name="T10" fmla="*/ 0 w 116"/>
                <a:gd name="T11" fmla="*/ 46 h 94"/>
                <a:gd name="T12" fmla="*/ 6 w 116"/>
                <a:gd name="T13" fmla="*/ 58 h 94"/>
                <a:gd name="T14" fmla="*/ 6 w 116"/>
                <a:gd name="T15" fmla="*/ 86 h 94"/>
                <a:gd name="T16" fmla="*/ 59 w 116"/>
                <a:gd name="T17" fmla="*/ 94 h 94"/>
                <a:gd name="T18" fmla="*/ 111 w 116"/>
                <a:gd name="T19" fmla="*/ 86 h 94"/>
                <a:gd name="T20" fmla="*/ 111 w 116"/>
                <a:gd name="T21" fmla="*/ 57 h 94"/>
                <a:gd name="T22" fmla="*/ 116 w 116"/>
                <a:gd name="T23" fmla="*/ 46 h 94"/>
                <a:gd name="T24" fmla="*/ 111 w 116"/>
                <a:gd name="T25" fmla="*/ 34 h 94"/>
                <a:gd name="T26" fmla="*/ 56 w 116"/>
                <a:gd name="T27" fmla="*/ 89 h 94"/>
                <a:gd name="T28" fmla="*/ 11 w 116"/>
                <a:gd name="T29" fmla="*/ 82 h 94"/>
                <a:gd name="T30" fmla="*/ 11 w 116"/>
                <a:gd name="T31" fmla="*/ 59 h 94"/>
                <a:gd name="T32" fmla="*/ 20 w 116"/>
                <a:gd name="T33" fmla="*/ 46 h 94"/>
                <a:gd name="T34" fmla="*/ 11 w 116"/>
                <a:gd name="T35" fmla="*/ 32 h 94"/>
                <a:gd name="T36" fmla="*/ 11 w 116"/>
                <a:gd name="T37" fmla="*/ 5 h 94"/>
                <a:gd name="T38" fmla="*/ 56 w 116"/>
                <a:gd name="T39" fmla="*/ 13 h 94"/>
                <a:gd name="T40" fmla="*/ 56 w 116"/>
                <a:gd name="T41" fmla="*/ 89 h 94"/>
                <a:gd name="T42" fmla="*/ 107 w 116"/>
                <a:gd name="T43" fmla="*/ 15 h 94"/>
                <a:gd name="T44" fmla="*/ 107 w 116"/>
                <a:gd name="T45" fmla="*/ 32 h 94"/>
                <a:gd name="T46" fmla="*/ 106 w 116"/>
                <a:gd name="T47" fmla="*/ 32 h 94"/>
                <a:gd name="T48" fmla="*/ 95 w 116"/>
                <a:gd name="T49" fmla="*/ 46 h 94"/>
                <a:gd name="T50" fmla="*/ 106 w 116"/>
                <a:gd name="T51" fmla="*/ 59 h 94"/>
                <a:gd name="T52" fmla="*/ 107 w 116"/>
                <a:gd name="T53" fmla="*/ 59 h 94"/>
                <a:gd name="T54" fmla="*/ 107 w 116"/>
                <a:gd name="T55" fmla="*/ 82 h 94"/>
                <a:gd name="T56" fmla="*/ 61 w 116"/>
                <a:gd name="T57" fmla="*/ 89 h 94"/>
                <a:gd name="T58" fmla="*/ 61 w 116"/>
                <a:gd name="T59" fmla="*/ 13 h 94"/>
                <a:gd name="T60" fmla="*/ 107 w 116"/>
                <a:gd name="T61" fmla="*/ 5 h 94"/>
                <a:gd name="T62" fmla="*/ 107 w 116"/>
                <a:gd name="T63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94">
                  <a:moveTo>
                    <a:pt x="111" y="34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" y="36"/>
                    <a:pt x="0" y="40"/>
                    <a:pt x="0" y="46"/>
                  </a:cubicBezTo>
                  <a:cubicBezTo>
                    <a:pt x="0" y="51"/>
                    <a:pt x="2" y="56"/>
                    <a:pt x="6" y="58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4" y="55"/>
                    <a:pt x="116" y="51"/>
                    <a:pt x="116" y="46"/>
                  </a:cubicBezTo>
                  <a:cubicBezTo>
                    <a:pt x="116" y="41"/>
                    <a:pt x="114" y="37"/>
                    <a:pt x="111" y="34"/>
                  </a:cubicBezTo>
                  <a:close/>
                  <a:moveTo>
                    <a:pt x="56" y="89"/>
                  </a:moveTo>
                  <a:cubicBezTo>
                    <a:pt x="11" y="82"/>
                    <a:pt x="11" y="82"/>
                    <a:pt x="11" y="8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6" y="59"/>
                    <a:pt x="20" y="53"/>
                    <a:pt x="20" y="46"/>
                  </a:cubicBezTo>
                  <a:cubicBezTo>
                    <a:pt x="20" y="39"/>
                    <a:pt x="16" y="33"/>
                    <a:pt x="11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6" y="13"/>
                    <a:pt x="56" y="13"/>
                    <a:pt x="56" y="13"/>
                  </a:cubicBezTo>
                  <a:lnTo>
                    <a:pt x="56" y="89"/>
                  </a:lnTo>
                  <a:close/>
                  <a:moveTo>
                    <a:pt x="107" y="15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0" y="32"/>
                    <a:pt x="95" y="38"/>
                    <a:pt x="95" y="46"/>
                  </a:cubicBezTo>
                  <a:cubicBezTo>
                    <a:pt x="95" y="53"/>
                    <a:pt x="100" y="59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7" y="15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38"/>
            <p:cNvSpPr/>
            <p:nvPr/>
          </p:nvSpPr>
          <p:spPr bwMode="auto">
            <a:xfrm>
              <a:off x="10402888" y="1071563"/>
              <a:ext cx="466725" cy="393700"/>
            </a:xfrm>
            <a:custGeom>
              <a:avLst/>
              <a:gdLst>
                <a:gd name="T0" fmla="*/ 156 w 294"/>
                <a:gd name="T1" fmla="*/ 0 h 248"/>
                <a:gd name="T2" fmla="*/ 137 w 294"/>
                <a:gd name="T3" fmla="*/ 0 h 248"/>
                <a:gd name="T4" fmla="*/ 137 w 294"/>
                <a:gd name="T5" fmla="*/ 150 h 248"/>
                <a:gd name="T6" fmla="*/ 0 w 294"/>
                <a:gd name="T7" fmla="*/ 231 h 248"/>
                <a:gd name="T8" fmla="*/ 10 w 294"/>
                <a:gd name="T9" fmla="*/ 248 h 248"/>
                <a:gd name="T10" fmla="*/ 147 w 294"/>
                <a:gd name="T11" fmla="*/ 167 h 248"/>
                <a:gd name="T12" fmla="*/ 284 w 294"/>
                <a:gd name="T13" fmla="*/ 248 h 248"/>
                <a:gd name="T14" fmla="*/ 294 w 294"/>
                <a:gd name="T15" fmla="*/ 231 h 248"/>
                <a:gd name="T16" fmla="*/ 156 w 294"/>
                <a:gd name="T17" fmla="*/ 150 h 248"/>
                <a:gd name="T18" fmla="*/ 156 w 294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48">
                  <a:moveTo>
                    <a:pt x="156" y="0"/>
                  </a:moveTo>
                  <a:lnTo>
                    <a:pt x="137" y="0"/>
                  </a:lnTo>
                  <a:lnTo>
                    <a:pt x="137" y="150"/>
                  </a:lnTo>
                  <a:lnTo>
                    <a:pt x="0" y="231"/>
                  </a:lnTo>
                  <a:lnTo>
                    <a:pt x="10" y="248"/>
                  </a:lnTo>
                  <a:lnTo>
                    <a:pt x="147" y="167"/>
                  </a:lnTo>
                  <a:lnTo>
                    <a:pt x="284" y="248"/>
                  </a:lnTo>
                  <a:lnTo>
                    <a:pt x="294" y="231"/>
                  </a:lnTo>
                  <a:lnTo>
                    <a:pt x="156" y="15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1"/>
</p:tagLst>
</file>

<file path=ppt/tags/tag10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4"/>
</p:tagLst>
</file>

<file path=ppt/tags/tag11.xml><?xml version="1.0" encoding="utf-8"?>
<p:tagLst xmlns:p="http://schemas.openxmlformats.org/presentationml/2006/main">
  <p:tag name="MH" val="20150819161348"/>
  <p:tag name="MH_LIBRARY" val="CONTENTS"/>
  <p:tag name="MH_TYPE" val="OTHERS"/>
  <p:tag name="ID" val="545826"/>
</p:tagLst>
</file>

<file path=ppt/tags/tag12.xml><?xml version="1.0" encoding="utf-8"?>
<p:tagLst xmlns:p="http://schemas.openxmlformats.org/presentationml/2006/main">
  <p:tag name="MH" val="20150819161348"/>
  <p:tag name="MH_LIBRARY" val="CONTENTS"/>
  <p:tag name="MH_TYPE" val="OTHERS"/>
  <p:tag name="ID" val="545826"/>
</p:tagLst>
</file>

<file path=ppt/tags/tag13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HIGHLIGHT"/>
</p:tagLst>
</file>

<file path=ppt/tags/tag14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7"/>
</p:tagLst>
</file>

<file path=ppt/tags/tag15.xml><?xml version="1.0" encoding="utf-8"?>
<p:tagLst xmlns:p="http://schemas.openxmlformats.org/presentationml/2006/main">
  <p:tag name="MH" val="20150819161348"/>
  <p:tag name="MH_LIBRARY" val="CONTENTS"/>
  <p:tag name="MH_AUTOCOLOR" val="FALSE"/>
  <p:tag name="MH_TYPE" val="CONTENTS"/>
  <p:tag name="ID" val="545826"/>
</p:tagLst>
</file>

<file path=ppt/tags/tag16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17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18.xml><?xml version="1.0" encoding="utf-8"?>
<p:tagLst xmlns:p="http://schemas.openxmlformats.org/presentationml/2006/main">
  <p:tag name="MH" val="20150819161824"/>
  <p:tag name="MH_LIBRARY" val="GRAPHIC"/>
  <p:tag name="MH_ORDER" val="文本框 7"/>
</p:tagLst>
</file>

<file path=ppt/tags/tag19.xml><?xml version="1.0" encoding="utf-8"?>
<p:tagLst xmlns:p="http://schemas.openxmlformats.org/presentationml/2006/main">
  <p:tag name="MH" val="20150819161824"/>
  <p:tag name="MH_LIBRARY" val="GRAPHIC"/>
  <p:tag name="MH_ORDER" val="直接连接符 9"/>
</p:tagLst>
</file>

<file path=ppt/tags/tag2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1"/>
</p:tagLst>
</file>

<file path=ppt/tags/tag20.xml><?xml version="1.0" encoding="utf-8"?>
<p:tagLst xmlns:p="http://schemas.openxmlformats.org/presentationml/2006/main">
  <p:tag name="MH" val="20150819161824"/>
  <p:tag name="MH_LIBRARY" val="GRAPHIC"/>
  <p:tag name="MH_ORDER" val="文本框 11"/>
</p:tagLst>
</file>

<file path=ppt/tags/tag21.xml><?xml version="1.0" encoding="utf-8"?>
<p:tagLst xmlns:p="http://schemas.openxmlformats.org/presentationml/2006/main">
  <p:tag name="MH" val="20150819161824"/>
  <p:tag name="MH_LIBRARY" val="GRAPHIC"/>
  <p:tag name="MH_ORDER" val="任意多边形 16"/>
</p:tagLst>
</file>

<file path=ppt/tags/tag22.xml><?xml version="1.0" encoding="utf-8"?>
<p:tagLst xmlns:p="http://schemas.openxmlformats.org/presentationml/2006/main">
  <p:tag name="MH" val="20150819162151"/>
  <p:tag name="MH_LIBRARY" val="GRAPHIC"/>
  <p:tag name="MH_ORDER" val="任意多边形 5"/>
</p:tagLst>
</file>

<file path=ppt/tags/tag23.xml><?xml version="1.0" encoding="utf-8"?>
<p:tagLst xmlns:p="http://schemas.openxmlformats.org/presentationml/2006/main">
  <p:tag name="MH" val="20150819161824"/>
  <p:tag name="MH_LIBRARY" val="GRAPHIC"/>
</p:tagLst>
</file>

<file path=ppt/tags/tag24.xml><?xml version="1.0" encoding="utf-8"?>
<p:tagLst xmlns:p="http://schemas.openxmlformats.org/presentationml/2006/main">
  <p:tag name="MH" val="20150819162151"/>
  <p:tag name="MH_LIBRARY" val="GRAPHIC"/>
  <p:tag name="MH_ORDER" val="任意多边形 5"/>
</p:tagLst>
</file>

<file path=ppt/tags/tag25.xml><?xml version="1.0" encoding="utf-8"?>
<p:tagLst xmlns:p="http://schemas.openxmlformats.org/presentationml/2006/main">
  <p:tag name="MH" val="20150819162151"/>
  <p:tag name="MH_LIBRARY" val="GRAPHIC"/>
  <p:tag name="MH_ORDER" val="椭圆 2"/>
</p:tagLst>
</file>

<file path=ppt/tags/tag26.xml><?xml version="1.0" encoding="utf-8"?>
<p:tagLst xmlns:p="http://schemas.openxmlformats.org/presentationml/2006/main">
  <p:tag name="MH" val="20150819162151"/>
  <p:tag name="MH_LIBRARY" val="GRAPHIC"/>
  <p:tag name="MH_ORDER" val="椭圆 2"/>
</p:tagLst>
</file>

<file path=ppt/tags/tag27.xml><?xml version="1.0" encoding="utf-8"?>
<p:tagLst xmlns:p="http://schemas.openxmlformats.org/presentationml/2006/main">
  <p:tag name="MH" val="20150819162151"/>
  <p:tag name="MH_LIBRARY" val="GRAPHIC"/>
  <p:tag name="MH_ORDER" val="文本框 7"/>
</p:tagLst>
</file>

<file path=ppt/tags/tag28.xml><?xml version="1.0" encoding="utf-8"?>
<p:tagLst xmlns:p="http://schemas.openxmlformats.org/presentationml/2006/main">
  <p:tag name="MH" val="20150819162151"/>
  <p:tag name="MH_LIBRARY" val="GRAPHIC"/>
  <p:tag name="MH_ORDER" val="直接连接符 9"/>
</p:tagLst>
</file>

<file path=ppt/tags/tag29.xml><?xml version="1.0" encoding="utf-8"?>
<p:tagLst xmlns:p="http://schemas.openxmlformats.org/presentationml/2006/main">
  <p:tag name="MH" val="20150819162151"/>
  <p:tag name="MH_LIBRARY" val="GRAPHIC"/>
  <p:tag name="MH_ORDER" val="文本框 11"/>
</p:tagLst>
</file>

<file path=ppt/tags/tag3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3"/>
</p:tagLst>
</file>

<file path=ppt/tags/tag30.xml><?xml version="1.0" encoding="utf-8"?>
<p:tagLst xmlns:p="http://schemas.openxmlformats.org/presentationml/2006/main">
  <p:tag name="MH" val="20150819162151"/>
  <p:tag name="MH_LIBRARY" val="GRAPHIC"/>
  <p:tag name="MH_ORDER" val="任意多边形 16"/>
</p:tagLst>
</file>

<file path=ppt/tags/tag31.xml><?xml version="1.0" encoding="utf-8"?>
<p:tagLst xmlns:p="http://schemas.openxmlformats.org/presentationml/2006/main">
  <p:tag name="MH" val="20150819162151"/>
  <p:tag name="MH_LIBRARY" val="GRAPHIC"/>
</p:tagLst>
</file>

<file path=ppt/tags/tag32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33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34.xml><?xml version="1.0" encoding="utf-8"?>
<p:tagLst xmlns:p="http://schemas.openxmlformats.org/presentationml/2006/main">
  <p:tag name="MH" val="20150819161824"/>
  <p:tag name="MH_LIBRARY" val="GRAPHIC"/>
  <p:tag name="MH_ORDER" val="文本框 7"/>
</p:tagLst>
</file>

<file path=ppt/tags/tag35.xml><?xml version="1.0" encoding="utf-8"?>
<p:tagLst xmlns:p="http://schemas.openxmlformats.org/presentationml/2006/main">
  <p:tag name="MH" val="20150819161824"/>
  <p:tag name="MH_LIBRARY" val="GRAPHIC"/>
  <p:tag name="MH_ORDER" val="直接连接符 9"/>
</p:tagLst>
</file>

<file path=ppt/tags/tag36.xml><?xml version="1.0" encoding="utf-8"?>
<p:tagLst xmlns:p="http://schemas.openxmlformats.org/presentationml/2006/main">
  <p:tag name="MH" val="20150819161824"/>
  <p:tag name="MH_LIBRARY" val="GRAPHIC"/>
  <p:tag name="MH_ORDER" val="文本框 11"/>
</p:tagLst>
</file>

<file path=ppt/tags/tag37.xml><?xml version="1.0" encoding="utf-8"?>
<p:tagLst xmlns:p="http://schemas.openxmlformats.org/presentationml/2006/main">
  <p:tag name="MH" val="20150819161824"/>
  <p:tag name="MH_LIBRARY" val="GRAPHIC"/>
  <p:tag name="MH_ORDER" val="任意多边形 16"/>
</p:tagLst>
</file>

<file path=ppt/tags/tag38.xml><?xml version="1.0" encoding="utf-8"?>
<p:tagLst xmlns:p="http://schemas.openxmlformats.org/presentationml/2006/main">
  <p:tag name="MH" val="20150819162151"/>
  <p:tag name="MH_LIBRARY" val="GRAPHIC"/>
  <p:tag name="MH_ORDER" val="任意多边形 5"/>
</p:tagLst>
</file>

<file path=ppt/tags/tag39.xml><?xml version="1.0" encoding="utf-8"?>
<p:tagLst xmlns:p="http://schemas.openxmlformats.org/presentationml/2006/main">
  <p:tag name="MH" val="20150819161824"/>
  <p:tag name="MH_LIBRARY" val="GRAPHIC"/>
</p:tagLst>
</file>

<file path=ppt/tags/tag4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5"/>
</p:tagLst>
</file>

<file path=ppt/tags/tag5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7"/>
</p:tagLst>
</file>

<file path=ppt/tags/tag6.xml><?xml version="1.0" encoding="utf-8"?>
<p:tagLst xmlns:p="http://schemas.openxmlformats.org/presentationml/2006/main">
  <p:tag name="MH" val="20150819161348"/>
  <p:tag name="MH_LIBRARY" val="CONTENTS"/>
  <p:tag name="MH_TYPE" val="OTHERS"/>
  <p:tag name="ID" val="545826"/>
</p:tagLst>
</file>

<file path=ppt/tags/tag7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2"/>
</p:tagLst>
</file>

<file path=ppt/tags/tag8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2"/>
</p:tagLst>
</file>

<file path=ppt/tags/tag9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119A01PPBG">
  <a:themeElements>
    <a:clrScheme name="自定义 364">
      <a:dk1>
        <a:srgbClr val="777777"/>
      </a:dk1>
      <a:lt1>
        <a:sysClr val="window" lastClr="FFFFFF"/>
      </a:lt1>
      <a:dk2>
        <a:srgbClr val="777777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WPS 演示</Application>
  <PresentationFormat>全屏显示(16:9)</PresentationFormat>
  <Paragraphs>100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Wingdings 2</vt:lpstr>
      <vt:lpstr>Calibri</vt:lpstr>
      <vt:lpstr>微软雅黑</vt:lpstr>
      <vt:lpstr>幼圆</vt:lpstr>
      <vt:lpstr>华文中宋</vt:lpstr>
      <vt:lpstr>华文细黑</vt:lpstr>
      <vt:lpstr>Arial Rounded MT Bold</vt:lpstr>
      <vt:lpstr>Arial Black</vt:lpstr>
      <vt:lpstr>华文新魏</vt:lpstr>
      <vt:lpstr>金桥简行楷</vt:lpstr>
      <vt:lpstr>Arial Unicode MS</vt:lpstr>
      <vt:lpstr>Tempus Sans ITC</vt:lpstr>
      <vt:lpstr>自定义设计方案</vt:lpstr>
      <vt:lpstr>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未知用户</dc:creator>
  <cp:lastModifiedBy>林道赟</cp:lastModifiedBy>
  <cp:revision>741</cp:revision>
  <dcterms:created xsi:type="dcterms:W3CDTF">2014-09-23T01:41:00Z</dcterms:created>
  <dcterms:modified xsi:type="dcterms:W3CDTF">2019-09-23T07:57:40Z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