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7"/>
  </p:handoutMasterIdLst>
  <p:sldIdLst>
    <p:sldId id="493" r:id="rId3"/>
    <p:sldId id="770" r:id="rId5"/>
    <p:sldId id="611" r:id="rId6"/>
    <p:sldId id="400" r:id="rId7"/>
    <p:sldId id="612" r:id="rId8"/>
    <p:sldId id="613" r:id="rId9"/>
    <p:sldId id="614" r:id="rId10"/>
    <p:sldId id="671" r:id="rId11"/>
    <p:sldId id="724" r:id="rId12"/>
    <p:sldId id="615" r:id="rId13"/>
    <p:sldId id="616" r:id="rId14"/>
    <p:sldId id="617" r:id="rId15"/>
    <p:sldId id="618" r:id="rId16"/>
    <p:sldId id="619" r:id="rId17"/>
    <p:sldId id="620" r:id="rId18"/>
    <p:sldId id="621" r:id="rId19"/>
    <p:sldId id="622" r:id="rId20"/>
    <p:sldId id="623" r:id="rId21"/>
    <p:sldId id="624" r:id="rId22"/>
    <p:sldId id="625" r:id="rId23"/>
    <p:sldId id="626" r:id="rId24"/>
    <p:sldId id="627" r:id="rId25"/>
    <p:sldId id="628" r:id="rId26"/>
    <p:sldId id="629" r:id="rId27"/>
    <p:sldId id="630" r:id="rId28"/>
    <p:sldId id="631" r:id="rId29"/>
    <p:sldId id="633" r:id="rId30"/>
    <p:sldId id="634" r:id="rId31"/>
    <p:sldId id="635" r:id="rId32"/>
    <p:sldId id="636" r:id="rId33"/>
    <p:sldId id="637" r:id="rId34"/>
    <p:sldId id="638" r:id="rId35"/>
    <p:sldId id="639" r:id="rId36"/>
    <p:sldId id="640" r:id="rId37"/>
    <p:sldId id="641" r:id="rId38"/>
    <p:sldId id="642" r:id="rId39"/>
    <p:sldId id="643" r:id="rId40"/>
    <p:sldId id="644" r:id="rId41"/>
    <p:sldId id="646" r:id="rId42"/>
    <p:sldId id="647" r:id="rId43"/>
    <p:sldId id="648" r:id="rId44"/>
    <p:sldId id="649" r:id="rId45"/>
    <p:sldId id="650" r:id="rId46"/>
    <p:sldId id="700" r:id="rId47"/>
    <p:sldId id="701" r:id="rId48"/>
    <p:sldId id="657" r:id="rId49"/>
    <p:sldId id="661" r:id="rId50"/>
    <p:sldId id="668" r:id="rId51"/>
    <p:sldId id="826" r:id="rId52"/>
    <p:sldId id="831" r:id="rId53"/>
    <p:sldId id="832" r:id="rId54"/>
    <p:sldId id="773" r:id="rId55"/>
    <p:sldId id="723" r:id="rId56"/>
  </p:sldIdLst>
  <p:sldSz cx="9144000" cy="6858000" type="screen4x3"/>
  <p:notesSz cx="6852920" cy="9871075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50000"/>
      </a:spcBef>
      <a:spcAft>
        <a:spcPct val="0"/>
      </a:spcAft>
      <a:buNone/>
      <a:defRPr sz="3600" b="1" i="0" u="none" kern="1200" baseline="0">
        <a:solidFill>
          <a:srgbClr val="FFFF00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521415D9-36F7-43E2-AB2F-B90AF26B5E84}">
      <p14:sectionLst xmlns:p14="http://schemas.microsoft.com/office/powerpoint/2010/main">
        <p14:section name="默认节" id="{7c45b895-3b09-49c6-8f15-98554d1140bd}">
          <p14:sldIdLst>
            <p14:sldId id="611"/>
            <p14:sldId id="400"/>
            <p14:sldId id="612"/>
            <p14:sldId id="613"/>
            <p14:sldId id="614"/>
            <p14:sldId id="671"/>
            <p14:sldId id="724"/>
            <p14:sldId id="615"/>
            <p14:sldId id="616"/>
            <p14:sldId id="617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3"/>
            <p14:sldId id="634"/>
            <p14:sldId id="635"/>
            <p14:sldId id="636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6"/>
            <p14:sldId id="647"/>
            <p14:sldId id="648"/>
            <p14:sldId id="649"/>
            <p14:sldId id="650"/>
            <p14:sldId id="700"/>
            <p14:sldId id="701"/>
            <p14:sldId id="657"/>
            <p14:sldId id="661"/>
            <p14:sldId id="668"/>
            <p14:sldId id="826"/>
            <p14:sldId id="831"/>
            <p14:sldId id="832"/>
            <p14:sldId id="773"/>
            <p14:sldId id="723"/>
            <p14:sldId id="770"/>
            <p14:sldId id="493"/>
          </p14:sldIdLst>
        </p14:section>
        <p14:section name="无标题节" id="{b3ebbd9a-2f0d-4b44-a1d8-25f354e30c9e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" initials="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A21A"/>
    <a:srgbClr val="FFFF00"/>
    <a:srgbClr val="3DDB23"/>
    <a:srgbClr val="31A907"/>
    <a:srgbClr val="660066"/>
    <a:srgbClr val="6600FF"/>
    <a:srgbClr val="FF0000"/>
    <a:srgbClr val="66FFFF"/>
    <a:srgbClr val="33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/>
    <p:restoredTop sz="94711"/>
  </p:normalViewPr>
  <p:slideViewPr>
    <p:cSldViewPr showGuides="1">
      <p:cViewPr>
        <p:scale>
          <a:sx n="66" d="100"/>
          <a:sy n="66" d="100"/>
        </p:scale>
        <p:origin x="-636" y="-90"/>
      </p:cViewPr>
      <p:guideLst>
        <p:guide orient="horz" pos="2369"/>
        <p:guide pos="30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1" Type="http://schemas.openxmlformats.org/officeDocument/2006/relationships/commentAuthors" Target="commentAuthors.xml"/><Relationship Id="rId60" Type="http://schemas.openxmlformats.org/officeDocument/2006/relationships/tableStyles" Target="tableStyles.xml"/><Relationship Id="rId6" Type="http://schemas.openxmlformats.org/officeDocument/2006/relationships/slide" Target="slides/slide3.xml"/><Relationship Id="rId59" Type="http://schemas.openxmlformats.org/officeDocument/2006/relationships/viewProps" Target="viewProps.xml"/><Relationship Id="rId58" Type="http://schemas.openxmlformats.org/officeDocument/2006/relationships/presProps" Target="presProps.xml"/><Relationship Id="rId57" Type="http://schemas.openxmlformats.org/officeDocument/2006/relationships/handoutMaster" Target="handoutMasters/handoutMaster1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7.wmf"/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页眉占位符 39628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937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z="1200" b="0" strike="noStrike" noProof="1"/>
          </a:p>
        </p:txBody>
      </p:sp>
      <p:sp>
        <p:nvSpPr>
          <p:cNvPr id="396291" name="日期占位符 396290"/>
          <p:cNvSpPr>
            <a:spLocks noGrp="1"/>
          </p:cNvSpPr>
          <p:nvPr>
            <p:ph type="dt" sz="quarter" idx="1"/>
          </p:nvPr>
        </p:nvSpPr>
        <p:spPr>
          <a:xfrm>
            <a:off x="3881438" y="0"/>
            <a:ext cx="2970213" cy="4937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zh-CN" altLang="en-US" sz="1200" b="0" strike="noStrike" noProof="1"/>
          </a:p>
        </p:txBody>
      </p:sp>
      <p:sp>
        <p:nvSpPr>
          <p:cNvPr id="396292" name="页脚占位符 396291"/>
          <p:cNvSpPr>
            <a:spLocks noGrp="1"/>
          </p:cNvSpPr>
          <p:nvPr>
            <p:ph type="ftr" sz="quarter" idx="2"/>
          </p:nvPr>
        </p:nvSpPr>
        <p:spPr>
          <a:xfrm>
            <a:off x="0" y="9375775"/>
            <a:ext cx="2970213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sz="1200" b="0" strike="noStrike" noProof="1"/>
          </a:p>
        </p:txBody>
      </p:sp>
      <p:sp>
        <p:nvSpPr>
          <p:cNvPr id="396293" name="灯片编号占位符 396292"/>
          <p:cNvSpPr>
            <a:spLocks noGrp="1"/>
          </p:cNvSpPr>
          <p:nvPr>
            <p:ph type="sldNum" sz="quarter" idx="3"/>
          </p:nvPr>
        </p:nvSpPr>
        <p:spPr>
          <a:xfrm>
            <a:off x="3881438" y="9375775"/>
            <a:ext cx="2970213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en-US" altLang="zh-CN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z="12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页眉占位符 51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937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z="1200" b="0" strike="noStrike" noProof="1"/>
          </a:p>
        </p:txBody>
      </p:sp>
      <p:sp>
        <p:nvSpPr>
          <p:cNvPr id="5123" name="日期占位符 5122"/>
          <p:cNvSpPr>
            <a:spLocks noGrp="1"/>
          </p:cNvSpPr>
          <p:nvPr>
            <p:ph type="dt" idx="1"/>
          </p:nvPr>
        </p:nvSpPr>
        <p:spPr>
          <a:xfrm>
            <a:off x="3881438" y="0"/>
            <a:ext cx="2970213" cy="4937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zh-CN" altLang="en-US" sz="1200" b="0" strike="noStrike" noProof="1"/>
          </a:p>
        </p:txBody>
      </p:sp>
      <p:sp>
        <p:nvSpPr>
          <p:cNvPr id="10244" name="幻灯片图像占位符 5123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58850" y="739775"/>
            <a:ext cx="4937125" cy="37020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245" name="文本占位符 5124"/>
          <p:cNvSpPr>
            <a:spLocks noGrp="1"/>
          </p:cNvSpPr>
          <p:nvPr>
            <p:ph type="body" sz="quarter"/>
          </p:nvPr>
        </p:nvSpPr>
        <p:spPr>
          <a:xfrm>
            <a:off x="685800" y="4689475"/>
            <a:ext cx="5481638" cy="4441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126" name="页脚占位符 5125"/>
          <p:cNvSpPr>
            <a:spLocks noGrp="1"/>
          </p:cNvSpPr>
          <p:nvPr>
            <p:ph type="ftr" sz="quarter" idx="4"/>
          </p:nvPr>
        </p:nvSpPr>
        <p:spPr>
          <a:xfrm>
            <a:off x="0" y="9375775"/>
            <a:ext cx="2970213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sz="1200" b="0" strike="noStrike" noProof="1"/>
          </a:p>
        </p:txBody>
      </p:sp>
      <p:sp>
        <p:nvSpPr>
          <p:cNvPr id="5127" name="灯片编号占位符 5126"/>
          <p:cNvSpPr>
            <a:spLocks noGrp="1"/>
          </p:cNvSpPr>
          <p:nvPr>
            <p:ph type="sldNum" sz="quarter" idx="5"/>
          </p:nvPr>
        </p:nvSpPr>
        <p:spPr>
          <a:xfrm>
            <a:off x="3881438" y="9375775"/>
            <a:ext cx="2970213" cy="49371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en-US" altLang="zh-CN" sz="1200" b="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z="1200" b="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幻灯片图像占位符 80486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04867" name="文本占位符 80486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b="0" dirty="0"/>
            </a:fld>
            <a:endParaRPr lang="zh-CN" sz="1200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765600" y="2332038"/>
            <a:ext cx="1612800" cy="1736725"/>
          </a:xfrm>
        </p:spPr>
        <p:txBody>
          <a:bodyPr wrap="square">
            <a:normAutofit/>
          </a:bodyPr>
          <a:lstStyle>
            <a:lvl1pPr>
              <a:defRPr sz="5400"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编辑标题</a:t>
            </a:r>
            <a:endParaRPr lang="zh-CN" alt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60000" y="4089400"/>
            <a:ext cx="3024000" cy="396875"/>
          </a:xfrm>
        </p:spPr>
        <p:txBody>
          <a:bodyPr wrap="square">
            <a:normAutofit/>
          </a:bodyPr>
          <a:lstStyle>
            <a:lvl1pPr marL="0" indent="0" algn="ctr">
              <a:buFontTx/>
              <a:buNone/>
              <a:defRPr sz="2000">
                <a:solidFill>
                  <a:srgbClr val="96D0B8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en-US" noProof="0" dirty="0" smtClean="0">
                <a:sym typeface="Arial" panose="020B0604020202020204" pitchFamily="34" charset="0"/>
              </a:rPr>
              <a:t>添加副标题</a:t>
            </a:r>
            <a:endParaRPr lang="zh-CN" alt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2052" name="Line 4" descr="#wm#_41_01_*Z"/>
          <p:cNvSpPr>
            <a:spLocks noChangeShapeType="1"/>
          </p:cNvSpPr>
          <p:nvPr/>
        </p:nvSpPr>
        <p:spPr bwMode="auto">
          <a:xfrm>
            <a:off x="3060700" y="4090988"/>
            <a:ext cx="3024188" cy="0"/>
          </a:xfrm>
          <a:prstGeom prst="line">
            <a:avLst/>
          </a:prstGeom>
          <a:noFill/>
          <a:ln w="19050" cap="flat" cmpd="sng">
            <a:solidFill>
              <a:srgbClr val="96D0B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 fontScale="25000" lnSpcReduction="20000"/>
          </a:bodyPr>
          <a:lstStyle/>
          <a:p>
            <a:endParaRPr lang="zh-CN" altLang="en-US"/>
          </a:p>
        </p:txBody>
      </p:sp>
      <p:sp>
        <p:nvSpPr>
          <p:cNvPr id="2053" name="Line 5" descr="#wm#_41_01_*Z"/>
          <p:cNvSpPr>
            <a:spLocks noChangeShapeType="1"/>
          </p:cNvSpPr>
          <p:nvPr/>
        </p:nvSpPr>
        <p:spPr bwMode="auto">
          <a:xfrm>
            <a:off x="3060700" y="4486275"/>
            <a:ext cx="3024188" cy="1588"/>
          </a:xfrm>
          <a:prstGeom prst="line">
            <a:avLst/>
          </a:prstGeom>
          <a:noFill/>
          <a:ln w="19050" cap="flat" cmpd="sng">
            <a:solidFill>
              <a:srgbClr val="96D0B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 fontScale="25000" lnSpcReduction="20000"/>
          </a:bodyPr>
          <a:lstStyle/>
          <a:p>
            <a:endParaRPr lang="zh-CN" altLang="en-US"/>
          </a:p>
        </p:txBody>
      </p:sp>
      <p:sp>
        <p:nvSpPr>
          <p:cNvPr id="2054" name="Line 6" descr="#wm#_41_01_*Z"/>
          <p:cNvSpPr>
            <a:spLocks noChangeShapeType="1"/>
          </p:cNvSpPr>
          <p:nvPr/>
        </p:nvSpPr>
        <p:spPr bwMode="auto">
          <a:xfrm>
            <a:off x="3060700" y="2303463"/>
            <a:ext cx="3024188" cy="1587"/>
          </a:xfrm>
          <a:prstGeom prst="line">
            <a:avLst/>
          </a:prstGeom>
          <a:noFill/>
          <a:ln w="19050" cap="flat" cmpd="sng">
            <a:solidFill>
              <a:srgbClr val="96D0B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1092529"/>
            <a:ext cx="7887600" cy="490450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322800" y="2836800"/>
            <a:ext cx="2628000" cy="1753200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75D134FA-8529-4F44-A0D6-2FF13076CAD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8155D8B-83CE-4EA9-87FE-F833E9B7CC1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8" descr="logo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31113" y="92075"/>
            <a:ext cx="1087437" cy="396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426024"/>
            <a:ext cx="9144000" cy="432000"/>
          </a:xfrm>
          <a:prstGeom prst="rect">
            <a:avLst/>
          </a:prstGeom>
          <a:gradFill flip="none" rotWithShape="1">
            <a:gsLst>
              <a:gs pos="100000">
                <a:srgbClr val="F8FAF4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8" name="Picture 2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F"/>
              </a:clrFrom>
              <a:clrTo>
                <a:srgbClr val="FE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7000" y="93663"/>
            <a:ext cx="434975" cy="4683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2600" y="1214422"/>
            <a:ext cx="7200000" cy="4357719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cxnSp>
        <p:nvCxnSpPr>
          <p:cNvPr id="3080" name="直接连接符 11"/>
          <p:cNvCxnSpPr/>
          <p:nvPr userDrawn="1"/>
        </p:nvCxnSpPr>
        <p:spPr>
          <a:xfrm>
            <a:off x="0" y="641350"/>
            <a:ext cx="9144000" cy="1588"/>
          </a:xfrm>
          <a:prstGeom prst="line">
            <a:avLst/>
          </a:prstGeom>
          <a:ln w="57150" cap="flat" cmpd="thinThick">
            <a:solidFill>
              <a:srgbClr val="92D05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9" name="副标题 2"/>
          <p:cNvSpPr>
            <a:spLocks noGrp="1"/>
          </p:cNvSpPr>
          <p:nvPr>
            <p:ph type="subTitle" idx="13"/>
          </p:nvPr>
        </p:nvSpPr>
        <p:spPr>
          <a:xfrm>
            <a:off x="714160" y="107039"/>
            <a:ext cx="3489276" cy="57148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zh-CN" altLang="en-US" dirty="0"/>
          </a:p>
        </p:txBody>
      </p:sp>
      <p:grpSp>
        <p:nvGrpSpPr>
          <p:cNvPr id="10" name="组合 109"/>
          <p:cNvGrpSpPr/>
          <p:nvPr/>
        </p:nvGrpSpPr>
        <p:grpSpPr bwMode="auto">
          <a:xfrm flipH="1">
            <a:off x="631057" y="141245"/>
            <a:ext cx="2154992" cy="428625"/>
            <a:chOff x="5643570" y="71438"/>
            <a:chExt cx="1785950" cy="428604"/>
          </a:xfrm>
          <a:solidFill>
            <a:srgbClr val="A9DA74"/>
          </a:solidFill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1" name="矩形 10"/>
            <p:cNvSpPr/>
            <p:nvPr/>
          </p:nvSpPr>
          <p:spPr>
            <a:xfrm>
              <a:off x="6000760" y="71438"/>
              <a:ext cx="1428760" cy="428604"/>
            </a:xfrm>
            <a:prstGeom prst="rect">
              <a:avLst/>
            </a:prstGeom>
            <a:grpFill/>
            <a:ln w="12700"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929322" y="142872"/>
              <a:ext cx="1428760" cy="357170"/>
            </a:xfrm>
            <a:prstGeom prst="rect">
              <a:avLst/>
            </a:prstGeom>
            <a:grpFill/>
            <a:ln w="12700"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857884" y="214306"/>
              <a:ext cx="1428760" cy="285736"/>
            </a:xfrm>
            <a:prstGeom prst="rect">
              <a:avLst/>
            </a:prstGeom>
            <a:grpFill/>
            <a:ln w="12700"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786446" y="285740"/>
              <a:ext cx="1428760" cy="214302"/>
            </a:xfrm>
            <a:prstGeom prst="rect">
              <a:avLst/>
            </a:prstGeom>
            <a:grpFill/>
            <a:ln w="12700"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715008" y="357174"/>
              <a:ext cx="1428760" cy="142868"/>
            </a:xfrm>
            <a:prstGeom prst="rect">
              <a:avLst/>
            </a:prstGeom>
            <a:grpFill/>
            <a:ln w="12700"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643570" y="428608"/>
              <a:ext cx="1428760" cy="71434"/>
            </a:xfrm>
            <a:prstGeom prst="rect">
              <a:avLst/>
            </a:prstGeom>
            <a:grpFill/>
            <a:ln w="12700"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769113" y="484394"/>
            <a:ext cx="4150800" cy="5184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69113" y="1026042"/>
            <a:ext cx="4150800" cy="51804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/>
            </a:lvl1pPr>
            <a:lvl2pPr marL="457200" indent="0">
              <a:buFont typeface="Arial" panose="020B0604020202020204" pitchFamily="34" charset="0"/>
              <a:buNone/>
              <a:defRPr sz="20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76156" y="2786537"/>
            <a:ext cx="5334431" cy="1419703"/>
          </a:xfrm>
        </p:spPr>
        <p:txBody>
          <a:bodyPr anchor="ctr" anchorCtr="0"/>
          <a:lstStyle>
            <a:lvl1pPr algn="l"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grpSp>
        <p:nvGrpSpPr>
          <p:cNvPr id="4" name="Group 3" descr="#wm#_41_07_*Z"/>
          <p:cNvGrpSpPr/>
          <p:nvPr>
            <p:custDataLst>
              <p:tags r:id="rId2"/>
            </p:custDataLst>
          </p:nvPr>
        </p:nvGrpSpPr>
        <p:grpSpPr bwMode="auto">
          <a:xfrm>
            <a:off x="1790700" y="3000375"/>
            <a:ext cx="1193800" cy="857250"/>
            <a:chOff x="0" y="0"/>
            <a:chExt cx="1880" cy="1352"/>
          </a:xfrm>
        </p:grpSpPr>
        <p:sp>
          <p:nvSpPr>
            <p:cNvPr id="5" name="AutoShape 4" descr="#wm#_41_07_*Z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 rot="900000">
              <a:off x="172" y="0"/>
              <a:ext cx="1709" cy="1353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/>
            </a:p>
          </p:txBody>
        </p:sp>
        <p:sp>
          <p:nvSpPr>
            <p:cNvPr id="6" name="AutoShape 5" descr="#wm#_41_07_*Z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9800000">
              <a:off x="0" y="0"/>
              <a:ext cx="1709" cy="1353"/>
            </a:xfrm>
            <a:prstGeom prst="triangle">
              <a:avLst>
                <a:gd name="adj" fmla="val 50000"/>
              </a:avLst>
            </a:prstGeom>
            <a:solidFill>
              <a:srgbClr val="96D0B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norm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zh-CN" sz="2000">
                <a:solidFill>
                  <a:schemeClr val="bg1"/>
                </a:solidFill>
              </a:endParaRPr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2135457"/>
            <a:ext cx="3867150" cy="38192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135457"/>
            <a:ext cx="3867150" cy="38192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1025910"/>
            <a:ext cx="7886700" cy="102161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2038000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861912"/>
            <a:ext cx="3868737" cy="30593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2038000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861912"/>
            <a:ext cx="3887788" cy="30593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060000" y="2332038"/>
            <a:ext cx="3024000" cy="1736725"/>
          </a:xfrm>
        </p:spPr>
        <p:txBody>
          <a:bodyPr wrap="square">
            <a:normAutofit/>
          </a:bodyPr>
          <a:lstStyle>
            <a:lvl1pPr>
              <a:defRPr sz="5400"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编辑标题</a:t>
            </a:r>
            <a:endParaRPr lang="zh-CN" alt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60000" y="4089400"/>
            <a:ext cx="3024000" cy="396875"/>
          </a:xfrm>
        </p:spPr>
        <p:txBody>
          <a:bodyPr wrap="square">
            <a:normAutofit/>
          </a:bodyPr>
          <a:lstStyle>
            <a:lvl1pPr marL="0" indent="0" algn="ctr">
              <a:buFontTx/>
              <a:buNone/>
              <a:defRPr sz="2000">
                <a:solidFill>
                  <a:srgbClr val="96D0B8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en-US" noProof="0" dirty="0" smtClean="0">
                <a:sym typeface="Arial" panose="020B0604020202020204" pitchFamily="34" charset="0"/>
              </a:rPr>
              <a:t>添加副标题</a:t>
            </a:r>
            <a:endParaRPr lang="zh-CN" alt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5" name="Line 4" descr="#wm#_41_01_*Z"/>
          <p:cNvSpPr>
            <a:spLocks noChangeShapeType="1"/>
          </p:cNvSpPr>
          <p:nvPr/>
        </p:nvSpPr>
        <p:spPr bwMode="auto">
          <a:xfrm>
            <a:off x="3060700" y="4090988"/>
            <a:ext cx="3024188" cy="0"/>
          </a:xfrm>
          <a:prstGeom prst="line">
            <a:avLst/>
          </a:prstGeom>
          <a:noFill/>
          <a:ln w="19050" cap="flat" cmpd="sng">
            <a:solidFill>
              <a:srgbClr val="96D0B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 fontScale="25000" lnSpcReduction="20000"/>
          </a:bodyPr>
          <a:lstStyle/>
          <a:p>
            <a:endParaRPr lang="zh-CN" altLang="en-US"/>
          </a:p>
        </p:txBody>
      </p:sp>
      <p:sp>
        <p:nvSpPr>
          <p:cNvPr id="6" name="Line 5" descr="#wm#_41_01_*Z"/>
          <p:cNvSpPr>
            <a:spLocks noChangeShapeType="1"/>
          </p:cNvSpPr>
          <p:nvPr/>
        </p:nvSpPr>
        <p:spPr bwMode="auto">
          <a:xfrm>
            <a:off x="3060700" y="4486275"/>
            <a:ext cx="3024188" cy="1588"/>
          </a:xfrm>
          <a:prstGeom prst="line">
            <a:avLst/>
          </a:prstGeom>
          <a:noFill/>
          <a:ln w="19050" cap="flat" cmpd="sng">
            <a:solidFill>
              <a:srgbClr val="96D0B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 fontScale="25000" lnSpcReduction="20000"/>
          </a:bodyPr>
          <a:lstStyle/>
          <a:p>
            <a:endParaRPr lang="zh-CN" altLang="en-US"/>
          </a:p>
        </p:txBody>
      </p:sp>
      <p:sp>
        <p:nvSpPr>
          <p:cNvPr id="7" name="Line 6" descr="#wm#_41_01_*Z"/>
          <p:cNvSpPr>
            <a:spLocks noChangeShapeType="1"/>
          </p:cNvSpPr>
          <p:nvPr/>
        </p:nvSpPr>
        <p:spPr bwMode="auto">
          <a:xfrm>
            <a:off x="3060700" y="2303463"/>
            <a:ext cx="3024188" cy="1587"/>
          </a:xfrm>
          <a:prstGeom prst="line">
            <a:avLst/>
          </a:prstGeom>
          <a:noFill/>
          <a:ln w="19050" cap="flat" cmpd="sng">
            <a:solidFill>
              <a:srgbClr val="96D0B8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711200"/>
            <a:ext cx="3196800" cy="1600200"/>
          </a:xfrm>
          <a:solidFill>
            <a:schemeClr val="bg2"/>
          </a:solidFill>
        </p:spPr>
        <p:txBody>
          <a:bodyPr anchor="t" anchorCtr="0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单击此处编辑标题</a:t>
            </a:r>
            <a:endParaRPr lang="zh-CN" altLang="en-US" dirty="0"/>
          </a:p>
        </p:txBody>
      </p:sp>
      <p:sp>
        <p:nvSpPr>
          <p:cNvPr id="9" name="图片占位符 2"/>
          <p:cNvSpPr>
            <a:spLocks noGrp="1"/>
          </p:cNvSpPr>
          <p:nvPr>
            <p:ph type="pic" idx="1"/>
          </p:nvPr>
        </p:nvSpPr>
        <p:spPr>
          <a:xfrm>
            <a:off x="4014391" y="733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841248"/>
            <a:ext cx="1371600" cy="5284914"/>
          </a:xfrm>
        </p:spPr>
        <p:txBody>
          <a:bodyPr vert="eaVert">
            <a:normAutofit/>
          </a:bodyPr>
          <a:lstStyle>
            <a:lvl1pPr>
              <a:defRPr sz="32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841248"/>
            <a:ext cx="6019800" cy="5284915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5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#wm#_41_02_*Z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30" b="73761"/>
          <a:stretch>
            <a:fillRect/>
          </a:stretch>
        </p:blipFill>
        <p:spPr bwMode="auto">
          <a:xfrm>
            <a:off x="7372350" y="0"/>
            <a:ext cx="1768475" cy="138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" name="Picture 3" descr="#wm#_41_02_*Z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74" r="50069"/>
          <a:stretch>
            <a:fillRect/>
          </a:stretch>
        </p:blipFill>
        <p:spPr bwMode="auto">
          <a:xfrm>
            <a:off x="1588" y="5400675"/>
            <a:ext cx="2293937" cy="145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133856"/>
            <a:ext cx="7886700" cy="908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zh-CN" smtClean="0"/>
              <a:t>单击此处编辑母版标题样式</a:t>
            </a:r>
            <a:endParaRPr lang="zh-CN" altLang="zh-CN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224665"/>
            <a:ext cx="7886700" cy="361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zh-CN" dirty="0" smtClean="0"/>
              <a:t>单击此处编辑母版文本样式</a:t>
            </a:r>
            <a:endParaRPr lang="zh-CN" altLang="zh-CN" dirty="0" smtClean="0"/>
          </a:p>
          <a:p>
            <a:pPr lvl="1"/>
            <a:r>
              <a:rPr lang="zh-CN" altLang="zh-CN" dirty="0" smtClean="0"/>
              <a:t>第二级</a:t>
            </a:r>
            <a:endParaRPr lang="zh-CN" altLang="zh-CN" dirty="0" smtClean="0"/>
          </a:p>
          <a:p>
            <a:pPr lvl="2"/>
            <a:r>
              <a:rPr lang="zh-CN" altLang="zh-CN" dirty="0" smtClean="0"/>
              <a:t>第三级</a:t>
            </a:r>
            <a:endParaRPr lang="zh-CN" altLang="zh-CN" dirty="0" smtClean="0"/>
          </a:p>
          <a:p>
            <a:pPr lvl="3"/>
            <a:r>
              <a:rPr lang="zh-CN" altLang="zh-CN" dirty="0" smtClean="0"/>
              <a:t>第四级</a:t>
            </a:r>
            <a:endParaRPr lang="zh-CN" altLang="zh-CN" dirty="0" smtClean="0"/>
          </a:p>
          <a:p>
            <a:pPr lvl="4"/>
            <a:r>
              <a:rPr lang="zh-CN" altLang="zh-CN" dirty="0" smtClean="0"/>
              <a:t>第五级</a:t>
            </a:r>
            <a:endParaRPr lang="zh-CN" altLang="zh-CN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5EE3-CD17-4807-8283-21E5276B8A0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A0DE7-C8BE-472A-9299-8C142B2E618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96D0B8"/>
          </a:solidFill>
          <a:latin typeface="Arial" panose="020B0604020202020204" pitchFamily="34" charset="0"/>
          <a:ea typeface="黑体" panose="02010609060101010101" pitchFamily="49" charset="-122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6D0B8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6D0B8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6D0B8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6D0B8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6D0B8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6D0B8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6D0B8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6D0B8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4.xml"/><Relationship Id="rId1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5.wav"/><Relationship Id="rId1" Type="http://schemas.openxmlformats.org/officeDocument/2006/relationships/audio" Target="../media/audio4.wav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audio" Target="../media/audio4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5.wav"/><Relationship Id="rId1" Type="http://schemas.openxmlformats.org/officeDocument/2006/relationships/audio" Target="../media/audio4.wav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3.wav"/><Relationship Id="rId1" Type="http://schemas.openxmlformats.org/officeDocument/2006/relationships/audio" Target="../media/audio4.wav"/></Relationships>
</file>

<file path=ppt/slides/_rels/slide4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6.wav"/><Relationship Id="rId2" Type="http://schemas.openxmlformats.org/officeDocument/2006/relationships/hyperlink" Target="../&#22278;&#30340;&#38754;&#31215;.swf" TargetMode="External"/><Relationship Id="rId1" Type="http://schemas.openxmlformats.org/officeDocument/2006/relationships/audio" Target="../media/audio4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image" Target="../media/image15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1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image" Target="../media/image16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2" Type="http://schemas.openxmlformats.org/officeDocument/2006/relationships/image" Target="../media/image7.wmf"/><Relationship Id="rId1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audio" Target="../media/audio1.wav"/><Relationship Id="rId8" Type="http://schemas.openxmlformats.org/officeDocument/2006/relationships/image" Target="../media/image7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8.wmf"/><Relationship Id="rId11" Type="http://schemas.openxmlformats.org/officeDocument/2006/relationships/vmlDrawing" Target="../drawings/vmlDrawing3.vml"/><Relationship Id="rId10" Type="http://schemas.openxmlformats.org/officeDocument/2006/relationships/slideLayout" Target="../slideLayouts/slideLayout7.xml"/><Relationship Id="rId1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3" name="矩形 803842"/>
          <p:cNvSpPr/>
          <p:nvPr/>
        </p:nvSpPr>
        <p:spPr>
          <a:xfrm>
            <a:off x="2195195" y="2491740"/>
            <a:ext cx="49688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21385" y="2084705"/>
            <a:ext cx="7578090" cy="184404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zh-CN" altLang="zh-CN" sz="1150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</a:rPr>
              <a:t>圆柱的体积</a:t>
            </a:r>
            <a:endParaRPr lang="zh-CN" altLang="zh-CN" sz="11500">
              <a:ln w="25400">
                <a:solidFill>
                  <a:srgbClr val="861E1D">
                    <a:alpha val="94000"/>
                  </a:srgbClr>
                </a:solidFill>
                <a:prstDash val="solid"/>
              </a:ln>
              <a:gradFill>
                <a:gsLst>
                  <a:gs pos="0">
                    <a:srgbClr val="FFF9BB"/>
                  </a:gs>
                  <a:gs pos="64000">
                    <a:srgbClr val="FCE95F"/>
                  </a:gs>
                  <a:gs pos="100000">
                    <a:srgbClr val="F8AD1C"/>
                  </a:gs>
                </a:gsLst>
                <a:lin ang="5400000"/>
              </a:gradFill>
              <a:effectLst>
                <a:outerShdw blurRad="177800" dist="12700" dir="10200000" sx="102000" sy="102000" algn="bl" rotWithShape="0">
                  <a:srgbClr val="480F08"/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46275" y="3928745"/>
            <a:ext cx="525145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altLang="zh-CN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CN" altLang="zh-CN">
                <a:solidFill>
                  <a:schemeClr val="accent2"/>
                </a:solidFill>
              </a:rPr>
              <a:t>大竹县蒲包乡中心小学      郑丽芳</a:t>
            </a:r>
            <a:endParaRPr lang="zh-CN" altLang="zh-CN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3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3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0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5121"/>
          <p:cNvGrpSpPr/>
          <p:nvPr/>
        </p:nvGrpSpPr>
        <p:grpSpPr>
          <a:xfrm>
            <a:off x="2817813" y="3925888"/>
            <a:ext cx="2895600" cy="1514475"/>
            <a:chOff x="0" y="0"/>
            <a:chExt cx="1824" cy="954"/>
          </a:xfrm>
        </p:grpSpPr>
        <p:sp>
          <p:nvSpPr>
            <p:cNvPr id="5123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4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8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9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5132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3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6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7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6145"/>
          <p:cNvGrpSpPr/>
          <p:nvPr/>
        </p:nvGrpSpPr>
        <p:grpSpPr>
          <a:xfrm>
            <a:off x="2817813" y="3925888"/>
            <a:ext cx="2895600" cy="1514475"/>
            <a:chOff x="0" y="0"/>
            <a:chExt cx="1824" cy="954"/>
          </a:xfrm>
        </p:grpSpPr>
        <p:sp>
          <p:nvSpPr>
            <p:cNvPr id="6147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6148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0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1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2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3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6156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7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9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1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2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椭圆 7169"/>
          <p:cNvSpPr/>
          <p:nvPr/>
        </p:nvSpPr>
        <p:spPr>
          <a:xfrm>
            <a:off x="2895600" y="3962400"/>
            <a:ext cx="2819400" cy="1447800"/>
          </a:xfrm>
          <a:prstGeom prst="ellipse">
            <a:avLst/>
          </a:prstGeom>
          <a:solidFill>
            <a:srgbClr val="009900">
              <a:alpha val="50000"/>
            </a:srgbClr>
          </a:soli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171" name="组合 7170"/>
          <p:cNvGrpSpPr/>
          <p:nvPr/>
        </p:nvGrpSpPr>
        <p:grpSpPr>
          <a:xfrm>
            <a:off x="2817813" y="3733800"/>
            <a:ext cx="2895600" cy="1514475"/>
            <a:chOff x="0" y="0"/>
            <a:chExt cx="1824" cy="954"/>
          </a:xfrm>
        </p:grpSpPr>
        <p:sp>
          <p:nvSpPr>
            <p:cNvPr id="7172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3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4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5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6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7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0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7181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2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3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4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5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6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7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椭圆 8193"/>
          <p:cNvSpPr/>
          <p:nvPr/>
        </p:nvSpPr>
        <p:spPr>
          <a:xfrm>
            <a:off x="2895600" y="3962400"/>
            <a:ext cx="2819400" cy="1447800"/>
          </a:xfrm>
          <a:prstGeom prst="ellipse">
            <a:avLst/>
          </a:prstGeom>
          <a:solidFill>
            <a:srgbClr val="009900">
              <a:alpha val="50000"/>
            </a:srgbClr>
          </a:soli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195" name="组合 8194"/>
          <p:cNvGrpSpPr/>
          <p:nvPr/>
        </p:nvGrpSpPr>
        <p:grpSpPr>
          <a:xfrm>
            <a:off x="2817813" y="3505200"/>
            <a:ext cx="2895600" cy="1514475"/>
            <a:chOff x="0" y="0"/>
            <a:chExt cx="1824" cy="954"/>
          </a:xfrm>
        </p:grpSpPr>
        <p:sp>
          <p:nvSpPr>
            <p:cNvPr id="8196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8197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8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2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3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4" name="未知"/>
            <p:cNvSpPr/>
            <p:nvPr/>
          </p:nvSpPr>
          <p:spPr>
            <a:xfrm>
              <a:off x="912" y="36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8205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9217"/>
          <p:cNvGrpSpPr/>
          <p:nvPr/>
        </p:nvGrpSpPr>
        <p:grpSpPr>
          <a:xfrm>
            <a:off x="2817813" y="3286125"/>
            <a:ext cx="2895600" cy="1514475"/>
            <a:chOff x="0" y="0"/>
            <a:chExt cx="1824" cy="954"/>
          </a:xfrm>
        </p:grpSpPr>
        <p:sp>
          <p:nvSpPr>
            <p:cNvPr id="9219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2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9223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4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5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6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9228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0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3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4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344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0241"/>
          <p:cNvGrpSpPr/>
          <p:nvPr/>
        </p:nvGrpSpPr>
        <p:grpSpPr>
          <a:xfrm>
            <a:off x="2817813" y="3048000"/>
            <a:ext cx="2895600" cy="1514475"/>
            <a:chOff x="0" y="0"/>
            <a:chExt cx="1824" cy="954"/>
          </a:xfrm>
        </p:grpSpPr>
        <p:sp>
          <p:nvSpPr>
            <p:cNvPr id="10243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5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7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8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9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0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1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10252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3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4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5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6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18018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11265"/>
          <p:cNvGrpSpPr/>
          <p:nvPr/>
        </p:nvGrpSpPr>
        <p:grpSpPr>
          <a:xfrm>
            <a:off x="2817813" y="2752725"/>
            <a:ext cx="2895600" cy="1514475"/>
            <a:chOff x="0" y="0"/>
            <a:chExt cx="1824" cy="954"/>
          </a:xfrm>
        </p:grpSpPr>
        <p:sp>
          <p:nvSpPr>
            <p:cNvPr id="11267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8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9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0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1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2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4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11276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7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9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0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1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82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3733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组合 12289"/>
          <p:cNvGrpSpPr/>
          <p:nvPr/>
        </p:nvGrpSpPr>
        <p:grpSpPr>
          <a:xfrm>
            <a:off x="2817813" y="2474913"/>
            <a:ext cx="2895600" cy="1514475"/>
            <a:chOff x="0" y="0"/>
            <a:chExt cx="1824" cy="954"/>
          </a:xfrm>
        </p:grpSpPr>
        <p:sp>
          <p:nvSpPr>
            <p:cNvPr id="12291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2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3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4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5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6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7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8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99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12300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1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2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3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4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5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6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2894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13313"/>
          <p:cNvGrpSpPr/>
          <p:nvPr/>
        </p:nvGrpSpPr>
        <p:grpSpPr>
          <a:xfrm>
            <a:off x="2778443" y="2209800"/>
            <a:ext cx="2895600" cy="1514475"/>
            <a:chOff x="0" y="0"/>
            <a:chExt cx="1824" cy="954"/>
          </a:xfrm>
        </p:grpSpPr>
        <p:sp>
          <p:nvSpPr>
            <p:cNvPr id="13315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6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7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8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9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0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1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13324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402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14337"/>
          <p:cNvGrpSpPr/>
          <p:nvPr/>
        </p:nvGrpSpPr>
        <p:grpSpPr>
          <a:xfrm>
            <a:off x="2817813" y="1981200"/>
            <a:ext cx="2895600" cy="1514475"/>
            <a:chOff x="0" y="0"/>
            <a:chExt cx="1824" cy="954"/>
          </a:xfrm>
        </p:grpSpPr>
        <p:sp>
          <p:nvSpPr>
            <p:cNvPr id="14339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0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1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2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3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4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5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6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7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14348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9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1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2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14353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4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391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4" name="组合 7173"/>
          <p:cNvGrpSpPr/>
          <p:nvPr/>
        </p:nvGrpSpPr>
        <p:grpSpPr>
          <a:xfrm>
            <a:off x="989965" y="431800"/>
            <a:ext cx="1786890" cy="3416300"/>
            <a:chOff x="529" y="-25"/>
            <a:chExt cx="1180" cy="1006"/>
          </a:xfrm>
          <a:solidFill>
            <a:schemeClr val="accent5"/>
          </a:solidFill>
        </p:grpSpPr>
        <p:sp>
          <p:nvSpPr>
            <p:cNvPr id="7175" name="立方体 7174"/>
            <p:cNvSpPr/>
            <p:nvPr/>
          </p:nvSpPr>
          <p:spPr>
            <a:xfrm>
              <a:off x="529" y="-25"/>
              <a:ext cx="1180" cy="985"/>
            </a:xfrm>
            <a:prstGeom prst="cube">
              <a:avLst>
                <a:gd name="adj" fmla="val 31458"/>
              </a:avLst>
            </a:prstGeom>
            <a:grpFill/>
            <a:ln w="28575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6" name="直接连接符 7175"/>
            <p:cNvSpPr/>
            <p:nvPr/>
          </p:nvSpPr>
          <p:spPr>
            <a:xfrm flipH="1">
              <a:off x="858" y="11"/>
              <a:ext cx="4" cy="769"/>
            </a:xfrm>
            <a:prstGeom prst="line">
              <a:avLst/>
            </a:prstGeom>
            <a:grpFill/>
            <a:ln w="9525" cap="rnd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7177" name="直接连接符 7176"/>
            <p:cNvSpPr/>
            <p:nvPr/>
          </p:nvSpPr>
          <p:spPr>
            <a:xfrm flipH="1">
              <a:off x="837" y="784"/>
              <a:ext cx="864" cy="0"/>
            </a:xfrm>
            <a:prstGeom prst="line">
              <a:avLst/>
            </a:prstGeom>
            <a:grpFill/>
            <a:ln w="9525" cap="rnd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7178" name="直接连接符 7177"/>
            <p:cNvSpPr/>
            <p:nvPr/>
          </p:nvSpPr>
          <p:spPr>
            <a:xfrm rot="780000" flipH="1">
              <a:off x="555" y="777"/>
              <a:ext cx="250" cy="204"/>
            </a:xfrm>
            <a:prstGeom prst="line">
              <a:avLst/>
            </a:prstGeom>
            <a:grpFill/>
            <a:ln w="9525" cap="rnd" cmpd="sng">
              <a:solidFill>
                <a:schemeClr val="bg2"/>
              </a:solidFill>
              <a:prstDash val="sysDot"/>
              <a:headEnd type="none" w="med" len="med"/>
              <a:tailEnd type="none" w="med" len="med"/>
            </a:ln>
          </p:spPr>
        </p:sp>
      </p:grpSp>
      <p:grpSp>
        <p:nvGrpSpPr>
          <p:cNvPr id="7179" name="组合 7178"/>
          <p:cNvGrpSpPr/>
          <p:nvPr/>
        </p:nvGrpSpPr>
        <p:grpSpPr>
          <a:xfrm>
            <a:off x="5374640" y="680085"/>
            <a:ext cx="2331720" cy="2460625"/>
            <a:chOff x="0" y="0"/>
            <a:chExt cx="1898" cy="1889"/>
          </a:xfrm>
          <a:solidFill>
            <a:schemeClr val="accent5">
              <a:lumMod val="90000"/>
            </a:schemeClr>
          </a:solidFill>
        </p:grpSpPr>
        <p:sp>
          <p:nvSpPr>
            <p:cNvPr id="7180" name="立方体 7179"/>
            <p:cNvSpPr/>
            <p:nvPr/>
          </p:nvSpPr>
          <p:spPr>
            <a:xfrm>
              <a:off x="0" y="0"/>
              <a:ext cx="1889" cy="1889"/>
            </a:xfrm>
            <a:prstGeom prst="cube">
              <a:avLst>
                <a:gd name="adj" fmla="val 26593"/>
              </a:avLst>
            </a:prstGeom>
            <a:grpFill/>
            <a:ln w="38100" cap="flat" cmpd="sng">
              <a:solidFill>
                <a:schemeClr val="bg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181" name="组合 7180"/>
            <p:cNvGrpSpPr/>
            <p:nvPr/>
          </p:nvGrpSpPr>
          <p:grpSpPr>
            <a:xfrm>
              <a:off x="0" y="0"/>
              <a:ext cx="1898" cy="1889"/>
              <a:chOff x="0" y="0"/>
              <a:chExt cx="1898" cy="1889"/>
            </a:xfrm>
            <a:grpFill/>
          </p:grpSpPr>
          <p:sp>
            <p:nvSpPr>
              <p:cNvPr id="7182" name="直接连接符 7181"/>
              <p:cNvSpPr/>
              <p:nvPr/>
            </p:nvSpPr>
            <p:spPr>
              <a:xfrm>
                <a:off x="498" y="0"/>
                <a:ext cx="0" cy="1445"/>
              </a:xfrm>
              <a:prstGeom prst="line">
                <a:avLst/>
              </a:prstGeom>
              <a:grpFill/>
              <a:ln w="9525" cap="rnd" cmpd="sng">
                <a:solidFill>
                  <a:schemeClr val="bg2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7183" name="直接连接符 7182"/>
              <p:cNvSpPr/>
              <p:nvPr/>
            </p:nvSpPr>
            <p:spPr>
              <a:xfrm flipH="1">
                <a:off x="453" y="1387"/>
                <a:ext cx="1445" cy="0"/>
              </a:xfrm>
              <a:prstGeom prst="line">
                <a:avLst/>
              </a:prstGeom>
              <a:grpFill/>
              <a:ln w="9525" cap="rnd" cmpd="sng">
                <a:solidFill>
                  <a:schemeClr val="bg2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7184" name="直接连接符 7183"/>
              <p:cNvSpPr/>
              <p:nvPr/>
            </p:nvSpPr>
            <p:spPr>
              <a:xfrm flipH="1">
                <a:off x="0" y="1391"/>
                <a:ext cx="498" cy="498"/>
              </a:xfrm>
              <a:prstGeom prst="line">
                <a:avLst/>
              </a:prstGeom>
              <a:grpFill/>
              <a:ln w="9525" cap="rnd" cmpd="sng">
                <a:solidFill>
                  <a:schemeClr val="bg2"/>
                </a:solidFill>
                <a:prstDash val="sysDot"/>
                <a:headEnd type="none" w="med" len="med"/>
                <a:tailEnd type="none" w="med" len="med"/>
              </a:ln>
            </p:spPr>
          </p:sp>
        </p:grpSp>
      </p:grpSp>
      <p:sp>
        <p:nvSpPr>
          <p:cNvPr id="8" name="文本框 7"/>
          <p:cNvSpPr txBox="1"/>
          <p:nvPr/>
        </p:nvSpPr>
        <p:spPr>
          <a:xfrm>
            <a:off x="1174115" y="3242310"/>
            <a:ext cx="209232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cs typeface="+mn-ea"/>
              </a:rPr>
              <a:t>S底=10cm</a:t>
            </a:r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29155" y="1915160"/>
            <a:ext cx="167576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cs typeface="+mn-ea"/>
              </a:rPr>
              <a:t>h=16cm</a:t>
            </a:r>
            <a:endParaRPr lang="en-US" altLang="zh-CN" sz="2800">
              <a:solidFill>
                <a:schemeClr val="tx1"/>
              </a:solidFill>
              <a:cs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85765" y="2545080"/>
            <a:ext cx="212598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sym typeface="+mn-ea"/>
              </a:rPr>
              <a:t>S</a:t>
            </a:r>
            <a:r>
              <a:rPr lang="zh-CN" altLang="zh-CN" sz="1600">
                <a:solidFill>
                  <a:schemeClr val="tx1"/>
                </a:solidFill>
                <a:sym typeface="+mn-ea"/>
              </a:rPr>
              <a:t>底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=16dm</a:t>
            </a:r>
            <a:endParaRPr lang="en-US" altLang="zh-CN" sz="2800">
              <a:solidFill>
                <a:schemeClr val="tx1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765290" y="1884680"/>
            <a:ext cx="158051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  <a:sym typeface="+mn-ea"/>
              </a:rPr>
              <a:t>h=4dm</a:t>
            </a:r>
            <a:endParaRPr lang="en-US" altLang="zh-CN" sz="2800">
              <a:solidFill>
                <a:schemeClr val="tx1"/>
              </a:solidFill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43530" y="3154680"/>
            <a:ext cx="149225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</a:rPr>
              <a:t>2</a:t>
            </a:r>
            <a:endParaRPr lang="en-US" altLang="zh-CN" sz="200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34530" y="2437130"/>
            <a:ext cx="149225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chemeClr val="tx1"/>
                </a:solidFill>
              </a:rPr>
              <a:t>2</a:t>
            </a:r>
            <a:endParaRPr lang="en-US" altLang="zh-CN" sz="200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5805" y="4448810"/>
            <a:ext cx="307911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10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  <a:sym typeface="+mn-ea"/>
              </a:rPr>
              <a:t>×</a:t>
            </a:r>
            <a:r>
              <a:rPr lang="en-US" altLang="zh-CN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  <a:sym typeface="+mn-ea"/>
              </a:rPr>
              <a:t>16=160(cm )</a:t>
            </a:r>
            <a:endParaRPr lang="en-US" altLang="zh-CN" sz="320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+mn-ea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61560" y="4490085"/>
            <a:ext cx="3914140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16</a:t>
            </a:r>
            <a:r>
              <a:rPr lang="en-US" altLang="zh-CN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  <a:sym typeface="+mn-ea"/>
              </a:rPr>
              <a:t>×4=64 ( dm )</a:t>
            </a:r>
            <a:endParaRPr lang="en-US" altLang="zh-CN" sz="320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38195" y="4304030"/>
            <a:ext cx="36766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chemeClr val="tx1"/>
                </a:solidFill>
              </a:rPr>
              <a:t>3</a:t>
            </a:r>
            <a:endParaRPr lang="en-US" altLang="zh-CN" sz="240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339965" y="4359275"/>
            <a:ext cx="36766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>
                <a:solidFill>
                  <a:schemeClr val="tx1"/>
                </a:solidFill>
              </a:rPr>
              <a:t>3</a:t>
            </a:r>
            <a:endParaRPr lang="en-US" altLang="zh-CN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15361"/>
          <p:cNvGrpSpPr/>
          <p:nvPr/>
        </p:nvGrpSpPr>
        <p:grpSpPr>
          <a:xfrm>
            <a:off x="2817813" y="1676400"/>
            <a:ext cx="2895600" cy="1514475"/>
            <a:chOff x="0" y="0"/>
            <a:chExt cx="1824" cy="954"/>
          </a:xfrm>
        </p:grpSpPr>
        <p:sp>
          <p:nvSpPr>
            <p:cNvPr id="15363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4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6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7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9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0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1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15372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3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4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5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6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7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78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418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组合 16385"/>
          <p:cNvGrpSpPr/>
          <p:nvPr/>
        </p:nvGrpSpPr>
        <p:grpSpPr>
          <a:xfrm>
            <a:off x="2817813" y="1447800"/>
            <a:ext cx="2895600" cy="1514475"/>
            <a:chOff x="0" y="0"/>
            <a:chExt cx="1824" cy="954"/>
          </a:xfrm>
        </p:grpSpPr>
        <p:sp>
          <p:nvSpPr>
            <p:cNvPr id="16387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8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9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0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1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3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16396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1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2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17409"/>
          <p:cNvGrpSpPr/>
          <p:nvPr/>
        </p:nvGrpSpPr>
        <p:grpSpPr>
          <a:xfrm>
            <a:off x="2819400" y="1447800"/>
            <a:ext cx="2895600" cy="1514475"/>
            <a:chOff x="0" y="0"/>
            <a:chExt cx="1824" cy="954"/>
          </a:xfrm>
        </p:grpSpPr>
        <p:sp>
          <p:nvSpPr>
            <p:cNvPr id="17411" name="未知"/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2" name="未知"/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3" name="未知"/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4" name="未知"/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5" name="未知"/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6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7" name="未知"/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未知"/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9" name="未知"/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>
              <a:noAutofit/>
            </a:bodyPr>
            <a:lstStyle/>
            <a:p>
              <a:pPr lvl="0" algn="l"/>
              <a:endParaRPr lang="zh-CN" altLang="en-US">
                <a:cs typeface="+mn-ea"/>
                <a:sym typeface="+mn-ea"/>
              </a:endParaRPr>
            </a:p>
          </p:txBody>
        </p:sp>
        <p:sp>
          <p:nvSpPr>
            <p:cNvPr id="17420" name="未知"/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未知"/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2" name="未知"/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3" name="未知"/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未知"/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未知"/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6" name="未知"/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35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36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37" name="未知"/>
          <p:cNvSpPr/>
          <p:nvPr/>
        </p:nvSpPr>
        <p:spPr>
          <a:xfrm>
            <a:off x="2940050" y="167005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38" name="未知"/>
          <p:cNvSpPr/>
          <p:nvPr/>
        </p:nvSpPr>
        <p:spPr>
          <a:xfrm>
            <a:off x="2819400" y="19145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39" name="未知"/>
          <p:cNvSpPr/>
          <p:nvPr/>
        </p:nvSpPr>
        <p:spPr>
          <a:xfrm>
            <a:off x="28194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40" name="未知"/>
          <p:cNvSpPr/>
          <p:nvPr/>
        </p:nvSpPr>
        <p:spPr>
          <a:xfrm>
            <a:off x="2978150" y="2209800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41" name="未知"/>
          <p:cNvSpPr/>
          <p:nvPr/>
        </p:nvSpPr>
        <p:spPr>
          <a:xfrm>
            <a:off x="3317875" y="22098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42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18443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44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45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46" name="未知"/>
          <p:cNvSpPr/>
          <p:nvPr/>
        </p:nvSpPr>
        <p:spPr>
          <a:xfrm>
            <a:off x="4267200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47" name="未知"/>
          <p:cNvSpPr/>
          <p:nvPr/>
        </p:nvSpPr>
        <p:spPr>
          <a:xfrm>
            <a:off x="4267200" y="22098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48" name="未知"/>
          <p:cNvSpPr/>
          <p:nvPr/>
        </p:nvSpPr>
        <p:spPr>
          <a:xfrm>
            <a:off x="4267200" y="2209800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49" name="未知"/>
          <p:cNvSpPr/>
          <p:nvPr/>
        </p:nvSpPr>
        <p:spPr>
          <a:xfrm>
            <a:off x="3803650" y="2209800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8450" name="直接连接符 18449"/>
          <p:cNvSpPr/>
          <p:nvPr/>
        </p:nvSpPr>
        <p:spPr>
          <a:xfrm>
            <a:off x="2819400" y="2209800"/>
            <a:ext cx="2895600" cy="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1" name="直接连接符 18450"/>
          <p:cNvSpPr/>
          <p:nvPr/>
        </p:nvSpPr>
        <p:spPr>
          <a:xfrm>
            <a:off x="4267200" y="1447800"/>
            <a:ext cx="0" cy="15240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2" name="直接连接符 18451"/>
          <p:cNvSpPr/>
          <p:nvPr/>
        </p:nvSpPr>
        <p:spPr>
          <a:xfrm>
            <a:off x="2971800" y="1905000"/>
            <a:ext cx="2590800" cy="6096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3" name="直接连接符 18452"/>
          <p:cNvSpPr/>
          <p:nvPr/>
        </p:nvSpPr>
        <p:spPr>
          <a:xfrm>
            <a:off x="3276600" y="1676400"/>
            <a:ext cx="1981200" cy="10668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4" name="直接连接符 18453"/>
          <p:cNvSpPr/>
          <p:nvPr/>
        </p:nvSpPr>
        <p:spPr>
          <a:xfrm>
            <a:off x="3733800" y="1524000"/>
            <a:ext cx="1066800" cy="13716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5" name="直接连接符 18454"/>
          <p:cNvSpPr/>
          <p:nvPr/>
        </p:nvSpPr>
        <p:spPr>
          <a:xfrm flipV="1">
            <a:off x="2971800" y="1866900"/>
            <a:ext cx="2590800" cy="6858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6" name="直接连接符 18455"/>
          <p:cNvSpPr/>
          <p:nvPr/>
        </p:nvSpPr>
        <p:spPr>
          <a:xfrm flipV="1">
            <a:off x="3352800" y="1676400"/>
            <a:ext cx="1905000" cy="10668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57" name="直接连接符 18456"/>
          <p:cNvSpPr/>
          <p:nvPr/>
        </p:nvSpPr>
        <p:spPr>
          <a:xfrm flipV="1">
            <a:off x="3810000" y="1524000"/>
            <a:ext cx="914400" cy="13716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 advClick="0" advTm="2000">
    <p:sndAc>
      <p:stSnd>
        <p:snd r:embed="rId1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59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60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61" name="未知"/>
          <p:cNvSpPr/>
          <p:nvPr/>
        </p:nvSpPr>
        <p:spPr>
          <a:xfrm>
            <a:off x="2940050" y="167005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62" name="未知"/>
          <p:cNvSpPr/>
          <p:nvPr/>
        </p:nvSpPr>
        <p:spPr>
          <a:xfrm>
            <a:off x="2819400" y="19145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63" name="未知"/>
          <p:cNvSpPr/>
          <p:nvPr/>
        </p:nvSpPr>
        <p:spPr>
          <a:xfrm>
            <a:off x="28194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64" name="未知"/>
          <p:cNvSpPr/>
          <p:nvPr/>
        </p:nvSpPr>
        <p:spPr>
          <a:xfrm>
            <a:off x="2987675" y="2205038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65" name="未知"/>
          <p:cNvSpPr/>
          <p:nvPr/>
        </p:nvSpPr>
        <p:spPr>
          <a:xfrm>
            <a:off x="3348038" y="2205038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66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19467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68" name="未知"/>
          <p:cNvSpPr/>
          <p:nvPr/>
        </p:nvSpPr>
        <p:spPr>
          <a:xfrm>
            <a:off x="4211638" y="1844675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69" name="未知"/>
          <p:cNvSpPr/>
          <p:nvPr/>
        </p:nvSpPr>
        <p:spPr>
          <a:xfrm>
            <a:off x="4211638" y="2205038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70" name="未知"/>
          <p:cNvSpPr/>
          <p:nvPr/>
        </p:nvSpPr>
        <p:spPr>
          <a:xfrm>
            <a:off x="4284663" y="2205038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71" name="未知"/>
          <p:cNvSpPr/>
          <p:nvPr/>
        </p:nvSpPr>
        <p:spPr>
          <a:xfrm>
            <a:off x="4284663" y="2205038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72" name="未知"/>
          <p:cNvSpPr/>
          <p:nvPr/>
        </p:nvSpPr>
        <p:spPr>
          <a:xfrm>
            <a:off x="4284663" y="2205038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73" name="未知"/>
          <p:cNvSpPr/>
          <p:nvPr/>
        </p:nvSpPr>
        <p:spPr>
          <a:xfrm>
            <a:off x="3779838" y="2205038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19474" name="直接连接符 19473"/>
          <p:cNvSpPr/>
          <p:nvPr/>
        </p:nvSpPr>
        <p:spPr>
          <a:xfrm>
            <a:off x="2819400" y="2209800"/>
            <a:ext cx="2895600" cy="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75" name="直接连接符 19474"/>
          <p:cNvSpPr/>
          <p:nvPr/>
        </p:nvSpPr>
        <p:spPr>
          <a:xfrm>
            <a:off x="4267200" y="1447800"/>
            <a:ext cx="0" cy="15240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76" name="直接连接符 19475"/>
          <p:cNvSpPr/>
          <p:nvPr/>
        </p:nvSpPr>
        <p:spPr>
          <a:xfrm>
            <a:off x="2971800" y="1905000"/>
            <a:ext cx="2590800" cy="6096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77" name="直接连接符 19476"/>
          <p:cNvSpPr/>
          <p:nvPr/>
        </p:nvSpPr>
        <p:spPr>
          <a:xfrm>
            <a:off x="3276600" y="1676400"/>
            <a:ext cx="1981200" cy="10668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78" name="直接连接符 19477"/>
          <p:cNvSpPr/>
          <p:nvPr/>
        </p:nvSpPr>
        <p:spPr>
          <a:xfrm>
            <a:off x="3739515" y="1518285"/>
            <a:ext cx="1066800" cy="13716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79" name="直接连接符 19478"/>
          <p:cNvSpPr/>
          <p:nvPr/>
        </p:nvSpPr>
        <p:spPr>
          <a:xfrm flipV="1">
            <a:off x="2971800" y="1866900"/>
            <a:ext cx="2590800" cy="6858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80" name="直接连接符 19479"/>
          <p:cNvSpPr/>
          <p:nvPr/>
        </p:nvSpPr>
        <p:spPr>
          <a:xfrm flipV="1">
            <a:off x="3352800" y="1676400"/>
            <a:ext cx="1905000" cy="106680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481" name="直接连接符 19480"/>
          <p:cNvSpPr/>
          <p:nvPr/>
        </p:nvSpPr>
        <p:spPr>
          <a:xfrm flipV="1">
            <a:off x="3779838" y="1484313"/>
            <a:ext cx="985837" cy="1439862"/>
          </a:xfrm>
          <a:prstGeom prst="line">
            <a:avLst/>
          </a:pr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</p:sp>
      <p:sp>
        <p:nvSpPr>
          <p:cNvPr id="19482" name="直接连接符 19481"/>
          <p:cNvSpPr/>
          <p:nvPr/>
        </p:nvSpPr>
        <p:spPr>
          <a:xfrm flipH="1">
            <a:off x="2971800" y="2565400"/>
            <a:ext cx="15875" cy="2463800"/>
          </a:xfrm>
          <a:prstGeom prst="line">
            <a:avLst/>
          </a:prstGeom>
          <a:ln w="28575" cap="flat" cmpd="sng">
            <a:solidFill>
              <a:srgbClr val="FFFF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9483" name="直接连接符 19482"/>
          <p:cNvSpPr/>
          <p:nvPr/>
        </p:nvSpPr>
        <p:spPr>
          <a:xfrm>
            <a:off x="3352800" y="2743200"/>
            <a:ext cx="0" cy="2514600"/>
          </a:xfrm>
          <a:prstGeom prst="line">
            <a:avLst/>
          </a:prstGeom>
          <a:ln w="28575" cap="flat" cmpd="sng">
            <a:solidFill>
              <a:srgbClr val="FFFF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9484" name="直接连接符 19483"/>
          <p:cNvSpPr/>
          <p:nvPr/>
        </p:nvSpPr>
        <p:spPr>
          <a:xfrm>
            <a:off x="3779838" y="2924175"/>
            <a:ext cx="0" cy="2438400"/>
          </a:xfrm>
          <a:prstGeom prst="line">
            <a:avLst/>
          </a:prstGeom>
          <a:ln w="28575" cap="flat" cmpd="sng">
            <a:solidFill>
              <a:srgbClr val="FFFF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9485" name="直接连接符 19484"/>
          <p:cNvSpPr/>
          <p:nvPr/>
        </p:nvSpPr>
        <p:spPr>
          <a:xfrm>
            <a:off x="4267200" y="2971800"/>
            <a:ext cx="0" cy="2438400"/>
          </a:xfrm>
          <a:prstGeom prst="line">
            <a:avLst/>
          </a:prstGeom>
          <a:ln w="28575" cap="flat" cmpd="sng">
            <a:solidFill>
              <a:srgbClr val="FFFF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9486" name="直接连接符 19485"/>
          <p:cNvSpPr/>
          <p:nvPr/>
        </p:nvSpPr>
        <p:spPr>
          <a:xfrm>
            <a:off x="4800600" y="2895600"/>
            <a:ext cx="0" cy="2438400"/>
          </a:xfrm>
          <a:prstGeom prst="line">
            <a:avLst/>
          </a:prstGeom>
          <a:ln w="28575" cap="flat" cmpd="sng">
            <a:solidFill>
              <a:srgbClr val="FFFF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9487" name="直接连接符 19486"/>
          <p:cNvSpPr/>
          <p:nvPr/>
        </p:nvSpPr>
        <p:spPr>
          <a:xfrm>
            <a:off x="5257800" y="2743200"/>
            <a:ext cx="0" cy="2438400"/>
          </a:xfrm>
          <a:prstGeom prst="line">
            <a:avLst/>
          </a:prstGeom>
          <a:ln w="28575" cap="flat" cmpd="sng">
            <a:solidFill>
              <a:srgbClr val="FFFF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9488" name="直接连接符 19487"/>
          <p:cNvSpPr/>
          <p:nvPr/>
        </p:nvSpPr>
        <p:spPr>
          <a:xfrm>
            <a:off x="5562600" y="2514600"/>
            <a:ext cx="0" cy="2438400"/>
          </a:xfrm>
          <a:prstGeom prst="line">
            <a:avLst/>
          </a:prstGeom>
          <a:ln w="28575" cap="flat" cmpd="sng">
            <a:solidFill>
              <a:srgbClr val="FFFFCC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2" name="直接连接符 1"/>
          <p:cNvSpPr/>
          <p:nvPr/>
        </p:nvSpPr>
        <p:spPr>
          <a:xfrm rot="4800000">
            <a:off x="3707130" y="1546860"/>
            <a:ext cx="1195705" cy="1273810"/>
          </a:xfrm>
          <a:prstGeom prst="line">
            <a:avLst/>
          </a:prstGeom>
          <a:ln w="28575" cap="flat" cmpd="sng">
            <a:solidFill>
              <a:srgbClr val="FFFFCC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83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84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85" name="未知"/>
          <p:cNvSpPr/>
          <p:nvPr/>
        </p:nvSpPr>
        <p:spPr>
          <a:xfrm>
            <a:off x="2940050" y="167005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86" name="未知"/>
          <p:cNvSpPr/>
          <p:nvPr/>
        </p:nvSpPr>
        <p:spPr>
          <a:xfrm>
            <a:off x="2819400" y="19145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87" name="未知"/>
          <p:cNvSpPr/>
          <p:nvPr/>
        </p:nvSpPr>
        <p:spPr>
          <a:xfrm>
            <a:off x="28194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88" name="未知"/>
          <p:cNvSpPr/>
          <p:nvPr/>
        </p:nvSpPr>
        <p:spPr>
          <a:xfrm>
            <a:off x="2978150" y="2209800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89" name="未知"/>
          <p:cNvSpPr/>
          <p:nvPr/>
        </p:nvSpPr>
        <p:spPr>
          <a:xfrm>
            <a:off x="3317875" y="22098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90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20491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92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93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94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95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96" name="未知"/>
          <p:cNvSpPr/>
          <p:nvPr/>
        </p:nvSpPr>
        <p:spPr>
          <a:xfrm>
            <a:off x="4267200" y="2209800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0497" name="未知"/>
          <p:cNvSpPr/>
          <p:nvPr/>
        </p:nvSpPr>
        <p:spPr>
          <a:xfrm>
            <a:off x="3803650" y="2209800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07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08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09" name="未知"/>
          <p:cNvSpPr/>
          <p:nvPr/>
        </p:nvSpPr>
        <p:spPr>
          <a:xfrm>
            <a:off x="2940050" y="167005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10" name="未知"/>
          <p:cNvSpPr/>
          <p:nvPr/>
        </p:nvSpPr>
        <p:spPr>
          <a:xfrm>
            <a:off x="2819400" y="19145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11" name="未知"/>
          <p:cNvSpPr/>
          <p:nvPr/>
        </p:nvSpPr>
        <p:spPr>
          <a:xfrm>
            <a:off x="28194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12" name="未知"/>
          <p:cNvSpPr/>
          <p:nvPr/>
        </p:nvSpPr>
        <p:spPr>
          <a:xfrm>
            <a:off x="2978150" y="2209800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13" name="未知"/>
          <p:cNvSpPr/>
          <p:nvPr/>
        </p:nvSpPr>
        <p:spPr>
          <a:xfrm>
            <a:off x="3317875" y="22098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14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21515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16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17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18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19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20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1521" name="未知"/>
          <p:cNvSpPr/>
          <p:nvPr/>
        </p:nvSpPr>
        <p:spPr>
          <a:xfrm>
            <a:off x="3803650" y="2209800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55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56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57" name="未知"/>
          <p:cNvSpPr/>
          <p:nvPr/>
        </p:nvSpPr>
        <p:spPr>
          <a:xfrm>
            <a:off x="2940050" y="167005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58" name="未知"/>
          <p:cNvSpPr/>
          <p:nvPr/>
        </p:nvSpPr>
        <p:spPr>
          <a:xfrm>
            <a:off x="2819400" y="19145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59" name="未知"/>
          <p:cNvSpPr/>
          <p:nvPr/>
        </p:nvSpPr>
        <p:spPr>
          <a:xfrm>
            <a:off x="28194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60" name="未知"/>
          <p:cNvSpPr/>
          <p:nvPr/>
        </p:nvSpPr>
        <p:spPr>
          <a:xfrm>
            <a:off x="2978150" y="2209800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61" name="未知"/>
          <p:cNvSpPr/>
          <p:nvPr/>
        </p:nvSpPr>
        <p:spPr>
          <a:xfrm>
            <a:off x="3317875" y="22098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62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23563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64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65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66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67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68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3569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79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80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81" name="未知"/>
          <p:cNvSpPr/>
          <p:nvPr/>
        </p:nvSpPr>
        <p:spPr>
          <a:xfrm>
            <a:off x="2940050" y="167005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82" name="未知"/>
          <p:cNvSpPr/>
          <p:nvPr/>
        </p:nvSpPr>
        <p:spPr>
          <a:xfrm>
            <a:off x="2819400" y="19145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83" name="未知"/>
          <p:cNvSpPr/>
          <p:nvPr/>
        </p:nvSpPr>
        <p:spPr>
          <a:xfrm>
            <a:off x="28194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84" name="未知"/>
          <p:cNvSpPr/>
          <p:nvPr/>
        </p:nvSpPr>
        <p:spPr>
          <a:xfrm>
            <a:off x="2978150" y="2209800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85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86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24587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88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89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90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91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92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4593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03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04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05" name="未知"/>
          <p:cNvSpPr/>
          <p:nvPr/>
        </p:nvSpPr>
        <p:spPr>
          <a:xfrm>
            <a:off x="2940050" y="167005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06" name="未知"/>
          <p:cNvSpPr/>
          <p:nvPr/>
        </p:nvSpPr>
        <p:spPr>
          <a:xfrm>
            <a:off x="2819400" y="19145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07" name="未知"/>
          <p:cNvSpPr/>
          <p:nvPr/>
        </p:nvSpPr>
        <p:spPr>
          <a:xfrm>
            <a:off x="28194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08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09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10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25611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12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13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14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15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16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5617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文本框 3075"/>
          <p:cNvSpPr txBox="1"/>
          <p:nvPr/>
        </p:nvSpPr>
        <p:spPr>
          <a:xfrm>
            <a:off x="3581400" y="3505200"/>
            <a:ext cx="533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buClrTx/>
            </a:pPr>
            <a:r>
              <a:rPr lang="zh-CN" altLang="en-US" sz="4000"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4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4" name="文本框 3083"/>
          <p:cNvSpPr txBox="1"/>
          <p:nvPr/>
        </p:nvSpPr>
        <p:spPr>
          <a:xfrm flipH="1">
            <a:off x="8305800" y="4800600"/>
            <a:ext cx="304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buClrTx/>
            </a:pPr>
            <a:endParaRPr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91" name="文本框 3090"/>
          <p:cNvSpPr txBox="1"/>
          <p:nvPr/>
        </p:nvSpPr>
        <p:spPr>
          <a:xfrm>
            <a:off x="-76200" y="3200400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buClrTx/>
            </a:pP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长方体的体积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长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宽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高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92" name="文本框 3091"/>
          <p:cNvSpPr txBox="1"/>
          <p:nvPr/>
        </p:nvSpPr>
        <p:spPr>
          <a:xfrm>
            <a:off x="4267200" y="3200400"/>
            <a:ext cx="4876800" cy="10058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buClrTx/>
            </a:pP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正方体的体积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=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棱长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棱长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  <a:r>
              <a:rPr lang="zh-CN" altLang="en-US" sz="2400" b="1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棱长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algn="ctr">
              <a:spcBef>
                <a:spcPct val="50000"/>
              </a:spcBef>
              <a:buClrTx/>
            </a:pPr>
            <a:endParaRPr lang="zh-CN" altLang="en-US" sz="2400" b="1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93" name="文本框 3092"/>
          <p:cNvSpPr txBox="1"/>
          <p:nvPr/>
        </p:nvSpPr>
        <p:spPr>
          <a:xfrm>
            <a:off x="4572000" y="58674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buClrTx/>
            </a:pPr>
            <a:endParaRPr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094" name="组合 3093"/>
          <p:cNvGrpSpPr/>
          <p:nvPr/>
        </p:nvGrpSpPr>
        <p:grpSpPr>
          <a:xfrm>
            <a:off x="4267200" y="4434840"/>
            <a:ext cx="2724150" cy="1188971"/>
            <a:chOff x="2352" y="3312"/>
            <a:chExt cx="1056" cy="605"/>
          </a:xfrm>
        </p:grpSpPr>
        <p:grpSp>
          <p:nvGrpSpPr>
            <p:cNvPr id="3095" name="组合 3094"/>
            <p:cNvGrpSpPr/>
            <p:nvPr/>
          </p:nvGrpSpPr>
          <p:grpSpPr>
            <a:xfrm>
              <a:off x="2352" y="3312"/>
              <a:ext cx="1056" cy="605"/>
              <a:chOff x="2352" y="3312"/>
              <a:chExt cx="1056" cy="605"/>
            </a:xfrm>
          </p:grpSpPr>
          <p:sp>
            <p:nvSpPr>
              <p:cNvPr id="3096" name="文本框 3095"/>
              <p:cNvSpPr txBox="1"/>
              <p:nvPr/>
            </p:nvSpPr>
            <p:spPr>
              <a:xfrm>
                <a:off x="2496" y="3552"/>
                <a:ext cx="336" cy="2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  <a:buClrTx/>
                </a:pPr>
                <a:endParaRPr sz="20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097" name="文本框 3096"/>
              <p:cNvSpPr txBox="1"/>
              <p:nvPr/>
            </p:nvSpPr>
            <p:spPr>
              <a:xfrm>
                <a:off x="2352" y="3312"/>
                <a:ext cx="1056" cy="60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>
                  <a:spcBef>
                    <a:spcPct val="50000"/>
                  </a:spcBef>
                  <a:buClrTx/>
                </a:pPr>
                <a:r>
                  <a:rPr lang="en-US" altLang="zh-CN" sz="480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V</a:t>
                </a:r>
                <a:r>
                  <a:rPr lang="en-US" altLang="zh-CN" sz="400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=</a:t>
                </a:r>
                <a:r>
                  <a:rPr lang="en-US" altLang="zh-CN" sz="720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s</a:t>
                </a:r>
                <a:r>
                  <a:rPr lang="en-US" altLang="zh-CN" sz="480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400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540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h</a:t>
                </a:r>
                <a:endParaRPr lang="en-US" altLang="zh-CN" sz="5400">
                  <a:solidFill>
                    <a:schemeClr val="accent2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098" name="文本框 3097"/>
            <p:cNvSpPr txBox="1"/>
            <p:nvPr/>
          </p:nvSpPr>
          <p:spPr>
            <a:xfrm>
              <a:off x="2792" y="3657"/>
              <a:ext cx="142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spcBef>
                  <a:spcPct val="50000"/>
                </a:spcBef>
                <a:buClrTx/>
              </a:pPr>
              <a:endParaRPr lang="zh-CN" altLang="en-US" sz="24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114" name="组合 3113"/>
          <p:cNvGrpSpPr/>
          <p:nvPr/>
        </p:nvGrpSpPr>
        <p:grpSpPr>
          <a:xfrm>
            <a:off x="1193800" y="908685"/>
            <a:ext cx="6057900" cy="1709738"/>
            <a:chOff x="696" y="904"/>
            <a:chExt cx="3816" cy="1077"/>
          </a:xfrm>
        </p:grpSpPr>
        <p:grpSp>
          <p:nvGrpSpPr>
            <p:cNvPr id="3113" name="组合 3112"/>
            <p:cNvGrpSpPr/>
            <p:nvPr/>
          </p:nvGrpSpPr>
          <p:grpSpPr>
            <a:xfrm>
              <a:off x="696" y="904"/>
              <a:ext cx="3816" cy="1043"/>
              <a:chOff x="696" y="904"/>
              <a:chExt cx="3816" cy="1043"/>
            </a:xfrm>
          </p:grpSpPr>
          <p:grpSp>
            <p:nvGrpSpPr>
              <p:cNvPr id="3112" name="组合 3111"/>
              <p:cNvGrpSpPr/>
              <p:nvPr/>
            </p:nvGrpSpPr>
            <p:grpSpPr>
              <a:xfrm>
                <a:off x="696" y="904"/>
                <a:ext cx="3816" cy="755"/>
                <a:chOff x="696" y="904"/>
                <a:chExt cx="3816" cy="755"/>
              </a:xfrm>
            </p:grpSpPr>
            <p:sp>
              <p:nvSpPr>
                <p:cNvPr id="3074" name="立方体 3073"/>
                <p:cNvSpPr/>
                <p:nvPr/>
              </p:nvSpPr>
              <p:spPr>
                <a:xfrm>
                  <a:off x="696" y="904"/>
                  <a:ext cx="1396" cy="755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075" name="立方体 3074"/>
                <p:cNvSpPr/>
                <p:nvPr/>
              </p:nvSpPr>
              <p:spPr>
                <a:xfrm>
                  <a:off x="3787" y="904"/>
                  <a:ext cx="725" cy="728"/>
                </a:xfrm>
                <a:prstGeom prst="cube">
                  <a:avLst>
                    <a:gd name="adj" fmla="val 25000"/>
                  </a:avLst>
                </a:prstGeom>
                <a:solidFill>
                  <a:schemeClr val="bg2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10" name="组合 3109"/>
              <p:cNvGrpSpPr/>
              <p:nvPr/>
            </p:nvGrpSpPr>
            <p:grpSpPr>
              <a:xfrm>
                <a:off x="1156" y="1121"/>
                <a:ext cx="1140" cy="826"/>
                <a:chOff x="1152" y="1075"/>
                <a:chExt cx="1140" cy="826"/>
              </a:xfrm>
            </p:grpSpPr>
            <p:sp>
              <p:nvSpPr>
                <p:cNvPr id="3099" name="文本框 3098"/>
                <p:cNvSpPr txBox="1"/>
                <p:nvPr/>
              </p:nvSpPr>
              <p:spPr>
                <a:xfrm>
                  <a:off x="1152" y="1536"/>
                  <a:ext cx="576" cy="3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lvl="0" algn="ctr">
                    <a:spcBef>
                      <a:spcPct val="50000"/>
                    </a:spcBef>
                    <a:buClrTx/>
                  </a:pPr>
                  <a:r>
                    <a:rPr lang="zh-CN" altLang="en-US" sz="3200" b="0" dirty="0">
                      <a:solidFill>
                        <a:schemeClr val="accent2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长</a:t>
                  </a:r>
                  <a:endParaRPr lang="zh-CN" altLang="en-US" sz="3200" b="0" dirty="0">
                    <a:solidFill>
                      <a:schemeClr val="accent2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00" name="文本框 3099"/>
                <p:cNvSpPr txBox="1"/>
                <p:nvPr/>
              </p:nvSpPr>
              <p:spPr>
                <a:xfrm>
                  <a:off x="1956" y="1334"/>
                  <a:ext cx="336" cy="3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lvl="0" algn="ctr">
                    <a:spcBef>
                      <a:spcPct val="50000"/>
                    </a:spcBef>
                    <a:buClrTx/>
                  </a:pPr>
                  <a:r>
                    <a:rPr lang="zh-CN" altLang="en-US" sz="3200" b="0" dirty="0">
                      <a:solidFill>
                        <a:schemeClr val="accent2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宽</a:t>
                  </a:r>
                  <a:endParaRPr lang="zh-CN" altLang="en-US" sz="3200" b="0" dirty="0">
                    <a:solidFill>
                      <a:schemeClr val="accent2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3101" name="文本框 3100"/>
                <p:cNvSpPr txBox="1"/>
                <p:nvPr/>
              </p:nvSpPr>
              <p:spPr>
                <a:xfrm>
                  <a:off x="1500" y="1075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/>
                <a:p>
                  <a:pPr lvl="0" algn="ctr">
                    <a:spcBef>
                      <a:spcPct val="50000"/>
                    </a:spcBef>
                    <a:buClrTx/>
                  </a:pPr>
                  <a:r>
                    <a:rPr lang="zh-CN" altLang="en-US" sz="3200" b="0" dirty="0">
                      <a:solidFill>
                        <a:schemeClr val="accent2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高</a:t>
                  </a:r>
                  <a:endParaRPr lang="zh-CN" altLang="en-US" sz="3200" b="0" dirty="0">
                    <a:solidFill>
                      <a:schemeClr val="accent2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3102" name="文本框 3101"/>
            <p:cNvSpPr txBox="1"/>
            <p:nvPr/>
          </p:nvSpPr>
          <p:spPr>
            <a:xfrm>
              <a:off x="3651" y="1616"/>
              <a:ext cx="769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algn="ctr">
                <a:spcBef>
                  <a:spcPct val="50000"/>
                </a:spcBef>
                <a:buClrTx/>
              </a:pPr>
              <a:r>
                <a:rPr lang="zh-CN" altLang="en-US" sz="3200" b="0" dirty="0">
                  <a:solidFill>
                    <a:schemeClr val="accent2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rPr>
                <a:t>棱长 </a:t>
              </a:r>
              <a:endParaRPr lang="zh-CN" altLang="en-US" sz="3200" b="0" dirty="0">
                <a:solidFill>
                  <a:schemeClr val="accent2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760730" y="4221480"/>
            <a:ext cx="7623175" cy="579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长方体</a:t>
            </a:r>
            <a:r>
              <a:rPr lang="en-US" altLang="zh-CN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(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正方体</a:t>
            </a:r>
            <a:r>
              <a:rPr lang="en-US" altLang="zh-CN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)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的体积=底面积</a:t>
            </a:r>
            <a:r>
              <a:rPr lang="zh-CN" altLang="en-US" sz="3200" dirty="0">
                <a:solidFill>
                  <a:schemeClr val="tx1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  <a:sym typeface="+mn-ea"/>
              </a:rPr>
              <a:t>×高</a:t>
            </a:r>
            <a:endParaRPr lang="zh-CN" altLang="en-US" sz="3200" dirty="0">
              <a:solidFill>
                <a:schemeClr val="tx1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cs typeface="+mn-ea"/>
              <a:sym typeface="+mn-ea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2218690" y="3702685"/>
            <a:ext cx="744220" cy="5035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8" name="直接箭头连接符 7"/>
          <p:cNvCxnSpPr/>
          <p:nvPr/>
        </p:nvCxnSpPr>
        <p:spPr>
          <a:xfrm flipH="1">
            <a:off x="5076190" y="3606165"/>
            <a:ext cx="839470" cy="614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27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28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29" name="未知"/>
          <p:cNvSpPr/>
          <p:nvPr/>
        </p:nvSpPr>
        <p:spPr>
          <a:xfrm>
            <a:off x="2940050" y="167005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30" name="未知"/>
          <p:cNvSpPr/>
          <p:nvPr/>
        </p:nvSpPr>
        <p:spPr>
          <a:xfrm>
            <a:off x="2819400" y="19145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31" name="未知"/>
          <p:cNvSpPr/>
          <p:nvPr/>
        </p:nvSpPr>
        <p:spPr>
          <a:xfrm>
            <a:off x="23622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32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33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34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26635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36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37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38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39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40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6641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51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52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53" name="未知"/>
          <p:cNvSpPr/>
          <p:nvPr/>
        </p:nvSpPr>
        <p:spPr>
          <a:xfrm>
            <a:off x="2940050" y="167005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54" name="未知"/>
          <p:cNvSpPr/>
          <p:nvPr/>
        </p:nvSpPr>
        <p:spPr>
          <a:xfrm>
            <a:off x="2362200" y="18383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55" name="未知"/>
          <p:cNvSpPr/>
          <p:nvPr/>
        </p:nvSpPr>
        <p:spPr>
          <a:xfrm>
            <a:off x="23622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56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57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58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27659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60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61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62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63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64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7665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75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76" name="未知"/>
          <p:cNvSpPr/>
          <p:nvPr/>
        </p:nvSpPr>
        <p:spPr>
          <a:xfrm>
            <a:off x="3260725" y="150495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77" name="未知"/>
          <p:cNvSpPr/>
          <p:nvPr/>
        </p:nvSpPr>
        <p:spPr>
          <a:xfrm>
            <a:off x="2514600" y="152400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78" name="未知"/>
          <p:cNvSpPr/>
          <p:nvPr/>
        </p:nvSpPr>
        <p:spPr>
          <a:xfrm>
            <a:off x="2362200" y="18383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79" name="未知"/>
          <p:cNvSpPr/>
          <p:nvPr/>
        </p:nvSpPr>
        <p:spPr>
          <a:xfrm>
            <a:off x="23622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80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81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82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28683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84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85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86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87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88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8689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699" name="未知"/>
          <p:cNvSpPr/>
          <p:nvPr/>
        </p:nvSpPr>
        <p:spPr>
          <a:xfrm>
            <a:off x="3717925" y="14478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00" name="未知"/>
          <p:cNvSpPr/>
          <p:nvPr/>
        </p:nvSpPr>
        <p:spPr>
          <a:xfrm>
            <a:off x="2895600" y="129540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01" name="未知"/>
          <p:cNvSpPr/>
          <p:nvPr/>
        </p:nvSpPr>
        <p:spPr>
          <a:xfrm>
            <a:off x="2514600" y="152400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02" name="未知"/>
          <p:cNvSpPr/>
          <p:nvPr/>
        </p:nvSpPr>
        <p:spPr>
          <a:xfrm>
            <a:off x="2362200" y="18383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03" name="未知"/>
          <p:cNvSpPr/>
          <p:nvPr/>
        </p:nvSpPr>
        <p:spPr>
          <a:xfrm>
            <a:off x="23622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04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05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06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29707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08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09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10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11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12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29713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未知"/>
          <p:cNvSpPr/>
          <p:nvPr/>
        </p:nvSpPr>
        <p:spPr>
          <a:xfrm>
            <a:off x="4267200" y="14478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23" name="未知"/>
          <p:cNvSpPr/>
          <p:nvPr/>
        </p:nvSpPr>
        <p:spPr>
          <a:xfrm>
            <a:off x="3505200" y="12192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24" name="未知"/>
          <p:cNvSpPr/>
          <p:nvPr/>
        </p:nvSpPr>
        <p:spPr>
          <a:xfrm>
            <a:off x="2895600" y="129540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25" name="未知"/>
          <p:cNvSpPr/>
          <p:nvPr/>
        </p:nvSpPr>
        <p:spPr>
          <a:xfrm>
            <a:off x="2514600" y="152400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26" name="未知"/>
          <p:cNvSpPr/>
          <p:nvPr/>
        </p:nvSpPr>
        <p:spPr>
          <a:xfrm>
            <a:off x="2362200" y="18383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27" name="未知"/>
          <p:cNvSpPr/>
          <p:nvPr/>
        </p:nvSpPr>
        <p:spPr>
          <a:xfrm>
            <a:off x="23622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28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29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30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30731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32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30733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34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35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36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0737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未知"/>
          <p:cNvSpPr/>
          <p:nvPr/>
        </p:nvSpPr>
        <p:spPr>
          <a:xfrm>
            <a:off x="4114800" y="12192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47" name="未知"/>
          <p:cNvSpPr/>
          <p:nvPr/>
        </p:nvSpPr>
        <p:spPr>
          <a:xfrm>
            <a:off x="3505200" y="12192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48" name="未知"/>
          <p:cNvSpPr/>
          <p:nvPr/>
        </p:nvSpPr>
        <p:spPr>
          <a:xfrm>
            <a:off x="2895600" y="129540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49" name="未知"/>
          <p:cNvSpPr/>
          <p:nvPr/>
        </p:nvSpPr>
        <p:spPr>
          <a:xfrm>
            <a:off x="2514600" y="152400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50" name="未知"/>
          <p:cNvSpPr/>
          <p:nvPr/>
        </p:nvSpPr>
        <p:spPr>
          <a:xfrm>
            <a:off x="2362200" y="18383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51" name="未知"/>
          <p:cNvSpPr/>
          <p:nvPr/>
        </p:nvSpPr>
        <p:spPr>
          <a:xfrm>
            <a:off x="23622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52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53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54" name="未知"/>
          <p:cNvSpPr/>
          <p:nvPr/>
        </p:nvSpPr>
        <p:spPr>
          <a:xfrm>
            <a:off x="4267200" y="1495425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31755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56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57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58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59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60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1761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未知"/>
          <p:cNvSpPr/>
          <p:nvPr/>
        </p:nvSpPr>
        <p:spPr>
          <a:xfrm>
            <a:off x="4114800" y="12192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71" name="未知"/>
          <p:cNvSpPr/>
          <p:nvPr/>
        </p:nvSpPr>
        <p:spPr>
          <a:xfrm>
            <a:off x="3505200" y="12192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72" name="未知"/>
          <p:cNvSpPr/>
          <p:nvPr/>
        </p:nvSpPr>
        <p:spPr>
          <a:xfrm>
            <a:off x="2895600" y="129540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73" name="未知"/>
          <p:cNvSpPr/>
          <p:nvPr/>
        </p:nvSpPr>
        <p:spPr>
          <a:xfrm>
            <a:off x="2514600" y="152400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74" name="未知"/>
          <p:cNvSpPr/>
          <p:nvPr/>
        </p:nvSpPr>
        <p:spPr>
          <a:xfrm>
            <a:off x="2362200" y="18383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75" name="未知"/>
          <p:cNvSpPr/>
          <p:nvPr/>
        </p:nvSpPr>
        <p:spPr>
          <a:xfrm>
            <a:off x="23622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76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77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78" name="未知"/>
          <p:cNvSpPr/>
          <p:nvPr/>
        </p:nvSpPr>
        <p:spPr>
          <a:xfrm>
            <a:off x="4267200" y="1295400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32779" name="未知"/>
          <p:cNvSpPr/>
          <p:nvPr/>
        </p:nvSpPr>
        <p:spPr>
          <a:xfrm>
            <a:off x="4267200" y="1647825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80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81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82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83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84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2785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未知"/>
          <p:cNvSpPr/>
          <p:nvPr/>
        </p:nvSpPr>
        <p:spPr>
          <a:xfrm>
            <a:off x="4114800" y="12192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795" name="未知"/>
          <p:cNvSpPr/>
          <p:nvPr/>
        </p:nvSpPr>
        <p:spPr>
          <a:xfrm>
            <a:off x="3505200" y="12192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796" name="未知"/>
          <p:cNvSpPr/>
          <p:nvPr/>
        </p:nvSpPr>
        <p:spPr>
          <a:xfrm>
            <a:off x="2895600" y="129540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797" name="未知"/>
          <p:cNvSpPr/>
          <p:nvPr/>
        </p:nvSpPr>
        <p:spPr>
          <a:xfrm>
            <a:off x="2514600" y="152400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798" name="未知"/>
          <p:cNvSpPr/>
          <p:nvPr/>
        </p:nvSpPr>
        <p:spPr>
          <a:xfrm>
            <a:off x="2362200" y="18383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799" name="未知"/>
          <p:cNvSpPr/>
          <p:nvPr/>
        </p:nvSpPr>
        <p:spPr>
          <a:xfrm>
            <a:off x="23622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800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801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802" name="未知"/>
          <p:cNvSpPr/>
          <p:nvPr/>
        </p:nvSpPr>
        <p:spPr>
          <a:xfrm>
            <a:off x="4267200" y="1295400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33803" name="未知"/>
          <p:cNvSpPr/>
          <p:nvPr/>
        </p:nvSpPr>
        <p:spPr>
          <a:xfrm>
            <a:off x="4419600" y="1447800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804" name="未知"/>
          <p:cNvSpPr/>
          <p:nvPr/>
        </p:nvSpPr>
        <p:spPr>
          <a:xfrm>
            <a:off x="4267200" y="18796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3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805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806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807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808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3809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未知"/>
          <p:cNvSpPr/>
          <p:nvPr/>
        </p:nvSpPr>
        <p:spPr>
          <a:xfrm>
            <a:off x="4114800" y="12192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19" name="未知"/>
          <p:cNvSpPr/>
          <p:nvPr/>
        </p:nvSpPr>
        <p:spPr>
          <a:xfrm>
            <a:off x="3505200" y="12192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20" name="未知"/>
          <p:cNvSpPr/>
          <p:nvPr/>
        </p:nvSpPr>
        <p:spPr>
          <a:xfrm>
            <a:off x="2895600" y="129540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21" name="未知"/>
          <p:cNvSpPr/>
          <p:nvPr/>
        </p:nvSpPr>
        <p:spPr>
          <a:xfrm>
            <a:off x="2514600" y="152400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22" name="未知"/>
          <p:cNvSpPr/>
          <p:nvPr/>
        </p:nvSpPr>
        <p:spPr>
          <a:xfrm>
            <a:off x="2362200" y="1838325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23" name="未知"/>
          <p:cNvSpPr/>
          <p:nvPr/>
        </p:nvSpPr>
        <p:spPr>
          <a:xfrm>
            <a:off x="2362200" y="22098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24" name="未知"/>
          <p:cNvSpPr/>
          <p:nvPr/>
        </p:nvSpPr>
        <p:spPr>
          <a:xfrm>
            <a:off x="2590800" y="2409825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25" name="未知"/>
          <p:cNvSpPr/>
          <p:nvPr/>
        </p:nvSpPr>
        <p:spPr>
          <a:xfrm>
            <a:off x="3124200" y="24384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26" name="未知"/>
          <p:cNvSpPr/>
          <p:nvPr/>
        </p:nvSpPr>
        <p:spPr>
          <a:xfrm>
            <a:off x="4267200" y="1295400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34827" name="未知"/>
          <p:cNvSpPr/>
          <p:nvPr/>
        </p:nvSpPr>
        <p:spPr>
          <a:xfrm>
            <a:off x="4419600" y="1447800"/>
            <a:ext cx="12954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28" name="未知"/>
          <p:cNvSpPr/>
          <p:nvPr/>
        </p:nvSpPr>
        <p:spPr>
          <a:xfrm>
            <a:off x="4572000" y="17272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29" name="未知"/>
          <p:cNvSpPr/>
          <p:nvPr/>
        </p:nvSpPr>
        <p:spPr>
          <a:xfrm>
            <a:off x="4267200" y="22098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30" name="未知"/>
          <p:cNvSpPr/>
          <p:nvPr/>
        </p:nvSpPr>
        <p:spPr>
          <a:xfrm>
            <a:off x="4625975" y="22098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31" name="未知"/>
          <p:cNvSpPr/>
          <p:nvPr/>
        </p:nvSpPr>
        <p:spPr>
          <a:xfrm>
            <a:off x="4486275" y="22860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32" name="未知"/>
          <p:cNvSpPr/>
          <p:nvPr/>
        </p:nvSpPr>
        <p:spPr>
          <a:xfrm>
            <a:off x="4340225" y="2371725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4833" name="未知"/>
          <p:cNvSpPr/>
          <p:nvPr/>
        </p:nvSpPr>
        <p:spPr>
          <a:xfrm>
            <a:off x="3800475" y="2378075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未知"/>
          <p:cNvSpPr/>
          <p:nvPr/>
        </p:nvSpPr>
        <p:spPr>
          <a:xfrm>
            <a:off x="5181600" y="838200"/>
            <a:ext cx="476250" cy="762000"/>
          </a:xfrm>
          <a:custGeom>
            <a:avLst/>
            <a:gdLst/>
            <a:ahLst/>
            <a:cxnLst/>
            <a:rect l="0" t="0" r="0" b="0"/>
            <a:pathLst>
              <a:path w="300" h="480">
                <a:moveTo>
                  <a:pt x="0" y="0"/>
                </a:moveTo>
                <a:lnTo>
                  <a:pt x="0" y="480"/>
                </a:lnTo>
                <a:lnTo>
                  <a:pt x="300" y="28"/>
                </a:lnTo>
                <a:lnTo>
                  <a:pt x="178" y="8"/>
                </a:lnTo>
                <a:lnTo>
                  <a:pt x="96" y="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67" name="未知"/>
          <p:cNvSpPr/>
          <p:nvPr/>
        </p:nvSpPr>
        <p:spPr>
          <a:xfrm>
            <a:off x="4267200" y="838200"/>
            <a:ext cx="549275" cy="762000"/>
          </a:xfrm>
          <a:custGeom>
            <a:avLst/>
            <a:gdLst/>
            <a:ahLst/>
            <a:cxnLst/>
            <a:rect l="0" t="0" r="0" b="0"/>
            <a:pathLst>
              <a:path w="346" h="480">
                <a:moveTo>
                  <a:pt x="0" y="38"/>
                </a:moveTo>
                <a:lnTo>
                  <a:pt x="346" y="480"/>
                </a:lnTo>
                <a:lnTo>
                  <a:pt x="346" y="0"/>
                </a:lnTo>
                <a:lnTo>
                  <a:pt x="250" y="0"/>
                </a:lnTo>
                <a:lnTo>
                  <a:pt x="164" y="10"/>
                </a:lnTo>
                <a:lnTo>
                  <a:pt x="80" y="20"/>
                </a:lnTo>
                <a:lnTo>
                  <a:pt x="36" y="28"/>
                </a:lnTo>
                <a:lnTo>
                  <a:pt x="0" y="3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68" name="未知"/>
          <p:cNvSpPr/>
          <p:nvPr/>
        </p:nvSpPr>
        <p:spPr>
          <a:xfrm>
            <a:off x="3200400" y="914400"/>
            <a:ext cx="1006475" cy="704850"/>
          </a:xfrm>
          <a:custGeom>
            <a:avLst/>
            <a:gdLst/>
            <a:ahLst/>
            <a:cxnLst/>
            <a:rect l="0" t="0" r="0" b="0"/>
            <a:pathLst>
              <a:path w="634" h="444">
                <a:moveTo>
                  <a:pt x="0" y="102"/>
                </a:moveTo>
                <a:lnTo>
                  <a:pt x="634" y="444"/>
                </a:lnTo>
                <a:lnTo>
                  <a:pt x="286" y="0"/>
                </a:lnTo>
                <a:lnTo>
                  <a:pt x="214" y="20"/>
                </a:lnTo>
                <a:lnTo>
                  <a:pt x="132" y="42"/>
                </a:lnTo>
                <a:lnTo>
                  <a:pt x="70" y="68"/>
                </a:lnTo>
                <a:lnTo>
                  <a:pt x="0" y="102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69" name="未知"/>
          <p:cNvSpPr/>
          <p:nvPr/>
        </p:nvSpPr>
        <p:spPr>
          <a:xfrm>
            <a:off x="2209800" y="1066800"/>
            <a:ext cx="1327150" cy="539750"/>
          </a:xfrm>
          <a:custGeom>
            <a:avLst/>
            <a:gdLst/>
            <a:ahLst/>
            <a:cxnLst/>
            <a:rect l="0" t="0" r="0" b="0"/>
            <a:pathLst>
              <a:path w="836" h="340">
                <a:moveTo>
                  <a:pt x="836" y="340"/>
                </a:moveTo>
                <a:lnTo>
                  <a:pt x="0" y="148"/>
                </a:lnTo>
                <a:lnTo>
                  <a:pt x="46" y="104"/>
                </a:lnTo>
                <a:lnTo>
                  <a:pt x="90" y="62"/>
                </a:lnTo>
                <a:lnTo>
                  <a:pt x="142" y="26"/>
                </a:lnTo>
                <a:lnTo>
                  <a:pt x="198" y="0"/>
                </a:lnTo>
                <a:lnTo>
                  <a:pt x="836" y="34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70" name="未知"/>
          <p:cNvSpPr/>
          <p:nvPr/>
        </p:nvSpPr>
        <p:spPr>
          <a:xfrm>
            <a:off x="1447800" y="1524000"/>
            <a:ext cx="1447800" cy="295275"/>
          </a:xfrm>
          <a:custGeom>
            <a:avLst/>
            <a:gdLst/>
            <a:ahLst/>
            <a:cxnLst/>
            <a:rect l="0" t="0" r="0" b="0"/>
            <a:pathLst>
              <a:path w="912" h="186">
                <a:moveTo>
                  <a:pt x="0" y="186"/>
                </a:moveTo>
                <a:lnTo>
                  <a:pt x="912" y="186"/>
                </a:lnTo>
                <a:lnTo>
                  <a:pt x="68" y="0"/>
                </a:lnTo>
                <a:lnTo>
                  <a:pt x="40" y="46"/>
                </a:lnTo>
                <a:lnTo>
                  <a:pt x="18" y="88"/>
                </a:lnTo>
                <a:lnTo>
                  <a:pt x="6" y="134"/>
                </a:lnTo>
                <a:lnTo>
                  <a:pt x="0" y="186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71" name="未知"/>
          <p:cNvSpPr/>
          <p:nvPr/>
        </p:nvSpPr>
        <p:spPr>
          <a:xfrm>
            <a:off x="1524000" y="2286000"/>
            <a:ext cx="1447800" cy="346075"/>
          </a:xfrm>
          <a:custGeom>
            <a:avLst/>
            <a:gdLst/>
            <a:ahLst/>
            <a:cxnLst/>
            <a:rect l="0" t="0" r="0" b="0"/>
            <a:pathLst>
              <a:path w="912" h="218">
                <a:moveTo>
                  <a:pt x="100" y="218"/>
                </a:moveTo>
                <a:lnTo>
                  <a:pt x="912" y="0"/>
                </a:lnTo>
                <a:lnTo>
                  <a:pt x="0" y="0"/>
                </a:lnTo>
                <a:lnTo>
                  <a:pt x="8" y="58"/>
                </a:lnTo>
                <a:lnTo>
                  <a:pt x="32" y="118"/>
                </a:lnTo>
                <a:lnTo>
                  <a:pt x="56" y="162"/>
                </a:lnTo>
                <a:lnTo>
                  <a:pt x="100" y="218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72" name="未知"/>
          <p:cNvSpPr/>
          <p:nvPr/>
        </p:nvSpPr>
        <p:spPr>
          <a:xfrm>
            <a:off x="1762125" y="2743200"/>
            <a:ext cx="1285875" cy="561975"/>
          </a:xfrm>
          <a:custGeom>
            <a:avLst/>
            <a:gdLst/>
            <a:ahLst/>
            <a:cxnLst/>
            <a:rect l="0" t="0" r="0" b="0"/>
            <a:pathLst>
              <a:path w="810" h="354">
                <a:moveTo>
                  <a:pt x="206" y="354"/>
                </a:moveTo>
                <a:lnTo>
                  <a:pt x="810" y="0"/>
                </a:lnTo>
                <a:lnTo>
                  <a:pt x="0" y="220"/>
                </a:lnTo>
                <a:lnTo>
                  <a:pt x="52" y="258"/>
                </a:lnTo>
                <a:lnTo>
                  <a:pt x="92" y="288"/>
                </a:lnTo>
                <a:lnTo>
                  <a:pt x="138" y="316"/>
                </a:lnTo>
                <a:lnTo>
                  <a:pt x="206" y="354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73" name="未知"/>
          <p:cNvSpPr/>
          <p:nvPr/>
        </p:nvSpPr>
        <p:spPr>
          <a:xfrm>
            <a:off x="2438400" y="3048000"/>
            <a:ext cx="949325" cy="708025"/>
          </a:xfrm>
          <a:custGeom>
            <a:avLst/>
            <a:gdLst/>
            <a:ahLst/>
            <a:cxnLst/>
            <a:rect l="0" t="0" r="0" b="0"/>
            <a:pathLst>
              <a:path w="598" h="446">
                <a:moveTo>
                  <a:pt x="0" y="356"/>
                </a:moveTo>
                <a:lnTo>
                  <a:pt x="598" y="0"/>
                </a:lnTo>
                <a:lnTo>
                  <a:pt x="302" y="446"/>
                </a:lnTo>
                <a:lnTo>
                  <a:pt x="238" y="434"/>
                </a:lnTo>
                <a:lnTo>
                  <a:pt x="160" y="412"/>
                </a:lnTo>
                <a:lnTo>
                  <a:pt x="92" y="392"/>
                </a:lnTo>
                <a:lnTo>
                  <a:pt x="0" y="356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74" name="未知"/>
          <p:cNvSpPr/>
          <p:nvPr/>
        </p:nvSpPr>
        <p:spPr>
          <a:xfrm>
            <a:off x="5562600" y="838200"/>
            <a:ext cx="962025" cy="714375"/>
          </a:xfrm>
          <a:custGeom>
            <a:avLst/>
            <a:gdLst/>
            <a:ahLst/>
            <a:cxnLst/>
            <a:rect l="0" t="0" r="0" b="0"/>
            <a:pathLst>
              <a:path w="606" h="450">
                <a:moveTo>
                  <a:pt x="0" y="450"/>
                </a:moveTo>
                <a:lnTo>
                  <a:pt x="300" y="0"/>
                </a:lnTo>
                <a:lnTo>
                  <a:pt x="344" y="8"/>
                </a:lnTo>
                <a:lnTo>
                  <a:pt x="447" y="33"/>
                </a:lnTo>
                <a:lnTo>
                  <a:pt x="534" y="62"/>
                </a:lnTo>
                <a:lnTo>
                  <a:pt x="606" y="96"/>
                </a:lnTo>
                <a:lnTo>
                  <a:pt x="0" y="45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</a:bodyPr>
          <a:lstStyle/>
          <a:p>
            <a:pPr lvl="0" algn="l"/>
            <a:endParaRPr lang="zh-CN" altLang="en-US">
              <a:cs typeface="+mn-ea"/>
              <a:sym typeface="+mn-ea"/>
            </a:endParaRPr>
          </a:p>
        </p:txBody>
      </p:sp>
      <p:sp>
        <p:nvSpPr>
          <p:cNvPr id="36875" name="未知"/>
          <p:cNvSpPr/>
          <p:nvPr/>
        </p:nvSpPr>
        <p:spPr>
          <a:xfrm>
            <a:off x="6172200" y="1066800"/>
            <a:ext cx="1066800" cy="561975"/>
          </a:xfrm>
          <a:custGeom>
            <a:avLst/>
            <a:gdLst/>
            <a:ahLst/>
            <a:cxnLst/>
            <a:rect l="0" t="0" r="0" b="0"/>
            <a:pathLst>
              <a:path w="816" h="354">
                <a:moveTo>
                  <a:pt x="0" y="354"/>
                </a:moveTo>
                <a:lnTo>
                  <a:pt x="614" y="0"/>
                </a:lnTo>
                <a:lnTo>
                  <a:pt x="660" y="26"/>
                </a:lnTo>
                <a:lnTo>
                  <a:pt x="720" y="58"/>
                </a:lnTo>
                <a:lnTo>
                  <a:pt x="770" y="98"/>
                </a:lnTo>
                <a:lnTo>
                  <a:pt x="816" y="142"/>
                </a:lnTo>
                <a:lnTo>
                  <a:pt x="0" y="354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76" name="未知"/>
          <p:cNvSpPr/>
          <p:nvPr/>
        </p:nvSpPr>
        <p:spPr>
          <a:xfrm>
            <a:off x="6705600" y="1447800"/>
            <a:ext cx="1441450" cy="330200"/>
          </a:xfrm>
          <a:custGeom>
            <a:avLst/>
            <a:gdLst/>
            <a:ahLst/>
            <a:cxnLst/>
            <a:rect l="0" t="0" r="0" b="0"/>
            <a:pathLst>
              <a:path w="908" h="208">
                <a:moveTo>
                  <a:pt x="0" y="208"/>
                </a:moveTo>
                <a:lnTo>
                  <a:pt x="822" y="0"/>
                </a:lnTo>
                <a:lnTo>
                  <a:pt x="850" y="36"/>
                </a:lnTo>
                <a:lnTo>
                  <a:pt x="886" y="94"/>
                </a:lnTo>
                <a:lnTo>
                  <a:pt x="906" y="158"/>
                </a:lnTo>
                <a:lnTo>
                  <a:pt x="908" y="202"/>
                </a:lnTo>
                <a:lnTo>
                  <a:pt x="0" y="208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4" dir="b"/>
          </a:scene3d>
          <a:sp3d extrusionH="49006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77" name="未知"/>
          <p:cNvSpPr/>
          <p:nvPr/>
        </p:nvSpPr>
        <p:spPr>
          <a:xfrm>
            <a:off x="6324600" y="2514600"/>
            <a:ext cx="1447800" cy="301625"/>
          </a:xfrm>
          <a:custGeom>
            <a:avLst/>
            <a:gdLst/>
            <a:ahLst/>
            <a:cxnLst/>
            <a:rect l="0" t="0" r="0" b="0"/>
            <a:pathLst>
              <a:path w="912" h="190">
                <a:moveTo>
                  <a:pt x="0" y="0"/>
                </a:moveTo>
                <a:lnTo>
                  <a:pt x="912" y="0"/>
                </a:lnTo>
                <a:lnTo>
                  <a:pt x="906" y="44"/>
                </a:lnTo>
                <a:lnTo>
                  <a:pt x="890" y="96"/>
                </a:lnTo>
                <a:lnTo>
                  <a:pt x="864" y="146"/>
                </a:lnTo>
                <a:lnTo>
                  <a:pt x="830" y="19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78" name="未知"/>
          <p:cNvSpPr/>
          <p:nvPr/>
        </p:nvSpPr>
        <p:spPr>
          <a:xfrm>
            <a:off x="5562600" y="3048000"/>
            <a:ext cx="1317625" cy="539750"/>
          </a:xfrm>
          <a:custGeom>
            <a:avLst/>
            <a:gdLst/>
            <a:ahLst/>
            <a:cxnLst/>
            <a:rect l="0" t="0" r="0" b="0"/>
            <a:pathLst>
              <a:path w="830" h="340">
                <a:moveTo>
                  <a:pt x="0" y="0"/>
                </a:moveTo>
                <a:lnTo>
                  <a:pt x="830" y="194"/>
                </a:lnTo>
                <a:lnTo>
                  <a:pt x="800" y="226"/>
                </a:lnTo>
                <a:lnTo>
                  <a:pt x="758" y="260"/>
                </a:lnTo>
                <a:lnTo>
                  <a:pt x="708" y="300"/>
                </a:lnTo>
                <a:lnTo>
                  <a:pt x="636" y="340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79" name="未知"/>
          <p:cNvSpPr/>
          <p:nvPr/>
        </p:nvSpPr>
        <p:spPr>
          <a:xfrm>
            <a:off x="4724400" y="3200400"/>
            <a:ext cx="1000125" cy="692150"/>
          </a:xfrm>
          <a:custGeom>
            <a:avLst/>
            <a:gdLst/>
            <a:ahLst/>
            <a:cxnLst/>
            <a:rect l="0" t="0" r="0" b="0"/>
            <a:pathLst>
              <a:path w="630" h="436">
                <a:moveTo>
                  <a:pt x="0" y="0"/>
                </a:moveTo>
                <a:lnTo>
                  <a:pt x="630" y="340"/>
                </a:lnTo>
                <a:lnTo>
                  <a:pt x="570" y="370"/>
                </a:lnTo>
                <a:lnTo>
                  <a:pt x="496" y="394"/>
                </a:lnTo>
                <a:lnTo>
                  <a:pt x="410" y="422"/>
                </a:lnTo>
                <a:lnTo>
                  <a:pt x="340" y="436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80" name="未知"/>
          <p:cNvSpPr/>
          <p:nvPr/>
        </p:nvSpPr>
        <p:spPr>
          <a:xfrm>
            <a:off x="4267200" y="3200400"/>
            <a:ext cx="536575" cy="752475"/>
          </a:xfrm>
          <a:custGeom>
            <a:avLst/>
            <a:gdLst/>
            <a:ahLst/>
            <a:cxnLst/>
            <a:rect l="0" t="0" r="0" b="0"/>
            <a:pathLst>
              <a:path w="338" h="474">
                <a:moveTo>
                  <a:pt x="0" y="0"/>
                </a:moveTo>
                <a:lnTo>
                  <a:pt x="6" y="474"/>
                </a:lnTo>
                <a:lnTo>
                  <a:pt x="102" y="468"/>
                </a:lnTo>
                <a:lnTo>
                  <a:pt x="188" y="462"/>
                </a:lnTo>
                <a:lnTo>
                  <a:pt x="278" y="448"/>
                </a:lnTo>
                <a:lnTo>
                  <a:pt x="338" y="438"/>
                </a:lnTo>
                <a:lnTo>
                  <a:pt x="0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  <p:sp>
        <p:nvSpPr>
          <p:cNvPr id="36881" name="未知"/>
          <p:cNvSpPr/>
          <p:nvPr/>
        </p:nvSpPr>
        <p:spPr>
          <a:xfrm>
            <a:off x="3571875" y="3276600"/>
            <a:ext cx="466725" cy="746125"/>
          </a:xfrm>
          <a:custGeom>
            <a:avLst/>
            <a:gdLst/>
            <a:ahLst/>
            <a:cxnLst/>
            <a:rect l="0" t="0" r="0" b="0"/>
            <a:pathLst>
              <a:path w="294" h="470">
                <a:moveTo>
                  <a:pt x="292" y="0"/>
                </a:moveTo>
                <a:lnTo>
                  <a:pt x="0" y="448"/>
                </a:lnTo>
                <a:lnTo>
                  <a:pt x="74" y="460"/>
                </a:lnTo>
                <a:lnTo>
                  <a:pt x="144" y="466"/>
                </a:lnTo>
                <a:lnTo>
                  <a:pt x="232" y="470"/>
                </a:lnTo>
                <a:lnTo>
                  <a:pt x="294" y="468"/>
                </a:lnTo>
                <a:lnTo>
                  <a:pt x="292" y="0"/>
                </a:lnTo>
                <a:close/>
              </a:path>
            </a:pathLst>
          </a:custGeom>
          <a:solidFill>
            <a:srgbClr val="FFCC99"/>
          </a:solidFill>
          <a:ln w="9525" cap="flat" cmpd="sng">
            <a:prstDash val="solid"/>
            <a:headEnd type="none" w="med" len="med"/>
            <a:tailEnd type="none" w="med" len="med"/>
          </a:ln>
          <a:scene3d>
            <a:camera prst="legacyObliqueBottom">
              <a:rot lat="0" lon="0" rev="0"/>
            </a:camera>
            <a:lightRig rig="legacyFlat2" dir="t"/>
          </a:scene3d>
          <a:sp3d extrusionH="49006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 advTm="0">
        <p:sndAc>
          <p:stSnd>
            <p:snd r:embed="rId1" name="type.wav"/>
          </p:stSnd>
        </p:sndAc>
      </p:transition>
    </mc:Choice>
    <mc:Fallback>
      <p:transition spd="slow" advClick="0" advTm="0">
        <p:sndAc>
          <p:stSnd>
            <p:snd r:embed="rId1" name="typ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5" name="文本框 740354"/>
          <p:cNvSpPr txBox="1"/>
          <p:nvPr/>
        </p:nvSpPr>
        <p:spPr>
          <a:xfrm>
            <a:off x="598170" y="5034915"/>
            <a:ext cx="8347710" cy="70231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t">
            <a:spAutoFit/>
          </a:bodyPr>
          <a:lstStyle/>
          <a:p>
            <a:pPr lvl="0" algn="l" fontAlgn="base">
              <a:spcBef>
                <a:spcPct val="0"/>
              </a:spcBef>
            </a:pPr>
            <a:r>
              <a:rPr lang="zh-CN" altLang="en-US" sz="4000" b="1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华文新魏" panose="02010800040101010101" charset="-122"/>
                <a:cs typeface="+mn-ea"/>
              </a:rPr>
              <a:t>圆柱所占空间的大小叫做</a:t>
            </a:r>
            <a:r>
              <a:rPr lang="zh-CN" altLang="en-US" sz="4000" b="1" strike="noStrike" noProof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华文新魏" panose="02010800040101010101" charset="-122"/>
                <a:cs typeface="+mn-ea"/>
              </a:rPr>
              <a:t>圆柱的体积</a:t>
            </a:r>
            <a:endParaRPr lang="zh-CN" altLang="en-US" sz="4000" b="1" strike="noStrike" noProof="1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华文新魏" panose="02010800040101010101" charset="-122"/>
              <a:cs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44220" y="382270"/>
            <a:ext cx="545528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chemeClr val="tx1"/>
                </a:solidFill>
              </a:rPr>
              <a:t>什么是圆柱的体积？</a:t>
            </a:r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3" name="图片 2" descr="201403111525385032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8890" y="407035"/>
            <a:ext cx="814070" cy="615315"/>
          </a:xfrm>
          <a:prstGeom prst="rect">
            <a:avLst/>
          </a:prstGeom>
        </p:spPr>
      </p:pic>
      <p:sp>
        <p:nvSpPr>
          <p:cNvPr id="12297" name="流程图: 磁盘 12296"/>
          <p:cNvSpPr/>
          <p:nvPr/>
        </p:nvSpPr>
        <p:spPr>
          <a:xfrm>
            <a:off x="2973070" y="1546860"/>
            <a:ext cx="3021965" cy="2964180"/>
          </a:xfrm>
          <a:prstGeom prst="flowChartMagneticDisk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endParaRPr lang="zh-CN" altLang="en-US" sz="2400" dirty="0">
              <a:solidFill>
                <a:schemeClr val="accent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0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5" grpId="0"/>
      <p:bldP spid="12297" grpId="0" bldLvl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组合 37889"/>
          <p:cNvGrpSpPr/>
          <p:nvPr/>
        </p:nvGrpSpPr>
        <p:grpSpPr>
          <a:xfrm>
            <a:off x="1905000" y="304800"/>
            <a:ext cx="5243513" cy="911225"/>
            <a:chOff x="0" y="0"/>
            <a:chExt cx="3498" cy="574"/>
          </a:xfrm>
        </p:grpSpPr>
        <p:sp>
          <p:nvSpPr>
            <p:cNvPr id="3789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43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864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296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728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16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59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3045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7899" name="组合 37898"/>
          <p:cNvGrpSpPr/>
          <p:nvPr/>
        </p:nvGrpSpPr>
        <p:grpSpPr>
          <a:xfrm flipV="1">
            <a:off x="838200" y="3429000"/>
            <a:ext cx="5243513" cy="911225"/>
            <a:chOff x="0" y="0"/>
            <a:chExt cx="3498" cy="574"/>
          </a:xfrm>
        </p:grpSpPr>
        <p:sp>
          <p:nvSpPr>
            <p:cNvPr id="3790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43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864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296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728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16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59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0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3045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sndAc>
      <p:stSnd>
        <p:snd r:embed="rId2" name="cashreg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组合 38913"/>
          <p:cNvGrpSpPr/>
          <p:nvPr/>
        </p:nvGrpSpPr>
        <p:grpSpPr>
          <a:xfrm>
            <a:off x="1905000" y="612775"/>
            <a:ext cx="5243513" cy="911225"/>
            <a:chOff x="0" y="0"/>
            <a:chExt cx="3498" cy="574"/>
          </a:xfrm>
        </p:grpSpPr>
        <p:sp>
          <p:nvSpPr>
            <p:cNvPr id="3891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1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43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1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864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1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296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1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728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16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59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3045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8923" name="组合 38922"/>
          <p:cNvGrpSpPr/>
          <p:nvPr/>
        </p:nvGrpSpPr>
        <p:grpSpPr>
          <a:xfrm flipV="1">
            <a:off x="2224088" y="3429000"/>
            <a:ext cx="5243512" cy="911225"/>
            <a:chOff x="0" y="0"/>
            <a:chExt cx="3498" cy="574"/>
          </a:xfrm>
        </p:grpSpPr>
        <p:sp>
          <p:nvSpPr>
            <p:cNvPr id="3892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43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864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296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728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16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59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3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3045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>
    <p:sndAc>
      <p:stSnd>
        <p:snd r:embed="rId1" name="type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组合 39937"/>
          <p:cNvGrpSpPr/>
          <p:nvPr/>
        </p:nvGrpSpPr>
        <p:grpSpPr>
          <a:xfrm>
            <a:off x="1905000" y="612775"/>
            <a:ext cx="5243513" cy="911225"/>
            <a:chOff x="0" y="0"/>
            <a:chExt cx="3498" cy="574"/>
          </a:xfrm>
        </p:grpSpPr>
        <p:sp>
          <p:nvSpPr>
            <p:cNvPr id="3993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43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864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296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728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16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59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3045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947" name="组合 39946"/>
          <p:cNvGrpSpPr/>
          <p:nvPr/>
        </p:nvGrpSpPr>
        <p:grpSpPr>
          <a:xfrm flipV="1">
            <a:off x="2209800" y="3886200"/>
            <a:ext cx="5243513" cy="911225"/>
            <a:chOff x="0" y="0"/>
            <a:chExt cx="3498" cy="574"/>
          </a:xfrm>
        </p:grpSpPr>
        <p:sp>
          <p:nvSpPr>
            <p:cNvPr id="3994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4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43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864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296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728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16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59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3045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956" name="组合 39955"/>
          <p:cNvGrpSpPr/>
          <p:nvPr/>
        </p:nvGrpSpPr>
        <p:grpSpPr>
          <a:xfrm flipV="1">
            <a:off x="2224088" y="685800"/>
            <a:ext cx="5243512" cy="911225"/>
            <a:chOff x="0" y="0"/>
            <a:chExt cx="3498" cy="574"/>
          </a:xfrm>
        </p:grpSpPr>
        <p:sp>
          <p:nvSpPr>
            <p:cNvPr id="3995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43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5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864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296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728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16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59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96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3045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组合 40961"/>
          <p:cNvGrpSpPr/>
          <p:nvPr/>
        </p:nvGrpSpPr>
        <p:grpSpPr>
          <a:xfrm>
            <a:off x="1905000" y="612775"/>
            <a:ext cx="5243513" cy="911225"/>
            <a:chOff x="0" y="0"/>
            <a:chExt cx="3498" cy="574"/>
          </a:xfrm>
        </p:grpSpPr>
        <p:sp>
          <p:nvSpPr>
            <p:cNvPr id="4096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43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864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296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728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16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59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3045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0971" name="组合 40970"/>
          <p:cNvGrpSpPr/>
          <p:nvPr/>
        </p:nvGrpSpPr>
        <p:grpSpPr>
          <a:xfrm flipV="1">
            <a:off x="2224088" y="685800"/>
            <a:ext cx="5243512" cy="911225"/>
            <a:chOff x="0" y="0"/>
            <a:chExt cx="3498" cy="574"/>
          </a:xfrm>
        </p:grpSpPr>
        <p:sp>
          <p:nvSpPr>
            <p:cNvPr id="4097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43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864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296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1728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160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2592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 flipV="1">
              <a:off x="3045" y="0"/>
              <a:ext cx="453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sndAc>
      <p:stSnd>
        <p:snd r:embed="rId2" name="cashreg.wav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组合 53249"/>
          <p:cNvGrpSpPr/>
          <p:nvPr/>
        </p:nvGrpSpPr>
        <p:grpSpPr>
          <a:xfrm>
            <a:off x="2320925" y="2433638"/>
            <a:ext cx="4267200" cy="3803650"/>
            <a:chOff x="0" y="0"/>
            <a:chExt cx="2688" cy="2934"/>
          </a:xfrm>
        </p:grpSpPr>
        <p:grpSp>
          <p:nvGrpSpPr>
            <p:cNvPr id="53251" name="组合 53250"/>
            <p:cNvGrpSpPr/>
            <p:nvPr/>
          </p:nvGrpSpPr>
          <p:grpSpPr>
            <a:xfrm>
              <a:off x="0" y="0"/>
              <a:ext cx="169" cy="2934"/>
              <a:chOff x="0" y="0"/>
              <a:chExt cx="427" cy="3212"/>
            </a:xfrm>
          </p:grpSpPr>
          <p:sp>
            <p:nvSpPr>
              <p:cNvPr id="53252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53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54" name="组合 53253"/>
            <p:cNvGrpSpPr/>
            <p:nvPr/>
          </p:nvGrpSpPr>
          <p:grpSpPr>
            <a:xfrm>
              <a:off x="163" y="0"/>
              <a:ext cx="168" cy="2934"/>
              <a:chOff x="0" y="0"/>
              <a:chExt cx="427" cy="3212"/>
            </a:xfrm>
          </p:grpSpPr>
          <p:sp>
            <p:nvSpPr>
              <p:cNvPr id="53255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56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57" name="组合 53256"/>
            <p:cNvGrpSpPr/>
            <p:nvPr/>
          </p:nvGrpSpPr>
          <p:grpSpPr>
            <a:xfrm>
              <a:off x="331" y="0"/>
              <a:ext cx="169" cy="2934"/>
              <a:chOff x="0" y="0"/>
              <a:chExt cx="427" cy="3212"/>
            </a:xfrm>
          </p:grpSpPr>
          <p:sp>
            <p:nvSpPr>
              <p:cNvPr id="53258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59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60" name="组合 53259"/>
            <p:cNvGrpSpPr/>
            <p:nvPr/>
          </p:nvGrpSpPr>
          <p:grpSpPr>
            <a:xfrm>
              <a:off x="500" y="0"/>
              <a:ext cx="169" cy="2934"/>
              <a:chOff x="0" y="0"/>
              <a:chExt cx="427" cy="3212"/>
            </a:xfrm>
          </p:grpSpPr>
          <p:sp>
            <p:nvSpPr>
              <p:cNvPr id="53261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62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63" name="组合 53262"/>
            <p:cNvGrpSpPr/>
            <p:nvPr/>
          </p:nvGrpSpPr>
          <p:grpSpPr>
            <a:xfrm>
              <a:off x="669" y="0"/>
              <a:ext cx="169" cy="2934"/>
              <a:chOff x="0" y="0"/>
              <a:chExt cx="427" cy="3212"/>
            </a:xfrm>
          </p:grpSpPr>
          <p:sp>
            <p:nvSpPr>
              <p:cNvPr id="53264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65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66" name="组合 53265"/>
            <p:cNvGrpSpPr/>
            <p:nvPr/>
          </p:nvGrpSpPr>
          <p:grpSpPr>
            <a:xfrm>
              <a:off x="838" y="0"/>
              <a:ext cx="168" cy="2934"/>
              <a:chOff x="0" y="0"/>
              <a:chExt cx="427" cy="3212"/>
            </a:xfrm>
          </p:grpSpPr>
          <p:sp>
            <p:nvSpPr>
              <p:cNvPr id="53267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68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69" name="组合 53268"/>
            <p:cNvGrpSpPr/>
            <p:nvPr/>
          </p:nvGrpSpPr>
          <p:grpSpPr>
            <a:xfrm>
              <a:off x="1006" y="0"/>
              <a:ext cx="169" cy="2934"/>
              <a:chOff x="0" y="0"/>
              <a:chExt cx="427" cy="3212"/>
            </a:xfrm>
          </p:grpSpPr>
          <p:sp>
            <p:nvSpPr>
              <p:cNvPr id="53270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71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72" name="组合 53271"/>
            <p:cNvGrpSpPr/>
            <p:nvPr/>
          </p:nvGrpSpPr>
          <p:grpSpPr>
            <a:xfrm>
              <a:off x="1175" y="0"/>
              <a:ext cx="169" cy="2934"/>
              <a:chOff x="0" y="0"/>
              <a:chExt cx="427" cy="3212"/>
            </a:xfrm>
          </p:grpSpPr>
          <p:sp>
            <p:nvSpPr>
              <p:cNvPr id="53273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74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75" name="组合 53274"/>
            <p:cNvGrpSpPr/>
            <p:nvPr/>
          </p:nvGrpSpPr>
          <p:grpSpPr>
            <a:xfrm>
              <a:off x="1344" y="0"/>
              <a:ext cx="169" cy="2934"/>
              <a:chOff x="0" y="0"/>
              <a:chExt cx="427" cy="3212"/>
            </a:xfrm>
          </p:grpSpPr>
          <p:sp>
            <p:nvSpPr>
              <p:cNvPr id="53276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77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78" name="组合 53277"/>
            <p:cNvGrpSpPr/>
            <p:nvPr/>
          </p:nvGrpSpPr>
          <p:grpSpPr>
            <a:xfrm>
              <a:off x="1507" y="0"/>
              <a:ext cx="168" cy="2934"/>
              <a:chOff x="0" y="0"/>
              <a:chExt cx="427" cy="3212"/>
            </a:xfrm>
          </p:grpSpPr>
          <p:sp>
            <p:nvSpPr>
              <p:cNvPr id="53279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80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81" name="组合 53280"/>
            <p:cNvGrpSpPr/>
            <p:nvPr/>
          </p:nvGrpSpPr>
          <p:grpSpPr>
            <a:xfrm>
              <a:off x="1675" y="0"/>
              <a:ext cx="169" cy="2934"/>
              <a:chOff x="0" y="0"/>
              <a:chExt cx="427" cy="3212"/>
            </a:xfrm>
          </p:grpSpPr>
          <p:sp>
            <p:nvSpPr>
              <p:cNvPr id="53282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83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84" name="组合 53283"/>
            <p:cNvGrpSpPr/>
            <p:nvPr/>
          </p:nvGrpSpPr>
          <p:grpSpPr>
            <a:xfrm>
              <a:off x="1844" y="0"/>
              <a:ext cx="169" cy="2934"/>
              <a:chOff x="0" y="0"/>
              <a:chExt cx="427" cy="3212"/>
            </a:xfrm>
          </p:grpSpPr>
          <p:sp>
            <p:nvSpPr>
              <p:cNvPr id="53285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86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87" name="组合 53286"/>
            <p:cNvGrpSpPr/>
            <p:nvPr/>
          </p:nvGrpSpPr>
          <p:grpSpPr>
            <a:xfrm>
              <a:off x="2013" y="0"/>
              <a:ext cx="169" cy="2934"/>
              <a:chOff x="0" y="0"/>
              <a:chExt cx="427" cy="3212"/>
            </a:xfrm>
          </p:grpSpPr>
          <p:sp>
            <p:nvSpPr>
              <p:cNvPr id="53288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89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90" name="组合 53289"/>
            <p:cNvGrpSpPr/>
            <p:nvPr/>
          </p:nvGrpSpPr>
          <p:grpSpPr>
            <a:xfrm>
              <a:off x="2182" y="0"/>
              <a:ext cx="168" cy="2934"/>
              <a:chOff x="0" y="0"/>
              <a:chExt cx="427" cy="3212"/>
            </a:xfrm>
          </p:grpSpPr>
          <p:sp>
            <p:nvSpPr>
              <p:cNvPr id="53291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92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93" name="组合 53292"/>
            <p:cNvGrpSpPr/>
            <p:nvPr/>
          </p:nvGrpSpPr>
          <p:grpSpPr>
            <a:xfrm>
              <a:off x="2350" y="0"/>
              <a:ext cx="169" cy="2934"/>
              <a:chOff x="0" y="0"/>
              <a:chExt cx="427" cy="3212"/>
            </a:xfrm>
          </p:grpSpPr>
          <p:sp>
            <p:nvSpPr>
              <p:cNvPr id="53294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95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rgbClr val="CCFFCC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296" name="组合 53295"/>
            <p:cNvGrpSpPr/>
            <p:nvPr/>
          </p:nvGrpSpPr>
          <p:grpSpPr>
            <a:xfrm>
              <a:off x="2519" y="0"/>
              <a:ext cx="169" cy="2934"/>
              <a:chOff x="0" y="0"/>
              <a:chExt cx="427" cy="3212"/>
            </a:xfrm>
          </p:grpSpPr>
          <p:sp>
            <p:nvSpPr>
              <p:cNvPr id="53297" name="未知"/>
              <p:cNvSpPr/>
              <p:nvPr/>
            </p:nvSpPr>
            <p:spPr>
              <a:xfrm>
                <a:off x="0" y="0"/>
                <a:ext cx="427" cy="766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98" name="未知"/>
              <p:cNvSpPr/>
              <p:nvPr/>
            </p:nvSpPr>
            <p:spPr>
              <a:xfrm>
                <a:off x="1" y="40"/>
                <a:ext cx="426" cy="3172"/>
              </a:xfrm>
              <a:custGeom>
                <a:avLst/>
                <a:gdLst/>
                <a:ahLst/>
                <a:cxnLst/>
                <a:rect l="0" t="0" r="0" b="0"/>
                <a:pathLst>
                  <a:path w="432" h="3168">
                    <a:moveTo>
                      <a:pt x="0" y="720"/>
                    </a:moveTo>
                    <a:lnTo>
                      <a:pt x="0" y="3168"/>
                    </a:lnTo>
                    <a:lnTo>
                      <a:pt x="432" y="2448"/>
                    </a:lnTo>
                    <a:lnTo>
                      <a:pt x="432" y="0"/>
                    </a:lnTo>
                    <a:lnTo>
                      <a:pt x="0" y="720"/>
                    </a:lnTo>
                    <a:close/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3299" name="组合 53298"/>
          <p:cNvGrpSpPr/>
          <p:nvPr/>
        </p:nvGrpSpPr>
        <p:grpSpPr>
          <a:xfrm>
            <a:off x="2051050" y="2514600"/>
            <a:ext cx="4267200" cy="3722688"/>
            <a:chOff x="0" y="0"/>
            <a:chExt cx="2688" cy="2934"/>
          </a:xfrm>
        </p:grpSpPr>
        <p:grpSp>
          <p:nvGrpSpPr>
            <p:cNvPr id="53300" name="组合 53299"/>
            <p:cNvGrpSpPr/>
            <p:nvPr/>
          </p:nvGrpSpPr>
          <p:grpSpPr>
            <a:xfrm>
              <a:off x="0" y="0"/>
              <a:ext cx="169" cy="2934"/>
              <a:chOff x="0" y="0"/>
              <a:chExt cx="418" cy="2710"/>
            </a:xfrm>
          </p:grpSpPr>
          <p:sp>
            <p:nvSpPr>
              <p:cNvPr id="53301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02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03" name="组合 53302"/>
            <p:cNvGrpSpPr/>
            <p:nvPr/>
          </p:nvGrpSpPr>
          <p:grpSpPr>
            <a:xfrm>
              <a:off x="169" y="0"/>
              <a:ext cx="168" cy="2934"/>
              <a:chOff x="0" y="0"/>
              <a:chExt cx="418" cy="2710"/>
            </a:xfrm>
          </p:grpSpPr>
          <p:sp>
            <p:nvSpPr>
              <p:cNvPr id="53304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05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06" name="组合 53305"/>
            <p:cNvGrpSpPr/>
            <p:nvPr/>
          </p:nvGrpSpPr>
          <p:grpSpPr>
            <a:xfrm>
              <a:off x="337" y="0"/>
              <a:ext cx="169" cy="2934"/>
              <a:chOff x="0" y="0"/>
              <a:chExt cx="418" cy="2710"/>
            </a:xfrm>
          </p:grpSpPr>
          <p:sp>
            <p:nvSpPr>
              <p:cNvPr id="53307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08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09" name="组合 53308"/>
            <p:cNvGrpSpPr/>
            <p:nvPr/>
          </p:nvGrpSpPr>
          <p:grpSpPr>
            <a:xfrm>
              <a:off x="500" y="0"/>
              <a:ext cx="169" cy="2934"/>
              <a:chOff x="0" y="0"/>
              <a:chExt cx="418" cy="2710"/>
            </a:xfrm>
          </p:grpSpPr>
          <p:sp>
            <p:nvSpPr>
              <p:cNvPr id="53310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11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12" name="组合 53311"/>
            <p:cNvGrpSpPr/>
            <p:nvPr/>
          </p:nvGrpSpPr>
          <p:grpSpPr>
            <a:xfrm>
              <a:off x="838" y="0"/>
              <a:ext cx="169" cy="2934"/>
              <a:chOff x="0" y="0"/>
              <a:chExt cx="418" cy="2710"/>
            </a:xfrm>
          </p:grpSpPr>
          <p:sp>
            <p:nvSpPr>
              <p:cNvPr id="53313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14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15" name="组合 53314"/>
            <p:cNvGrpSpPr/>
            <p:nvPr/>
          </p:nvGrpSpPr>
          <p:grpSpPr>
            <a:xfrm>
              <a:off x="669" y="0"/>
              <a:ext cx="169" cy="2934"/>
              <a:chOff x="0" y="0"/>
              <a:chExt cx="418" cy="2710"/>
            </a:xfrm>
          </p:grpSpPr>
          <p:sp>
            <p:nvSpPr>
              <p:cNvPr id="53316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F9A7F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17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18" name="组合 53317"/>
            <p:cNvGrpSpPr/>
            <p:nvPr/>
          </p:nvGrpSpPr>
          <p:grpSpPr>
            <a:xfrm>
              <a:off x="1007" y="0"/>
              <a:ext cx="168" cy="2934"/>
              <a:chOff x="0" y="0"/>
              <a:chExt cx="418" cy="2710"/>
            </a:xfrm>
          </p:grpSpPr>
          <p:sp>
            <p:nvSpPr>
              <p:cNvPr id="53319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20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21" name="组合 53320"/>
            <p:cNvGrpSpPr/>
            <p:nvPr/>
          </p:nvGrpSpPr>
          <p:grpSpPr>
            <a:xfrm>
              <a:off x="1175" y="0"/>
              <a:ext cx="169" cy="2934"/>
              <a:chOff x="0" y="0"/>
              <a:chExt cx="418" cy="2710"/>
            </a:xfrm>
          </p:grpSpPr>
          <p:sp>
            <p:nvSpPr>
              <p:cNvPr id="53322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23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24" name="组合 53323"/>
            <p:cNvGrpSpPr/>
            <p:nvPr/>
          </p:nvGrpSpPr>
          <p:grpSpPr>
            <a:xfrm>
              <a:off x="1344" y="0"/>
              <a:ext cx="169" cy="2934"/>
              <a:chOff x="0" y="0"/>
              <a:chExt cx="418" cy="2710"/>
            </a:xfrm>
          </p:grpSpPr>
          <p:sp>
            <p:nvSpPr>
              <p:cNvPr id="53325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26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27" name="组合 53326"/>
            <p:cNvGrpSpPr/>
            <p:nvPr/>
          </p:nvGrpSpPr>
          <p:grpSpPr>
            <a:xfrm>
              <a:off x="1513" y="0"/>
              <a:ext cx="168" cy="2934"/>
              <a:chOff x="0" y="0"/>
              <a:chExt cx="418" cy="2710"/>
            </a:xfrm>
          </p:grpSpPr>
          <p:sp>
            <p:nvSpPr>
              <p:cNvPr id="53328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29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0" name="组合 53329"/>
            <p:cNvGrpSpPr/>
            <p:nvPr/>
          </p:nvGrpSpPr>
          <p:grpSpPr>
            <a:xfrm>
              <a:off x="1681" y="0"/>
              <a:ext cx="169" cy="2934"/>
              <a:chOff x="0" y="0"/>
              <a:chExt cx="418" cy="2710"/>
            </a:xfrm>
          </p:grpSpPr>
          <p:sp>
            <p:nvSpPr>
              <p:cNvPr id="53331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32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3" name="组合 53332"/>
            <p:cNvGrpSpPr/>
            <p:nvPr/>
          </p:nvGrpSpPr>
          <p:grpSpPr>
            <a:xfrm>
              <a:off x="1844" y="0"/>
              <a:ext cx="169" cy="2934"/>
              <a:chOff x="0" y="0"/>
              <a:chExt cx="418" cy="2710"/>
            </a:xfrm>
          </p:grpSpPr>
          <p:sp>
            <p:nvSpPr>
              <p:cNvPr id="53334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35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6" name="组合 53335"/>
            <p:cNvGrpSpPr/>
            <p:nvPr/>
          </p:nvGrpSpPr>
          <p:grpSpPr>
            <a:xfrm>
              <a:off x="2182" y="0"/>
              <a:ext cx="169" cy="2934"/>
              <a:chOff x="0" y="0"/>
              <a:chExt cx="418" cy="2710"/>
            </a:xfrm>
          </p:grpSpPr>
          <p:sp>
            <p:nvSpPr>
              <p:cNvPr id="53337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38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39" name="组合 53338"/>
            <p:cNvGrpSpPr/>
            <p:nvPr/>
          </p:nvGrpSpPr>
          <p:grpSpPr>
            <a:xfrm>
              <a:off x="2013" y="0"/>
              <a:ext cx="169" cy="2934"/>
              <a:chOff x="0" y="0"/>
              <a:chExt cx="418" cy="2710"/>
            </a:xfrm>
          </p:grpSpPr>
          <p:sp>
            <p:nvSpPr>
              <p:cNvPr id="53340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41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2" name="组合 53341"/>
            <p:cNvGrpSpPr/>
            <p:nvPr/>
          </p:nvGrpSpPr>
          <p:grpSpPr>
            <a:xfrm>
              <a:off x="2351" y="0"/>
              <a:ext cx="168" cy="2934"/>
              <a:chOff x="0" y="0"/>
              <a:chExt cx="418" cy="2710"/>
            </a:xfrm>
          </p:grpSpPr>
          <p:sp>
            <p:nvSpPr>
              <p:cNvPr id="53343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44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3345" name="组合 53344"/>
            <p:cNvGrpSpPr/>
            <p:nvPr/>
          </p:nvGrpSpPr>
          <p:grpSpPr>
            <a:xfrm>
              <a:off x="2519" y="0"/>
              <a:ext cx="169" cy="2934"/>
              <a:chOff x="0" y="0"/>
              <a:chExt cx="418" cy="2710"/>
            </a:xfrm>
          </p:grpSpPr>
          <p:sp>
            <p:nvSpPr>
              <p:cNvPr id="53346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347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3348" name="文本框 53347"/>
          <p:cNvSpPr txBox="1"/>
          <p:nvPr/>
        </p:nvSpPr>
        <p:spPr>
          <a:xfrm>
            <a:off x="684213" y="692150"/>
            <a:ext cx="8135937" cy="13106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buClrTx/>
            </a:pPr>
            <a:r>
              <a:rPr lang="zh-CN" altLang="en-US" sz="4000" b="1"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把圆柱的底面平均分的份数越多，切拼成的立体图形越</a:t>
            </a:r>
            <a:endParaRPr lang="zh-CN" altLang="en-US" sz="4000" b="1">
              <a:solidFill>
                <a:schemeClr val="accent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370830" y="1301750"/>
            <a:ext cx="2903855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chemeClr val="bg2"/>
                </a:solidFill>
                <a:sym typeface="+mn-ea"/>
              </a:rPr>
              <a:t>接近长方体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48" grpId="0"/>
      <p:bldP spid="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组合 54273"/>
          <p:cNvGrpSpPr/>
          <p:nvPr/>
        </p:nvGrpSpPr>
        <p:grpSpPr>
          <a:xfrm>
            <a:off x="2124075" y="1844675"/>
            <a:ext cx="4679950" cy="4081463"/>
            <a:chOff x="0" y="0"/>
            <a:chExt cx="2688" cy="2934"/>
          </a:xfrm>
        </p:grpSpPr>
        <p:grpSp>
          <p:nvGrpSpPr>
            <p:cNvPr id="54275" name="组合 54274"/>
            <p:cNvGrpSpPr/>
            <p:nvPr/>
          </p:nvGrpSpPr>
          <p:grpSpPr>
            <a:xfrm>
              <a:off x="0" y="0"/>
              <a:ext cx="1344" cy="2934"/>
              <a:chOff x="0" y="0"/>
              <a:chExt cx="2688" cy="2934"/>
            </a:xfrm>
          </p:grpSpPr>
          <p:grpSp>
            <p:nvGrpSpPr>
              <p:cNvPr id="54276" name="组合 54275"/>
              <p:cNvGrpSpPr/>
              <p:nvPr/>
            </p:nvGrpSpPr>
            <p:grpSpPr>
              <a:xfrm>
                <a:off x="0" y="0"/>
                <a:ext cx="169" cy="2934"/>
                <a:chOff x="0" y="0"/>
                <a:chExt cx="427" cy="3212"/>
              </a:xfrm>
            </p:grpSpPr>
            <p:sp>
              <p:nvSpPr>
                <p:cNvPr id="54277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78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79" name="组合 54278"/>
              <p:cNvGrpSpPr/>
              <p:nvPr/>
            </p:nvGrpSpPr>
            <p:grpSpPr>
              <a:xfrm>
                <a:off x="163" y="0"/>
                <a:ext cx="168" cy="2934"/>
                <a:chOff x="0" y="0"/>
                <a:chExt cx="427" cy="3212"/>
              </a:xfrm>
            </p:grpSpPr>
            <p:sp>
              <p:nvSpPr>
                <p:cNvPr id="54280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81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82" name="组合 54281"/>
              <p:cNvGrpSpPr/>
              <p:nvPr/>
            </p:nvGrpSpPr>
            <p:grpSpPr>
              <a:xfrm>
                <a:off x="331" y="0"/>
                <a:ext cx="169" cy="2934"/>
                <a:chOff x="0" y="0"/>
                <a:chExt cx="427" cy="3212"/>
              </a:xfrm>
            </p:grpSpPr>
            <p:sp>
              <p:nvSpPr>
                <p:cNvPr id="54283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84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85" name="组合 54284"/>
              <p:cNvGrpSpPr/>
              <p:nvPr/>
            </p:nvGrpSpPr>
            <p:grpSpPr>
              <a:xfrm>
                <a:off x="500" y="0"/>
                <a:ext cx="169" cy="2934"/>
                <a:chOff x="0" y="0"/>
                <a:chExt cx="427" cy="3212"/>
              </a:xfrm>
            </p:grpSpPr>
            <p:sp>
              <p:nvSpPr>
                <p:cNvPr id="54286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87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88" name="组合 54287"/>
              <p:cNvGrpSpPr/>
              <p:nvPr/>
            </p:nvGrpSpPr>
            <p:grpSpPr>
              <a:xfrm>
                <a:off x="669" y="0"/>
                <a:ext cx="169" cy="2934"/>
                <a:chOff x="0" y="0"/>
                <a:chExt cx="427" cy="3212"/>
              </a:xfrm>
            </p:grpSpPr>
            <p:sp>
              <p:nvSpPr>
                <p:cNvPr id="54289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90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91" name="组合 54290"/>
              <p:cNvGrpSpPr/>
              <p:nvPr/>
            </p:nvGrpSpPr>
            <p:grpSpPr>
              <a:xfrm>
                <a:off x="838" y="0"/>
                <a:ext cx="168" cy="2934"/>
                <a:chOff x="0" y="0"/>
                <a:chExt cx="427" cy="3212"/>
              </a:xfrm>
            </p:grpSpPr>
            <p:sp>
              <p:nvSpPr>
                <p:cNvPr id="54292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93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94" name="组合 54293"/>
              <p:cNvGrpSpPr/>
              <p:nvPr/>
            </p:nvGrpSpPr>
            <p:grpSpPr>
              <a:xfrm>
                <a:off x="1006" y="0"/>
                <a:ext cx="169" cy="2934"/>
                <a:chOff x="0" y="0"/>
                <a:chExt cx="427" cy="3212"/>
              </a:xfrm>
            </p:grpSpPr>
            <p:sp>
              <p:nvSpPr>
                <p:cNvPr id="54295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96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297" name="组合 54296"/>
              <p:cNvGrpSpPr/>
              <p:nvPr/>
            </p:nvGrpSpPr>
            <p:grpSpPr>
              <a:xfrm>
                <a:off x="1175" y="0"/>
                <a:ext cx="169" cy="2934"/>
                <a:chOff x="0" y="0"/>
                <a:chExt cx="427" cy="3212"/>
              </a:xfrm>
            </p:grpSpPr>
            <p:sp>
              <p:nvSpPr>
                <p:cNvPr id="54298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99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00" name="组合 54299"/>
              <p:cNvGrpSpPr/>
              <p:nvPr/>
            </p:nvGrpSpPr>
            <p:grpSpPr>
              <a:xfrm>
                <a:off x="1344" y="0"/>
                <a:ext cx="169" cy="2934"/>
                <a:chOff x="0" y="0"/>
                <a:chExt cx="427" cy="3212"/>
              </a:xfrm>
            </p:grpSpPr>
            <p:sp>
              <p:nvSpPr>
                <p:cNvPr id="54301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02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03" name="组合 54302"/>
              <p:cNvGrpSpPr/>
              <p:nvPr/>
            </p:nvGrpSpPr>
            <p:grpSpPr>
              <a:xfrm>
                <a:off x="1507" y="0"/>
                <a:ext cx="168" cy="2934"/>
                <a:chOff x="0" y="0"/>
                <a:chExt cx="427" cy="3212"/>
              </a:xfrm>
            </p:grpSpPr>
            <p:sp>
              <p:nvSpPr>
                <p:cNvPr id="54304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05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06" name="组合 54305"/>
              <p:cNvGrpSpPr/>
              <p:nvPr/>
            </p:nvGrpSpPr>
            <p:grpSpPr>
              <a:xfrm>
                <a:off x="1675" y="0"/>
                <a:ext cx="169" cy="2934"/>
                <a:chOff x="0" y="0"/>
                <a:chExt cx="427" cy="3212"/>
              </a:xfrm>
            </p:grpSpPr>
            <p:sp>
              <p:nvSpPr>
                <p:cNvPr id="54307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08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09" name="组合 54308"/>
              <p:cNvGrpSpPr/>
              <p:nvPr/>
            </p:nvGrpSpPr>
            <p:grpSpPr>
              <a:xfrm>
                <a:off x="1844" y="0"/>
                <a:ext cx="169" cy="2934"/>
                <a:chOff x="0" y="0"/>
                <a:chExt cx="427" cy="3212"/>
              </a:xfrm>
            </p:grpSpPr>
            <p:sp>
              <p:nvSpPr>
                <p:cNvPr id="54310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11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12" name="组合 54311"/>
              <p:cNvGrpSpPr/>
              <p:nvPr/>
            </p:nvGrpSpPr>
            <p:grpSpPr>
              <a:xfrm>
                <a:off x="2013" y="0"/>
                <a:ext cx="169" cy="2934"/>
                <a:chOff x="0" y="0"/>
                <a:chExt cx="427" cy="3212"/>
              </a:xfrm>
            </p:grpSpPr>
            <p:sp>
              <p:nvSpPr>
                <p:cNvPr id="54313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14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15" name="组合 54314"/>
              <p:cNvGrpSpPr/>
              <p:nvPr/>
            </p:nvGrpSpPr>
            <p:grpSpPr>
              <a:xfrm>
                <a:off x="2182" y="0"/>
                <a:ext cx="168" cy="2934"/>
                <a:chOff x="0" y="0"/>
                <a:chExt cx="427" cy="3212"/>
              </a:xfrm>
            </p:grpSpPr>
            <p:sp>
              <p:nvSpPr>
                <p:cNvPr id="54316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17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18" name="组合 54317"/>
              <p:cNvGrpSpPr/>
              <p:nvPr/>
            </p:nvGrpSpPr>
            <p:grpSpPr>
              <a:xfrm>
                <a:off x="2350" y="0"/>
                <a:ext cx="169" cy="2934"/>
                <a:chOff x="0" y="0"/>
                <a:chExt cx="427" cy="3212"/>
              </a:xfrm>
            </p:grpSpPr>
            <p:sp>
              <p:nvSpPr>
                <p:cNvPr id="54319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20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21" name="组合 54320"/>
              <p:cNvGrpSpPr/>
              <p:nvPr/>
            </p:nvGrpSpPr>
            <p:grpSpPr>
              <a:xfrm>
                <a:off x="2519" y="0"/>
                <a:ext cx="169" cy="2934"/>
                <a:chOff x="0" y="0"/>
                <a:chExt cx="427" cy="3212"/>
              </a:xfrm>
            </p:grpSpPr>
            <p:sp>
              <p:nvSpPr>
                <p:cNvPr id="54322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23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54324" name="组合 54323"/>
            <p:cNvGrpSpPr/>
            <p:nvPr/>
          </p:nvGrpSpPr>
          <p:grpSpPr>
            <a:xfrm>
              <a:off x="1344" y="0"/>
              <a:ext cx="1344" cy="2934"/>
              <a:chOff x="0" y="0"/>
              <a:chExt cx="2688" cy="2934"/>
            </a:xfrm>
          </p:grpSpPr>
          <p:grpSp>
            <p:nvGrpSpPr>
              <p:cNvPr id="54325" name="组合 54324"/>
              <p:cNvGrpSpPr/>
              <p:nvPr/>
            </p:nvGrpSpPr>
            <p:grpSpPr>
              <a:xfrm>
                <a:off x="0" y="0"/>
                <a:ext cx="169" cy="2934"/>
                <a:chOff x="0" y="0"/>
                <a:chExt cx="427" cy="3212"/>
              </a:xfrm>
            </p:grpSpPr>
            <p:sp>
              <p:nvSpPr>
                <p:cNvPr id="54326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27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28" name="组合 54327"/>
              <p:cNvGrpSpPr/>
              <p:nvPr/>
            </p:nvGrpSpPr>
            <p:grpSpPr>
              <a:xfrm>
                <a:off x="163" y="0"/>
                <a:ext cx="168" cy="2934"/>
                <a:chOff x="0" y="0"/>
                <a:chExt cx="427" cy="3212"/>
              </a:xfrm>
            </p:grpSpPr>
            <p:sp>
              <p:nvSpPr>
                <p:cNvPr id="54329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30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31" name="组合 54330"/>
              <p:cNvGrpSpPr/>
              <p:nvPr/>
            </p:nvGrpSpPr>
            <p:grpSpPr>
              <a:xfrm>
                <a:off x="331" y="0"/>
                <a:ext cx="169" cy="2934"/>
                <a:chOff x="0" y="0"/>
                <a:chExt cx="427" cy="3212"/>
              </a:xfrm>
            </p:grpSpPr>
            <p:sp>
              <p:nvSpPr>
                <p:cNvPr id="54332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33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34" name="组合 54333"/>
              <p:cNvGrpSpPr/>
              <p:nvPr/>
            </p:nvGrpSpPr>
            <p:grpSpPr>
              <a:xfrm>
                <a:off x="500" y="0"/>
                <a:ext cx="169" cy="2934"/>
                <a:chOff x="0" y="0"/>
                <a:chExt cx="427" cy="3212"/>
              </a:xfrm>
            </p:grpSpPr>
            <p:sp>
              <p:nvSpPr>
                <p:cNvPr id="54335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36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37" name="组合 54336"/>
              <p:cNvGrpSpPr/>
              <p:nvPr/>
            </p:nvGrpSpPr>
            <p:grpSpPr>
              <a:xfrm>
                <a:off x="669" y="0"/>
                <a:ext cx="169" cy="2934"/>
                <a:chOff x="0" y="0"/>
                <a:chExt cx="427" cy="3212"/>
              </a:xfrm>
            </p:grpSpPr>
            <p:sp>
              <p:nvSpPr>
                <p:cNvPr id="54338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39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40" name="组合 54339"/>
              <p:cNvGrpSpPr/>
              <p:nvPr/>
            </p:nvGrpSpPr>
            <p:grpSpPr>
              <a:xfrm>
                <a:off x="838" y="0"/>
                <a:ext cx="168" cy="2934"/>
                <a:chOff x="0" y="0"/>
                <a:chExt cx="427" cy="3212"/>
              </a:xfrm>
            </p:grpSpPr>
            <p:sp>
              <p:nvSpPr>
                <p:cNvPr id="54341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42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43" name="组合 54342"/>
              <p:cNvGrpSpPr/>
              <p:nvPr/>
            </p:nvGrpSpPr>
            <p:grpSpPr>
              <a:xfrm>
                <a:off x="1006" y="0"/>
                <a:ext cx="169" cy="2934"/>
                <a:chOff x="0" y="0"/>
                <a:chExt cx="427" cy="3212"/>
              </a:xfrm>
            </p:grpSpPr>
            <p:sp>
              <p:nvSpPr>
                <p:cNvPr id="54344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45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46" name="组合 54345"/>
              <p:cNvGrpSpPr/>
              <p:nvPr/>
            </p:nvGrpSpPr>
            <p:grpSpPr>
              <a:xfrm>
                <a:off x="1175" y="0"/>
                <a:ext cx="169" cy="2934"/>
                <a:chOff x="0" y="0"/>
                <a:chExt cx="427" cy="3212"/>
              </a:xfrm>
            </p:grpSpPr>
            <p:sp>
              <p:nvSpPr>
                <p:cNvPr id="54347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48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49" name="组合 54348"/>
              <p:cNvGrpSpPr/>
              <p:nvPr/>
            </p:nvGrpSpPr>
            <p:grpSpPr>
              <a:xfrm>
                <a:off x="1344" y="0"/>
                <a:ext cx="169" cy="2934"/>
                <a:chOff x="0" y="0"/>
                <a:chExt cx="427" cy="3212"/>
              </a:xfrm>
            </p:grpSpPr>
            <p:sp>
              <p:nvSpPr>
                <p:cNvPr id="54350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51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52" name="组合 54351"/>
              <p:cNvGrpSpPr/>
              <p:nvPr/>
            </p:nvGrpSpPr>
            <p:grpSpPr>
              <a:xfrm>
                <a:off x="1507" y="0"/>
                <a:ext cx="168" cy="2934"/>
                <a:chOff x="0" y="0"/>
                <a:chExt cx="427" cy="3212"/>
              </a:xfrm>
            </p:grpSpPr>
            <p:sp>
              <p:nvSpPr>
                <p:cNvPr id="54353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54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55" name="组合 54354"/>
              <p:cNvGrpSpPr/>
              <p:nvPr/>
            </p:nvGrpSpPr>
            <p:grpSpPr>
              <a:xfrm>
                <a:off x="1675" y="0"/>
                <a:ext cx="169" cy="2934"/>
                <a:chOff x="0" y="0"/>
                <a:chExt cx="427" cy="3212"/>
              </a:xfrm>
            </p:grpSpPr>
            <p:sp>
              <p:nvSpPr>
                <p:cNvPr id="54356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57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58" name="组合 54357"/>
              <p:cNvGrpSpPr/>
              <p:nvPr/>
            </p:nvGrpSpPr>
            <p:grpSpPr>
              <a:xfrm>
                <a:off x="1844" y="0"/>
                <a:ext cx="169" cy="2934"/>
                <a:chOff x="0" y="0"/>
                <a:chExt cx="427" cy="3212"/>
              </a:xfrm>
            </p:grpSpPr>
            <p:sp>
              <p:nvSpPr>
                <p:cNvPr id="54359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60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61" name="组合 54360"/>
              <p:cNvGrpSpPr/>
              <p:nvPr/>
            </p:nvGrpSpPr>
            <p:grpSpPr>
              <a:xfrm>
                <a:off x="2013" y="0"/>
                <a:ext cx="169" cy="2934"/>
                <a:chOff x="0" y="0"/>
                <a:chExt cx="427" cy="3212"/>
              </a:xfrm>
            </p:grpSpPr>
            <p:sp>
              <p:nvSpPr>
                <p:cNvPr id="54362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63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64" name="组合 54363"/>
              <p:cNvGrpSpPr/>
              <p:nvPr/>
            </p:nvGrpSpPr>
            <p:grpSpPr>
              <a:xfrm>
                <a:off x="2182" y="0"/>
                <a:ext cx="168" cy="2934"/>
                <a:chOff x="0" y="0"/>
                <a:chExt cx="427" cy="3212"/>
              </a:xfrm>
            </p:grpSpPr>
            <p:sp>
              <p:nvSpPr>
                <p:cNvPr id="54365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66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67" name="组合 54366"/>
              <p:cNvGrpSpPr/>
              <p:nvPr/>
            </p:nvGrpSpPr>
            <p:grpSpPr>
              <a:xfrm>
                <a:off x="2350" y="0"/>
                <a:ext cx="169" cy="2934"/>
                <a:chOff x="0" y="0"/>
                <a:chExt cx="427" cy="3212"/>
              </a:xfrm>
            </p:grpSpPr>
            <p:sp>
              <p:nvSpPr>
                <p:cNvPr id="54368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69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rgbClr val="CCFFCC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370" name="组合 54369"/>
              <p:cNvGrpSpPr/>
              <p:nvPr/>
            </p:nvGrpSpPr>
            <p:grpSpPr>
              <a:xfrm>
                <a:off x="2519" y="0"/>
                <a:ext cx="169" cy="2934"/>
                <a:chOff x="0" y="0"/>
                <a:chExt cx="427" cy="3212"/>
              </a:xfrm>
            </p:grpSpPr>
            <p:sp>
              <p:nvSpPr>
                <p:cNvPr id="54371" name="未知"/>
                <p:cNvSpPr/>
                <p:nvPr/>
              </p:nvSpPr>
              <p:spPr>
                <a:xfrm>
                  <a:off x="0" y="0"/>
                  <a:ext cx="427" cy="7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18" h="690">
                      <a:moveTo>
                        <a:pt x="0" y="690"/>
                      </a:moveTo>
                      <a:lnTo>
                        <a:pt x="0" y="39"/>
                      </a:lnTo>
                      <a:lnTo>
                        <a:pt x="191" y="0"/>
                      </a:lnTo>
                      <a:lnTo>
                        <a:pt x="418" y="50"/>
                      </a:lnTo>
                      <a:lnTo>
                        <a:pt x="0" y="6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72" name="未知"/>
                <p:cNvSpPr/>
                <p:nvPr/>
              </p:nvSpPr>
              <p:spPr>
                <a:xfrm>
                  <a:off x="1" y="40"/>
                  <a:ext cx="426" cy="317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432" h="3168">
                      <a:moveTo>
                        <a:pt x="0" y="720"/>
                      </a:moveTo>
                      <a:lnTo>
                        <a:pt x="0" y="3168"/>
                      </a:lnTo>
                      <a:lnTo>
                        <a:pt x="432" y="2448"/>
                      </a:lnTo>
                      <a:lnTo>
                        <a:pt x="432" y="0"/>
                      </a:lnTo>
                      <a:lnTo>
                        <a:pt x="0" y="720"/>
                      </a:lnTo>
                      <a:close/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54373" name="组合 54372"/>
          <p:cNvGrpSpPr/>
          <p:nvPr/>
        </p:nvGrpSpPr>
        <p:grpSpPr>
          <a:xfrm>
            <a:off x="1979613" y="1916113"/>
            <a:ext cx="4679950" cy="4083050"/>
            <a:chOff x="0" y="0"/>
            <a:chExt cx="2688" cy="2934"/>
          </a:xfrm>
        </p:grpSpPr>
        <p:grpSp>
          <p:nvGrpSpPr>
            <p:cNvPr id="54374" name="组合 54373"/>
            <p:cNvGrpSpPr/>
            <p:nvPr/>
          </p:nvGrpSpPr>
          <p:grpSpPr>
            <a:xfrm>
              <a:off x="0" y="0"/>
              <a:ext cx="85" cy="2934"/>
              <a:chOff x="0" y="0"/>
              <a:chExt cx="418" cy="2710"/>
            </a:xfrm>
          </p:grpSpPr>
          <p:sp>
            <p:nvSpPr>
              <p:cNvPr id="54375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76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377" name="组合 54376"/>
            <p:cNvGrpSpPr/>
            <p:nvPr/>
          </p:nvGrpSpPr>
          <p:grpSpPr>
            <a:xfrm>
              <a:off x="85" y="0"/>
              <a:ext cx="84" cy="2934"/>
              <a:chOff x="0" y="0"/>
              <a:chExt cx="418" cy="2710"/>
            </a:xfrm>
          </p:grpSpPr>
          <p:sp>
            <p:nvSpPr>
              <p:cNvPr id="54378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79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380" name="组合 54379"/>
            <p:cNvGrpSpPr/>
            <p:nvPr/>
          </p:nvGrpSpPr>
          <p:grpSpPr>
            <a:xfrm>
              <a:off x="169" y="0"/>
              <a:ext cx="84" cy="2934"/>
              <a:chOff x="0" y="0"/>
              <a:chExt cx="418" cy="2710"/>
            </a:xfrm>
          </p:grpSpPr>
          <p:sp>
            <p:nvSpPr>
              <p:cNvPr id="54381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82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383" name="组合 54382"/>
            <p:cNvGrpSpPr/>
            <p:nvPr/>
          </p:nvGrpSpPr>
          <p:grpSpPr>
            <a:xfrm>
              <a:off x="250" y="0"/>
              <a:ext cx="85" cy="2934"/>
              <a:chOff x="0" y="0"/>
              <a:chExt cx="418" cy="2710"/>
            </a:xfrm>
          </p:grpSpPr>
          <p:sp>
            <p:nvSpPr>
              <p:cNvPr id="54384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85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386" name="组合 54385"/>
            <p:cNvGrpSpPr/>
            <p:nvPr/>
          </p:nvGrpSpPr>
          <p:grpSpPr>
            <a:xfrm>
              <a:off x="419" y="0"/>
              <a:ext cx="85" cy="2934"/>
              <a:chOff x="0" y="0"/>
              <a:chExt cx="418" cy="2710"/>
            </a:xfrm>
          </p:grpSpPr>
          <p:sp>
            <p:nvSpPr>
              <p:cNvPr id="54387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88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389" name="组合 54388"/>
            <p:cNvGrpSpPr/>
            <p:nvPr/>
          </p:nvGrpSpPr>
          <p:grpSpPr>
            <a:xfrm>
              <a:off x="335" y="0"/>
              <a:ext cx="84" cy="2934"/>
              <a:chOff x="0" y="0"/>
              <a:chExt cx="418" cy="2710"/>
            </a:xfrm>
          </p:grpSpPr>
          <p:sp>
            <p:nvSpPr>
              <p:cNvPr id="54390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91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392" name="组合 54391"/>
            <p:cNvGrpSpPr/>
            <p:nvPr/>
          </p:nvGrpSpPr>
          <p:grpSpPr>
            <a:xfrm>
              <a:off x="504" y="0"/>
              <a:ext cx="84" cy="2934"/>
              <a:chOff x="0" y="0"/>
              <a:chExt cx="418" cy="2710"/>
            </a:xfrm>
          </p:grpSpPr>
          <p:sp>
            <p:nvSpPr>
              <p:cNvPr id="54393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94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395" name="组合 54394"/>
            <p:cNvGrpSpPr/>
            <p:nvPr/>
          </p:nvGrpSpPr>
          <p:grpSpPr>
            <a:xfrm>
              <a:off x="588" y="0"/>
              <a:ext cx="84" cy="2934"/>
              <a:chOff x="0" y="0"/>
              <a:chExt cx="418" cy="2710"/>
            </a:xfrm>
          </p:grpSpPr>
          <p:sp>
            <p:nvSpPr>
              <p:cNvPr id="54396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397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398" name="组合 54397"/>
            <p:cNvGrpSpPr/>
            <p:nvPr/>
          </p:nvGrpSpPr>
          <p:grpSpPr>
            <a:xfrm>
              <a:off x="672" y="0"/>
              <a:ext cx="85" cy="2934"/>
              <a:chOff x="0" y="0"/>
              <a:chExt cx="418" cy="2710"/>
            </a:xfrm>
          </p:grpSpPr>
          <p:sp>
            <p:nvSpPr>
              <p:cNvPr id="54399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00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01" name="组合 54400"/>
            <p:cNvGrpSpPr/>
            <p:nvPr/>
          </p:nvGrpSpPr>
          <p:grpSpPr>
            <a:xfrm>
              <a:off x="757" y="0"/>
              <a:ext cx="84" cy="2934"/>
              <a:chOff x="0" y="0"/>
              <a:chExt cx="418" cy="2710"/>
            </a:xfrm>
          </p:grpSpPr>
          <p:sp>
            <p:nvSpPr>
              <p:cNvPr id="54402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03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04" name="组合 54403"/>
            <p:cNvGrpSpPr/>
            <p:nvPr/>
          </p:nvGrpSpPr>
          <p:grpSpPr>
            <a:xfrm>
              <a:off x="841" y="0"/>
              <a:ext cx="84" cy="2934"/>
              <a:chOff x="0" y="0"/>
              <a:chExt cx="418" cy="2710"/>
            </a:xfrm>
          </p:grpSpPr>
          <p:sp>
            <p:nvSpPr>
              <p:cNvPr id="54405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06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07" name="组合 54406"/>
            <p:cNvGrpSpPr/>
            <p:nvPr/>
          </p:nvGrpSpPr>
          <p:grpSpPr>
            <a:xfrm>
              <a:off x="922" y="0"/>
              <a:ext cx="85" cy="2934"/>
              <a:chOff x="0" y="0"/>
              <a:chExt cx="418" cy="2710"/>
            </a:xfrm>
          </p:grpSpPr>
          <p:sp>
            <p:nvSpPr>
              <p:cNvPr id="54408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09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10" name="组合 54409"/>
            <p:cNvGrpSpPr/>
            <p:nvPr/>
          </p:nvGrpSpPr>
          <p:grpSpPr>
            <a:xfrm>
              <a:off x="1091" y="0"/>
              <a:ext cx="85" cy="2934"/>
              <a:chOff x="0" y="0"/>
              <a:chExt cx="418" cy="2710"/>
            </a:xfrm>
          </p:grpSpPr>
          <p:sp>
            <p:nvSpPr>
              <p:cNvPr id="54411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12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13" name="组合 54412"/>
            <p:cNvGrpSpPr/>
            <p:nvPr/>
          </p:nvGrpSpPr>
          <p:grpSpPr>
            <a:xfrm>
              <a:off x="1007" y="0"/>
              <a:ext cx="84" cy="2934"/>
              <a:chOff x="0" y="0"/>
              <a:chExt cx="418" cy="2710"/>
            </a:xfrm>
          </p:grpSpPr>
          <p:sp>
            <p:nvSpPr>
              <p:cNvPr id="54414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15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16" name="组合 54415"/>
            <p:cNvGrpSpPr/>
            <p:nvPr/>
          </p:nvGrpSpPr>
          <p:grpSpPr>
            <a:xfrm>
              <a:off x="1176" y="0"/>
              <a:ext cx="84" cy="2934"/>
              <a:chOff x="0" y="0"/>
              <a:chExt cx="418" cy="2710"/>
            </a:xfrm>
          </p:grpSpPr>
          <p:sp>
            <p:nvSpPr>
              <p:cNvPr id="54417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18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19" name="组合 54418"/>
            <p:cNvGrpSpPr/>
            <p:nvPr/>
          </p:nvGrpSpPr>
          <p:grpSpPr>
            <a:xfrm>
              <a:off x="1260" y="0"/>
              <a:ext cx="84" cy="2934"/>
              <a:chOff x="0" y="0"/>
              <a:chExt cx="418" cy="2710"/>
            </a:xfrm>
          </p:grpSpPr>
          <p:sp>
            <p:nvSpPr>
              <p:cNvPr id="54420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21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22" name="组合 54421"/>
            <p:cNvGrpSpPr/>
            <p:nvPr/>
          </p:nvGrpSpPr>
          <p:grpSpPr>
            <a:xfrm>
              <a:off x="1344" y="0"/>
              <a:ext cx="85" cy="2934"/>
              <a:chOff x="0" y="0"/>
              <a:chExt cx="418" cy="2710"/>
            </a:xfrm>
          </p:grpSpPr>
          <p:sp>
            <p:nvSpPr>
              <p:cNvPr id="54423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24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25" name="组合 54424"/>
            <p:cNvGrpSpPr/>
            <p:nvPr/>
          </p:nvGrpSpPr>
          <p:grpSpPr>
            <a:xfrm>
              <a:off x="1429" y="0"/>
              <a:ext cx="84" cy="2934"/>
              <a:chOff x="0" y="0"/>
              <a:chExt cx="418" cy="2710"/>
            </a:xfrm>
          </p:grpSpPr>
          <p:sp>
            <p:nvSpPr>
              <p:cNvPr id="54426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27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28" name="组合 54427"/>
            <p:cNvGrpSpPr/>
            <p:nvPr/>
          </p:nvGrpSpPr>
          <p:grpSpPr>
            <a:xfrm>
              <a:off x="1513" y="0"/>
              <a:ext cx="84" cy="2934"/>
              <a:chOff x="0" y="0"/>
              <a:chExt cx="418" cy="2710"/>
            </a:xfrm>
          </p:grpSpPr>
          <p:sp>
            <p:nvSpPr>
              <p:cNvPr id="54429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30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31" name="组合 54430"/>
            <p:cNvGrpSpPr/>
            <p:nvPr/>
          </p:nvGrpSpPr>
          <p:grpSpPr>
            <a:xfrm>
              <a:off x="1594" y="0"/>
              <a:ext cx="85" cy="2934"/>
              <a:chOff x="0" y="0"/>
              <a:chExt cx="418" cy="2710"/>
            </a:xfrm>
          </p:grpSpPr>
          <p:sp>
            <p:nvSpPr>
              <p:cNvPr id="54432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33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34" name="组合 54433"/>
            <p:cNvGrpSpPr/>
            <p:nvPr/>
          </p:nvGrpSpPr>
          <p:grpSpPr>
            <a:xfrm>
              <a:off x="1763" y="0"/>
              <a:ext cx="85" cy="2934"/>
              <a:chOff x="0" y="0"/>
              <a:chExt cx="418" cy="2710"/>
            </a:xfrm>
          </p:grpSpPr>
          <p:sp>
            <p:nvSpPr>
              <p:cNvPr id="54435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36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37" name="组合 54436"/>
            <p:cNvGrpSpPr/>
            <p:nvPr/>
          </p:nvGrpSpPr>
          <p:grpSpPr>
            <a:xfrm>
              <a:off x="1679" y="0"/>
              <a:ext cx="84" cy="2934"/>
              <a:chOff x="0" y="0"/>
              <a:chExt cx="418" cy="2710"/>
            </a:xfrm>
          </p:grpSpPr>
          <p:sp>
            <p:nvSpPr>
              <p:cNvPr id="54438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39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40" name="组合 54439"/>
            <p:cNvGrpSpPr/>
            <p:nvPr/>
          </p:nvGrpSpPr>
          <p:grpSpPr>
            <a:xfrm>
              <a:off x="1848" y="0"/>
              <a:ext cx="84" cy="2934"/>
              <a:chOff x="0" y="0"/>
              <a:chExt cx="418" cy="2710"/>
            </a:xfrm>
          </p:grpSpPr>
          <p:sp>
            <p:nvSpPr>
              <p:cNvPr id="54441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42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43" name="组合 54442"/>
            <p:cNvGrpSpPr/>
            <p:nvPr/>
          </p:nvGrpSpPr>
          <p:grpSpPr>
            <a:xfrm>
              <a:off x="1932" y="0"/>
              <a:ext cx="84" cy="2934"/>
              <a:chOff x="0" y="0"/>
              <a:chExt cx="418" cy="2710"/>
            </a:xfrm>
          </p:grpSpPr>
          <p:sp>
            <p:nvSpPr>
              <p:cNvPr id="54444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45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46" name="组合 54445"/>
            <p:cNvGrpSpPr/>
            <p:nvPr/>
          </p:nvGrpSpPr>
          <p:grpSpPr>
            <a:xfrm>
              <a:off x="2016" y="0"/>
              <a:ext cx="85" cy="2934"/>
              <a:chOff x="0" y="0"/>
              <a:chExt cx="418" cy="2710"/>
            </a:xfrm>
          </p:grpSpPr>
          <p:sp>
            <p:nvSpPr>
              <p:cNvPr id="54447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48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49" name="组合 54448"/>
            <p:cNvGrpSpPr/>
            <p:nvPr/>
          </p:nvGrpSpPr>
          <p:grpSpPr>
            <a:xfrm>
              <a:off x="2101" y="0"/>
              <a:ext cx="84" cy="2934"/>
              <a:chOff x="0" y="0"/>
              <a:chExt cx="418" cy="2710"/>
            </a:xfrm>
          </p:grpSpPr>
          <p:sp>
            <p:nvSpPr>
              <p:cNvPr id="54450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51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52" name="组合 54451"/>
            <p:cNvGrpSpPr/>
            <p:nvPr/>
          </p:nvGrpSpPr>
          <p:grpSpPr>
            <a:xfrm>
              <a:off x="2185" y="0"/>
              <a:ext cx="84" cy="2934"/>
              <a:chOff x="0" y="0"/>
              <a:chExt cx="418" cy="2710"/>
            </a:xfrm>
          </p:grpSpPr>
          <p:sp>
            <p:nvSpPr>
              <p:cNvPr id="54453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54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55" name="组合 54454"/>
            <p:cNvGrpSpPr/>
            <p:nvPr/>
          </p:nvGrpSpPr>
          <p:grpSpPr>
            <a:xfrm>
              <a:off x="2266" y="0"/>
              <a:ext cx="85" cy="2934"/>
              <a:chOff x="0" y="0"/>
              <a:chExt cx="418" cy="2710"/>
            </a:xfrm>
          </p:grpSpPr>
          <p:sp>
            <p:nvSpPr>
              <p:cNvPr id="54456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57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58" name="组合 54457"/>
            <p:cNvGrpSpPr/>
            <p:nvPr/>
          </p:nvGrpSpPr>
          <p:grpSpPr>
            <a:xfrm>
              <a:off x="2435" y="0"/>
              <a:ext cx="85" cy="2934"/>
              <a:chOff x="0" y="0"/>
              <a:chExt cx="418" cy="2710"/>
            </a:xfrm>
          </p:grpSpPr>
          <p:sp>
            <p:nvSpPr>
              <p:cNvPr id="54459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60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61" name="组合 54460"/>
            <p:cNvGrpSpPr/>
            <p:nvPr/>
          </p:nvGrpSpPr>
          <p:grpSpPr>
            <a:xfrm>
              <a:off x="2351" y="0"/>
              <a:ext cx="84" cy="2934"/>
              <a:chOff x="0" y="0"/>
              <a:chExt cx="418" cy="2710"/>
            </a:xfrm>
          </p:grpSpPr>
          <p:sp>
            <p:nvSpPr>
              <p:cNvPr id="54462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63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64" name="组合 54463"/>
            <p:cNvGrpSpPr/>
            <p:nvPr/>
          </p:nvGrpSpPr>
          <p:grpSpPr>
            <a:xfrm>
              <a:off x="2520" y="0"/>
              <a:ext cx="84" cy="2934"/>
              <a:chOff x="0" y="0"/>
              <a:chExt cx="418" cy="2710"/>
            </a:xfrm>
          </p:grpSpPr>
          <p:sp>
            <p:nvSpPr>
              <p:cNvPr id="54465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66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4467" name="组合 54466"/>
            <p:cNvGrpSpPr/>
            <p:nvPr/>
          </p:nvGrpSpPr>
          <p:grpSpPr>
            <a:xfrm>
              <a:off x="2604" y="0"/>
              <a:ext cx="84" cy="2934"/>
              <a:chOff x="0" y="0"/>
              <a:chExt cx="418" cy="2710"/>
            </a:xfrm>
          </p:grpSpPr>
          <p:sp>
            <p:nvSpPr>
              <p:cNvPr id="54468" name="未知"/>
              <p:cNvSpPr/>
              <p:nvPr/>
            </p:nvSpPr>
            <p:spPr>
              <a:xfrm>
                <a:off x="0" y="646"/>
                <a:ext cx="417" cy="2064"/>
              </a:xfrm>
              <a:custGeom>
                <a:avLst/>
                <a:gdLst/>
                <a:ahLst/>
                <a:cxnLst/>
                <a:rect l="0" t="0" r="0" b="0"/>
                <a:pathLst>
                  <a:path w="384" h="2064">
                    <a:moveTo>
                      <a:pt x="384" y="0"/>
                    </a:moveTo>
                    <a:lnTo>
                      <a:pt x="0" y="0"/>
                    </a:lnTo>
                    <a:lnTo>
                      <a:pt x="0" y="2016"/>
                    </a:lnTo>
                    <a:lnTo>
                      <a:pt x="192" y="2064"/>
                    </a:lnTo>
                    <a:lnTo>
                      <a:pt x="384" y="2016"/>
                    </a:lnTo>
                    <a:lnTo>
                      <a:pt x="384" y="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469" name="未知"/>
              <p:cNvSpPr/>
              <p:nvPr/>
            </p:nvSpPr>
            <p:spPr>
              <a:xfrm rot="10800000">
                <a:off x="0" y="0"/>
                <a:ext cx="418" cy="690"/>
              </a:xfrm>
              <a:custGeom>
                <a:avLst/>
                <a:gdLst/>
                <a:ahLst/>
                <a:cxnLst/>
                <a:rect l="0" t="0" r="0" b="0"/>
                <a:pathLst>
                  <a:path w="418" h="690">
                    <a:moveTo>
                      <a:pt x="0" y="690"/>
                    </a:moveTo>
                    <a:lnTo>
                      <a:pt x="0" y="39"/>
                    </a:lnTo>
                    <a:lnTo>
                      <a:pt x="191" y="0"/>
                    </a:lnTo>
                    <a:lnTo>
                      <a:pt x="418" y="50"/>
                    </a:lnTo>
                    <a:lnTo>
                      <a:pt x="0" y="690"/>
                    </a:lnTo>
                    <a:close/>
                  </a:path>
                </a:pathLst>
              </a:custGeom>
              <a:solidFill>
                <a:srgbClr val="CB9073">
                  <a:alpha val="100000"/>
                </a:srgbClr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组合 48129"/>
          <p:cNvGrpSpPr/>
          <p:nvPr/>
        </p:nvGrpSpPr>
        <p:grpSpPr>
          <a:xfrm>
            <a:off x="179388" y="406400"/>
            <a:ext cx="5343525" cy="1006475"/>
            <a:chOff x="0" y="0"/>
            <a:chExt cx="3366" cy="634"/>
          </a:xfrm>
        </p:grpSpPr>
        <p:grpSp>
          <p:nvGrpSpPr>
            <p:cNvPr id="48131" name="组合 48130"/>
            <p:cNvGrpSpPr/>
            <p:nvPr/>
          </p:nvGrpSpPr>
          <p:grpSpPr>
            <a:xfrm>
              <a:off x="60" y="0"/>
              <a:ext cx="3303" cy="574"/>
              <a:chOff x="0" y="0"/>
              <a:chExt cx="3498" cy="574"/>
            </a:xfrm>
          </p:grpSpPr>
          <p:sp>
            <p:nvSpPr>
              <p:cNvPr id="48132" name="未知">
                <a:hlinkClick r:id="" action="ppaction://noaction">
                  <a:snd r:embed="rId1" name="type.wav"/>
                </a:hlinkClick>
              </p:cNvPr>
              <p:cNvSpPr/>
              <p:nvPr/>
            </p:nvSpPr>
            <p:spPr>
              <a:xfrm flipV="1">
                <a:off x="0" y="0"/>
                <a:ext cx="453" cy="574"/>
              </a:xfrm>
              <a:custGeom>
                <a:avLst/>
                <a:gdLst/>
                <a:ahLst/>
                <a:cxnLst/>
                <a:rect l="0" t="0" r="0" b="0"/>
                <a:pathLst>
                  <a:path w="453" h="574">
                    <a:moveTo>
                      <a:pt x="231" y="0"/>
                    </a:moveTo>
                    <a:lnTo>
                      <a:pt x="0" y="533"/>
                    </a:lnTo>
                    <a:lnTo>
                      <a:pt x="43" y="554"/>
                    </a:lnTo>
                    <a:lnTo>
                      <a:pt x="100" y="564"/>
                    </a:lnTo>
                    <a:lnTo>
                      <a:pt x="156" y="574"/>
                    </a:lnTo>
                    <a:lnTo>
                      <a:pt x="225" y="574"/>
                    </a:lnTo>
                    <a:lnTo>
                      <a:pt x="290" y="574"/>
                    </a:lnTo>
                    <a:lnTo>
                      <a:pt x="352" y="564"/>
                    </a:lnTo>
                    <a:lnTo>
                      <a:pt x="403" y="550"/>
                    </a:lnTo>
                    <a:lnTo>
                      <a:pt x="453" y="533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prstDash val="solid"/>
                <a:headEnd type="none" w="med" len="med"/>
                <a:tailEnd type="none" w="med" len="med"/>
              </a:ln>
              <a:scene3d>
                <a:camera prst="legacyObliqueBottom">
                  <a:rot lat="0" lon="0" rev="0"/>
                </a:camera>
                <a:lightRig rig="legacyFlat2" dir="t"/>
              </a:scene3d>
              <a:sp3d extrusionH="49006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33" name="未知">
                <a:hlinkClick r:id="" action="ppaction://noaction">
                  <a:snd r:embed="rId1" name="type.wav"/>
                </a:hlinkClick>
              </p:cNvPr>
              <p:cNvSpPr/>
              <p:nvPr/>
            </p:nvSpPr>
            <p:spPr>
              <a:xfrm flipV="1">
                <a:off x="432" y="0"/>
                <a:ext cx="453" cy="574"/>
              </a:xfrm>
              <a:custGeom>
                <a:avLst/>
                <a:gdLst/>
                <a:ahLst/>
                <a:cxnLst/>
                <a:rect l="0" t="0" r="0" b="0"/>
                <a:pathLst>
                  <a:path w="453" h="574">
                    <a:moveTo>
                      <a:pt x="231" y="0"/>
                    </a:moveTo>
                    <a:lnTo>
                      <a:pt x="0" y="533"/>
                    </a:lnTo>
                    <a:lnTo>
                      <a:pt x="43" y="554"/>
                    </a:lnTo>
                    <a:lnTo>
                      <a:pt x="100" y="564"/>
                    </a:lnTo>
                    <a:lnTo>
                      <a:pt x="156" y="574"/>
                    </a:lnTo>
                    <a:lnTo>
                      <a:pt x="225" y="574"/>
                    </a:lnTo>
                    <a:lnTo>
                      <a:pt x="290" y="574"/>
                    </a:lnTo>
                    <a:lnTo>
                      <a:pt x="352" y="564"/>
                    </a:lnTo>
                    <a:lnTo>
                      <a:pt x="403" y="550"/>
                    </a:lnTo>
                    <a:lnTo>
                      <a:pt x="453" y="533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prstDash val="solid"/>
                <a:headEnd type="none" w="med" len="med"/>
                <a:tailEnd type="none" w="med" len="med"/>
              </a:ln>
              <a:scene3d>
                <a:camera prst="legacyObliqueBottom">
                  <a:rot lat="0" lon="0" rev="0"/>
                </a:camera>
                <a:lightRig rig="legacyFlat2" dir="t"/>
              </a:scene3d>
              <a:sp3d extrusionH="49006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34" name="未知">
                <a:hlinkClick r:id="" action="ppaction://noaction">
                  <a:snd r:embed="rId1" name="type.wav"/>
                </a:hlinkClick>
              </p:cNvPr>
              <p:cNvSpPr/>
              <p:nvPr/>
            </p:nvSpPr>
            <p:spPr>
              <a:xfrm flipV="1">
                <a:off x="864" y="0"/>
                <a:ext cx="453" cy="574"/>
              </a:xfrm>
              <a:custGeom>
                <a:avLst/>
                <a:gdLst/>
                <a:ahLst/>
                <a:cxnLst/>
                <a:rect l="0" t="0" r="0" b="0"/>
                <a:pathLst>
                  <a:path w="453" h="574">
                    <a:moveTo>
                      <a:pt x="231" y="0"/>
                    </a:moveTo>
                    <a:lnTo>
                      <a:pt x="0" y="533"/>
                    </a:lnTo>
                    <a:lnTo>
                      <a:pt x="43" y="554"/>
                    </a:lnTo>
                    <a:lnTo>
                      <a:pt x="100" y="564"/>
                    </a:lnTo>
                    <a:lnTo>
                      <a:pt x="156" y="574"/>
                    </a:lnTo>
                    <a:lnTo>
                      <a:pt x="225" y="574"/>
                    </a:lnTo>
                    <a:lnTo>
                      <a:pt x="290" y="574"/>
                    </a:lnTo>
                    <a:lnTo>
                      <a:pt x="352" y="564"/>
                    </a:lnTo>
                    <a:lnTo>
                      <a:pt x="403" y="550"/>
                    </a:lnTo>
                    <a:lnTo>
                      <a:pt x="453" y="533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prstDash val="solid"/>
                <a:headEnd type="none" w="med" len="med"/>
                <a:tailEnd type="none" w="med" len="med"/>
              </a:ln>
              <a:scene3d>
                <a:camera prst="legacyObliqueBottom">
                  <a:rot lat="0" lon="0" rev="0"/>
                </a:camera>
                <a:lightRig rig="legacyFlat2" dir="t"/>
              </a:scene3d>
              <a:sp3d extrusionH="49006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35" name="未知">
                <a:hlinkClick r:id="" action="ppaction://noaction">
                  <a:snd r:embed="rId1" name="type.wav"/>
                </a:hlinkClick>
              </p:cNvPr>
              <p:cNvSpPr/>
              <p:nvPr/>
            </p:nvSpPr>
            <p:spPr>
              <a:xfrm flipV="1">
                <a:off x="1296" y="0"/>
                <a:ext cx="453" cy="574"/>
              </a:xfrm>
              <a:custGeom>
                <a:avLst/>
                <a:gdLst/>
                <a:ahLst/>
                <a:cxnLst/>
                <a:rect l="0" t="0" r="0" b="0"/>
                <a:pathLst>
                  <a:path w="453" h="574">
                    <a:moveTo>
                      <a:pt x="231" y="0"/>
                    </a:moveTo>
                    <a:lnTo>
                      <a:pt x="0" y="533"/>
                    </a:lnTo>
                    <a:lnTo>
                      <a:pt x="43" y="554"/>
                    </a:lnTo>
                    <a:lnTo>
                      <a:pt x="100" y="564"/>
                    </a:lnTo>
                    <a:lnTo>
                      <a:pt x="156" y="574"/>
                    </a:lnTo>
                    <a:lnTo>
                      <a:pt x="225" y="574"/>
                    </a:lnTo>
                    <a:lnTo>
                      <a:pt x="290" y="574"/>
                    </a:lnTo>
                    <a:lnTo>
                      <a:pt x="352" y="564"/>
                    </a:lnTo>
                    <a:lnTo>
                      <a:pt x="403" y="550"/>
                    </a:lnTo>
                    <a:lnTo>
                      <a:pt x="453" y="533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prstDash val="solid"/>
                <a:headEnd type="none" w="med" len="med"/>
                <a:tailEnd type="none" w="med" len="med"/>
              </a:ln>
              <a:scene3d>
                <a:camera prst="legacyObliqueBottom">
                  <a:rot lat="0" lon="0" rev="0"/>
                </a:camera>
                <a:lightRig rig="legacyFlat2" dir="t"/>
              </a:scene3d>
              <a:sp3d extrusionH="49006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36" name="未知">
                <a:hlinkClick r:id="" action="ppaction://noaction">
                  <a:snd r:embed="rId1" name="type.wav"/>
                </a:hlinkClick>
              </p:cNvPr>
              <p:cNvSpPr/>
              <p:nvPr/>
            </p:nvSpPr>
            <p:spPr>
              <a:xfrm flipV="1">
                <a:off x="1728" y="0"/>
                <a:ext cx="453" cy="574"/>
              </a:xfrm>
              <a:custGeom>
                <a:avLst/>
                <a:gdLst/>
                <a:ahLst/>
                <a:cxnLst/>
                <a:rect l="0" t="0" r="0" b="0"/>
                <a:pathLst>
                  <a:path w="453" h="574">
                    <a:moveTo>
                      <a:pt x="231" y="0"/>
                    </a:moveTo>
                    <a:lnTo>
                      <a:pt x="0" y="533"/>
                    </a:lnTo>
                    <a:lnTo>
                      <a:pt x="43" y="554"/>
                    </a:lnTo>
                    <a:lnTo>
                      <a:pt x="100" y="564"/>
                    </a:lnTo>
                    <a:lnTo>
                      <a:pt x="156" y="574"/>
                    </a:lnTo>
                    <a:lnTo>
                      <a:pt x="225" y="574"/>
                    </a:lnTo>
                    <a:lnTo>
                      <a:pt x="290" y="574"/>
                    </a:lnTo>
                    <a:lnTo>
                      <a:pt x="352" y="564"/>
                    </a:lnTo>
                    <a:lnTo>
                      <a:pt x="403" y="550"/>
                    </a:lnTo>
                    <a:lnTo>
                      <a:pt x="453" y="533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prstDash val="solid"/>
                <a:headEnd type="none" w="med" len="med"/>
                <a:tailEnd type="none" w="med" len="med"/>
              </a:ln>
              <a:scene3d>
                <a:camera prst="legacyObliqueBottom">
                  <a:rot lat="0" lon="0" rev="0"/>
                </a:camera>
                <a:lightRig rig="legacyFlat2" dir="t"/>
              </a:scene3d>
              <a:sp3d extrusionH="49006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37" name="未知">
                <a:hlinkClick r:id="" action="ppaction://noaction">
                  <a:snd r:embed="rId1" name="type.wav"/>
                </a:hlinkClick>
              </p:cNvPr>
              <p:cNvSpPr/>
              <p:nvPr/>
            </p:nvSpPr>
            <p:spPr>
              <a:xfrm flipV="1">
                <a:off x="2160" y="0"/>
                <a:ext cx="453" cy="574"/>
              </a:xfrm>
              <a:custGeom>
                <a:avLst/>
                <a:gdLst/>
                <a:ahLst/>
                <a:cxnLst/>
                <a:rect l="0" t="0" r="0" b="0"/>
                <a:pathLst>
                  <a:path w="453" h="574">
                    <a:moveTo>
                      <a:pt x="231" y="0"/>
                    </a:moveTo>
                    <a:lnTo>
                      <a:pt x="0" y="533"/>
                    </a:lnTo>
                    <a:lnTo>
                      <a:pt x="43" y="554"/>
                    </a:lnTo>
                    <a:lnTo>
                      <a:pt x="100" y="564"/>
                    </a:lnTo>
                    <a:lnTo>
                      <a:pt x="156" y="574"/>
                    </a:lnTo>
                    <a:lnTo>
                      <a:pt x="225" y="574"/>
                    </a:lnTo>
                    <a:lnTo>
                      <a:pt x="290" y="574"/>
                    </a:lnTo>
                    <a:lnTo>
                      <a:pt x="352" y="564"/>
                    </a:lnTo>
                    <a:lnTo>
                      <a:pt x="403" y="550"/>
                    </a:lnTo>
                    <a:lnTo>
                      <a:pt x="453" y="533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prstDash val="solid"/>
                <a:headEnd type="none" w="med" len="med"/>
                <a:tailEnd type="none" w="med" len="med"/>
              </a:ln>
              <a:scene3d>
                <a:camera prst="legacyObliqueBottom">
                  <a:rot lat="0" lon="0" rev="0"/>
                </a:camera>
                <a:lightRig rig="legacyFlat2" dir="t"/>
              </a:scene3d>
              <a:sp3d extrusionH="49006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38" name="未知">
                <a:hlinkClick r:id="" action="ppaction://noaction">
                  <a:snd r:embed="rId1" name="type.wav"/>
                </a:hlinkClick>
              </p:cNvPr>
              <p:cNvSpPr/>
              <p:nvPr/>
            </p:nvSpPr>
            <p:spPr>
              <a:xfrm flipV="1">
                <a:off x="2592" y="0"/>
                <a:ext cx="453" cy="574"/>
              </a:xfrm>
              <a:custGeom>
                <a:avLst/>
                <a:gdLst/>
                <a:ahLst/>
                <a:cxnLst/>
                <a:rect l="0" t="0" r="0" b="0"/>
                <a:pathLst>
                  <a:path w="453" h="574">
                    <a:moveTo>
                      <a:pt x="231" y="0"/>
                    </a:moveTo>
                    <a:lnTo>
                      <a:pt x="0" y="533"/>
                    </a:lnTo>
                    <a:lnTo>
                      <a:pt x="43" y="554"/>
                    </a:lnTo>
                    <a:lnTo>
                      <a:pt x="100" y="564"/>
                    </a:lnTo>
                    <a:lnTo>
                      <a:pt x="156" y="574"/>
                    </a:lnTo>
                    <a:lnTo>
                      <a:pt x="225" y="574"/>
                    </a:lnTo>
                    <a:lnTo>
                      <a:pt x="290" y="574"/>
                    </a:lnTo>
                    <a:lnTo>
                      <a:pt x="352" y="564"/>
                    </a:lnTo>
                    <a:lnTo>
                      <a:pt x="403" y="550"/>
                    </a:lnTo>
                    <a:lnTo>
                      <a:pt x="453" y="533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prstDash val="solid"/>
                <a:headEnd type="none" w="med" len="med"/>
                <a:tailEnd type="none" w="med" len="med"/>
              </a:ln>
              <a:scene3d>
                <a:camera prst="legacyObliqueBottom">
                  <a:rot lat="0" lon="0" rev="0"/>
                </a:camera>
                <a:lightRig rig="legacyFlat2" dir="t"/>
              </a:scene3d>
              <a:sp3d extrusionH="49006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139" name="未知">
                <a:hlinkClick r:id="" action="ppaction://noaction">
                  <a:snd r:embed="rId1" name="type.wav"/>
                </a:hlinkClick>
              </p:cNvPr>
              <p:cNvSpPr/>
              <p:nvPr/>
            </p:nvSpPr>
            <p:spPr>
              <a:xfrm flipV="1">
                <a:off x="3045" y="0"/>
                <a:ext cx="453" cy="574"/>
              </a:xfrm>
              <a:custGeom>
                <a:avLst/>
                <a:gdLst/>
                <a:ahLst/>
                <a:cxnLst/>
                <a:rect l="0" t="0" r="0" b="0"/>
                <a:pathLst>
                  <a:path w="453" h="574">
                    <a:moveTo>
                      <a:pt x="231" y="0"/>
                    </a:moveTo>
                    <a:lnTo>
                      <a:pt x="0" y="533"/>
                    </a:lnTo>
                    <a:lnTo>
                      <a:pt x="43" y="554"/>
                    </a:lnTo>
                    <a:lnTo>
                      <a:pt x="100" y="564"/>
                    </a:lnTo>
                    <a:lnTo>
                      <a:pt x="156" y="574"/>
                    </a:lnTo>
                    <a:lnTo>
                      <a:pt x="225" y="574"/>
                    </a:lnTo>
                    <a:lnTo>
                      <a:pt x="290" y="574"/>
                    </a:lnTo>
                    <a:lnTo>
                      <a:pt x="352" y="564"/>
                    </a:lnTo>
                    <a:lnTo>
                      <a:pt x="403" y="550"/>
                    </a:lnTo>
                    <a:lnTo>
                      <a:pt x="453" y="533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prstDash val="solid"/>
                <a:headEnd type="none" w="med" len="med"/>
                <a:tailEnd type="none" w="med" len="med"/>
              </a:ln>
              <a:scene3d>
                <a:camera prst="legacyObliqueBottom">
                  <a:rot lat="0" lon="0" rev="0"/>
                </a:camera>
                <a:lightRig rig="legacyFlat2" dir="t"/>
              </a:scene3d>
              <a:sp3d extrusionH="49006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814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61" y="46"/>
              <a:ext cx="428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669" y="46"/>
              <a:ext cx="428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077" y="46"/>
              <a:ext cx="428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485" y="46"/>
              <a:ext cx="428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893" y="46"/>
              <a:ext cx="427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301" y="46"/>
              <a:ext cx="427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709" y="46"/>
              <a:ext cx="427" cy="574"/>
            </a:xfrm>
            <a:custGeom>
              <a:avLst/>
              <a:gdLst/>
              <a:ahLst/>
              <a:cxnLst/>
              <a:rect l="0" t="0" r="0" b="0"/>
              <a:pathLst>
                <a:path w="453" h="574">
                  <a:moveTo>
                    <a:pt x="231" y="0"/>
                  </a:moveTo>
                  <a:lnTo>
                    <a:pt x="0" y="533"/>
                  </a:lnTo>
                  <a:lnTo>
                    <a:pt x="43" y="554"/>
                  </a:lnTo>
                  <a:lnTo>
                    <a:pt x="100" y="564"/>
                  </a:lnTo>
                  <a:lnTo>
                    <a:pt x="156" y="574"/>
                  </a:lnTo>
                  <a:lnTo>
                    <a:pt x="225" y="574"/>
                  </a:lnTo>
                  <a:lnTo>
                    <a:pt x="290" y="574"/>
                  </a:lnTo>
                  <a:lnTo>
                    <a:pt x="352" y="564"/>
                  </a:lnTo>
                  <a:lnTo>
                    <a:pt x="403" y="550"/>
                  </a:lnTo>
                  <a:lnTo>
                    <a:pt x="453" y="533"/>
                  </a:lnTo>
                  <a:lnTo>
                    <a:pt x="231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3132" y="46"/>
              <a:ext cx="234" cy="588"/>
            </a:xfrm>
            <a:custGeom>
              <a:avLst/>
              <a:gdLst/>
              <a:ahLst/>
              <a:cxnLst/>
              <a:rect l="0" t="0" r="0" b="0"/>
              <a:pathLst>
                <a:path w="234" h="588">
                  <a:moveTo>
                    <a:pt x="218" y="0"/>
                  </a:moveTo>
                  <a:lnTo>
                    <a:pt x="0" y="533"/>
                  </a:lnTo>
                  <a:lnTo>
                    <a:pt x="41" y="554"/>
                  </a:lnTo>
                  <a:lnTo>
                    <a:pt x="94" y="564"/>
                  </a:lnTo>
                  <a:lnTo>
                    <a:pt x="147" y="574"/>
                  </a:lnTo>
                  <a:lnTo>
                    <a:pt x="234" y="582"/>
                  </a:lnTo>
                  <a:lnTo>
                    <a:pt x="212" y="588"/>
                  </a:lnTo>
                  <a:lnTo>
                    <a:pt x="218" y="576"/>
                  </a:lnTo>
                  <a:lnTo>
                    <a:pt x="218" y="576"/>
                  </a:lnTo>
                  <a:lnTo>
                    <a:pt x="218" y="582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0" y="46"/>
              <a:ext cx="272" cy="582"/>
            </a:xfrm>
            <a:custGeom>
              <a:avLst/>
              <a:gdLst/>
              <a:ahLst/>
              <a:cxnLst/>
              <a:rect l="0" t="0" r="0" b="0"/>
              <a:pathLst>
                <a:path w="272" h="582">
                  <a:moveTo>
                    <a:pt x="63" y="0"/>
                  </a:moveTo>
                  <a:lnTo>
                    <a:pt x="0" y="570"/>
                  </a:lnTo>
                  <a:lnTo>
                    <a:pt x="48" y="570"/>
                  </a:lnTo>
                  <a:lnTo>
                    <a:pt x="66" y="582"/>
                  </a:lnTo>
                  <a:lnTo>
                    <a:pt x="60" y="582"/>
                  </a:lnTo>
                  <a:lnTo>
                    <a:pt x="66" y="564"/>
                  </a:lnTo>
                  <a:lnTo>
                    <a:pt x="114" y="564"/>
                  </a:lnTo>
                  <a:lnTo>
                    <a:pt x="162" y="564"/>
                  </a:lnTo>
                  <a:lnTo>
                    <a:pt x="225" y="550"/>
                  </a:lnTo>
                  <a:lnTo>
                    <a:pt x="272" y="53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8149" name="组合 48148"/>
          <p:cNvGrpSpPr/>
          <p:nvPr/>
        </p:nvGrpSpPr>
        <p:grpSpPr>
          <a:xfrm>
            <a:off x="5724525" y="260350"/>
            <a:ext cx="2895600" cy="1524000"/>
            <a:chOff x="0" y="0"/>
            <a:chExt cx="1824" cy="960"/>
          </a:xfrm>
        </p:grpSpPr>
        <p:sp>
          <p:nvSpPr>
            <p:cNvPr id="4815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5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5">
                <a:lumMod val="90000"/>
              </a:schemeClr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00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5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4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66" name="直接连接符 48165"/>
            <p:cNvSpPr/>
            <p:nvPr/>
          </p:nvSpPr>
          <p:spPr>
            <a:xfrm>
              <a:off x="0" y="480"/>
              <a:ext cx="1824" cy="0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8167" name="直接连接符 48166"/>
            <p:cNvSpPr/>
            <p:nvPr/>
          </p:nvSpPr>
          <p:spPr>
            <a:xfrm>
              <a:off x="912" y="0"/>
              <a:ext cx="0" cy="960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8168" name="直接连接符 48167"/>
            <p:cNvSpPr/>
            <p:nvPr/>
          </p:nvSpPr>
          <p:spPr>
            <a:xfrm>
              <a:off x="96" y="288"/>
              <a:ext cx="1632" cy="384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8169" name="直接连接符 48168"/>
            <p:cNvSpPr/>
            <p:nvPr/>
          </p:nvSpPr>
          <p:spPr>
            <a:xfrm>
              <a:off x="288" y="144"/>
              <a:ext cx="1248" cy="672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8170" name="直接连接符 48169"/>
            <p:cNvSpPr/>
            <p:nvPr/>
          </p:nvSpPr>
          <p:spPr>
            <a:xfrm>
              <a:off x="576" y="48"/>
              <a:ext cx="672" cy="864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8171" name="直接连接符 48170"/>
            <p:cNvSpPr/>
            <p:nvPr/>
          </p:nvSpPr>
          <p:spPr>
            <a:xfrm flipV="1">
              <a:off x="96" y="264"/>
              <a:ext cx="1632" cy="432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8172" name="直接连接符 48171"/>
            <p:cNvSpPr/>
            <p:nvPr/>
          </p:nvSpPr>
          <p:spPr>
            <a:xfrm flipV="1">
              <a:off x="336" y="144"/>
              <a:ext cx="1200" cy="672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8173" name="直接连接符 48172"/>
            <p:cNvSpPr/>
            <p:nvPr/>
          </p:nvSpPr>
          <p:spPr>
            <a:xfrm flipV="1">
              <a:off x="624" y="48"/>
              <a:ext cx="576" cy="864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8174" name="文本框 48173"/>
          <p:cNvSpPr txBox="1"/>
          <p:nvPr/>
        </p:nvSpPr>
        <p:spPr>
          <a:xfrm>
            <a:off x="323850" y="3933825"/>
            <a:ext cx="8345488" cy="222504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lvl="0" algn="l" eaLnBrk="1" latinLnBrk="0" hangingPunct="1"/>
            <a:r>
              <a:rPr lang="zh-CN" altLang="en-US" sz="2800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思考：</a:t>
            </a:r>
            <a:endParaRPr lang="zh-CN" altLang="en-US" sz="2800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algn="l" eaLnBrk="1" latinLnBrk="0" hangingPunct="1"/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转化后的长方体与原来的圆柱比较，什么变了？什么没变？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algn="l" eaLnBrk="1" latinLnBrk="0" hangingPunct="1"/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4" grpId="0" bldLvl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组合 52225"/>
          <p:cNvGrpSpPr/>
          <p:nvPr/>
        </p:nvGrpSpPr>
        <p:grpSpPr>
          <a:xfrm>
            <a:off x="5530533" y="395605"/>
            <a:ext cx="2636837" cy="879475"/>
            <a:chOff x="0" y="0"/>
            <a:chExt cx="1824" cy="960"/>
          </a:xfrm>
        </p:grpSpPr>
        <p:sp>
          <p:nvSpPr>
            <p:cNvPr id="5222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0"/>
              <a:ext cx="300" cy="480"/>
            </a:xfrm>
            <a:custGeom>
              <a:avLst/>
              <a:gdLst/>
              <a:ahLst/>
              <a:cxnLst/>
              <a:rect l="0" t="0" r="0" b="0"/>
              <a:pathLst>
                <a:path w="300" h="480">
                  <a:moveTo>
                    <a:pt x="0" y="0"/>
                  </a:moveTo>
                  <a:lnTo>
                    <a:pt x="0" y="480"/>
                  </a:lnTo>
                  <a:lnTo>
                    <a:pt x="300" y="28"/>
                  </a:lnTo>
                  <a:lnTo>
                    <a:pt x="178" y="8"/>
                  </a:lnTo>
                  <a:lnTo>
                    <a:pt x="96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2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566" y="0"/>
              <a:ext cx="346" cy="480"/>
            </a:xfrm>
            <a:custGeom>
              <a:avLst/>
              <a:gdLst/>
              <a:ahLst/>
              <a:cxnLst/>
              <a:rect l="0" t="0" r="0" b="0"/>
              <a:pathLst>
                <a:path w="346" h="480">
                  <a:moveTo>
                    <a:pt x="0" y="38"/>
                  </a:moveTo>
                  <a:lnTo>
                    <a:pt x="346" y="480"/>
                  </a:lnTo>
                  <a:lnTo>
                    <a:pt x="346" y="0"/>
                  </a:lnTo>
                  <a:lnTo>
                    <a:pt x="250" y="0"/>
                  </a:lnTo>
                  <a:lnTo>
                    <a:pt x="164" y="10"/>
                  </a:lnTo>
                  <a:lnTo>
                    <a:pt x="80" y="20"/>
                  </a:lnTo>
                  <a:lnTo>
                    <a:pt x="36" y="2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2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78" y="36"/>
              <a:ext cx="634" cy="444"/>
            </a:xfrm>
            <a:custGeom>
              <a:avLst/>
              <a:gdLst/>
              <a:ahLst/>
              <a:cxnLst/>
              <a:rect l="0" t="0" r="0" b="0"/>
              <a:pathLst>
                <a:path w="634" h="444">
                  <a:moveTo>
                    <a:pt x="0" y="102"/>
                  </a:moveTo>
                  <a:lnTo>
                    <a:pt x="634" y="444"/>
                  </a:lnTo>
                  <a:lnTo>
                    <a:pt x="286" y="0"/>
                  </a:lnTo>
                  <a:lnTo>
                    <a:pt x="214" y="20"/>
                  </a:lnTo>
                  <a:lnTo>
                    <a:pt x="132" y="42"/>
                  </a:lnTo>
                  <a:lnTo>
                    <a:pt x="70" y="68"/>
                  </a:lnTo>
                  <a:lnTo>
                    <a:pt x="0" y="102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76" y="140"/>
              <a:ext cx="836" cy="340"/>
            </a:xfrm>
            <a:custGeom>
              <a:avLst/>
              <a:gdLst/>
              <a:ahLst/>
              <a:cxnLst/>
              <a:rect l="0" t="0" r="0" b="0"/>
              <a:pathLst>
                <a:path w="836" h="340">
                  <a:moveTo>
                    <a:pt x="836" y="340"/>
                  </a:moveTo>
                  <a:lnTo>
                    <a:pt x="0" y="148"/>
                  </a:lnTo>
                  <a:lnTo>
                    <a:pt x="46" y="104"/>
                  </a:lnTo>
                  <a:lnTo>
                    <a:pt x="90" y="62"/>
                  </a:lnTo>
                  <a:lnTo>
                    <a:pt x="142" y="26"/>
                  </a:lnTo>
                  <a:lnTo>
                    <a:pt x="198" y="0"/>
                  </a:lnTo>
                  <a:lnTo>
                    <a:pt x="836" y="34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0" y="294"/>
              <a:ext cx="912" cy="186"/>
            </a:xfrm>
            <a:custGeom>
              <a:avLst/>
              <a:gdLst/>
              <a:ahLst/>
              <a:cxnLst/>
              <a:rect l="0" t="0" r="0" b="0"/>
              <a:pathLst>
                <a:path w="912" h="186">
                  <a:moveTo>
                    <a:pt x="0" y="186"/>
                  </a:moveTo>
                  <a:lnTo>
                    <a:pt x="912" y="186"/>
                  </a:lnTo>
                  <a:lnTo>
                    <a:pt x="68" y="0"/>
                  </a:lnTo>
                  <a:lnTo>
                    <a:pt x="40" y="46"/>
                  </a:lnTo>
                  <a:lnTo>
                    <a:pt x="18" y="88"/>
                  </a:lnTo>
                  <a:lnTo>
                    <a:pt x="6" y="134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2" name="未知"/>
            <p:cNvSpPr/>
            <p:nvPr/>
          </p:nvSpPr>
          <p:spPr>
            <a:xfrm>
              <a:off x="0" y="480"/>
              <a:ext cx="912" cy="218"/>
            </a:xfrm>
            <a:custGeom>
              <a:avLst/>
              <a:gdLst/>
              <a:ahLst/>
              <a:cxnLst/>
              <a:rect l="0" t="0" r="0" b="0"/>
              <a:pathLst>
                <a:path w="912" h="218">
                  <a:moveTo>
                    <a:pt x="100" y="218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8" y="58"/>
                  </a:lnTo>
                  <a:lnTo>
                    <a:pt x="32" y="118"/>
                  </a:lnTo>
                  <a:lnTo>
                    <a:pt x="56" y="162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00" y="480"/>
              <a:ext cx="810" cy="354"/>
            </a:xfrm>
            <a:custGeom>
              <a:avLst/>
              <a:gdLst/>
              <a:ahLst/>
              <a:cxnLst/>
              <a:rect l="0" t="0" r="0" b="0"/>
              <a:pathLst>
                <a:path w="810" h="354">
                  <a:moveTo>
                    <a:pt x="206" y="354"/>
                  </a:moveTo>
                  <a:lnTo>
                    <a:pt x="810" y="0"/>
                  </a:lnTo>
                  <a:lnTo>
                    <a:pt x="0" y="220"/>
                  </a:lnTo>
                  <a:lnTo>
                    <a:pt x="52" y="258"/>
                  </a:lnTo>
                  <a:lnTo>
                    <a:pt x="92" y="288"/>
                  </a:lnTo>
                  <a:lnTo>
                    <a:pt x="138" y="316"/>
                  </a:lnTo>
                  <a:lnTo>
                    <a:pt x="206" y="354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314" y="480"/>
              <a:ext cx="598" cy="446"/>
            </a:xfrm>
            <a:custGeom>
              <a:avLst/>
              <a:gdLst/>
              <a:ahLst/>
              <a:cxnLst/>
              <a:rect l="0" t="0" r="0" b="0"/>
              <a:pathLst>
                <a:path w="598" h="446">
                  <a:moveTo>
                    <a:pt x="0" y="356"/>
                  </a:moveTo>
                  <a:lnTo>
                    <a:pt x="598" y="0"/>
                  </a:lnTo>
                  <a:lnTo>
                    <a:pt x="302" y="446"/>
                  </a:lnTo>
                  <a:lnTo>
                    <a:pt x="238" y="434"/>
                  </a:lnTo>
                  <a:lnTo>
                    <a:pt x="160" y="412"/>
                  </a:lnTo>
                  <a:lnTo>
                    <a:pt x="92" y="392"/>
                  </a:lnTo>
                  <a:lnTo>
                    <a:pt x="0" y="356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30"/>
              <a:ext cx="606" cy="450"/>
            </a:xfrm>
            <a:custGeom>
              <a:avLst/>
              <a:gdLst/>
              <a:ahLst/>
              <a:cxnLst/>
              <a:rect l="0" t="0" r="0" b="0"/>
              <a:pathLst>
                <a:path w="606" h="450">
                  <a:moveTo>
                    <a:pt x="0" y="450"/>
                  </a:moveTo>
                  <a:lnTo>
                    <a:pt x="300" y="0"/>
                  </a:lnTo>
                  <a:lnTo>
                    <a:pt x="344" y="8"/>
                  </a:lnTo>
                  <a:lnTo>
                    <a:pt x="447" y="33"/>
                  </a:lnTo>
                  <a:lnTo>
                    <a:pt x="534" y="62"/>
                  </a:lnTo>
                  <a:lnTo>
                    <a:pt x="606" y="9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5">
                <a:lumMod val="90000"/>
              </a:schemeClr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00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126"/>
              <a:ext cx="816" cy="354"/>
            </a:xfrm>
            <a:custGeom>
              <a:avLst/>
              <a:gdLst/>
              <a:ahLst/>
              <a:cxnLst/>
              <a:rect l="0" t="0" r="0" b="0"/>
              <a:pathLst>
                <a:path w="816" h="354">
                  <a:moveTo>
                    <a:pt x="0" y="354"/>
                  </a:moveTo>
                  <a:lnTo>
                    <a:pt x="614" y="0"/>
                  </a:lnTo>
                  <a:lnTo>
                    <a:pt x="660" y="26"/>
                  </a:lnTo>
                  <a:lnTo>
                    <a:pt x="720" y="58"/>
                  </a:lnTo>
                  <a:lnTo>
                    <a:pt x="770" y="98"/>
                  </a:lnTo>
                  <a:lnTo>
                    <a:pt x="816" y="142"/>
                  </a:lnTo>
                  <a:lnTo>
                    <a:pt x="0" y="354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272"/>
              <a:ext cx="908" cy="208"/>
            </a:xfrm>
            <a:custGeom>
              <a:avLst/>
              <a:gdLst/>
              <a:ahLst/>
              <a:cxnLst/>
              <a:rect l="0" t="0" r="0" b="0"/>
              <a:pathLst>
                <a:path w="908" h="208">
                  <a:moveTo>
                    <a:pt x="0" y="208"/>
                  </a:moveTo>
                  <a:lnTo>
                    <a:pt x="822" y="0"/>
                  </a:lnTo>
                  <a:lnTo>
                    <a:pt x="850" y="36"/>
                  </a:lnTo>
                  <a:lnTo>
                    <a:pt x="886" y="94"/>
                  </a:lnTo>
                  <a:lnTo>
                    <a:pt x="906" y="158"/>
                  </a:lnTo>
                  <a:lnTo>
                    <a:pt x="908" y="20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480"/>
              <a:ext cx="912" cy="190"/>
            </a:xfrm>
            <a:custGeom>
              <a:avLst/>
              <a:gdLst/>
              <a:ahLst/>
              <a:cxnLst/>
              <a:rect l="0" t="0" r="0" b="0"/>
              <a:pathLst>
                <a:path w="912" h="190">
                  <a:moveTo>
                    <a:pt x="0" y="0"/>
                  </a:moveTo>
                  <a:lnTo>
                    <a:pt x="912" y="0"/>
                  </a:lnTo>
                  <a:lnTo>
                    <a:pt x="906" y="44"/>
                  </a:lnTo>
                  <a:lnTo>
                    <a:pt x="890" y="96"/>
                  </a:lnTo>
                  <a:lnTo>
                    <a:pt x="864" y="146"/>
                  </a:lnTo>
                  <a:lnTo>
                    <a:pt x="830" y="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480"/>
              <a:ext cx="830" cy="340"/>
            </a:xfrm>
            <a:custGeom>
              <a:avLst/>
              <a:gdLst/>
              <a:ahLst/>
              <a:cxnLst/>
              <a:rect l="0" t="0" r="0" b="0"/>
              <a:pathLst>
                <a:path w="830" h="340">
                  <a:moveTo>
                    <a:pt x="0" y="0"/>
                  </a:moveTo>
                  <a:lnTo>
                    <a:pt x="830" y="194"/>
                  </a:lnTo>
                  <a:lnTo>
                    <a:pt x="800" y="226"/>
                  </a:lnTo>
                  <a:lnTo>
                    <a:pt x="758" y="260"/>
                  </a:lnTo>
                  <a:lnTo>
                    <a:pt x="708" y="300"/>
                  </a:lnTo>
                  <a:lnTo>
                    <a:pt x="636" y="3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4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480"/>
              <a:ext cx="630" cy="436"/>
            </a:xfrm>
            <a:custGeom>
              <a:avLst/>
              <a:gdLst/>
              <a:ahLst/>
              <a:cxnLst/>
              <a:rect l="0" t="0" r="0" b="0"/>
              <a:pathLst>
                <a:path w="630" h="436">
                  <a:moveTo>
                    <a:pt x="0" y="0"/>
                  </a:moveTo>
                  <a:lnTo>
                    <a:pt x="630" y="340"/>
                  </a:lnTo>
                  <a:lnTo>
                    <a:pt x="570" y="370"/>
                  </a:lnTo>
                  <a:lnTo>
                    <a:pt x="496" y="394"/>
                  </a:lnTo>
                  <a:lnTo>
                    <a:pt x="410" y="422"/>
                  </a:lnTo>
                  <a:lnTo>
                    <a:pt x="340" y="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4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12" y="480"/>
              <a:ext cx="338" cy="474"/>
            </a:xfrm>
            <a:custGeom>
              <a:avLst/>
              <a:gdLst/>
              <a:ahLst/>
              <a:cxnLst/>
              <a:rect l="0" t="0" r="0" b="0"/>
              <a:pathLst>
                <a:path w="338" h="474">
                  <a:moveTo>
                    <a:pt x="0" y="0"/>
                  </a:moveTo>
                  <a:lnTo>
                    <a:pt x="6" y="474"/>
                  </a:lnTo>
                  <a:lnTo>
                    <a:pt x="102" y="468"/>
                  </a:lnTo>
                  <a:lnTo>
                    <a:pt x="188" y="462"/>
                  </a:lnTo>
                  <a:lnTo>
                    <a:pt x="278" y="448"/>
                  </a:lnTo>
                  <a:lnTo>
                    <a:pt x="338" y="4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4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620" y="480"/>
              <a:ext cx="294" cy="470"/>
            </a:xfrm>
            <a:custGeom>
              <a:avLst/>
              <a:gdLst/>
              <a:ahLst/>
              <a:cxnLst/>
              <a:rect l="0" t="0" r="0" b="0"/>
              <a:pathLst>
                <a:path w="294" h="470">
                  <a:moveTo>
                    <a:pt x="292" y="0"/>
                  </a:moveTo>
                  <a:lnTo>
                    <a:pt x="0" y="448"/>
                  </a:lnTo>
                  <a:lnTo>
                    <a:pt x="74" y="460"/>
                  </a:lnTo>
                  <a:lnTo>
                    <a:pt x="144" y="466"/>
                  </a:lnTo>
                  <a:lnTo>
                    <a:pt x="232" y="470"/>
                  </a:lnTo>
                  <a:lnTo>
                    <a:pt x="294" y="468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4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43" name="直接连接符 52242"/>
            <p:cNvSpPr/>
            <p:nvPr/>
          </p:nvSpPr>
          <p:spPr>
            <a:xfrm>
              <a:off x="0" y="480"/>
              <a:ext cx="1824" cy="0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244" name="直接连接符 52243"/>
            <p:cNvSpPr/>
            <p:nvPr/>
          </p:nvSpPr>
          <p:spPr>
            <a:xfrm>
              <a:off x="912" y="0"/>
              <a:ext cx="0" cy="960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245" name="直接连接符 52244"/>
            <p:cNvSpPr/>
            <p:nvPr/>
          </p:nvSpPr>
          <p:spPr>
            <a:xfrm>
              <a:off x="96" y="288"/>
              <a:ext cx="1632" cy="384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246" name="直接连接符 52245"/>
            <p:cNvSpPr/>
            <p:nvPr/>
          </p:nvSpPr>
          <p:spPr>
            <a:xfrm>
              <a:off x="288" y="144"/>
              <a:ext cx="1248" cy="672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247" name="直接连接符 52246"/>
            <p:cNvSpPr/>
            <p:nvPr/>
          </p:nvSpPr>
          <p:spPr>
            <a:xfrm>
              <a:off x="576" y="48"/>
              <a:ext cx="672" cy="864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248" name="直接连接符 52247"/>
            <p:cNvSpPr/>
            <p:nvPr/>
          </p:nvSpPr>
          <p:spPr>
            <a:xfrm flipV="1">
              <a:off x="96" y="264"/>
              <a:ext cx="1632" cy="432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249" name="直接连接符 52248"/>
            <p:cNvSpPr/>
            <p:nvPr/>
          </p:nvSpPr>
          <p:spPr>
            <a:xfrm flipV="1">
              <a:off x="336" y="144"/>
              <a:ext cx="1200" cy="672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250" name="直接连接符 52249"/>
            <p:cNvSpPr/>
            <p:nvPr/>
          </p:nvSpPr>
          <p:spPr>
            <a:xfrm flipV="1">
              <a:off x="624" y="48"/>
              <a:ext cx="576" cy="864"/>
            </a:xfrm>
            <a:prstGeom prst="line">
              <a:avLst/>
            </a:prstGeom>
            <a:ln w="19050" cap="flat" cmpd="sng">
              <a:solidFill>
                <a:srgbClr val="FFFFCC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2254" name="椭圆 52253"/>
          <p:cNvSpPr/>
          <p:nvPr/>
        </p:nvSpPr>
        <p:spPr>
          <a:xfrm>
            <a:off x="5530850" y="395605"/>
            <a:ext cx="2667000" cy="914400"/>
          </a:xfrm>
          <a:prstGeom prst="ellipse">
            <a:avLst/>
          </a:prstGeom>
          <a:solidFill>
            <a:srgbClr val="FF3300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2258" name="组合 52257"/>
          <p:cNvGrpSpPr/>
          <p:nvPr/>
        </p:nvGrpSpPr>
        <p:grpSpPr>
          <a:xfrm>
            <a:off x="483235" y="464503"/>
            <a:ext cx="4881563" cy="584200"/>
            <a:chOff x="0" y="0"/>
            <a:chExt cx="3075" cy="368"/>
          </a:xfrm>
        </p:grpSpPr>
        <p:sp>
          <p:nvSpPr>
            <p:cNvPr id="5225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80" y="0"/>
              <a:ext cx="338" cy="331"/>
            </a:xfrm>
            <a:custGeom>
              <a:avLst/>
              <a:gdLst/>
              <a:ahLst/>
              <a:cxnLst/>
              <a:rect l="0" t="0" r="0" b="0"/>
              <a:pathLst>
                <a:path w="338" h="331">
                  <a:moveTo>
                    <a:pt x="147" y="331"/>
                  </a:moveTo>
                  <a:lnTo>
                    <a:pt x="32" y="29"/>
                  </a:lnTo>
                  <a:lnTo>
                    <a:pt x="0" y="16"/>
                  </a:lnTo>
                  <a:lnTo>
                    <a:pt x="35" y="6"/>
                  </a:lnTo>
                  <a:lnTo>
                    <a:pt x="83" y="0"/>
                  </a:lnTo>
                  <a:lnTo>
                    <a:pt x="142" y="0"/>
                  </a:lnTo>
                  <a:lnTo>
                    <a:pt x="198" y="0"/>
                  </a:lnTo>
                  <a:lnTo>
                    <a:pt x="251" y="6"/>
                  </a:lnTo>
                  <a:lnTo>
                    <a:pt x="295" y="14"/>
                  </a:lnTo>
                  <a:lnTo>
                    <a:pt x="338" y="24"/>
                  </a:lnTo>
                  <a:lnTo>
                    <a:pt x="147" y="33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437" y="0"/>
              <a:ext cx="353" cy="331"/>
            </a:xfrm>
            <a:custGeom>
              <a:avLst/>
              <a:gdLst/>
              <a:ahLst/>
              <a:cxnLst/>
              <a:rect l="0" t="0" r="0" b="0"/>
              <a:pathLst>
                <a:path w="353" h="331">
                  <a:moveTo>
                    <a:pt x="162" y="331"/>
                  </a:moveTo>
                  <a:lnTo>
                    <a:pt x="1" y="9"/>
                  </a:lnTo>
                  <a:lnTo>
                    <a:pt x="0" y="12"/>
                  </a:lnTo>
                  <a:lnTo>
                    <a:pt x="49" y="6"/>
                  </a:lnTo>
                  <a:lnTo>
                    <a:pt x="97" y="0"/>
                  </a:lnTo>
                  <a:lnTo>
                    <a:pt x="157" y="0"/>
                  </a:lnTo>
                  <a:lnTo>
                    <a:pt x="213" y="0"/>
                  </a:lnTo>
                  <a:lnTo>
                    <a:pt x="266" y="6"/>
                  </a:lnTo>
                  <a:lnTo>
                    <a:pt x="310" y="14"/>
                  </a:lnTo>
                  <a:lnTo>
                    <a:pt x="353" y="24"/>
                  </a:lnTo>
                  <a:lnTo>
                    <a:pt x="162" y="33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803" y="0"/>
              <a:ext cx="358" cy="331"/>
            </a:xfrm>
            <a:custGeom>
              <a:avLst/>
              <a:gdLst/>
              <a:ahLst/>
              <a:cxnLst/>
              <a:rect l="0" t="0" r="0" b="0"/>
              <a:pathLst>
                <a:path w="358" h="331">
                  <a:moveTo>
                    <a:pt x="167" y="331"/>
                  </a:moveTo>
                  <a:lnTo>
                    <a:pt x="0" y="22"/>
                  </a:lnTo>
                  <a:lnTo>
                    <a:pt x="6" y="12"/>
                  </a:lnTo>
                  <a:lnTo>
                    <a:pt x="55" y="6"/>
                  </a:lnTo>
                  <a:lnTo>
                    <a:pt x="103" y="0"/>
                  </a:lnTo>
                  <a:lnTo>
                    <a:pt x="162" y="0"/>
                  </a:lnTo>
                  <a:lnTo>
                    <a:pt x="218" y="0"/>
                  </a:lnTo>
                  <a:lnTo>
                    <a:pt x="271" y="6"/>
                  </a:lnTo>
                  <a:lnTo>
                    <a:pt x="315" y="14"/>
                  </a:lnTo>
                  <a:lnTo>
                    <a:pt x="358" y="24"/>
                  </a:lnTo>
                  <a:lnTo>
                    <a:pt x="167" y="33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161" y="0"/>
              <a:ext cx="372" cy="331"/>
            </a:xfrm>
            <a:custGeom>
              <a:avLst/>
              <a:gdLst/>
              <a:ahLst/>
              <a:cxnLst/>
              <a:rect l="0" t="0" r="0" b="0"/>
              <a:pathLst>
                <a:path w="372" h="331">
                  <a:moveTo>
                    <a:pt x="181" y="331"/>
                  </a:moveTo>
                  <a:lnTo>
                    <a:pt x="0" y="9"/>
                  </a:lnTo>
                  <a:lnTo>
                    <a:pt x="19" y="12"/>
                  </a:lnTo>
                  <a:lnTo>
                    <a:pt x="68" y="6"/>
                  </a:lnTo>
                  <a:lnTo>
                    <a:pt x="116" y="0"/>
                  </a:lnTo>
                  <a:lnTo>
                    <a:pt x="176" y="0"/>
                  </a:lnTo>
                  <a:lnTo>
                    <a:pt x="232" y="0"/>
                  </a:lnTo>
                  <a:lnTo>
                    <a:pt x="285" y="6"/>
                  </a:lnTo>
                  <a:lnTo>
                    <a:pt x="329" y="14"/>
                  </a:lnTo>
                  <a:lnTo>
                    <a:pt x="372" y="24"/>
                  </a:lnTo>
                  <a:lnTo>
                    <a:pt x="181" y="33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551" y="0"/>
              <a:ext cx="353" cy="331"/>
            </a:xfrm>
            <a:custGeom>
              <a:avLst/>
              <a:gdLst/>
              <a:ahLst/>
              <a:cxnLst/>
              <a:rect l="0" t="0" r="0" b="0"/>
              <a:pathLst>
                <a:path w="353" h="331">
                  <a:moveTo>
                    <a:pt x="162" y="331"/>
                  </a:moveTo>
                  <a:lnTo>
                    <a:pt x="1" y="9"/>
                  </a:lnTo>
                  <a:lnTo>
                    <a:pt x="0" y="12"/>
                  </a:lnTo>
                  <a:lnTo>
                    <a:pt x="49" y="6"/>
                  </a:lnTo>
                  <a:lnTo>
                    <a:pt x="97" y="0"/>
                  </a:lnTo>
                  <a:lnTo>
                    <a:pt x="157" y="0"/>
                  </a:lnTo>
                  <a:lnTo>
                    <a:pt x="213" y="0"/>
                  </a:lnTo>
                  <a:lnTo>
                    <a:pt x="266" y="6"/>
                  </a:lnTo>
                  <a:lnTo>
                    <a:pt x="310" y="14"/>
                  </a:lnTo>
                  <a:lnTo>
                    <a:pt x="353" y="24"/>
                  </a:lnTo>
                  <a:lnTo>
                    <a:pt x="162" y="33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916" y="0"/>
              <a:ext cx="359" cy="331"/>
            </a:xfrm>
            <a:custGeom>
              <a:avLst/>
              <a:gdLst/>
              <a:ahLst/>
              <a:cxnLst/>
              <a:rect l="0" t="0" r="0" b="0"/>
              <a:pathLst>
                <a:path w="359" h="331">
                  <a:moveTo>
                    <a:pt x="168" y="331"/>
                  </a:moveTo>
                  <a:lnTo>
                    <a:pt x="0" y="9"/>
                  </a:lnTo>
                  <a:lnTo>
                    <a:pt x="7" y="12"/>
                  </a:lnTo>
                  <a:lnTo>
                    <a:pt x="56" y="6"/>
                  </a:lnTo>
                  <a:lnTo>
                    <a:pt x="104" y="0"/>
                  </a:lnTo>
                  <a:lnTo>
                    <a:pt x="163" y="0"/>
                  </a:lnTo>
                  <a:lnTo>
                    <a:pt x="219" y="0"/>
                  </a:lnTo>
                  <a:lnTo>
                    <a:pt x="272" y="6"/>
                  </a:lnTo>
                  <a:lnTo>
                    <a:pt x="316" y="14"/>
                  </a:lnTo>
                  <a:lnTo>
                    <a:pt x="359" y="24"/>
                  </a:lnTo>
                  <a:lnTo>
                    <a:pt x="168" y="33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294" y="0"/>
              <a:ext cx="371" cy="331"/>
            </a:xfrm>
            <a:custGeom>
              <a:avLst/>
              <a:gdLst/>
              <a:ahLst/>
              <a:cxnLst/>
              <a:rect l="0" t="0" r="0" b="0"/>
              <a:pathLst>
                <a:path w="371" h="331">
                  <a:moveTo>
                    <a:pt x="162" y="331"/>
                  </a:moveTo>
                  <a:lnTo>
                    <a:pt x="6" y="16"/>
                  </a:lnTo>
                  <a:lnTo>
                    <a:pt x="0" y="12"/>
                  </a:lnTo>
                  <a:lnTo>
                    <a:pt x="49" y="6"/>
                  </a:lnTo>
                  <a:lnTo>
                    <a:pt x="97" y="0"/>
                  </a:lnTo>
                  <a:lnTo>
                    <a:pt x="157" y="0"/>
                  </a:lnTo>
                  <a:lnTo>
                    <a:pt x="213" y="0"/>
                  </a:lnTo>
                  <a:lnTo>
                    <a:pt x="266" y="6"/>
                  </a:lnTo>
                  <a:lnTo>
                    <a:pt x="310" y="14"/>
                  </a:lnTo>
                  <a:lnTo>
                    <a:pt x="371" y="16"/>
                  </a:lnTo>
                  <a:lnTo>
                    <a:pt x="162" y="33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6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684" y="8"/>
              <a:ext cx="372" cy="331"/>
            </a:xfrm>
            <a:custGeom>
              <a:avLst/>
              <a:gdLst/>
              <a:ahLst/>
              <a:cxnLst/>
              <a:rect l="0" t="0" r="0" b="0"/>
              <a:pathLst>
                <a:path w="372" h="331">
                  <a:moveTo>
                    <a:pt x="161" y="331"/>
                  </a:moveTo>
                  <a:lnTo>
                    <a:pt x="7" y="13"/>
                  </a:lnTo>
                  <a:lnTo>
                    <a:pt x="0" y="12"/>
                  </a:lnTo>
                  <a:lnTo>
                    <a:pt x="49" y="6"/>
                  </a:lnTo>
                  <a:lnTo>
                    <a:pt x="97" y="0"/>
                  </a:lnTo>
                  <a:lnTo>
                    <a:pt x="156" y="0"/>
                  </a:lnTo>
                  <a:lnTo>
                    <a:pt x="212" y="0"/>
                  </a:lnTo>
                  <a:lnTo>
                    <a:pt x="265" y="6"/>
                  </a:lnTo>
                  <a:lnTo>
                    <a:pt x="309" y="14"/>
                  </a:lnTo>
                  <a:lnTo>
                    <a:pt x="372" y="41"/>
                  </a:lnTo>
                  <a:lnTo>
                    <a:pt x="161" y="33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7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583" y="9"/>
              <a:ext cx="390" cy="348"/>
            </a:xfrm>
            <a:custGeom>
              <a:avLst/>
              <a:gdLst/>
              <a:ahLst/>
              <a:cxnLst/>
              <a:rect l="0" t="0" r="0" b="0"/>
              <a:pathLst>
                <a:path w="390" h="348">
                  <a:moveTo>
                    <a:pt x="207" y="0"/>
                  </a:moveTo>
                  <a:lnTo>
                    <a:pt x="0" y="324"/>
                  </a:lnTo>
                  <a:lnTo>
                    <a:pt x="37" y="336"/>
                  </a:lnTo>
                  <a:lnTo>
                    <a:pt x="86" y="342"/>
                  </a:lnTo>
                  <a:lnTo>
                    <a:pt x="134" y="348"/>
                  </a:lnTo>
                  <a:lnTo>
                    <a:pt x="194" y="348"/>
                  </a:lnTo>
                  <a:lnTo>
                    <a:pt x="250" y="348"/>
                  </a:lnTo>
                  <a:lnTo>
                    <a:pt x="303" y="342"/>
                  </a:lnTo>
                  <a:lnTo>
                    <a:pt x="347" y="334"/>
                  </a:lnTo>
                  <a:lnTo>
                    <a:pt x="390" y="324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8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955" y="16"/>
              <a:ext cx="389" cy="341"/>
            </a:xfrm>
            <a:custGeom>
              <a:avLst/>
              <a:gdLst/>
              <a:ahLst/>
              <a:cxnLst/>
              <a:rect l="0" t="0" r="0" b="0"/>
              <a:pathLst>
                <a:path w="389" h="341">
                  <a:moveTo>
                    <a:pt x="206" y="0"/>
                  </a:moveTo>
                  <a:lnTo>
                    <a:pt x="0" y="317"/>
                  </a:lnTo>
                  <a:lnTo>
                    <a:pt x="37" y="329"/>
                  </a:lnTo>
                  <a:lnTo>
                    <a:pt x="86" y="335"/>
                  </a:lnTo>
                  <a:lnTo>
                    <a:pt x="134" y="341"/>
                  </a:lnTo>
                  <a:lnTo>
                    <a:pt x="193" y="341"/>
                  </a:lnTo>
                  <a:lnTo>
                    <a:pt x="249" y="341"/>
                  </a:lnTo>
                  <a:lnTo>
                    <a:pt x="302" y="335"/>
                  </a:lnTo>
                  <a:lnTo>
                    <a:pt x="346" y="327"/>
                  </a:lnTo>
                  <a:lnTo>
                    <a:pt x="389" y="317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9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326" y="16"/>
              <a:ext cx="390" cy="341"/>
            </a:xfrm>
            <a:custGeom>
              <a:avLst/>
              <a:gdLst/>
              <a:ahLst/>
              <a:cxnLst/>
              <a:rect l="0" t="0" r="0" b="0"/>
              <a:pathLst>
                <a:path w="390" h="341">
                  <a:moveTo>
                    <a:pt x="219" y="0"/>
                  </a:moveTo>
                  <a:lnTo>
                    <a:pt x="0" y="317"/>
                  </a:lnTo>
                  <a:lnTo>
                    <a:pt x="37" y="329"/>
                  </a:lnTo>
                  <a:lnTo>
                    <a:pt x="86" y="335"/>
                  </a:lnTo>
                  <a:lnTo>
                    <a:pt x="134" y="341"/>
                  </a:lnTo>
                  <a:lnTo>
                    <a:pt x="194" y="341"/>
                  </a:lnTo>
                  <a:lnTo>
                    <a:pt x="250" y="341"/>
                  </a:lnTo>
                  <a:lnTo>
                    <a:pt x="303" y="335"/>
                  </a:lnTo>
                  <a:lnTo>
                    <a:pt x="347" y="327"/>
                  </a:lnTo>
                  <a:lnTo>
                    <a:pt x="390" y="317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70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698" y="16"/>
              <a:ext cx="389" cy="341"/>
            </a:xfrm>
            <a:custGeom>
              <a:avLst/>
              <a:gdLst/>
              <a:ahLst/>
              <a:cxnLst/>
              <a:rect l="0" t="0" r="0" b="0"/>
              <a:pathLst>
                <a:path w="389" h="341">
                  <a:moveTo>
                    <a:pt x="218" y="0"/>
                  </a:moveTo>
                  <a:lnTo>
                    <a:pt x="0" y="317"/>
                  </a:lnTo>
                  <a:lnTo>
                    <a:pt x="37" y="329"/>
                  </a:lnTo>
                  <a:lnTo>
                    <a:pt x="86" y="335"/>
                  </a:lnTo>
                  <a:lnTo>
                    <a:pt x="134" y="341"/>
                  </a:lnTo>
                  <a:lnTo>
                    <a:pt x="193" y="341"/>
                  </a:lnTo>
                  <a:lnTo>
                    <a:pt x="249" y="341"/>
                  </a:lnTo>
                  <a:lnTo>
                    <a:pt x="302" y="335"/>
                  </a:lnTo>
                  <a:lnTo>
                    <a:pt x="346" y="327"/>
                  </a:lnTo>
                  <a:lnTo>
                    <a:pt x="389" y="317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71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069" y="3"/>
              <a:ext cx="389" cy="354"/>
            </a:xfrm>
            <a:custGeom>
              <a:avLst/>
              <a:gdLst/>
              <a:ahLst/>
              <a:cxnLst/>
              <a:rect l="0" t="0" r="0" b="0"/>
              <a:pathLst>
                <a:path w="389" h="354">
                  <a:moveTo>
                    <a:pt x="219" y="0"/>
                  </a:moveTo>
                  <a:lnTo>
                    <a:pt x="0" y="330"/>
                  </a:lnTo>
                  <a:lnTo>
                    <a:pt x="37" y="342"/>
                  </a:lnTo>
                  <a:lnTo>
                    <a:pt x="86" y="348"/>
                  </a:lnTo>
                  <a:lnTo>
                    <a:pt x="134" y="354"/>
                  </a:lnTo>
                  <a:lnTo>
                    <a:pt x="193" y="354"/>
                  </a:lnTo>
                  <a:lnTo>
                    <a:pt x="249" y="354"/>
                  </a:lnTo>
                  <a:lnTo>
                    <a:pt x="302" y="348"/>
                  </a:lnTo>
                  <a:lnTo>
                    <a:pt x="346" y="340"/>
                  </a:lnTo>
                  <a:lnTo>
                    <a:pt x="389" y="330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72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460" y="9"/>
              <a:ext cx="370" cy="348"/>
            </a:xfrm>
            <a:custGeom>
              <a:avLst/>
              <a:gdLst/>
              <a:ahLst/>
              <a:cxnLst/>
              <a:rect l="0" t="0" r="0" b="0"/>
              <a:pathLst>
                <a:path w="370" h="348">
                  <a:moveTo>
                    <a:pt x="218" y="0"/>
                  </a:moveTo>
                  <a:lnTo>
                    <a:pt x="0" y="314"/>
                  </a:lnTo>
                  <a:lnTo>
                    <a:pt x="18" y="336"/>
                  </a:lnTo>
                  <a:lnTo>
                    <a:pt x="67" y="342"/>
                  </a:lnTo>
                  <a:lnTo>
                    <a:pt x="115" y="348"/>
                  </a:lnTo>
                  <a:lnTo>
                    <a:pt x="174" y="348"/>
                  </a:lnTo>
                  <a:lnTo>
                    <a:pt x="230" y="348"/>
                  </a:lnTo>
                  <a:lnTo>
                    <a:pt x="283" y="342"/>
                  </a:lnTo>
                  <a:lnTo>
                    <a:pt x="327" y="334"/>
                  </a:lnTo>
                  <a:lnTo>
                    <a:pt x="370" y="324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73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2826" y="32"/>
              <a:ext cx="249" cy="336"/>
            </a:xfrm>
            <a:custGeom>
              <a:avLst/>
              <a:gdLst/>
              <a:ahLst/>
              <a:cxnLst/>
              <a:rect l="0" t="0" r="0" b="0"/>
              <a:pathLst>
                <a:path w="249" h="336">
                  <a:moveTo>
                    <a:pt x="249" y="0"/>
                  </a:moveTo>
                  <a:lnTo>
                    <a:pt x="0" y="301"/>
                  </a:lnTo>
                  <a:lnTo>
                    <a:pt x="37" y="313"/>
                  </a:lnTo>
                  <a:lnTo>
                    <a:pt x="86" y="319"/>
                  </a:lnTo>
                  <a:lnTo>
                    <a:pt x="134" y="325"/>
                  </a:lnTo>
                  <a:lnTo>
                    <a:pt x="201" y="336"/>
                  </a:lnTo>
                  <a:lnTo>
                    <a:pt x="193" y="333"/>
                  </a:lnTo>
                  <a:lnTo>
                    <a:pt x="198" y="326"/>
                  </a:lnTo>
                  <a:lnTo>
                    <a:pt x="198" y="326"/>
                  </a:lnTo>
                  <a:lnTo>
                    <a:pt x="198" y="330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3" dir="b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74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0" y="9"/>
              <a:ext cx="214" cy="347"/>
            </a:xfrm>
            <a:custGeom>
              <a:avLst/>
              <a:gdLst/>
              <a:ahLst/>
              <a:cxnLst/>
              <a:rect l="0" t="0" r="0" b="0"/>
              <a:pathLst>
                <a:path w="214" h="347">
                  <a:moveTo>
                    <a:pt x="92" y="0"/>
                  </a:moveTo>
                  <a:lnTo>
                    <a:pt x="0" y="334"/>
                  </a:lnTo>
                  <a:lnTo>
                    <a:pt x="15" y="340"/>
                  </a:lnTo>
                  <a:lnTo>
                    <a:pt x="31" y="347"/>
                  </a:lnTo>
                  <a:lnTo>
                    <a:pt x="26" y="347"/>
                  </a:lnTo>
                  <a:lnTo>
                    <a:pt x="31" y="337"/>
                  </a:lnTo>
                  <a:lnTo>
                    <a:pt x="75" y="337"/>
                  </a:lnTo>
                  <a:lnTo>
                    <a:pt x="119" y="337"/>
                  </a:lnTo>
                  <a:lnTo>
                    <a:pt x="176" y="329"/>
                  </a:lnTo>
                  <a:lnTo>
                    <a:pt x="214" y="334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75" name="未知">
              <a:hlinkClick r:id="" action="ppaction://noaction">
                <a:snd r:embed="rId1" name="type.wav"/>
              </a:hlinkClick>
            </p:cNvPr>
            <p:cNvSpPr/>
            <p:nvPr/>
          </p:nvSpPr>
          <p:spPr>
            <a:xfrm>
              <a:off x="195" y="16"/>
              <a:ext cx="406" cy="341"/>
            </a:xfrm>
            <a:custGeom>
              <a:avLst/>
              <a:gdLst/>
              <a:ahLst/>
              <a:cxnLst/>
              <a:rect l="0" t="0" r="0" b="0"/>
              <a:pathLst>
                <a:path w="406" h="341">
                  <a:moveTo>
                    <a:pt x="237" y="0"/>
                  </a:moveTo>
                  <a:lnTo>
                    <a:pt x="0" y="304"/>
                  </a:lnTo>
                  <a:lnTo>
                    <a:pt x="54" y="329"/>
                  </a:lnTo>
                  <a:lnTo>
                    <a:pt x="103" y="335"/>
                  </a:lnTo>
                  <a:lnTo>
                    <a:pt x="151" y="341"/>
                  </a:lnTo>
                  <a:lnTo>
                    <a:pt x="210" y="341"/>
                  </a:lnTo>
                  <a:lnTo>
                    <a:pt x="266" y="341"/>
                  </a:lnTo>
                  <a:lnTo>
                    <a:pt x="319" y="335"/>
                  </a:lnTo>
                  <a:lnTo>
                    <a:pt x="363" y="327"/>
                  </a:lnTo>
                  <a:lnTo>
                    <a:pt x="406" y="317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FFCC99"/>
            </a:solidFill>
            <a:ln w="9525" cap="flat" cmpd="sng">
              <a:prstDash val="solid"/>
              <a:headEnd type="none" w="med" len="med"/>
              <a:tailEnd type="none" w="med" len="med"/>
            </a:ln>
            <a:scene3d>
              <a:camera prst="legacyObliqueBottom">
                <a:rot lat="0" lon="0" rev="0"/>
              </a:camera>
              <a:lightRig rig="legacyFlat2" dir="t"/>
            </a:scene3d>
            <a:sp3d extrusionH="49006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276" name="未知"/>
          <p:cNvSpPr/>
          <p:nvPr/>
        </p:nvSpPr>
        <p:spPr>
          <a:xfrm>
            <a:off x="534035" y="498475"/>
            <a:ext cx="4800600" cy="533400"/>
          </a:xfrm>
          <a:custGeom>
            <a:avLst/>
            <a:gdLst/>
            <a:ahLst/>
            <a:cxnLst/>
            <a:rect l="0" t="0" r="0" b="0"/>
            <a:pathLst>
              <a:path w="3072" h="336">
                <a:moveTo>
                  <a:pt x="48" y="0"/>
                </a:moveTo>
                <a:lnTo>
                  <a:pt x="3072" y="0"/>
                </a:lnTo>
                <a:lnTo>
                  <a:pt x="3072" y="336"/>
                </a:lnTo>
                <a:lnTo>
                  <a:pt x="0" y="336"/>
                </a:lnTo>
                <a:lnTo>
                  <a:pt x="48" y="0"/>
                </a:lnTo>
                <a:close/>
              </a:path>
            </a:pathLst>
          </a:custGeom>
          <a:solidFill>
            <a:srgbClr val="FF3300">
              <a:alpha val="50000"/>
            </a:srgbClr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372" name="直接连接符 56371"/>
          <p:cNvSpPr/>
          <p:nvPr/>
        </p:nvSpPr>
        <p:spPr>
          <a:xfrm>
            <a:off x="5334635" y="1011555"/>
            <a:ext cx="0" cy="251460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56347" name="直接连接符 56346"/>
          <p:cNvSpPr/>
          <p:nvPr/>
        </p:nvSpPr>
        <p:spPr>
          <a:xfrm>
            <a:off x="8049260" y="1049020"/>
            <a:ext cx="0" cy="2514600"/>
          </a:xfrm>
          <a:prstGeom prst="line">
            <a:avLst/>
          </a:prstGeom>
          <a:ln w="57150" cap="flat" cmpd="sng">
            <a:solidFill>
              <a:schemeClr val="bg2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56373" name="文本框 56372">
            <a:hlinkClick r:id="rId2"/>
          </p:cNvPr>
          <p:cNvSpPr txBox="1"/>
          <p:nvPr/>
        </p:nvSpPr>
        <p:spPr>
          <a:xfrm>
            <a:off x="1041400" y="3968750"/>
            <a:ext cx="37350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lvl="0" indent="-342900" algn="ctr" latinLnBrk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b="0">
                <a:solidFill>
                  <a:schemeClr val="tx1"/>
                </a:solidFill>
                <a:latin typeface="+mn-ea"/>
                <a:ea typeface="+mn-ea"/>
                <a:cs typeface="+mn-ea"/>
              </a:rPr>
              <a:t>长方体的底面积</a:t>
            </a:r>
            <a:endParaRPr lang="zh-CN" altLang="en-US" b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6370" name="文本框 56369">
            <a:hlinkClick r:id="rId2"/>
          </p:cNvPr>
          <p:cNvSpPr txBox="1"/>
          <p:nvPr/>
        </p:nvSpPr>
        <p:spPr>
          <a:xfrm>
            <a:off x="5465445" y="3980815"/>
            <a:ext cx="31883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lvl="0" indent="-342900" algn="ctr" latinLnBrk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b="0">
                <a:solidFill>
                  <a:schemeClr val="tx1"/>
                </a:solidFill>
                <a:latin typeface="+mn-ea"/>
                <a:ea typeface="+mn-ea"/>
                <a:cs typeface="+mn-ea"/>
              </a:rPr>
              <a:t>圆柱的底面积</a:t>
            </a:r>
            <a:endParaRPr lang="zh-CN" altLang="en-US" b="0">
              <a:solidFill>
                <a:schemeClr val="tx1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56369" name="文本框 56368"/>
          <p:cNvSpPr txBox="1"/>
          <p:nvPr/>
        </p:nvSpPr>
        <p:spPr>
          <a:xfrm>
            <a:off x="1263650" y="4687570"/>
            <a:ext cx="297243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lvl="0" indent="-342900" algn="ctr" latinLnBrk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b="0">
                <a:solidFill>
                  <a:schemeClr val="tx1"/>
                </a:solidFill>
                <a:latin typeface="+mn-ea"/>
                <a:ea typeface="+mn-ea"/>
                <a:cs typeface="+mn-ea"/>
              </a:rPr>
              <a:t>长方体的高</a:t>
            </a:r>
            <a:endParaRPr lang="zh-CN" altLang="en-US">
              <a:solidFill>
                <a:schemeClr val="tx1"/>
              </a:solidFill>
              <a:latin typeface="Arial" panose="020B0604020202020204" pitchFamily="34" charset="0"/>
              <a:ea typeface="Gulim" panose="020B0600000101010101" pitchFamily="2" charset="-127"/>
            </a:endParaRPr>
          </a:p>
        </p:txBody>
      </p:sp>
      <p:sp>
        <p:nvSpPr>
          <p:cNvPr id="56371" name="文本框 56370"/>
          <p:cNvSpPr txBox="1"/>
          <p:nvPr/>
        </p:nvSpPr>
        <p:spPr>
          <a:xfrm>
            <a:off x="5530850" y="4709160"/>
            <a:ext cx="256921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342900" lvl="0" indent="-342900" algn="ctr" latinLnBrk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3600" b="0">
                <a:solidFill>
                  <a:schemeClr val="tx1"/>
                </a:solidFill>
                <a:latin typeface="+mn-ea"/>
                <a:ea typeface="+mn-ea"/>
                <a:cs typeface="+mn-ea"/>
              </a:rPr>
              <a:t>圆柱的高</a:t>
            </a:r>
            <a:endParaRPr lang="zh-CN" altLang="en-US" sz="4000">
              <a:solidFill>
                <a:schemeClr val="tx1"/>
              </a:solidFill>
              <a:latin typeface="Arial" panose="020B0604020202020204" pitchFamily="34" charset="0"/>
              <a:ea typeface="Gulim" panose="020B0600000101010101" pitchFamily="2" charset="-127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00258" y="3863658"/>
            <a:ext cx="865187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lvl="0" indent="-342900" algn="ctr" latinLnBrk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6000">
                <a:solidFill>
                  <a:schemeClr val="bg2"/>
                </a:solidFill>
                <a:latin typeface="Arial" panose="020B0604020202020204" pitchFamily="34" charset="0"/>
                <a:ea typeface="Gulim" panose="020B0600000101010101" pitchFamily="2" charset="-127"/>
              </a:rPr>
              <a:t>=</a:t>
            </a:r>
            <a:endParaRPr lang="en-US" altLang="zh-CN" sz="6000">
              <a:solidFill>
                <a:schemeClr val="bg2"/>
              </a:solidFill>
              <a:latin typeface="Arial" panose="020B0604020202020204" pitchFamily="34" charset="0"/>
              <a:ea typeface="Gulim" panose="020B0600000101010101" pitchFamily="2" charset="-127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00258" y="4565333"/>
            <a:ext cx="865187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lvl="0" indent="-342900" algn="ctr" latinLnBrk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6000">
                <a:solidFill>
                  <a:schemeClr val="bg2"/>
                </a:solidFill>
                <a:latin typeface="Arial" panose="020B0604020202020204" pitchFamily="34" charset="0"/>
                <a:ea typeface="Gulim" panose="020B0600000101010101" pitchFamily="2" charset="-127"/>
              </a:rPr>
              <a:t>=</a:t>
            </a:r>
            <a:endParaRPr lang="en-US" altLang="zh-CN" sz="6000">
              <a:solidFill>
                <a:schemeClr val="bg2"/>
              </a:solidFill>
              <a:latin typeface="Arial" panose="020B0604020202020204" pitchFamily="34" charset="0"/>
              <a:ea typeface="Gulim" panose="020B0600000101010101" pitchFamily="2" charset="-127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92555" y="5353685"/>
            <a:ext cx="310705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+mn-ea"/>
                <a:ea typeface="+mn-ea"/>
                <a:cs typeface="+mn-ea"/>
              </a:rPr>
              <a:t>长方体的体积</a:t>
            </a:r>
            <a:r>
              <a:rPr lang="zh-CN" altLang="en-US">
                <a:solidFill>
                  <a:schemeClr val="tx1"/>
                </a:solidFill>
              </a:rPr>
              <a:t>             </a:t>
            </a:r>
            <a:endParaRPr lang="zh-CN" altLang="en-US" b="0">
              <a:solidFill>
                <a:schemeClr val="tx1"/>
              </a:solidFill>
              <a:latin typeface="+mn-ea"/>
              <a:ea typeface="+mn-ea"/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00258" y="5267008"/>
            <a:ext cx="865187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lvl="0" indent="-342900" algn="ctr" latinLnBrk="1">
              <a:lnSpc>
                <a:spcPct val="80000"/>
              </a:lnSpc>
              <a:spcBef>
                <a:spcPct val="5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en-US" altLang="zh-CN" sz="6000">
                <a:solidFill>
                  <a:schemeClr val="bg2"/>
                </a:solidFill>
                <a:latin typeface="Arial" panose="020B0604020202020204" pitchFamily="34" charset="0"/>
                <a:ea typeface="Gulim" panose="020B0600000101010101" pitchFamily="2" charset="-127"/>
              </a:rPr>
              <a:t>=</a:t>
            </a:r>
            <a:endParaRPr lang="en-US" altLang="zh-CN" sz="6000">
              <a:solidFill>
                <a:schemeClr val="bg2"/>
              </a:solidFill>
              <a:latin typeface="Arial" panose="020B0604020202020204" pitchFamily="34" charset="0"/>
              <a:ea typeface="Gulim" panose="020B0600000101010101" pitchFamily="2" charset="-127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38470" y="5382895"/>
            <a:ext cx="270637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0">
                <a:solidFill>
                  <a:schemeClr val="tx1"/>
                </a:solidFill>
                <a:latin typeface="+mn-ea"/>
                <a:ea typeface="+mn-ea"/>
                <a:cs typeface="+mn-ea"/>
                <a:sym typeface="+mn-ea"/>
              </a:rPr>
              <a:t>圆柱的体积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2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1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73" grpId="0"/>
      <p:bldP spid="56370" grpId="0"/>
      <p:bldP spid="56369" grpId="0"/>
      <p:bldP spid="56371" grpId="0"/>
      <p:bldP spid="2" grpId="1"/>
      <p:bldP spid="3" grpId="1"/>
      <p:bldP spid="4" grpId="0"/>
      <p:bldP spid="5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文本框 59394"/>
          <p:cNvSpPr txBox="1"/>
          <p:nvPr/>
        </p:nvSpPr>
        <p:spPr>
          <a:xfrm>
            <a:off x="-98425" y="657225"/>
            <a:ext cx="8991600" cy="46253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0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把圆柱体切割拼成近似（</a:t>
            </a:r>
            <a:r>
              <a:rPr lang="zh-CN" altLang="en-US" sz="3500" b="0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），它们的（   ）相等。长方体的高就是圆柱体的（</a:t>
            </a:r>
            <a:r>
              <a:rPr lang="zh-CN" altLang="en-US" sz="3200" b="0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　</a:t>
            </a:r>
            <a:r>
              <a:rPr lang="zh-CN" altLang="en-US" sz="3500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）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，长方体的底面积就是圆柱体的</a:t>
            </a:r>
            <a:r>
              <a:rPr lang="en-US" altLang="zh-CN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 </a:t>
            </a:r>
            <a:r>
              <a:rPr lang="zh-CN" altLang="en-US" sz="3200" b="0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 </a:t>
            </a:r>
            <a:r>
              <a:rPr lang="en-US" altLang="zh-CN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，因为长方体的体积</a:t>
            </a:r>
            <a:r>
              <a:rPr lang="en-US" altLang="zh-CN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=(</a:t>
            </a:r>
            <a:endParaRPr lang="en-US" altLang="zh-CN" b="1" dirty="0">
              <a:solidFill>
                <a:srgbClr val="FF0066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zh-CN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),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所以圆柱体的体积</a:t>
            </a:r>
            <a:r>
              <a:rPr lang="en-US" altLang="zh-CN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         ）。用字母“</a:t>
            </a:r>
            <a:r>
              <a:rPr lang="en-US" altLang="zh-CN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V”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表示（</a:t>
            </a:r>
            <a:r>
              <a:rPr lang="zh-CN" altLang="en-US" sz="3500" b="0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　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），“</a:t>
            </a:r>
            <a:r>
              <a:rPr lang="en-US" altLang="zh-CN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S”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表示（　  　），“</a:t>
            </a:r>
            <a:r>
              <a:rPr lang="en-US" altLang="zh-CN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h”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表示（</a:t>
            </a:r>
            <a:r>
              <a:rPr lang="zh-CN" altLang="en-US" sz="3200" b="0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　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），那么，圆柱体体积用字母表示为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zh-CN" altLang="en-US" sz="3200" b="0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Wingdings" panose="05000000000000000000" pitchFamily="2" charset="2"/>
              </a:rPr>
              <a:t>　　</a:t>
            </a:r>
            <a:r>
              <a:rPr lang="zh-CN" altLang="en-US" sz="3500" b="1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35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endParaRPr lang="zh-CN" altLang="en-US" sz="3500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396" name="矩形 59395"/>
          <p:cNvSpPr/>
          <p:nvPr/>
        </p:nvSpPr>
        <p:spPr>
          <a:xfrm>
            <a:off x="5575300" y="775335"/>
            <a:ext cx="12287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7500" lnSpcReduction="10000"/>
          </a:bodyPr>
          <a:lstStyle/>
          <a:p>
            <a:pPr algn="ctr"/>
            <a:r>
              <a:rPr lang="zh-CN" altLang="en-US" sz="3200" b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长方体</a:t>
            </a:r>
            <a:endParaRPr lang="zh-CN" altLang="en-US" sz="3200" b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9397" name="矩形 59396"/>
          <p:cNvSpPr/>
          <p:nvPr/>
        </p:nvSpPr>
        <p:spPr>
          <a:xfrm>
            <a:off x="805498" y="1279208"/>
            <a:ext cx="81915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b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体积</a:t>
            </a:r>
            <a:endParaRPr lang="zh-CN" altLang="en-US" sz="1800" b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59398" name="矩形 59397"/>
          <p:cNvSpPr/>
          <p:nvPr/>
        </p:nvSpPr>
        <p:spPr>
          <a:xfrm>
            <a:off x="467678" y="1760855"/>
            <a:ext cx="4095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200" b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高</a:t>
            </a:r>
            <a:endParaRPr lang="zh-CN" altLang="en-US" sz="3200" b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59399" name="矩形 59398"/>
          <p:cNvSpPr/>
          <p:nvPr/>
        </p:nvSpPr>
        <p:spPr>
          <a:xfrm>
            <a:off x="247015" y="2386965"/>
            <a:ext cx="12287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7500" lnSpcReduction="10000"/>
          </a:bodyPr>
          <a:lstStyle/>
          <a:p>
            <a:pPr algn="ctr"/>
            <a:r>
              <a:rPr lang="zh-CN" altLang="en-US" sz="3200" b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底面积</a:t>
            </a:r>
            <a:endParaRPr lang="zh-CN" altLang="en-US" sz="3200" b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59400" name="文本框 59399"/>
          <p:cNvSpPr txBox="1"/>
          <p:nvPr/>
        </p:nvSpPr>
        <p:spPr>
          <a:xfrm>
            <a:off x="6183313" y="2295525"/>
            <a:ext cx="2232025" cy="1402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b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底面积×高</a:t>
            </a:r>
            <a:endParaRPr lang="zh-CN" altLang="en-US" sz="3200" b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lvl="0"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9401" name="文本框 59400"/>
          <p:cNvSpPr txBox="1"/>
          <p:nvPr/>
        </p:nvSpPr>
        <p:spPr>
          <a:xfrm>
            <a:off x="5229860" y="3067368"/>
            <a:ext cx="2214880" cy="5791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sz="3200" b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底面积×高</a:t>
            </a:r>
            <a:endParaRPr lang="zh-CN" altLang="en-US" sz="3200" b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59402" name="矩形 59401"/>
          <p:cNvSpPr/>
          <p:nvPr/>
        </p:nvSpPr>
        <p:spPr>
          <a:xfrm>
            <a:off x="3383598" y="3718560"/>
            <a:ext cx="81915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7500" lnSpcReduction="10000"/>
          </a:bodyPr>
          <a:lstStyle/>
          <a:p>
            <a:pPr algn="l"/>
            <a:r>
              <a:rPr lang="zh-CN" altLang="en-US" sz="3200" b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体积</a:t>
            </a:r>
            <a:endParaRPr lang="zh-CN" altLang="en-US" sz="3200" b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59403" name="矩形 59402"/>
          <p:cNvSpPr/>
          <p:nvPr/>
        </p:nvSpPr>
        <p:spPr>
          <a:xfrm>
            <a:off x="571472" y="4233871"/>
            <a:ext cx="122872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82500" lnSpcReduction="20000"/>
          </a:bodyPr>
          <a:lstStyle/>
          <a:p>
            <a:pPr algn="l"/>
            <a:r>
              <a:rPr lang="zh-CN" altLang="en-US" sz="3200" b="0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底面积</a:t>
            </a:r>
            <a:endParaRPr lang="zh-CN" altLang="en-US" sz="3200" b="0" dirty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59404" name="矩形 59403"/>
          <p:cNvSpPr/>
          <p:nvPr/>
        </p:nvSpPr>
        <p:spPr>
          <a:xfrm>
            <a:off x="5162557" y="4199573"/>
            <a:ext cx="4095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82500" lnSpcReduction="20000"/>
          </a:bodyPr>
          <a:lstStyle/>
          <a:p>
            <a:pPr algn="l"/>
            <a:r>
              <a:rPr lang="zh-CN" altLang="en-US" sz="3200" b="0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高</a:t>
            </a:r>
            <a:endParaRPr lang="zh-CN" altLang="en-US" sz="3200" b="0" dirty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</p:txBody>
      </p:sp>
      <p:sp>
        <p:nvSpPr>
          <p:cNvPr id="59405" name="矩形 59404"/>
          <p:cNvSpPr/>
          <p:nvPr/>
        </p:nvSpPr>
        <p:spPr>
          <a:xfrm>
            <a:off x="4448180" y="4786322"/>
            <a:ext cx="83820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82500" lnSpcReduction="20000"/>
          </a:bodyPr>
          <a:lstStyle/>
          <a:p>
            <a:pPr algn="ctr"/>
            <a:r>
              <a:rPr lang="zh-CN" altLang="en-US" sz="3200" b="0" dirty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v=sh</a:t>
            </a:r>
            <a:endParaRPr lang="zh-CN" altLang="en-US" sz="3200" dirty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4823" name="图片 750599" descr="图片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8225" y="5157788"/>
            <a:ext cx="1504950" cy="1495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1" name="文本框 750597"/>
          <p:cNvSpPr txBox="1"/>
          <p:nvPr/>
        </p:nvSpPr>
        <p:spPr>
          <a:xfrm>
            <a:off x="4427538" y="5762625"/>
            <a:ext cx="3168650" cy="762000"/>
          </a:xfrm>
          <a:prstGeom prst="rect">
            <a:avLst/>
          </a:prstGeom>
          <a:noFill/>
          <a:ln w="9525">
            <a:noFill/>
          </a:ln>
        </p:spPr>
        <p:txBody>
          <a:bodyPr lIns="90000" tIns="46800" rIns="90000" bIns="46800" anchor="t">
            <a:spAutoFit/>
          </a:bodyPr>
          <a:lstStyle/>
          <a:p>
            <a:pPr lvl="0" indent="0" algn="l">
              <a:spcBef>
                <a:spcPct val="0"/>
              </a:spcBef>
            </a:pPr>
            <a:r>
              <a:rPr lang="zh-CN" altLang="en-US" sz="4400" dirty="0">
                <a:solidFill>
                  <a:srgbClr val="FFFF99"/>
                </a:solidFill>
                <a:latin typeface="Arial" panose="020B0604020202020204" pitchFamily="34" charset="0"/>
                <a:ea typeface="华文新魏" panose="02010800040101010101" charset="-122"/>
              </a:rPr>
              <a:t>我的收获</a:t>
            </a:r>
            <a:endParaRPr lang="zh-CN" altLang="en-US" sz="4400" dirty="0">
              <a:solidFill>
                <a:srgbClr val="FFFF99"/>
              </a:solidFill>
              <a:latin typeface="Arial" panose="020B0604020202020204" pitchFamily="34" charset="0"/>
              <a:ea typeface="华文新魏" panose="02010800040101010101" charset="-122"/>
            </a:endParaRPr>
          </a:p>
        </p:txBody>
      </p:sp>
      <p:grpSp>
        <p:nvGrpSpPr>
          <p:cNvPr id="750596" name="组合 750595"/>
          <p:cNvGrpSpPr/>
          <p:nvPr/>
        </p:nvGrpSpPr>
        <p:grpSpPr>
          <a:xfrm>
            <a:off x="4067175" y="5516563"/>
            <a:ext cx="3529013" cy="1008062"/>
            <a:chOff x="2562" y="3475"/>
            <a:chExt cx="2223" cy="635"/>
          </a:xfrm>
        </p:grpSpPr>
        <p:sp>
          <p:nvSpPr>
            <p:cNvPr id="34820" name="任意多边形 750596"/>
            <p:cNvSpPr/>
            <p:nvPr/>
          </p:nvSpPr>
          <p:spPr>
            <a:xfrm>
              <a:off x="2562" y="3475"/>
              <a:ext cx="2087" cy="635"/>
            </a:xfrm>
            <a:custGeom>
              <a:avLst/>
              <a:gdLst/>
              <a:ahLst/>
              <a:cxnLst/>
              <a:rect l="0" t="0" r="0" b="0"/>
              <a:pathLst>
                <a:path w="2087" h="635">
                  <a:moveTo>
                    <a:pt x="0" y="635"/>
                  </a:moveTo>
                  <a:lnTo>
                    <a:pt x="2087" y="635"/>
                  </a:lnTo>
                  <a:lnTo>
                    <a:pt x="1860" y="227"/>
                  </a:lnTo>
                  <a:lnTo>
                    <a:pt x="1044" y="0"/>
                  </a:lnTo>
                  <a:lnTo>
                    <a:pt x="273" y="227"/>
                  </a:lnTo>
                  <a:lnTo>
                    <a:pt x="0" y="635"/>
                  </a:lnTo>
                  <a:close/>
                </a:path>
              </a:pathLst>
            </a:custGeom>
            <a:gradFill rotWithShape="1">
              <a:gsLst>
                <a:gs pos="0">
                  <a:srgbClr val="008000"/>
                </a:gs>
                <a:gs pos="100000">
                  <a:srgbClr val="003B00"/>
                </a:gs>
              </a:gsLst>
              <a:lin ang="5400000" scaled="1"/>
              <a:tileRect/>
            </a:gra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" name="文本框 750597"/>
            <p:cNvSpPr txBox="1"/>
            <p:nvPr/>
          </p:nvSpPr>
          <p:spPr>
            <a:xfrm>
              <a:off x="2789" y="3630"/>
              <a:ext cx="199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0000" tIns="46800" rIns="90000" bIns="46800" anchor="t">
              <a:spAutoFit/>
            </a:bodyPr>
            <a:lstStyle/>
            <a:p>
              <a:pPr lvl="0" indent="0" algn="l">
                <a:spcBef>
                  <a:spcPct val="0"/>
                </a:spcBef>
              </a:pPr>
              <a:r>
                <a:rPr lang="zh-CN" altLang="en-US" sz="4400" dirty="0">
                  <a:solidFill>
                    <a:srgbClr val="FFFF99"/>
                  </a:solidFill>
                  <a:latin typeface="Arial" panose="020B0604020202020204" pitchFamily="34" charset="0"/>
                  <a:ea typeface="华文新魏" panose="02010800040101010101" charset="-122"/>
                </a:rPr>
                <a:t>我的收获</a:t>
              </a:r>
              <a:endParaRPr lang="zh-CN" altLang="en-US" sz="4400" dirty="0">
                <a:solidFill>
                  <a:srgbClr val="FFFF99"/>
                </a:solidFill>
                <a:latin typeface="Arial" panose="020B0604020202020204" pitchFamily="34" charset="0"/>
                <a:ea typeface="华文新魏" panose="02010800040101010101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7505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7505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  <p:bldP spid="5940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文本框 62465"/>
          <p:cNvSpPr txBox="1"/>
          <p:nvPr/>
        </p:nvSpPr>
        <p:spPr>
          <a:xfrm>
            <a:off x="1147445" y="-235585"/>
            <a:ext cx="8400415" cy="1280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endParaRPr lang="zh-CN" altLang="en-US" sz="3600" b="1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>
              <a:spcBef>
                <a:spcPct val="50000"/>
              </a:spcBef>
            </a:pPr>
            <a:r>
              <a:rPr lang="zh-CN" altLang="en-US" sz="2800" b="1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计算下面圆柱的体积</a:t>
            </a:r>
            <a:endParaRPr lang="zh-CN" altLang="en-US" sz="2800" b="1"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684" name="矩形 62468"/>
          <p:cNvSpPr/>
          <p:nvPr/>
        </p:nvSpPr>
        <p:spPr>
          <a:xfrm>
            <a:off x="1042035" y="3733165"/>
            <a:ext cx="1504315" cy="24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900" b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</a:t>
            </a:r>
            <a:r>
              <a:rPr lang="zh-CN" altLang="en-US" sz="700" b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=20cm</a:t>
            </a:r>
            <a:endParaRPr lang="zh-CN" altLang="en-US" sz="700" b="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1686" name="组合 62470"/>
          <p:cNvGrpSpPr/>
          <p:nvPr/>
        </p:nvGrpSpPr>
        <p:grpSpPr>
          <a:xfrm>
            <a:off x="-287020" y="1466215"/>
            <a:ext cx="4120515" cy="1788160"/>
            <a:chOff x="1361" y="581"/>
            <a:chExt cx="3233" cy="1150"/>
          </a:xfrm>
        </p:grpSpPr>
        <p:grpSp>
          <p:nvGrpSpPr>
            <p:cNvPr id="71691" name="组合 62475"/>
            <p:cNvGrpSpPr/>
            <p:nvPr/>
          </p:nvGrpSpPr>
          <p:grpSpPr>
            <a:xfrm>
              <a:off x="2404" y="726"/>
              <a:ext cx="1225" cy="1005"/>
              <a:chOff x="0" y="0"/>
              <a:chExt cx="1008" cy="1632"/>
            </a:xfrm>
          </p:grpSpPr>
          <p:sp>
            <p:nvSpPr>
              <p:cNvPr id="71692" name="圆柱形 62476"/>
              <p:cNvSpPr/>
              <p:nvPr/>
            </p:nvSpPr>
            <p:spPr>
              <a:xfrm>
                <a:off x="0" y="0"/>
                <a:ext cx="1008" cy="1632"/>
              </a:xfrm>
              <a:prstGeom prst="can">
                <a:avLst>
                  <a:gd name="adj" fmla="val 40468"/>
                </a:avLst>
              </a:prstGeom>
              <a:solidFill>
                <a:schemeClr val="accent1">
                  <a:alpha val="50000"/>
                </a:schemeClr>
              </a:solidFill>
              <a:ln w="381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1693" name="椭圆 62477"/>
              <p:cNvSpPr/>
              <p:nvPr/>
            </p:nvSpPr>
            <p:spPr>
              <a:xfrm>
                <a:off x="0" y="1296"/>
                <a:ext cx="1008" cy="336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25400" cap="flat" cmpd="sng">
                <a:solidFill>
                  <a:srgbClr val="FF0000"/>
                </a:solidFill>
                <a:prstDash val="sysDot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1694" name="组合 62478"/>
            <p:cNvGrpSpPr/>
            <p:nvPr/>
          </p:nvGrpSpPr>
          <p:grpSpPr>
            <a:xfrm>
              <a:off x="3629" y="862"/>
              <a:ext cx="965" cy="772"/>
              <a:chOff x="0" y="0"/>
              <a:chExt cx="965" cy="772"/>
            </a:xfrm>
          </p:grpSpPr>
          <p:sp>
            <p:nvSpPr>
              <p:cNvPr id="71695" name="直接连接符 62479"/>
              <p:cNvSpPr/>
              <p:nvPr/>
            </p:nvSpPr>
            <p:spPr>
              <a:xfrm>
                <a:off x="0" y="0"/>
                <a:ext cx="317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1696" name="直接连接符 62480"/>
              <p:cNvSpPr/>
              <p:nvPr/>
            </p:nvSpPr>
            <p:spPr>
              <a:xfrm>
                <a:off x="0" y="771"/>
                <a:ext cx="362" cy="0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1697" name="直接连接符 62481"/>
              <p:cNvSpPr/>
              <p:nvPr/>
            </p:nvSpPr>
            <p:spPr>
              <a:xfrm flipV="1">
                <a:off x="181" y="0"/>
                <a:ext cx="0" cy="182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71698" name="直接连接符 62482"/>
              <p:cNvSpPr/>
              <p:nvPr/>
            </p:nvSpPr>
            <p:spPr>
              <a:xfrm>
                <a:off x="181" y="499"/>
                <a:ext cx="0" cy="273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sp>
          <p:sp>
            <p:nvSpPr>
              <p:cNvPr id="71699" name="文本框 62483"/>
              <p:cNvSpPr txBox="1"/>
              <p:nvPr/>
            </p:nvSpPr>
            <p:spPr>
              <a:xfrm>
                <a:off x="45" y="182"/>
                <a:ext cx="920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>
                <a:spAutoFit/>
              </a:bodyPr>
              <a:lstStyle/>
              <a:p>
                <a:pPr lvl="0" indent="0"/>
                <a:r>
                  <a:rPr lang="en-US" altLang="zh-CN" sz="2800" b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4cm</a:t>
                </a:r>
                <a:endParaRPr lang="en-US" altLang="zh-CN" sz="2800" b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71705" name="文本框 62489"/>
            <p:cNvSpPr txBox="1"/>
            <p:nvPr/>
          </p:nvSpPr>
          <p:spPr>
            <a:xfrm>
              <a:off x="1361" y="581"/>
              <a:ext cx="195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indent="0"/>
              <a:endParaRPr lang="zh-CN" altLang="en-US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745481" name="椭圆 745480"/>
          <p:cNvSpPr/>
          <p:nvPr/>
        </p:nvSpPr>
        <p:spPr>
          <a:xfrm>
            <a:off x="139065" y="539750"/>
            <a:ext cx="1008063" cy="504825"/>
          </a:xfrm>
          <a:prstGeom prst="ellipse">
            <a:avLst/>
          </a:prstGeom>
          <a:solidFill>
            <a:srgbClr val="FFFFCC"/>
          </a:solidFill>
          <a:ln w="9525" cap="flat" cmpd="sng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lstStyle/>
          <a:p>
            <a:pPr lvl="0" indent="0" algn="ctr">
              <a:spcBef>
                <a:spcPct val="0"/>
              </a:spcBef>
            </a:pPr>
            <a:r>
              <a:rPr lang="zh-CN" altLang="en-US" sz="2800" dirty="0">
                <a:solidFill>
                  <a:srgbClr val="FF9933"/>
                </a:solidFill>
                <a:latin typeface="Arial" panose="020B0604020202020204" pitchFamily="34" charset="0"/>
                <a:ea typeface="楷体_GB2312" pitchFamily="1" charset="-122"/>
              </a:rPr>
              <a:t>例</a:t>
            </a:r>
            <a:r>
              <a:rPr lang="en-US" altLang="zh-CN" sz="2800" dirty="0">
                <a:solidFill>
                  <a:srgbClr val="FF9933"/>
                </a:solidFill>
                <a:latin typeface="Arial" panose="020B0604020202020204" pitchFamily="34" charset="0"/>
                <a:ea typeface="楷体_GB2312" pitchFamily="1" charset="-122"/>
              </a:rPr>
              <a:t>1</a:t>
            </a:r>
            <a:endParaRPr lang="en-US" altLang="zh-CN" sz="2800" dirty="0">
              <a:solidFill>
                <a:srgbClr val="FF9933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grpSp>
        <p:nvGrpSpPr>
          <p:cNvPr id="37902" name="组合 29709"/>
          <p:cNvGrpSpPr/>
          <p:nvPr/>
        </p:nvGrpSpPr>
        <p:grpSpPr>
          <a:xfrm>
            <a:off x="5134610" y="1369060"/>
            <a:ext cx="2892425" cy="1885543"/>
            <a:chOff x="1440" y="385"/>
            <a:chExt cx="1632" cy="1007"/>
          </a:xfrm>
        </p:grpSpPr>
        <p:sp>
          <p:nvSpPr>
            <p:cNvPr id="37903" name="直接连接符 29710"/>
            <p:cNvSpPr/>
            <p:nvPr/>
          </p:nvSpPr>
          <p:spPr>
            <a:xfrm>
              <a:off x="1968" y="1008"/>
              <a:ext cx="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04" name="直接连接符 29711"/>
            <p:cNvSpPr/>
            <p:nvPr/>
          </p:nvSpPr>
          <p:spPr>
            <a:xfrm>
              <a:off x="1920" y="1008"/>
              <a:ext cx="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05" name="直接连接符 29712"/>
            <p:cNvSpPr/>
            <p:nvPr/>
          </p:nvSpPr>
          <p:spPr>
            <a:xfrm>
              <a:off x="1920" y="960"/>
              <a:ext cx="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7906" name="文本框 29713"/>
            <p:cNvSpPr txBox="1"/>
            <p:nvPr/>
          </p:nvSpPr>
          <p:spPr>
            <a:xfrm>
              <a:off x="1872" y="960"/>
              <a:ext cx="144" cy="3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lvl="0" indent="0" algn="ctr">
                <a:spcBef>
                  <a:spcPct val="50000"/>
                </a:spcBef>
              </a:pPr>
              <a:endPara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pSp>
          <p:nvGrpSpPr>
            <p:cNvPr id="37908" name="组合 29715"/>
            <p:cNvGrpSpPr/>
            <p:nvPr/>
          </p:nvGrpSpPr>
          <p:grpSpPr>
            <a:xfrm>
              <a:off x="1440" y="385"/>
              <a:ext cx="1632" cy="1007"/>
              <a:chOff x="1440" y="385"/>
              <a:chExt cx="1632" cy="1007"/>
            </a:xfrm>
          </p:grpSpPr>
          <p:sp>
            <p:nvSpPr>
              <p:cNvPr id="37909" name="圆柱形 29716"/>
              <p:cNvSpPr/>
              <p:nvPr/>
            </p:nvSpPr>
            <p:spPr>
              <a:xfrm rot="-5400000">
                <a:off x="2011" y="437"/>
                <a:ext cx="768" cy="1116"/>
              </a:xfrm>
              <a:prstGeom prst="can">
                <a:avLst>
                  <a:gd name="adj" fmla="val 48435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lvl="0" indent="0"/>
                <a:endParaRPr lang="zh-CN" altLang="en-US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15" name="文本框 29722"/>
              <p:cNvSpPr txBox="1"/>
              <p:nvPr/>
            </p:nvSpPr>
            <p:spPr>
              <a:xfrm>
                <a:off x="2113" y="385"/>
                <a:ext cx="959" cy="2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zh-CN" altLang="en-US" sz="2000" b="1" dirty="0">
                    <a:solidFill>
                      <a:schemeClr val="accent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  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zh-CN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5</a:t>
                </a:r>
                <a:r>
                  <a:rPr lang="zh-CN" alt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分米</a:t>
                </a:r>
                <a:endParaRPr lang="zh-CN" alt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16" name="直接连接符 29723"/>
              <p:cNvSpPr/>
              <p:nvPr/>
            </p:nvSpPr>
            <p:spPr>
              <a:xfrm flipH="1">
                <a:off x="1632" y="1008"/>
                <a:ext cx="28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7917" name="直接连接符 29724"/>
              <p:cNvSpPr/>
              <p:nvPr/>
            </p:nvSpPr>
            <p:spPr>
              <a:xfrm flipH="1">
                <a:off x="1632" y="1392"/>
                <a:ext cx="33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7918" name="直接连接符 29725"/>
              <p:cNvSpPr/>
              <p:nvPr/>
            </p:nvSpPr>
            <p:spPr>
              <a:xfrm>
                <a:off x="1728" y="1008"/>
                <a:ext cx="0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triangle" w="med" len="med"/>
                <a:tailEnd type="triangle" w="med" len="med"/>
              </a:ln>
            </p:spPr>
          </p:sp>
          <p:sp>
            <p:nvSpPr>
              <p:cNvPr id="37919" name="文本框 29726"/>
              <p:cNvSpPr txBox="1"/>
              <p:nvPr/>
            </p:nvSpPr>
            <p:spPr>
              <a:xfrm>
                <a:off x="1872" y="835"/>
                <a:ext cx="124" cy="24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en-US" altLang="x-none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.</a:t>
                </a:r>
                <a:endParaRPr lang="en-US" altLang="x-none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7920" name="文本框 29727"/>
              <p:cNvSpPr txBox="1"/>
              <p:nvPr/>
            </p:nvSpPr>
            <p:spPr>
              <a:xfrm>
                <a:off x="1440" y="960"/>
                <a:ext cx="240" cy="4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vl="0" indent="0">
                  <a:spcBef>
                    <a:spcPct val="50000"/>
                  </a:spcBef>
                </a:pPr>
                <a:r>
                  <a:rPr lang="zh-CN" altLang="en-US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r>
                  <a:rPr lang="en-US" altLang="x-none" sz="18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r>
                  <a:rPr lang="zh-CN" altLang="en-US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分米</a:t>
                </a:r>
                <a:endParaRPr lang="zh-CN" altLang="en-US" sz="1400" b="1" dirty="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37897" name="文本框 29704"/>
          <p:cNvSpPr txBox="1"/>
          <p:nvPr/>
        </p:nvSpPr>
        <p:spPr>
          <a:xfrm>
            <a:off x="5040630" y="3733165"/>
            <a:ext cx="3360420" cy="18592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 algn="ctr">
              <a:spcBef>
                <a:spcPct val="50000"/>
              </a:spcBef>
            </a:pPr>
            <a:r>
              <a:rPr lang="en-US" altLang="x-none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3.14 ×</a:t>
            </a:r>
            <a:r>
              <a:rPr lang="en-US" altLang="x-none" sz="32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×7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ctr"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=28.26</a:t>
            </a:r>
            <a:r>
              <a:rPr lang="en-US" altLang="x-none" sz="2800" dirty="0">
                <a:solidFill>
                  <a:schemeClr val="tx1"/>
                </a:solidFill>
                <a:latin typeface="Times New Roman" panose="02020603050405020304" pitchFamily="18" charset="0"/>
                <a:sym typeface="+mn-ea"/>
              </a:rPr>
              <a:t>×5</a:t>
            </a:r>
            <a:endParaRPr lang="en-US" altLang="x-none" sz="2800" dirty="0">
              <a:solidFill>
                <a:schemeClr val="tx1"/>
              </a:solidFill>
              <a:latin typeface="Times New Roman" panose="02020603050405020304" pitchFamily="18" charset="0"/>
              <a:sym typeface="+mn-ea"/>
            </a:endParaRPr>
          </a:p>
          <a:p>
            <a:pPr lvl="0" indent="0" algn="ctr">
              <a:spcBef>
                <a:spcPct val="50000"/>
              </a:spcBef>
            </a:pPr>
            <a:r>
              <a:rPr lang="en-US" altLang="x-none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=141.3(  dm  )</a:t>
            </a:r>
            <a:endParaRPr lang="en-US" altLang="x-none" sz="2800" b="1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32485" y="4312285"/>
            <a:ext cx="450596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+mn-ea"/>
              </a:rPr>
              <a:t>4</a:t>
            </a:r>
            <a:r>
              <a:rPr lang="en-US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+mn-ea"/>
                <a:sym typeface="+mn-ea"/>
              </a:rPr>
              <a:t>×</a:t>
            </a:r>
            <a:r>
              <a:rPr lang="en-US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+mn-ea"/>
              </a:rPr>
              <a:t> 20=80（ </a:t>
            </a:r>
            <a:r>
              <a:rPr lang="en-US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+mn-ea"/>
                <a:sym typeface="+mn-ea"/>
              </a:rPr>
              <a:t>cm </a:t>
            </a:r>
            <a:r>
              <a:rPr lang="en-US" altLang="x-none" sz="2800" dirty="0">
                <a:solidFill>
                  <a:schemeClr val="tx1"/>
                </a:solidFill>
                <a:latin typeface="Times New Roman" panose="02020603050405020304" pitchFamily="18" charset="0"/>
                <a:cs typeface="+mn-ea"/>
              </a:rPr>
              <a:t>）</a:t>
            </a:r>
            <a:endParaRPr lang="en-US" altLang="x-none" sz="2800" dirty="0">
              <a:solidFill>
                <a:schemeClr val="tx1"/>
              </a:solidFill>
              <a:latin typeface="Times New Roman" panose="02020603050405020304" pitchFamily="18" charset="0"/>
              <a:cs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52370" y="3520440"/>
            <a:ext cx="2895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>
                <a:solidFill>
                  <a:schemeClr val="tx1"/>
                </a:solidFill>
              </a:rPr>
              <a:t>2</a:t>
            </a:r>
            <a:endParaRPr lang="en-US" altLang="zh-CN" sz="2400" b="0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311525" y="4167505"/>
            <a:ext cx="3022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>
                <a:solidFill>
                  <a:schemeClr val="tx1"/>
                </a:solidFill>
              </a:rPr>
              <a:t>3</a:t>
            </a:r>
            <a:endParaRPr lang="en-US" altLang="zh-CN" sz="2400" b="0" dirty="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00315" y="4940300"/>
            <a:ext cx="3022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 dirty="0">
                <a:solidFill>
                  <a:schemeClr val="tx1"/>
                </a:solidFill>
              </a:rPr>
              <a:t>3</a:t>
            </a:r>
            <a:endParaRPr lang="en-US" altLang="zh-CN" sz="2400" b="0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68540" y="3560445"/>
            <a:ext cx="3022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0">
                <a:solidFill>
                  <a:schemeClr val="tx1"/>
                </a:solidFill>
              </a:rPr>
              <a:t>2</a:t>
            </a:r>
            <a:endParaRPr lang="en-US" altLang="zh-CN" sz="2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1" grpId="0"/>
      <p:bldP spid="71684" grpId="0"/>
      <p:bldP spid="37897" grpId="0"/>
      <p:bldP spid="2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5" name="对象 7174"/>
          <p:cNvGraphicFramePr/>
          <p:nvPr/>
        </p:nvGraphicFramePr>
        <p:xfrm>
          <a:off x="609600" y="2171700"/>
          <a:ext cx="25527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67541775" imgH="67541775" progId="">
                  <p:embed/>
                </p:oleObj>
              </mc:Choice>
              <mc:Fallback>
                <p:oleObj name="" r:id="rId1" imgW="67541775" imgH="67541775" progId="">
                  <p:embed/>
                  <p:pic>
                    <p:nvPicPr>
                      <p:cNvPr id="0" name="图片 1024" descr="image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9600" y="2171700"/>
                        <a:ext cx="2552700" cy="2552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对象 7175"/>
          <p:cNvGraphicFramePr/>
          <p:nvPr/>
        </p:nvGraphicFramePr>
        <p:xfrm>
          <a:off x="4191000" y="3522663"/>
          <a:ext cx="413861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3" imgW="109508925" imgH="26088975" progId="">
                  <p:embed/>
                </p:oleObj>
              </mc:Choice>
              <mc:Fallback>
                <p:oleObj name="" r:id="rId3" imgW="109508925" imgH="26088975" progId="">
                  <p:embed/>
                  <p:pic>
                    <p:nvPicPr>
                      <p:cNvPr id="0" name="图片 1025" descr="image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3522663"/>
                        <a:ext cx="4138613" cy="985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右箭头 7176"/>
          <p:cNvSpPr/>
          <p:nvPr/>
        </p:nvSpPr>
        <p:spPr>
          <a:xfrm>
            <a:off x="3352800" y="31623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7178" name="对象 7177"/>
          <p:cNvGraphicFramePr/>
          <p:nvPr/>
        </p:nvGraphicFramePr>
        <p:xfrm>
          <a:off x="4114800" y="2379663"/>
          <a:ext cx="41386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" r:id="rId5" imgW="109489875" imgH="26279475" progId="">
                  <p:embed/>
                </p:oleObj>
              </mc:Choice>
              <mc:Fallback>
                <p:oleObj name="" r:id="rId5" imgW="109489875" imgH="26279475" progId="">
                  <p:embed/>
                  <p:pic>
                    <p:nvPicPr>
                      <p:cNvPr id="0" name="图片 1026" descr="image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379663"/>
                        <a:ext cx="4138613" cy="993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65175" y="1894840"/>
            <a:ext cx="4558665" cy="4558665"/>
          </a:xfrm>
          <a:prstGeom prst="rect">
            <a:avLst/>
          </a:prstGeom>
        </p:spPr>
      </p:pic>
      <p:sp>
        <p:nvSpPr>
          <p:cNvPr id="745481" name="椭圆 745480"/>
          <p:cNvSpPr/>
          <p:nvPr/>
        </p:nvSpPr>
        <p:spPr>
          <a:xfrm>
            <a:off x="323850" y="481013"/>
            <a:ext cx="1008063" cy="504825"/>
          </a:xfrm>
          <a:prstGeom prst="ellipse">
            <a:avLst/>
          </a:prstGeom>
          <a:solidFill>
            <a:srgbClr val="FFFFCC"/>
          </a:solidFill>
          <a:ln w="9525" cap="flat" cmpd="sng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p>
            <a:pPr lvl="0" indent="0" algn="ctr">
              <a:spcBef>
                <a:spcPct val="0"/>
              </a:spcBef>
            </a:pPr>
            <a:r>
              <a:rPr lang="zh-CN" altLang="en-US" sz="2800" dirty="0">
                <a:solidFill>
                  <a:srgbClr val="FF9933"/>
                </a:solidFill>
                <a:latin typeface="Arial" panose="020B0604020202020204" pitchFamily="34" charset="0"/>
                <a:ea typeface="楷体_GB2312" pitchFamily="1" charset="-122"/>
              </a:rPr>
              <a:t>例</a:t>
            </a:r>
            <a:r>
              <a:rPr lang="en-US" altLang="zh-CN" sz="2800">
                <a:solidFill>
                  <a:srgbClr val="FF9933"/>
                </a:solidFill>
                <a:latin typeface="Arial" panose="020B0604020202020204" pitchFamily="34" charset="0"/>
                <a:ea typeface="楷体_GB2312" pitchFamily="1" charset="-122"/>
              </a:rPr>
              <a:t>2</a:t>
            </a:r>
            <a:endParaRPr lang="en-US" altLang="zh-CN" sz="2800">
              <a:solidFill>
                <a:srgbClr val="FF9933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36905" y="481330"/>
            <a:ext cx="7550150" cy="1737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solidFill>
                  <a:srgbClr val="CC6600"/>
                </a:solidFill>
                <a:latin typeface="幼圆" pitchFamily="1" charset="-122"/>
                <a:ea typeface="幼圆" pitchFamily="1" charset="-122"/>
                <a:cs typeface="+mn-ea"/>
              </a:rPr>
              <a:t>   </a:t>
            </a:r>
            <a:r>
              <a:rPr lang="zh-CN" altLang="en-US" sz="3600">
                <a:solidFill>
                  <a:srgbClr val="CC6600"/>
                </a:solidFill>
                <a:latin typeface="幼圆" pitchFamily="1" charset="-122"/>
                <a:ea typeface="幼圆" pitchFamily="1" charset="-122"/>
                <a:cs typeface="+mn-ea"/>
              </a:rPr>
              <a:t>已测得圆柱体薯片盒的底面直径是6厘米，高是20厘米，它的体积是多少？</a:t>
            </a:r>
            <a:endParaRPr lang="zh-CN" altLang="en-US" sz="3600">
              <a:solidFill>
                <a:srgbClr val="CC6600"/>
              </a:solidFill>
              <a:latin typeface="幼圆" pitchFamily="1" charset="-122"/>
              <a:ea typeface="幼圆" pitchFamily="1" charset="-122"/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23310" y="1950720"/>
            <a:ext cx="5089525" cy="2133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chemeClr val="tx1"/>
                </a:solidFill>
              </a:rPr>
              <a:t>       </a:t>
            </a:r>
            <a:endParaRPr lang="en-US" altLang="zh-CN" sz="44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第一步：求圆柱的底面半径</a:t>
            </a:r>
            <a:endParaRPr lang="zh-CN" altLang="en-US" sz="2800">
              <a:solidFill>
                <a:schemeClr val="tx1"/>
              </a:solidFill>
            </a:endParaRPr>
          </a:p>
          <a:p>
            <a:endParaRPr lang="zh-CN" altLang="en-US" sz="3200" b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623310" y="3830320"/>
            <a:ext cx="593153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tx1"/>
                </a:solidFill>
                <a:cs typeface="+mn-ea"/>
                <a:sym typeface="+mn-ea"/>
              </a:rPr>
              <a:t>第二步：求圆柱的底面面积</a:t>
            </a:r>
            <a:endParaRPr lang="zh-CN" altLang="en-US" sz="2800">
              <a:solidFill>
                <a:schemeClr val="tx1"/>
              </a:solidFill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23310" y="4763770"/>
            <a:ext cx="508889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tx1"/>
                </a:solidFill>
                <a:cs typeface="+mn-ea"/>
                <a:sym typeface="+mn-ea"/>
              </a:rPr>
              <a:t>第三步：求圆柱的体积</a:t>
            </a:r>
            <a:endParaRPr lang="zh-CN" altLang="en-US" sz="2800">
              <a:solidFill>
                <a:schemeClr val="tx1"/>
              </a:solidFill>
              <a:cs typeface="+mn-ea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5481" grpId="1" bldLvl="0" animBg="1"/>
      <p:bldP spid="4" grpId="0"/>
      <p:bldP spid="5" grpId="0"/>
      <p:bldP spid="2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24" name="椭圆 747523"/>
          <p:cNvSpPr/>
          <p:nvPr/>
        </p:nvSpPr>
        <p:spPr>
          <a:xfrm>
            <a:off x="271463" y="713423"/>
            <a:ext cx="1008062" cy="504825"/>
          </a:xfrm>
          <a:prstGeom prst="ellipse">
            <a:avLst/>
          </a:prstGeom>
          <a:solidFill>
            <a:srgbClr val="FFFFCC"/>
          </a:solidFill>
          <a:ln w="9525" cap="flat" cmpd="sng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6800" rIns="90000" bIns="46800" anchor="ctr"/>
          <a:p>
            <a:pPr lvl="0" indent="0" algn="ctr">
              <a:spcBef>
                <a:spcPct val="0"/>
              </a:spcBef>
            </a:pPr>
            <a:r>
              <a:rPr lang="zh-CN" altLang="en-US" sz="2800" dirty="0">
                <a:solidFill>
                  <a:srgbClr val="FF9933"/>
                </a:solidFill>
                <a:latin typeface="Arial" panose="020B0604020202020204" pitchFamily="34" charset="0"/>
                <a:ea typeface="楷体_GB2312" pitchFamily="1" charset="-122"/>
              </a:rPr>
              <a:t>例</a:t>
            </a:r>
            <a:r>
              <a:rPr lang="en-US" altLang="zh-CN" sz="2800" dirty="0">
                <a:solidFill>
                  <a:srgbClr val="FF9933"/>
                </a:solidFill>
                <a:latin typeface="Arial" panose="020B0604020202020204" pitchFamily="34" charset="0"/>
                <a:ea typeface="楷体_GB2312" pitchFamily="1" charset="-122"/>
              </a:rPr>
              <a:t>3</a:t>
            </a:r>
            <a:endParaRPr lang="en-US" altLang="zh-CN" sz="2800" dirty="0">
              <a:solidFill>
                <a:srgbClr val="FF9933"/>
              </a:solidFill>
              <a:latin typeface="Arial" panose="020B0604020202020204" pitchFamily="34" charset="0"/>
              <a:ea typeface="楷体_GB2312" pitchFamily="1" charset="-122"/>
            </a:endParaRPr>
          </a:p>
        </p:txBody>
      </p:sp>
      <p:sp>
        <p:nvSpPr>
          <p:cNvPr id="73732" name="文本框 64516"/>
          <p:cNvSpPr txBox="1"/>
          <p:nvPr/>
        </p:nvSpPr>
        <p:spPr>
          <a:xfrm>
            <a:off x="468313" y="984250"/>
            <a:ext cx="8458200" cy="11887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</a:pPr>
            <a:r>
              <a:rPr lang="en-US" altLang="zh-CN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    </a:t>
            </a:r>
            <a:r>
              <a:rPr lang="zh-CN" altLang="en-US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一根圆柱形铁棒</a:t>
            </a:r>
            <a:r>
              <a:rPr lang="en-US" altLang="zh-CN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,</a:t>
            </a:r>
            <a:r>
              <a:rPr lang="zh-CN" altLang="en-US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底面周长是</a:t>
            </a:r>
            <a:r>
              <a:rPr lang="en-US" altLang="zh-CN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12.56</a:t>
            </a:r>
            <a:r>
              <a:rPr lang="zh-CN" altLang="en-US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厘米</a:t>
            </a:r>
            <a:r>
              <a:rPr lang="en-US" altLang="zh-CN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,</a:t>
            </a:r>
            <a:r>
              <a:rPr lang="zh-CN" altLang="en-US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长是</a:t>
            </a:r>
            <a:r>
              <a:rPr lang="en-US" altLang="zh-CN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100</a:t>
            </a:r>
            <a:r>
              <a:rPr lang="zh-CN" altLang="en-US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厘米</a:t>
            </a:r>
            <a:r>
              <a:rPr lang="en-US" altLang="zh-CN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,</a:t>
            </a:r>
            <a:r>
              <a:rPr lang="zh-CN" altLang="en-US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它的体积是多少</a:t>
            </a:r>
            <a:r>
              <a:rPr lang="en-US" altLang="zh-CN" sz="3600" b="1">
                <a:solidFill>
                  <a:srgbClr val="CC6600"/>
                </a:solidFill>
                <a:latin typeface="幼圆" pitchFamily="1" charset="-122"/>
                <a:ea typeface="幼圆" pitchFamily="1" charset="-122"/>
              </a:rPr>
              <a:t>?</a:t>
            </a:r>
            <a:endParaRPr lang="en-US" altLang="zh-CN" sz="3600" b="1">
              <a:solidFill>
                <a:srgbClr val="CC6600"/>
              </a:solidFill>
              <a:latin typeface="幼圆" pitchFamily="1" charset="-122"/>
              <a:ea typeface="幼圆" pitchFamily="1" charset="-122"/>
            </a:endParaRPr>
          </a:p>
        </p:txBody>
      </p:sp>
      <p:sp>
        <p:nvSpPr>
          <p:cNvPr id="2" name="圆柱形 64515"/>
          <p:cNvSpPr/>
          <p:nvPr/>
        </p:nvSpPr>
        <p:spPr>
          <a:xfrm rot="1841361">
            <a:off x="1115695" y="2070100"/>
            <a:ext cx="802005" cy="4394835"/>
          </a:xfrm>
          <a:prstGeom prst="can">
            <a:avLst>
              <a:gd name="adj" fmla="val 231481"/>
            </a:avLst>
          </a:prstGeom>
          <a:solidFill>
            <a:srgbClr val="339933"/>
          </a:solidFill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lvl="0" indent="0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23310" y="2172970"/>
            <a:ext cx="5089525" cy="19507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>
                <a:solidFill>
                  <a:schemeClr val="tx1"/>
                </a:solidFill>
              </a:rPr>
              <a:t>       </a:t>
            </a:r>
            <a:endParaRPr lang="en-US" altLang="zh-CN" sz="44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  <a:cs typeface="+mn-ea"/>
              </a:rPr>
              <a:t>第一步：求圆柱的底面半径</a:t>
            </a:r>
            <a:endParaRPr lang="zh-CN" altLang="en-US" sz="2800">
              <a:solidFill>
                <a:schemeClr val="tx1"/>
              </a:solidFill>
              <a:cs typeface="+mn-ea"/>
            </a:endParaRPr>
          </a:p>
          <a:p>
            <a:endParaRPr lang="zh-CN" altLang="en-US" sz="240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23310" y="3924935"/>
            <a:ext cx="593153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tx1"/>
                </a:solidFill>
                <a:cs typeface="+mn-ea"/>
                <a:sym typeface="+mn-ea"/>
              </a:rPr>
              <a:t>第二步：求圆柱的底面面积</a:t>
            </a:r>
            <a:endParaRPr lang="zh-CN" altLang="en-US" sz="2800">
              <a:solidFill>
                <a:schemeClr val="tx1"/>
              </a:solidFill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23310" y="4763770"/>
            <a:ext cx="508889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solidFill>
                  <a:schemeClr val="tx1"/>
                </a:solidFill>
                <a:cs typeface="+mn-ea"/>
                <a:sym typeface="+mn-ea"/>
              </a:rPr>
              <a:t>第三步：求圆柱的体积</a:t>
            </a:r>
            <a:endParaRPr lang="zh-CN" altLang="en-US" sz="2800">
              <a:solidFill>
                <a:schemeClr val="tx1"/>
              </a:solidFill>
              <a:cs typeface="+mn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24" grpId="0" bldLvl="0" animBg="1"/>
      <p:bldP spid="5" grpId="0"/>
      <p:bldP spid="3" grpId="0"/>
      <p:bldP spid="6" grpId="0"/>
      <p:bldP spid="7373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10" y="-12065"/>
            <a:ext cx="9519285" cy="7139940"/>
          </a:xfrm>
          <a:prstGeom prst="rect">
            <a:avLst/>
          </a:prstGeom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矩形 66561"/>
          <p:cNvSpPr/>
          <p:nvPr/>
        </p:nvSpPr>
        <p:spPr>
          <a:xfrm>
            <a:off x="179388" y="620713"/>
            <a:ext cx="8820150" cy="597693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lIns="90000" tIns="46800" rIns="90000" bIns="46800" anchor="ctr"/>
          <a:lstStyle/>
          <a:p>
            <a:pPr lvl="0" indent="0" algn="ctr"/>
            <a:endParaRPr lang="zh-CN" altLang="en-US" sz="3600" b="1">
              <a:latin typeface="Arial" panose="020B0604020202020204" pitchFamily="34" charset="0"/>
              <a:ea typeface="楷体_GB2312" pitchFamily="1" charset="-122"/>
            </a:endParaRPr>
          </a:p>
        </p:txBody>
      </p:sp>
      <p:pic>
        <p:nvPicPr>
          <p:cNvPr id="75778" name="图片 6656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" y="908050"/>
            <a:ext cx="9218295" cy="5761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6564" name="矩形 66563"/>
          <p:cNvSpPr/>
          <p:nvPr/>
        </p:nvSpPr>
        <p:spPr>
          <a:xfrm>
            <a:off x="685800" y="976313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 algn="ctr"/>
            <a:r>
              <a:rPr lang="zh-CN" altLang="en-US" sz="6600" u="sng">
                <a:solidFill>
                  <a:schemeClr val="bg1"/>
                </a:solidFill>
                <a:latin typeface="Times New Roman" panose="02020603050405020304" pitchFamily="18" charset="0"/>
                <a:ea typeface="华文新魏" panose="02010800040101010101" charset="-122"/>
              </a:rPr>
              <a:t>思考</a:t>
            </a:r>
            <a:endParaRPr lang="zh-CN" altLang="en-US" sz="6600" u="sng">
              <a:solidFill>
                <a:schemeClr val="bg1"/>
              </a:solidFill>
              <a:latin typeface="Times New Roman" panose="02020603050405020304" pitchFamily="18" charset="0"/>
              <a:ea typeface="华文新魏" panose="02010800040101010101" charset="-122"/>
            </a:endParaRPr>
          </a:p>
        </p:txBody>
      </p:sp>
      <p:sp>
        <p:nvSpPr>
          <p:cNvPr id="66565" name="文本框 66564"/>
          <p:cNvSpPr txBox="1"/>
          <p:nvPr/>
        </p:nvSpPr>
        <p:spPr>
          <a:xfrm>
            <a:off x="180340" y="2276475"/>
            <a:ext cx="9287510" cy="944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）已知圆柱的半径和高，怎样求圆柱的体积？公式是什么？</a:t>
            </a:r>
            <a:endParaRPr lang="zh-CN" altLang="en-US" sz="280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6566" name="文本框 66565"/>
          <p:cNvSpPr txBox="1"/>
          <p:nvPr/>
        </p:nvSpPr>
        <p:spPr>
          <a:xfrm>
            <a:off x="180340" y="3284855"/>
            <a:ext cx="9287510" cy="944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（2）已知圆柱的直径和高，怎样求圆柱的体积？公式是什么？</a:t>
            </a:r>
            <a:endParaRPr lang="zh-CN" altLang="en-US" sz="320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5782" name="文本框 66566"/>
          <p:cNvSpPr txBox="1"/>
          <p:nvPr/>
        </p:nvSpPr>
        <p:spPr>
          <a:xfrm>
            <a:off x="0" y="4887913"/>
            <a:ext cx="89154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endParaRPr lang="zh-CN" altLang="en-US" sz="4000" u="sng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6568" name="文本框 66567"/>
          <p:cNvSpPr txBox="1"/>
          <p:nvPr/>
        </p:nvSpPr>
        <p:spPr>
          <a:xfrm>
            <a:off x="180340" y="4292600"/>
            <a:ext cx="9287510" cy="944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280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（3）已知圆柱的周长和高，怎样求圆柱的体积？公式是什么</a:t>
            </a:r>
            <a:r>
              <a:rPr lang="en-US" altLang="zh-CN" sz="280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?</a:t>
            </a:r>
            <a:endParaRPr lang="en-US" altLang="zh-CN" sz="2800">
              <a:solidFill>
                <a:schemeClr val="bg1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4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98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  <p:bldP spid="66566" grpId="0"/>
      <p:bldP spid="665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9" name="对象 8198"/>
          <p:cNvGraphicFramePr/>
          <p:nvPr/>
        </p:nvGraphicFramePr>
        <p:xfrm>
          <a:off x="609600" y="2171700"/>
          <a:ext cx="25527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" r:id="rId1" imgW="67541775" imgH="67541775" progId="">
                  <p:embed/>
                </p:oleObj>
              </mc:Choice>
              <mc:Fallback>
                <p:oleObj name="" r:id="rId1" imgW="67541775" imgH="67541775" progId="">
                  <p:embed/>
                  <p:pic>
                    <p:nvPicPr>
                      <p:cNvPr id="0" name="图片 2048" descr="image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9600" y="2171700"/>
                        <a:ext cx="2552700" cy="2552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对象 8199"/>
          <p:cNvGraphicFramePr/>
          <p:nvPr/>
        </p:nvGraphicFramePr>
        <p:xfrm>
          <a:off x="4191000" y="3563938"/>
          <a:ext cx="413861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" r:id="rId3" imgW="109508925" imgH="26088975" progId="">
                  <p:embed/>
                </p:oleObj>
              </mc:Choice>
              <mc:Fallback>
                <p:oleObj name="" r:id="rId3" imgW="109508925" imgH="26088975" progId="">
                  <p:embed/>
                  <p:pic>
                    <p:nvPicPr>
                      <p:cNvPr id="0" name="图片 2049" descr="image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3563938"/>
                        <a:ext cx="4138613" cy="985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右箭头 8200"/>
          <p:cNvSpPr/>
          <p:nvPr/>
        </p:nvSpPr>
        <p:spPr>
          <a:xfrm>
            <a:off x="3352800" y="31623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8202" name="对象 8201"/>
          <p:cNvGraphicFramePr/>
          <p:nvPr/>
        </p:nvGraphicFramePr>
        <p:xfrm>
          <a:off x="4114800" y="2420938"/>
          <a:ext cx="41386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" r:id="rId5" imgW="109489875" imgH="26279475" progId="">
                  <p:embed/>
                </p:oleObj>
              </mc:Choice>
              <mc:Fallback>
                <p:oleObj name="" r:id="rId5" imgW="109489875" imgH="26279475" progId="">
                  <p:embed/>
                  <p:pic>
                    <p:nvPicPr>
                      <p:cNvPr id="0" name="图片 2050" descr="image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420938"/>
                        <a:ext cx="4138613" cy="993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01077 0.06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6 L 0.01233 -0.0872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3" name="对象 9222"/>
          <p:cNvGraphicFramePr/>
          <p:nvPr/>
        </p:nvGraphicFramePr>
        <p:xfrm>
          <a:off x="4295458" y="1066800"/>
          <a:ext cx="413861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" r:id="rId1" imgW="109508925" imgH="26088975" progId="">
                  <p:embed/>
                </p:oleObj>
              </mc:Choice>
              <mc:Fallback>
                <p:oleObj name="" r:id="rId1" imgW="109508925" imgH="26088975" progId="">
                  <p:embed/>
                  <p:pic>
                    <p:nvPicPr>
                      <p:cNvPr id="0" name="图片 3072" descr="image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95458" y="1066800"/>
                        <a:ext cx="4138612" cy="985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对象 9223"/>
          <p:cNvGraphicFramePr/>
          <p:nvPr/>
        </p:nvGraphicFramePr>
        <p:xfrm>
          <a:off x="4540250" y="987425"/>
          <a:ext cx="41386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" r:id="rId3" imgW="109489875" imgH="26279475" progId="">
                  <p:embed/>
                </p:oleObj>
              </mc:Choice>
              <mc:Fallback>
                <p:oleObj name="" r:id="rId3" imgW="109489875" imgH="26279475" progId="">
                  <p:embed/>
                  <p:pic>
                    <p:nvPicPr>
                      <p:cNvPr id="0" name="图片 3073" descr="image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0250" y="987425"/>
                        <a:ext cx="4138613" cy="993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对象 9224"/>
          <p:cNvGraphicFramePr/>
          <p:nvPr/>
        </p:nvGraphicFramePr>
        <p:xfrm>
          <a:off x="4380548" y="2787333"/>
          <a:ext cx="41910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" r:id="rId5" imgW="223751775" imgH="33956625" progId="">
                  <p:embed/>
                </p:oleObj>
              </mc:Choice>
              <mc:Fallback>
                <p:oleObj name="" r:id="rId5" imgW="223751775" imgH="33956625" progId="">
                  <p:embed/>
                  <p:pic>
                    <p:nvPicPr>
                      <p:cNvPr id="0" name="图片 3074" descr="image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80548" y="2787333"/>
                        <a:ext cx="4191000" cy="1282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右箭头 9225"/>
          <p:cNvSpPr/>
          <p:nvPr/>
        </p:nvSpPr>
        <p:spPr>
          <a:xfrm rot="5365770">
            <a:off x="6340158" y="2274888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9228" name="对象 9227"/>
          <p:cNvGraphicFramePr/>
          <p:nvPr/>
        </p:nvGraphicFramePr>
        <p:xfrm>
          <a:off x="763905" y="666750"/>
          <a:ext cx="1987550" cy="1786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7" imgW="67541775" imgH="67541775" progId="">
                  <p:embed/>
                </p:oleObj>
              </mc:Choice>
              <mc:Fallback>
                <p:oleObj name="" r:id="rId7" imgW="67541775" imgH="67541775" progId="">
                  <p:embed/>
                  <p:pic>
                    <p:nvPicPr>
                      <p:cNvPr id="0" name="图片 3075" descr="image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3905" y="666750"/>
                        <a:ext cx="1987550" cy="17862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右箭头 9228"/>
          <p:cNvSpPr/>
          <p:nvPr/>
        </p:nvSpPr>
        <p:spPr>
          <a:xfrm>
            <a:off x="3260725" y="129286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877" name="矩形 719876"/>
          <p:cNvSpPr/>
          <p:nvPr/>
        </p:nvSpPr>
        <p:spPr>
          <a:xfrm>
            <a:off x="3228975" y="3528060"/>
            <a:ext cx="10668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25000" lnSpcReduction="20000"/>
          </a:bodyPr>
          <a:lstStyle/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......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719878" name="组合 719877"/>
          <p:cNvGrpSpPr/>
          <p:nvPr/>
        </p:nvGrpSpPr>
        <p:grpSpPr>
          <a:xfrm>
            <a:off x="568960" y="2979718"/>
            <a:ext cx="2376488" cy="1458932"/>
            <a:chOff x="336" y="3302"/>
            <a:chExt cx="1440" cy="778"/>
          </a:xfrm>
          <a:solidFill>
            <a:schemeClr val="tx2"/>
          </a:solidFill>
        </p:grpSpPr>
        <p:sp>
          <p:nvSpPr>
            <p:cNvPr id="29702" name="矩形 719878"/>
            <p:cNvSpPr/>
            <p:nvPr/>
          </p:nvSpPr>
          <p:spPr>
            <a:xfrm>
              <a:off x="336" y="3302"/>
              <a:ext cx="1440" cy="48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indent="0" algn="ctr"/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9880" name="矩形 719879"/>
            <p:cNvSpPr/>
            <p:nvPr/>
          </p:nvSpPr>
          <p:spPr>
            <a:xfrm>
              <a:off x="816" y="3792"/>
              <a:ext cx="576" cy="28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 fontScale="90000" lnSpcReduction="10000"/>
            </a:bodyPr>
            <a:lstStyle/>
            <a:p>
              <a:pPr algn="ctr" fontAlgn="base"/>
              <a:endParaRPr lang="zh-CN" altLang="en-US" sz="36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26637" name="组合 26636"/>
          <p:cNvGrpSpPr/>
          <p:nvPr/>
        </p:nvGrpSpPr>
        <p:grpSpPr>
          <a:xfrm>
            <a:off x="1230712" y="4438655"/>
            <a:ext cx="6035260" cy="1114543"/>
            <a:chOff x="-1880" y="12"/>
            <a:chExt cx="9505" cy="1754"/>
          </a:xfrm>
        </p:grpSpPr>
        <p:sp>
          <p:nvSpPr>
            <p:cNvPr id="26638" name="文本框 26637"/>
            <p:cNvSpPr txBox="1"/>
            <p:nvPr/>
          </p:nvSpPr>
          <p:spPr>
            <a:xfrm>
              <a:off x="1463" y="12"/>
              <a:ext cx="3538" cy="911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lstStyle/>
            <a:p>
              <a:pPr marL="0" lvl="0" indent="0" algn="l" eaLnBrk="1" latinLnBrk="0" hangingPunct="1"/>
              <a:r>
                <a:rPr lang="zh-CN" altLang="en-US" sz="3200" b="1" u="none" dirty="0">
                  <a:solidFill>
                    <a:schemeClr val="bg2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（     ）</a:t>
              </a:r>
              <a:endParaRPr lang="zh-CN" altLang="en-US" sz="3200" b="1" u="none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26639" name="组合 26638"/>
            <p:cNvGrpSpPr/>
            <p:nvPr/>
          </p:nvGrpSpPr>
          <p:grpSpPr>
            <a:xfrm>
              <a:off x="-1880" y="567"/>
              <a:ext cx="9505" cy="1199"/>
              <a:chOff x="-1880" y="0"/>
              <a:chExt cx="9505" cy="1199"/>
            </a:xfrm>
          </p:grpSpPr>
          <p:sp>
            <p:nvSpPr>
              <p:cNvPr id="26640" name="文本框 26639"/>
              <p:cNvSpPr txBox="1"/>
              <p:nvPr/>
            </p:nvSpPr>
            <p:spPr>
              <a:xfrm>
                <a:off x="-1880" y="0"/>
                <a:ext cx="9505" cy="119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lstStyle/>
              <a:p>
                <a:pPr marL="0" lvl="0" indent="0" algn="l" eaLnBrk="1" latinLnBrk="0" hangingPunct="1"/>
                <a:r>
                  <a:rPr lang="zh-CN" altLang="en-US" sz="3200" b="1" u="none" dirty="0">
                    <a:solidFill>
                      <a:srgbClr val="CC0099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宋体" panose="02010600030101010101" pitchFamily="2" charset="-122"/>
                  </a:rPr>
                  <a:t> </a:t>
                </a:r>
                <a:r>
                  <a:rPr lang="zh-CN" altLang="en-US" sz="4000" b="1" u="none" dirty="0">
                    <a:solidFill>
                      <a:srgbClr val="CC0099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宋体" panose="02010600030101010101" pitchFamily="2" charset="-122"/>
                  </a:rPr>
                  <a:t>   </a:t>
                </a:r>
                <a:r>
                  <a:rPr lang="zh-CN" altLang="en-US" sz="4400" b="1" u="none" dirty="0">
                    <a:solidFill>
                      <a:schemeClr val="accent2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宋体" panose="02010600030101010101" pitchFamily="2" charset="-122"/>
                  </a:rPr>
                  <a:t>圆</a:t>
                </a:r>
                <a:r>
                  <a:rPr lang="zh-CN" altLang="en-US" sz="4400" b="1" u="none" dirty="0">
                    <a:latin typeface="宋体" panose="02010600030101010101" pitchFamily="2" charset="-122"/>
                    <a:ea typeface="宋体" panose="02010600030101010101" pitchFamily="2" charset="-122"/>
                    <a:sym typeface="宋体" panose="02010600030101010101" pitchFamily="2" charset="-122"/>
                  </a:rPr>
                  <a:t>         </a:t>
                </a:r>
                <a:r>
                  <a:rPr lang="zh-CN" altLang="en-US" sz="4400" b="1" u="none" dirty="0">
                    <a:solidFill>
                      <a:schemeClr val="accent2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宋体" panose="02010600030101010101" pitchFamily="2" charset="-122"/>
                  </a:rPr>
                  <a:t>长方形</a:t>
                </a:r>
                <a:endParaRPr lang="zh-CN" altLang="en-US" sz="4400" b="1" u="none" dirty="0">
                  <a:solidFill>
                    <a:schemeClr val="accent2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6641" name="直接连接符 26640"/>
              <p:cNvSpPr/>
              <p:nvPr/>
            </p:nvSpPr>
            <p:spPr>
              <a:xfrm>
                <a:off x="1814" y="453"/>
                <a:ext cx="2835" cy="1"/>
              </a:xfrm>
              <a:prstGeom prst="line">
                <a:avLst/>
              </a:prstGeom>
              <a:ln w="101600" cap="flat" cmpd="sng">
                <a:solidFill>
                  <a:schemeClr val="bg2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</p:grpSp>
      <p:sp>
        <p:nvSpPr>
          <p:cNvPr id="2" name="文本框 1"/>
          <p:cNvSpPr txBox="1"/>
          <p:nvPr/>
        </p:nvSpPr>
        <p:spPr>
          <a:xfrm>
            <a:off x="3878580" y="4408170"/>
            <a:ext cx="119570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chemeClr val="accent2"/>
                </a:solidFill>
              </a:rPr>
              <a:t>转化</a:t>
            </a:r>
            <a:endParaRPr lang="zh-CN" alt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7198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1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9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2" name="组合 15"/>
          <p:cNvGrpSpPr/>
          <p:nvPr/>
        </p:nvGrpSpPr>
        <p:grpSpPr>
          <a:xfrm>
            <a:off x="1254760" y="3791585"/>
            <a:ext cx="7945120" cy="2578100"/>
            <a:chOff x="1142976" y="3929066"/>
            <a:chExt cx="7448592" cy="2390779"/>
          </a:xfrm>
        </p:grpSpPr>
        <p:pic>
          <p:nvPicPr>
            <p:cNvPr id="11274" name="Picture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7253174" y="4572008"/>
              <a:ext cx="1338394" cy="174783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5" name="Picture 3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42976" y="3929066"/>
              <a:ext cx="6072230" cy="19080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276" name="TextBox 13"/>
            <p:cNvSpPr txBox="1"/>
            <p:nvPr/>
          </p:nvSpPr>
          <p:spPr>
            <a:xfrm>
              <a:off x="1428728" y="4214664"/>
              <a:ext cx="4688112" cy="166765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lvl="0" eaLnBrk="1" hangingPunct="1"/>
              <a:r>
                <a:rPr lang="zh-CN" altLang="en-US" sz="28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既然圆可以转化成近似的长方形计算面积，那么圆柱能不能转化成学过的立体图形计算体积吗？</a:t>
              </a:r>
              <a:endPara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2297" name="流程图: 磁盘 12296"/>
          <p:cNvSpPr/>
          <p:nvPr/>
        </p:nvSpPr>
        <p:spPr>
          <a:xfrm>
            <a:off x="652145" y="648335"/>
            <a:ext cx="3021965" cy="2964180"/>
          </a:xfrm>
          <a:prstGeom prst="flowChartMagneticDisk">
            <a:avLst/>
          </a:prstGeom>
          <a:solidFill>
            <a:schemeClr val="accent1">
              <a:lumMod val="75000"/>
            </a:schemeClr>
          </a:solidFill>
          <a:ln w="9525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/>
            <a:endParaRPr lang="zh-CN" altLang="en-US" sz="2400" dirty="0">
              <a:solidFill>
                <a:schemeClr val="accent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29" name="右箭头 9228"/>
          <p:cNvSpPr/>
          <p:nvPr/>
        </p:nvSpPr>
        <p:spPr>
          <a:xfrm>
            <a:off x="4191000" y="1863725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chemeClr val="bg2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5255" y="850265"/>
            <a:ext cx="2959100" cy="256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21180000">
            <a:off x="6350" y="820420"/>
            <a:ext cx="6182995" cy="8229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bliqueBottomLeft"/>
              <a:lightRig rig="threePt" dir="t"/>
            </a:scene3d>
            <a:sp3d extrusionH="387350">
              <a:extrusionClr>
                <a:srgbClr val="175BCB"/>
              </a:extrusionClr>
            </a:sp3d>
          </a:bodyPr>
          <a:lstStyle/>
          <a:p>
            <a:pPr algn="ctr"/>
            <a:r>
              <a:rPr lang="zh-CN" altLang="zh-CN" sz="4800">
                <a:blipFill>
                  <a:blip r:embed="rId1"/>
                  <a:tile tx="0" ty="0" sx="82000" sy="63000" flip="none" algn="br"/>
                </a:blipFill>
                <a:effectLst>
                  <a:outerShdw blurRad="60007" dist="310007" dir="7680000" sy="30000" kx="1300200" algn="ctr" rotWithShape="0">
                    <a:srgbClr val="0D1E55">
                      <a:alpha val="32000"/>
                    </a:srgbClr>
                  </a:outerShdw>
                </a:effectLst>
              </a:rPr>
              <a:t>学生小组讨论、交流</a:t>
            </a:r>
            <a:endParaRPr lang="zh-CN" altLang="zh-CN" sz="4800">
              <a:blipFill>
                <a:blip r:embed="rId1"/>
                <a:tile tx="0" ty="0" sx="82000" sy="63000" flip="none" algn="br"/>
              </a:blipFill>
              <a:effectLst>
                <a:outerShdw blurRad="60007" dist="310007" dir="7680000" sy="30000" kx="1300200" algn="ctr" rotWithShape="0">
                  <a:srgbClr val="0D1E55">
                    <a:alpha val="32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7425" y="2395220"/>
            <a:ext cx="7459980" cy="265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</a:rPr>
              <a:t>（</a:t>
            </a:r>
            <a:r>
              <a:rPr lang="en-US" altLang="zh-CN" sz="2800">
                <a:solidFill>
                  <a:schemeClr val="tx1"/>
                </a:solidFill>
              </a:rPr>
              <a:t>1</a:t>
            </a:r>
            <a:r>
              <a:rPr lang="zh-CN" altLang="en-US" sz="2800">
                <a:solidFill>
                  <a:schemeClr val="tx1"/>
                </a:solidFill>
              </a:rPr>
              <a:t>）你准备把圆柱转化成什么立体图形？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（</a:t>
            </a:r>
            <a:r>
              <a:rPr lang="en-US" altLang="zh-CN" sz="2800">
                <a:solidFill>
                  <a:schemeClr val="tx1"/>
                </a:solidFill>
              </a:rPr>
              <a:t>2</a:t>
            </a:r>
            <a:r>
              <a:rPr lang="zh-CN" altLang="en-US" sz="2800">
                <a:solidFill>
                  <a:schemeClr val="tx1"/>
                </a:solidFill>
              </a:rPr>
              <a:t>）你是怎样把圆柱转化成这个立体图形的？</a:t>
            </a:r>
            <a:endParaRPr lang="zh-CN" altLang="en-US" sz="2800">
              <a:solidFill>
                <a:schemeClr val="tx1"/>
              </a:solidFill>
            </a:endParaRPr>
          </a:p>
          <a:p>
            <a:r>
              <a:rPr lang="zh-CN" altLang="en-US" sz="2800">
                <a:solidFill>
                  <a:schemeClr val="tx1"/>
                </a:solidFill>
              </a:rPr>
              <a:t>（</a:t>
            </a:r>
            <a:r>
              <a:rPr lang="en-US" altLang="zh-CN" sz="2800">
                <a:solidFill>
                  <a:schemeClr val="tx1"/>
                </a:solidFill>
              </a:rPr>
              <a:t>3</a:t>
            </a:r>
            <a:r>
              <a:rPr lang="zh-CN" altLang="en-US" sz="2800">
                <a:solidFill>
                  <a:schemeClr val="tx1"/>
                </a:solidFill>
              </a:rPr>
              <a:t>）转化后的立体图形与原来的圆柱比较，什么变了？什么没变？</a:t>
            </a:r>
            <a:endParaRPr lang="zh-CN" altLang="en-US" sz="2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#wm#"/>
  <p:tag name="KSO_WM_UNIT_TYPE" val="i"/>
  <p:tag name="KSO_WM_UNIT_ID" val="257*i*2"/>
</p:tagLst>
</file>

<file path=ppt/tags/tag2.xml><?xml version="1.0" encoding="utf-8"?>
<p:tagLst xmlns:p="http://schemas.openxmlformats.org/presentationml/2006/main">
  <p:tag name="KSO_WM_BEAUTIFY_FLAG" val="#wm#"/>
  <p:tag name="KSO_WM_UNIT_TYPE" val="i"/>
  <p:tag name="KSO_WM_UNIT_ID" val="257*i*5"/>
</p:tagLst>
</file>

<file path=ppt/tags/tag3.xml><?xml version="1.0" encoding="utf-8"?>
<p:tagLst xmlns:p="http://schemas.openxmlformats.org/presentationml/2006/main">
  <p:tag name="KSO_WM_BEAUTIFY_FLAG" val="#wm#"/>
  <p:tag name="KSO_WM_UNIT_TYPE" val="i"/>
  <p:tag name="KSO_WM_UNIT_ID" val="257*i*6"/>
</p:tagLst>
</file>

<file path=ppt/tags/tag4.xml><?xml version="1.0" encoding="utf-8"?>
<p:tagLst xmlns:p="http://schemas.openxmlformats.org/presentationml/2006/main">
  <p:tag name="KSO_WM_TEMPLATE_CATEGORY" val="custom"/>
  <p:tag name="KSO_WM_TEMPLATE_INDEX" val="41"/>
</p:tagLst>
</file>

<file path=ppt/tags/tag5.xml><?xml version="1.0" encoding="utf-8"?>
<p:tagLst xmlns:p="http://schemas.openxmlformats.org/presentationml/2006/main">
  <p:tag name="KSO_WM_TEMPLATE_CATEGORY" val="custom"/>
  <p:tag name="KSO_WM_TEMPLATE_INDEX" val="41"/>
</p:tagLst>
</file>

<file path=ppt/tags/tag6.xml><?xml version="1.0" encoding="utf-8"?>
<p:tagLst xmlns:p="http://schemas.openxmlformats.org/presentationml/2006/main">
  <p:tag name="KSO_WM_TEMPLATE_CATEGORY" val="custom"/>
  <p:tag name="KSO_WM_TEMPLATE_INDEX" val="41"/>
</p:tagLst>
</file>

<file path=ppt/theme/theme1.xml><?xml version="1.0" encoding="utf-8"?>
<a:theme xmlns:a="http://schemas.openxmlformats.org/drawingml/2006/main" name="2_默认设计模板">
  <a:themeElements>
    <a:clrScheme name="自定义 40">
      <a:dk1>
        <a:srgbClr val="000000"/>
      </a:dk1>
      <a:lt1>
        <a:srgbClr val="FFFFFF"/>
      </a:lt1>
      <a:dk2>
        <a:srgbClr val="96D0B8"/>
      </a:dk2>
      <a:lt2>
        <a:srgbClr val="FE8238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993</Words>
  <Application>WPS 演示</Application>
  <PresentationFormat>全屏显示(4:3)</PresentationFormat>
  <Paragraphs>177</Paragraphs>
  <Slides>53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53</vt:i4>
      </vt:variant>
    </vt:vector>
  </HeadingPairs>
  <TitlesOfParts>
    <vt:vector size="65" baseType="lpstr">
      <vt:lpstr>Arial</vt:lpstr>
      <vt:lpstr>宋体</vt:lpstr>
      <vt:lpstr>Wingdings</vt:lpstr>
      <vt:lpstr>黑体</vt:lpstr>
      <vt:lpstr>华文新魏</vt:lpstr>
      <vt:lpstr>Times New Roman</vt:lpstr>
      <vt:lpstr>微软雅黑</vt:lpstr>
      <vt:lpstr>Gulim</vt:lpstr>
      <vt:lpstr>楷体_GB2312</vt:lpstr>
      <vt:lpstr>幼圆</vt:lpstr>
      <vt:lpstr>新宋体</vt:lpstr>
      <vt:lpstr>2_默认设计模板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JX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开题报告</dc:title>
  <dc:creator>wk</dc:creator>
  <cp:lastModifiedBy>Administrator</cp:lastModifiedBy>
  <cp:revision>382</cp:revision>
  <dcterms:created xsi:type="dcterms:W3CDTF">2004-07-02T00:51:00Z</dcterms:created>
  <dcterms:modified xsi:type="dcterms:W3CDTF">2017-03-27T07:46:51Z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