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95" r:id="rId4"/>
    <p:sldId id="330" r:id="rId5"/>
    <p:sldId id="331" r:id="rId6"/>
    <p:sldId id="312" r:id="rId8"/>
    <p:sldId id="332" r:id="rId9"/>
    <p:sldId id="343" r:id="rId10"/>
    <p:sldId id="342" r:id="rId11"/>
    <p:sldId id="313" r:id="rId12"/>
    <p:sldId id="277" r:id="rId13"/>
    <p:sldId id="335" r:id="rId14"/>
    <p:sldId id="281" r:id="rId15"/>
    <p:sldId id="292" r:id="rId16"/>
    <p:sldId id="336" r:id="rId17"/>
    <p:sldId id="310" r:id="rId18"/>
    <p:sldId id="326" r:id="rId19"/>
    <p:sldId id="328" r:id="rId20"/>
    <p:sldId id="338" r:id="rId21"/>
    <p:sldId id="339" r:id="rId22"/>
    <p:sldId id="291" r:id="rId23"/>
    <p:sldId id="266" r:id="rId24"/>
  </p:sldIdLst>
  <p:sldSz cx="9144000" cy="5143500"/>
  <p:notesSz cx="6858000" cy="9144000"/>
  <p:custDataLst>
    <p:tags r:id="rId28"/>
  </p:custDataLst>
  <p:defaultTextStyle>
    <a:defPPr>
      <a:defRPr lang="zh-CN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  <a:srgbClr val="FF5050"/>
    <a:srgbClr val="0066FF"/>
    <a:srgbClr val="FF6600"/>
    <a:srgbClr val="33CC33"/>
    <a:srgbClr val="FFFF00"/>
    <a:srgbClr val="31C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411"/>
    <p:restoredTop sz="94660"/>
  </p:normalViewPr>
  <p:slideViewPr>
    <p:cSldViewPr showGuides="1">
      <p:cViewPr>
        <p:scale>
          <a:sx n="61" d="100"/>
          <a:sy n="61" d="100"/>
        </p:scale>
        <p:origin x="-864" y="-168"/>
      </p:cViewPr>
      <p:guideLst>
        <p:guide orient="horz" pos="1620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70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BEC099-BB49-461E-9242-02E8F3DB22D9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http://meihua.docer.com/</a:t>
            </a:r>
            <a:endParaRPr lang="zh-CN" altLang="en-US" dirty="0"/>
          </a:p>
        </p:txBody>
      </p:sp>
      <p:sp>
        <p:nvSpPr>
          <p:cNvPr id="471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2" y="1597824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1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6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9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4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4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DAE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989513"/>
            <a:ext cx="9144000" cy="192088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Picture 6" descr="58905afd3778f9fbb801a0c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0"/>
            <a:ext cx="7172325" cy="5145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8776" y="1574073"/>
            <a:ext cx="6712676" cy="989017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700" b="0" i="0">
                <a:ln w="14605">
                  <a:noFill/>
                </a:ln>
                <a:solidFill>
                  <a:schemeClr val="accent1"/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8776" y="2641912"/>
            <a:ext cx="6712676" cy="31752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p>
            <a:pPr algn="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90058"/>
            <a:ext cx="7886700" cy="802754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13053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4762"/>
            <a:ext cx="9144000" cy="5148263"/>
          </a:xfrm>
          <a:prstGeom prst="rect">
            <a:avLst/>
          </a:prstGeom>
          <a:solidFill>
            <a:srgbClr val="DAE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p>
            <a:pPr algn="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vert="horz" lIns="68580" tIns="34290" rIns="68580" bIns="34290" rtlCol="0" anchor="t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5979"/>
            <a:ext cx="8229601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2" y="1200151"/>
            <a:ext cx="8229601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67970" marR="0" lvl="0" indent="-267970" algn="l" defTabSz="685800" rtl="0" eaLnBrk="1" fontAlgn="auto" latinLnBrk="0" hangingPunct="1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"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2" y="205984"/>
            <a:ext cx="8229601" cy="43886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0" y="-4762"/>
            <a:ext cx="9144000" cy="5148263"/>
          </a:xfrm>
          <a:prstGeom prst="rect">
            <a:avLst/>
          </a:prstGeom>
          <a:solidFill>
            <a:srgbClr val="DAE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-4762"/>
            <a:ext cx="9144000" cy="6048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>
          <a:xfrm>
            <a:off x="561975" y="809625"/>
            <a:ext cx="8010525" cy="37639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9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rgbClr val="A6A6A6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2056" name="Title Placeholder 1"/>
          <p:cNvSpPr>
            <a:spLocks noGrp="1"/>
          </p:cNvSpPr>
          <p:nvPr>
            <p:ph type="title"/>
          </p:nvPr>
        </p:nvSpPr>
        <p:spPr>
          <a:xfrm>
            <a:off x="566738" y="128588"/>
            <a:ext cx="8005762" cy="4524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b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7970" indent="-267970" algn="l" defTabSz="685800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80000"/>
        <a:buFont typeface="Wingdings 2" panose="05020102010507070707" pitchFamily="18" charset="2"/>
        <a:buChar char=""/>
        <a:defRPr sz="21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67970" indent="-267970" algn="l" defTabSz="685800" rtl="0" eaLnBrk="1" latinLnBrk="0" hangingPunct="1">
        <a:lnSpc>
          <a:spcPct val="130000"/>
        </a:lnSpc>
        <a:spcBef>
          <a:spcPts val="0"/>
        </a:spcBef>
        <a:buFont typeface="Calibri" panose="020F0502020204030204" pitchFamily="34" charset="0"/>
        <a:buChar char=" 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17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notesSlide" Target="../notesSlides/notesSlide1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5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0" Type="http://schemas.openxmlformats.org/officeDocument/2006/relationships/notesSlide" Target="../notesSlides/notesSlide6.xml"/><Relationship Id="rId1" Type="http://schemas.openxmlformats.org/officeDocument/2006/relationships/tags" Target="../tags/tag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Box 8"/>
          <p:cNvSpPr txBox="1"/>
          <p:nvPr/>
        </p:nvSpPr>
        <p:spPr>
          <a:xfrm>
            <a:off x="2143125" y="1714500"/>
            <a:ext cx="7286625" cy="18357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江西省中小学（幼儿园）教师</a:t>
            </a:r>
            <a:endParaRPr lang="zh-CN" altLang="en-US" sz="3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全员远程培训</a:t>
            </a:r>
            <a:endParaRPr lang="zh-CN" altLang="en-US" sz="3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FF505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71" name="TextBox 8"/>
          <p:cNvSpPr txBox="1"/>
          <p:nvPr/>
        </p:nvSpPr>
        <p:spPr>
          <a:xfrm>
            <a:off x="4401820" y="3571875"/>
            <a:ext cx="381381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201普通教师强化小学语文10班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第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期班级简报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主编：杜春蕾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MH_Number_1"/>
          <p:cNvSpPr/>
          <p:nvPr>
            <p:custDataLst>
              <p:tags r:id="rId1"/>
            </p:custDataLst>
          </p:nvPr>
        </p:nvSpPr>
        <p:spPr>
          <a:xfrm>
            <a:off x="1795463" y="1833563"/>
            <a:ext cx="327025" cy="327025"/>
          </a:xfrm>
          <a:prstGeom prst="roundRect">
            <a:avLst/>
          </a:prstGeom>
          <a:gradFill>
            <a:gsLst>
              <a:gs pos="0">
                <a:srgbClr val="B01826"/>
              </a:gs>
              <a:gs pos="100000">
                <a:srgbClr val="EA60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95" name="MH_Entry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08225" y="1752600"/>
            <a:ext cx="2263775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 smtClean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卷首寄语</a:t>
            </a:r>
            <a:endParaRPr kumimoji="0" lang="zh-CN" altLang="en-US" sz="1600" kern="1200" cap="none" spc="0" normalizeH="0" baseline="0" noProof="0" dirty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93" name="MH_Number_3"/>
          <p:cNvSpPr/>
          <p:nvPr>
            <p:custDataLst>
              <p:tags r:id="rId3"/>
            </p:custDataLst>
          </p:nvPr>
        </p:nvSpPr>
        <p:spPr>
          <a:xfrm>
            <a:off x="1795463" y="2600325"/>
            <a:ext cx="327025" cy="325438"/>
          </a:xfrm>
          <a:prstGeom prst="roundRect">
            <a:avLst/>
          </a:prstGeom>
          <a:gradFill>
            <a:gsLst>
              <a:gs pos="0">
                <a:srgbClr val="BC9004"/>
              </a:gs>
              <a:gs pos="100000">
                <a:srgbClr val="E9B30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97" name="MH_Entry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08225" y="2517775"/>
            <a:ext cx="2263775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研修纪实</a:t>
            </a:r>
            <a:endParaRPr kumimoji="0" lang="zh-CN" altLang="en-US" sz="1600" kern="1200" cap="none" spc="0" normalizeH="0" baseline="0" noProof="0" dirty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96" name="MH_Number_5"/>
          <p:cNvSpPr/>
          <p:nvPr>
            <p:custDataLst>
              <p:tags r:id="rId5"/>
            </p:custDataLst>
          </p:nvPr>
        </p:nvSpPr>
        <p:spPr>
          <a:xfrm>
            <a:off x="1795463" y="3365500"/>
            <a:ext cx="327025" cy="327025"/>
          </a:xfrm>
          <a:prstGeom prst="roundRect">
            <a:avLst/>
          </a:prstGeom>
          <a:gradFill>
            <a:gsLst>
              <a:gs pos="0">
                <a:srgbClr val="038297"/>
              </a:gs>
              <a:gs pos="100000">
                <a:srgbClr val="03C0D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05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99" name="MH_Entry_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08225" y="3284538"/>
            <a:ext cx="2263775" cy="488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优秀集锦</a:t>
            </a:r>
            <a:endParaRPr kumimoji="0" lang="zh-CN" altLang="en-US" sz="1600" kern="1200" cap="none" spc="0" normalizeH="0" baseline="0" noProof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99" name="MH_Number_7"/>
          <p:cNvSpPr/>
          <p:nvPr>
            <p:custDataLst>
              <p:tags r:id="rId7"/>
            </p:custDataLst>
          </p:nvPr>
        </p:nvSpPr>
        <p:spPr>
          <a:xfrm>
            <a:off x="1795463" y="4010025"/>
            <a:ext cx="327025" cy="327025"/>
          </a:xfrm>
          <a:prstGeom prst="roundRect">
            <a:avLst/>
          </a:prstGeom>
          <a:gradFill>
            <a:gsLst>
              <a:gs pos="0">
                <a:srgbClr val="524638"/>
              </a:gs>
              <a:gs pos="100000">
                <a:srgbClr val="9C877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07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201" name="MH_Entry_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08225" y="3929063"/>
            <a:ext cx="2263775" cy="488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温馨提示</a:t>
            </a:r>
            <a:endParaRPr kumimoji="0" lang="zh-CN" altLang="en-US" sz="1600" kern="1200" cap="none" spc="0" normalizeH="0" baseline="0" noProof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cxnSp>
        <p:nvCxnSpPr>
          <p:cNvPr id="105" name="MH_Others_1"/>
          <p:cNvCxnSpPr/>
          <p:nvPr>
            <p:custDataLst>
              <p:tags r:id="rId9"/>
            </p:custDataLst>
          </p:nvPr>
        </p:nvCxnSpPr>
        <p:spPr>
          <a:xfrm>
            <a:off x="2263775" y="1833563"/>
            <a:ext cx="0" cy="2765425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MH_Number_2"/>
          <p:cNvSpPr/>
          <p:nvPr>
            <p:custDataLst>
              <p:tags r:id="rId10"/>
            </p:custDataLst>
          </p:nvPr>
        </p:nvSpPr>
        <p:spPr>
          <a:xfrm>
            <a:off x="4713288" y="1833563"/>
            <a:ext cx="327025" cy="327025"/>
          </a:xfrm>
          <a:prstGeom prst="roundRect">
            <a:avLst/>
          </a:prstGeom>
          <a:gradFill>
            <a:gsLst>
              <a:gs pos="0">
                <a:srgbClr val="B01826"/>
              </a:gs>
              <a:gs pos="100000">
                <a:srgbClr val="EA606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204" name="MH_Entry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24463" y="1752600"/>
            <a:ext cx="22653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学情统计</a:t>
            </a:r>
            <a:endParaRPr kumimoji="0" lang="zh-CN" altLang="en-US" sz="1600" kern="1200" cap="none" spc="0" normalizeH="0" baseline="0" noProof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21" name="MH_Number_4"/>
          <p:cNvSpPr/>
          <p:nvPr>
            <p:custDataLst>
              <p:tags r:id="rId12"/>
            </p:custDataLst>
          </p:nvPr>
        </p:nvSpPr>
        <p:spPr>
          <a:xfrm>
            <a:off x="4713288" y="2600325"/>
            <a:ext cx="327025" cy="325438"/>
          </a:xfrm>
          <a:prstGeom prst="roundRect">
            <a:avLst/>
          </a:prstGeom>
          <a:gradFill>
            <a:gsLst>
              <a:gs pos="0">
                <a:srgbClr val="BC9004"/>
              </a:gs>
              <a:gs pos="100000">
                <a:srgbClr val="E9B30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206" name="MH_Entry_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224463" y="2517775"/>
            <a:ext cx="22653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 smtClean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研修明星</a:t>
            </a:r>
            <a:endParaRPr kumimoji="0" lang="zh-CN" altLang="en-US" sz="1600" kern="1200" cap="none" spc="0" normalizeH="0" baseline="0" noProof="0" dirty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19" name="MH_Number_6"/>
          <p:cNvSpPr/>
          <p:nvPr>
            <p:custDataLst>
              <p:tags r:id="rId14"/>
            </p:custDataLst>
          </p:nvPr>
        </p:nvSpPr>
        <p:spPr>
          <a:xfrm>
            <a:off x="4713288" y="3365500"/>
            <a:ext cx="327025" cy="327025"/>
          </a:xfrm>
          <a:prstGeom prst="roundRect">
            <a:avLst/>
          </a:prstGeom>
          <a:gradFill>
            <a:gsLst>
              <a:gs pos="0">
                <a:srgbClr val="038297"/>
              </a:gs>
              <a:gs pos="100000">
                <a:srgbClr val="03C0D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06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208" name="MH_Entry_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224463" y="3284538"/>
            <a:ext cx="2265363" cy="488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情系研修</a:t>
            </a:r>
            <a:endParaRPr kumimoji="0" lang="zh-CN" altLang="en-US" sz="1600" kern="1200" cap="none" spc="0" normalizeH="0" baseline="0" noProof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  <p:cxnSp>
        <p:nvCxnSpPr>
          <p:cNvPr id="30" name="MH_Others_2"/>
          <p:cNvCxnSpPr/>
          <p:nvPr>
            <p:custDataLst>
              <p:tags r:id="rId16"/>
            </p:custDataLst>
          </p:nvPr>
        </p:nvCxnSpPr>
        <p:spPr>
          <a:xfrm rot="5400000">
            <a:off x="3857625" y="3143250"/>
            <a:ext cx="2716213" cy="1588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MH_Others_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 flipH="1">
            <a:off x="1071538" y="571486"/>
            <a:ext cx="2408454" cy="642942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zh-CN"/>
            </a:defPPr>
            <a:lvl1pPr algn="ctr">
              <a:defRPr sz="4000" b="1">
                <a:solidFill>
                  <a:srgbClr val="EA606D"/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简报目录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innerShdw blurRad="63500">
                  <a:prstClr val="black">
                    <a:alpha val="20000"/>
                  </a:prst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211" name="MH_Entry_Highlight"/>
          <p:cNvSpPr txBox="1"/>
          <p:nvPr>
            <p:custDataLst>
              <p:tags r:id="rId18"/>
            </p:custDataLst>
          </p:nvPr>
        </p:nvSpPr>
        <p:spPr>
          <a:xfrm>
            <a:off x="-576262" y="2890838"/>
            <a:ext cx="381000" cy="4889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请</a:t>
            </a:r>
            <a:endParaRPr lang="zh-CN" altLang="en-US" sz="1500" dirty="0">
              <a:solidFill>
                <a:srgbClr val="0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0125" y="1428750"/>
            <a:ext cx="7286625" cy="3173413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9" name="MH_Number_7"/>
          <p:cNvSpPr/>
          <p:nvPr>
            <p:custDataLst>
              <p:tags r:id="rId19"/>
            </p:custDataLst>
          </p:nvPr>
        </p:nvSpPr>
        <p:spPr>
          <a:xfrm>
            <a:off x="4714875" y="4043363"/>
            <a:ext cx="327025" cy="327025"/>
          </a:xfrm>
          <a:prstGeom prst="roundRect">
            <a:avLst/>
          </a:prstGeom>
          <a:gradFill>
            <a:gsLst>
              <a:gs pos="0">
                <a:srgbClr val="524638"/>
              </a:gs>
              <a:gs pos="100000">
                <a:srgbClr val="9C877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08</a:t>
            </a:r>
            <a:endParaRPr kumimoji="0" lang="zh-CN" altLang="en-US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MH_Entry_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227638" y="3962400"/>
            <a:ext cx="2263775" cy="488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 anchor="ctr"/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 smtClean="0">
                <a:solidFill>
                  <a:srgbClr val="333333"/>
                </a:solidFill>
                <a:latin typeface="+mj-ea"/>
                <a:ea typeface="+mj-ea"/>
                <a:cs typeface="+mn-cs"/>
              </a:rPr>
              <a:t>卷尾寄语</a:t>
            </a:r>
            <a:endParaRPr kumimoji="0" lang="zh-CN" altLang="en-US" sz="1600" kern="1200" cap="none" spc="0" normalizeH="0" baseline="0" noProof="0" dirty="0">
              <a:solidFill>
                <a:srgbClr val="333333"/>
              </a:solidFill>
              <a:latin typeface="+mj-ea"/>
              <a:ea typeface="+mj-ea"/>
              <a:cs typeface="+mn-cs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2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卷首寄语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juanshoujiyu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01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Oval 3"/>
          <p:cNvSpPr/>
          <p:nvPr/>
        </p:nvSpPr>
        <p:spPr>
          <a:xfrm>
            <a:off x="5715000" y="1571625"/>
            <a:ext cx="2143125" cy="3071813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 w="38100" cap="flat" cmpd="sng">
            <a:solidFill>
              <a:srgbClr val="FF6600"/>
            </a:solidFill>
            <a:prstDash val="dashDot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43" name="Text Box 5"/>
          <p:cNvSpPr txBox="1"/>
          <p:nvPr/>
        </p:nvSpPr>
        <p:spPr>
          <a:xfrm>
            <a:off x="1071563" y="857250"/>
            <a:ext cx="3643312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l">
              <a:lnSpc>
                <a:spcPct val="15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静听虫吟鸟鸣，流水潺潺是一种幸福，闲看花开叶落，雪舞云飘是一种幸福，拜读名家大作，享受精神快慰是一种幸福，聆听专家报告，激起思想共鸣也是一种幸福。</a:t>
            </a:r>
            <a:endParaRPr lang="zh-CN" altLang="en-US" sz="16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亲爱的老师们，为了我们肩负的责任，为了我们神圣的使命，让我们快乐学习、高效工作，把研修出色地进行到底！ </a:t>
            </a:r>
            <a:endParaRPr lang="zh-CN" altLang="en-US" sz="16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</a:pPr>
            <a:endParaRPr lang="zh-CN" altLang="en-US" sz="1600" b="0" dirty="0">
              <a:solidFill>
                <a:srgbClr val="9900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4" name="TextBox 6"/>
          <p:cNvSpPr txBox="1"/>
          <p:nvPr/>
        </p:nvSpPr>
        <p:spPr>
          <a:xfrm>
            <a:off x="5429250" y="785813"/>
            <a:ext cx="25717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卷首寄语</a:t>
            </a:r>
            <a:endParaRPr lang="zh-CN" altLang="en-US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学情统计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xueqingtongji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02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 txBox="1"/>
          <p:nvPr/>
        </p:nvSpPr>
        <p:spPr>
          <a:xfrm>
            <a:off x="714375" y="500063"/>
            <a:ext cx="7215188" cy="43973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R="0" algn="l" defTabSz="685800" fontAlgn="auto">
              <a:lnSpc>
                <a:spcPct val="9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kern="1200" cap="none" spc="0" normalizeH="0" baseline="0" noProof="0" dirty="0" smtClean="0">
                <a:solidFill>
                  <a:srgbClr val="000000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XX</a:t>
            </a:r>
            <a:r>
              <a:rPr kumimoji="0" lang="zh-CN" altLang="en-US" kern="1200" cap="none" spc="0" normalizeH="0" baseline="0" noProof="0" dirty="0" smtClean="0">
                <a:solidFill>
                  <a:srgbClr val="000000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班级</a:t>
            </a:r>
            <a:r>
              <a:rPr kumimoji="0" lang="zh-CN" altLang="en-US" kern="1200" cap="none" spc="0" normalizeH="0" baseline="0" noProof="0" dirty="0">
                <a:solidFill>
                  <a:srgbClr val="000000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学情概述</a:t>
            </a:r>
            <a:endParaRPr kumimoji="0" lang="zh-CN" altLang="en-US" kern="1200" cap="none" spc="0" normalizeH="0" baseline="0" noProof="0" dirty="0">
              <a:solidFill>
                <a:srgbClr val="000000"/>
              </a:solidFill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3315" name="矩形 3"/>
          <p:cNvSpPr/>
          <p:nvPr/>
        </p:nvSpPr>
        <p:spPr>
          <a:xfrm>
            <a:off x="642938" y="1185863"/>
            <a:ext cx="7643812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l">
              <a:lnSpc>
                <a:spcPct val="20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示例：截止今日，项目已开展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天，经过大家这段时间的努力，我们班的学习率有所上升，达到了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，祝贺大家！</a:t>
            </a:r>
            <a:endParaRPr lang="en-US" altLang="zh-CN" sz="16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20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不过还有部分老师的成绩来没有达到合格线，尤其是还有</a:t>
            </a: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160</a:t>
            </a: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位老师还没有开始学习。要继续努力哦！</a:t>
            </a:r>
            <a:endParaRPr lang="en-US" altLang="zh-CN" sz="16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200000"/>
              </a:lnSpc>
            </a:pPr>
            <a:endParaRPr lang="zh-CN" altLang="en-US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3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研修纪实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yanxiujishi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03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云形 5"/>
          <p:cNvSpPr/>
          <p:nvPr/>
        </p:nvSpPr>
        <p:spPr>
          <a:xfrm>
            <a:off x="428308" y="1785938"/>
            <a:ext cx="3643313" cy="2357438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艺黑简体" pitchFamily="65" charset="-122"/>
                <a:ea typeface="方正艺黑简体" pitchFamily="65" charset="-122"/>
                <a:cs typeface="+mn-cs"/>
              </a:rPr>
              <a:t>表扬罗霞同学，图文结合，带领一年级小朋友走进欢乐的课堂！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艺黑简体" pitchFamily="65" charset="-122"/>
              <a:ea typeface="方正艺黑简体" pitchFamily="65" charset="-122"/>
              <a:cs typeface="+mn-cs"/>
            </a:endParaRPr>
          </a:p>
        </p:txBody>
      </p:sp>
      <p:sp>
        <p:nvSpPr>
          <p:cNvPr id="16389" name="TextBox 6"/>
          <p:cNvSpPr txBox="1"/>
          <p:nvPr/>
        </p:nvSpPr>
        <p:spPr>
          <a:xfrm>
            <a:off x="500063" y="642938"/>
            <a:ext cx="25717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研修纪实</a:t>
            </a:r>
            <a:endParaRPr lang="zh-CN" altLang="en-US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标题 8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3" name="内容占位符 12" descr="timg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39640" y="1172845"/>
            <a:ext cx="4150995" cy="29711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5" name="Rectangle 8"/>
          <p:cNvSpPr>
            <a:spLocks noChangeArrowheads="1"/>
          </p:cNvSpPr>
          <p:nvPr/>
        </p:nvSpPr>
        <p:spPr bwMode="auto">
          <a:xfrm>
            <a:off x="3001963" y="500063"/>
            <a:ext cx="3611563" cy="479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marL="0" marR="0" lvl="0" indent="0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j-cs"/>
              </a:rPr>
              <a:t>蜕变让美丽如花绽放 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j-cs"/>
            </a:endParaRPr>
          </a:p>
        </p:txBody>
      </p:sp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2503488" y="979805"/>
            <a:ext cx="55168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j-cs"/>
              </a:rPr>
              <a:t>——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j-cs"/>
              </a:rPr>
              <a:t>201普通教师强化小学语文10班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j-cs"/>
              </a:rPr>
              <a:t>纪实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j-cs"/>
            </a:endParaRPr>
          </a:p>
        </p:txBody>
      </p:sp>
      <p:sp>
        <p:nvSpPr>
          <p:cNvPr id="17413" name="Rectangle 10"/>
          <p:cNvSpPr/>
          <p:nvPr/>
        </p:nvSpPr>
        <p:spPr>
          <a:xfrm>
            <a:off x="3190240" y="1756410"/>
            <a:ext cx="5596890" cy="272288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228600" algn="l">
              <a:lnSpc>
                <a:spcPct val="150000"/>
              </a:lnSpc>
            </a:pPr>
            <a:r>
              <a:rPr lang="en-US" altLang="zh-CN" b="0" dirty="0">
                <a:latin typeface="Arial" panose="020B0604020202020204" pitchFamily="34" charset="0"/>
              </a:rPr>
              <a:t>  </a:t>
            </a:r>
            <a:r>
              <a:rPr lang="zh-CN" altLang="en-US" sz="16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我们班级中的每一位研修教师都十分珍惜这次千载难逢的学习机会。</a:t>
            </a:r>
            <a:endParaRPr lang="zh-CN" altLang="en-US" sz="16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indent="228600" algn="l">
              <a:lnSpc>
                <a:spcPct val="15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随着研修研修的渐渐深入，我们学习的渴望和热情与日俱增。网络研修激发了我们教学的灵感，给我们的工作注入了新的活力。</a:t>
            </a:r>
            <a:endParaRPr lang="zh-CN" altLang="en-US" sz="16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indent="228600" algn="l">
              <a:lnSpc>
                <a:spcPct val="150000"/>
              </a:lnSpc>
            </a:pPr>
            <a:r>
              <a:rPr lang="zh-CN" altLang="en-US" sz="16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让我真正体会到：凡事只要用心去浇灌，就一定能绽放出美丽的花朵。  </a:t>
            </a:r>
            <a:endParaRPr lang="zh-CN" altLang="en-US" sz="16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2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研修明星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yanxiumingxing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04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7"/>
          <p:cNvSpPr/>
          <p:nvPr/>
        </p:nvSpPr>
        <p:spPr>
          <a:xfrm>
            <a:off x="214630" y="1889760"/>
            <a:ext cx="5255895" cy="17995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355600" algn="l"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学无止境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55600" algn="l">
              <a:lnSpc>
                <a:spcPct val="150000"/>
              </a:lnSpc>
            </a:pP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学无止境，学就要认真学，一句句谨记于心，而不是像别人外出那样的走马观花，东拍西拍；回去后尽量的把学到的内容慢慢落实于教学实践中……在现行的应试教育中，只能说是慢慢地实践了，自己也会努力做到一个有底蕴有文化的教师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Rectangle 9"/>
          <p:cNvSpPr/>
          <p:nvPr/>
        </p:nvSpPr>
        <p:spPr>
          <a:xfrm>
            <a:off x="5399405" y="4502150"/>
            <a:ext cx="352996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algn="ctr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罗霞老师执教《小小的船》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3625" y="642938"/>
            <a:ext cx="2571750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研修明星</a:t>
            </a:r>
            <a:endParaRPr kumimoji="0" lang="zh-CN" altLang="en-US" sz="3200" kern="1200" cap="none" spc="0" normalizeH="0" baseline="0" noProof="0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tim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0525" y="1618615"/>
            <a:ext cx="3481705" cy="2492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Rectangle 8"/>
          <p:cNvSpPr/>
          <p:nvPr/>
        </p:nvSpPr>
        <p:spPr>
          <a:xfrm>
            <a:off x="500063" y="2473325"/>
            <a:ext cx="3929062" cy="460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6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zh-CN" altLang="en-US" sz="16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2" name="Rectangle 9"/>
          <p:cNvSpPr/>
          <p:nvPr/>
        </p:nvSpPr>
        <p:spPr>
          <a:xfrm>
            <a:off x="5942648" y="4233545"/>
            <a:ext cx="1960880" cy="3067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l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陈琳老师教学《藏戏》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7813" y="857250"/>
            <a:ext cx="2571750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研修明星</a:t>
            </a:r>
            <a:endParaRPr kumimoji="0" lang="zh-CN" altLang="en-US" sz="3200" kern="1200" cap="none" spc="0" normalizeH="0" baseline="0" noProof="0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800" y="2072640"/>
            <a:ext cx="3655695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经过这段时间的学习，我想每一位学员都有很多不同的收获。对于我个人经过这些天的培训，我收获了很多，感悟也很深。我深深的感到自己知识的匮乏，学识的浅薄。</a:t>
            </a:r>
            <a:endParaRPr lang="zh-CN" altLang="en-US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 descr="timg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958340"/>
            <a:ext cx="4274185" cy="16776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2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优秀集锦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youxiujijin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05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5"/>
          <p:cNvSpPr/>
          <p:nvPr/>
        </p:nvSpPr>
        <p:spPr>
          <a:xfrm>
            <a:off x="642938" y="2955291"/>
            <a:ext cx="7777162" cy="41402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indent="349250" algn="l">
              <a:lnSpc>
                <a:spcPct val="150000"/>
              </a:lnSpc>
            </a:pPr>
            <a:r>
              <a:rPr lang="en-US" altLang="zh-CN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Rectangle 8"/>
          <p:cNvSpPr/>
          <p:nvPr/>
        </p:nvSpPr>
        <p:spPr>
          <a:xfrm rot="1605786">
            <a:off x="6380163" y="660400"/>
            <a:ext cx="1785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优秀作业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78155" y="753745"/>
            <a:ext cx="8378190" cy="3846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en-US" altLang="zh-CN" sz="200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小小的船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罗霞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一、教学目标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1． 情感、态度、价值观——热爱大自然，初步树立人与自然和谐相处的意识。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2． 识字——12个；巩固学过的字；渗透性识字；初步接触多音字。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3． 写字——6个；“小”作偏旁的变形。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4． 词、语、句——学习“谁在哪里干什么”的句子；理解文中比喻句的意思。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5． 阅读——正确、流利、有感情地朗读课文，练习背诵。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6． 口语交际——“老师，请您评评我的字”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7． 学法和习惯——基本掌握听读识字的方法；开始培养自检，互检的习惯。</a:t>
            </a:r>
            <a:endParaRPr lang="en-US" altLang="zh-CN"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二、教学重点 </a:t>
            </a:r>
            <a:endParaRPr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1． 通过诵读，感受诗歌的意境，激发学生热爱大自然，初步树立人与自然和谐相处的意识。</a:t>
            </a:r>
            <a:endParaRPr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2． 用听读法识字。</a:t>
            </a:r>
            <a:endParaRPr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sz="1600" b="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三、教学难点：用听读法识字。</a:t>
            </a:r>
            <a:endParaRPr sz="1600" b="0">
              <a:solidFill>
                <a:schemeClr val="tx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103505" y="80645"/>
            <a:ext cx="8568690" cy="5074285"/>
          </a:xfrm>
        </p:spPr>
        <p:txBody>
          <a:bodyPr vert="horz" wrap="square" lIns="68580" tIns="34290" rIns="68580" bIns="34290" anchor="t"/>
          <a:p>
            <a:pPr algn="l"/>
            <a:r>
              <a:rPr lang="en-US" altLang="zh-CN" sz="1400">
                <a:solidFill>
                  <a:schemeClr val="tx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（一）故事引入 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1．古时候，人们就想飞到月亮上去，我国民间就有一个神话故事叫《嫦娥奔月》，说的是人间有一个叫嫦娥的姑娘听说月亮上很美，于是想尽了一切办法，飞到了月亮上。当然这只是个神话。现在我们人类不但已经登上了月球，而且还能乘宇宙飞船再回到地球上来呢！【说明：创设情境，激发学生强烈的求知欲和好奇心。】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2．今天怎么不见我们的好朋友丁丁了 ？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【说明：卡通人物丁丁更贴近学生的学习生活。】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（二）指导看图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1．示图：丁丁在什么地方？你怎么知道他在月亮上？相机贴词卡在图的相应位置：小小的船、弯弯的月儿、闪闪的星星、蓝蓝的天。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【说明：在培养观察能力的同时，将具体事物与词组一一对应，具体情境更有利于一年级学生的识字。】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2． 原来丁丁到月亮上旅行去了，你有什么问题要问丁丁吗？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34798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【说明：孩子的好奇心由此被激发。】</a:t>
            </a:r>
            <a:endParaRPr lang="zh-CN" altLang="en-US" sz="1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625" y="642938"/>
            <a:ext cx="8274050" cy="3989388"/>
          </a:xfrm>
        </p:spPr>
        <p:txBody>
          <a:bodyPr vert="horz" lIns="68580" tIns="34290" rIns="68580" bIns="34290" rtlCol="0">
            <a:normAutofit fontScale="80000"/>
          </a:bodyPr>
          <a:lstStyle/>
          <a:p>
            <a:pPr marL="267970" marR="0" lvl="0" indent="34925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《藏戏》教学设计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7970" marR="0" lvl="0" indent="34925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陈琳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7970" marR="0" lvl="0" indent="34925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教学理念：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7970" marR="0" lvl="0" indent="34925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《课程标准》中指出：“认识中华文化的丰厚博大，吸收民族文化智慧。关心当代文化生活，尊重多样文化，吸取人类优秀文化的营养”，这是第三学段也就是五六年级孩子应当具备的基本素养。 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7970" marR="0" lvl="0" indent="34925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教材分析：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7970" marR="0" lvl="0" indent="34925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文所处的单元是以感受“中华民风民俗”这一专题来编排教学内容的。其内容关注多元文化，将视界投诸民风民俗。“藏戏”被称为藏文化的“活化石”，《藏戏》一文就是对藏族传统剧种的生动阐释。课文脉络清楚、有点有面、有详有略,绚丽多彩，是一篇知识性、人文性、趣味性都较强的民俗散文，颇具文学色彩。可以放手让孩子们朗读，并尽可能多地了解相关资讯，相互交流，彼此沟通，在此过程中获得新知，对各民族丰富多彩的文化形式、民风民俗产生浓郁的兴趣。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6627" name="Rectangle 8"/>
          <p:cNvSpPr/>
          <p:nvPr/>
        </p:nvSpPr>
        <p:spPr>
          <a:xfrm rot="-1493145">
            <a:off x="384175" y="493713"/>
            <a:ext cx="17859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优秀作业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5295901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2"/>
          <p:cNvSpPr/>
          <p:nvPr>
            <p:custDataLst>
              <p:tags r:id="rId2"/>
            </p:custDataLst>
          </p:nvPr>
        </p:nvSpPr>
        <p:spPr>
          <a:xfrm>
            <a:off x="5124450" y="0"/>
            <a:ext cx="2387600" cy="5143500"/>
          </a:xfrm>
          <a:custGeom>
            <a:avLst/>
            <a:gdLst>
              <a:gd name="connsiteX0" fmla="*/ 0 w 4775200"/>
              <a:gd name="connsiteY0" fmla="*/ 3429000 h 6858000"/>
              <a:gd name="connsiteX1" fmla="*/ 2387600 w 4775200"/>
              <a:gd name="connsiteY1" fmla="*/ 0 h 6858000"/>
              <a:gd name="connsiteX2" fmla="*/ 4775200 w 4775200"/>
              <a:gd name="connsiteY2" fmla="*/ 3429000 h 6858000"/>
              <a:gd name="connsiteX3" fmla="*/ 2387600 w 4775200"/>
              <a:gd name="connsiteY3" fmla="*/ 6858000 h 6858000"/>
              <a:gd name="connsiteX4" fmla="*/ 0 w 4775200"/>
              <a:gd name="connsiteY4" fmla="*/ 3429000 h 6858000"/>
              <a:gd name="connsiteX0-1" fmla="*/ 0 w 4775200"/>
              <a:gd name="connsiteY0-2" fmla="*/ 3429000 h 6858000"/>
              <a:gd name="connsiteX1-3" fmla="*/ 2387600 w 4775200"/>
              <a:gd name="connsiteY1-4" fmla="*/ 0 h 6858000"/>
              <a:gd name="connsiteX2-5" fmla="*/ 4775200 w 4775200"/>
              <a:gd name="connsiteY2-6" fmla="*/ 3429000 h 6858000"/>
              <a:gd name="connsiteX3-7" fmla="*/ 2387600 w 4775200"/>
              <a:gd name="connsiteY3-8" fmla="*/ 6858000 h 6858000"/>
              <a:gd name="connsiteX4-9" fmla="*/ 91440 w 4775200"/>
              <a:gd name="connsiteY4-10" fmla="*/ 3520440 h 6858000"/>
              <a:gd name="connsiteX0-11" fmla="*/ 0 w 4775200"/>
              <a:gd name="connsiteY0-12" fmla="*/ 3429000 h 6858000"/>
              <a:gd name="connsiteX1-13" fmla="*/ 2387600 w 4775200"/>
              <a:gd name="connsiteY1-14" fmla="*/ 0 h 6858000"/>
              <a:gd name="connsiteX2-15" fmla="*/ 4775200 w 4775200"/>
              <a:gd name="connsiteY2-16" fmla="*/ 3429000 h 6858000"/>
              <a:gd name="connsiteX3-17" fmla="*/ 2387600 w 4775200"/>
              <a:gd name="connsiteY3-18" fmla="*/ 6858000 h 6858000"/>
              <a:gd name="connsiteX0-19" fmla="*/ 0 w 2387600"/>
              <a:gd name="connsiteY0-20" fmla="*/ 0 h 6858000"/>
              <a:gd name="connsiteX1-21" fmla="*/ 2387600 w 2387600"/>
              <a:gd name="connsiteY1-22" fmla="*/ 3429000 h 6858000"/>
              <a:gd name="connsiteX2-23" fmla="*/ 0 w 2387600"/>
              <a:gd name="connsiteY2-24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87600" h="6858000">
                <a:moveTo>
                  <a:pt x="0" y="0"/>
                </a:moveTo>
                <a:cubicBezTo>
                  <a:pt x="1318635" y="0"/>
                  <a:pt x="2387600" y="1535216"/>
                  <a:pt x="2387600" y="3429000"/>
                </a:cubicBezTo>
                <a:cubicBezTo>
                  <a:pt x="2387600" y="5322784"/>
                  <a:pt x="1318635" y="6858000"/>
                  <a:pt x="0" y="6858000"/>
                </a:cubicBezTo>
              </a:path>
            </a:pathLst>
          </a:custGeom>
          <a:noFill/>
          <a:ln w="127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5300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841500" y="2028825"/>
            <a:ext cx="5499100" cy="438150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温馨提示</a:t>
            </a:r>
            <a:endParaRPr kumimoji="0" lang="zh-CN" altLang="en-US" sz="3200" kern="1200" cap="none" spc="0" normalizeH="0" baseline="0" noProof="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3213100" y="2505075"/>
            <a:ext cx="4006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841500" y="2514600"/>
            <a:ext cx="5499100" cy="3587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2500" kern="1200" cap="none" spc="0" normalizeH="0" baseline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  <a:ea typeface="宋体" panose="02010600030101010101" pitchFamily="2" charset="-122"/>
                <a:cs typeface="+mn-cs"/>
              </a:rPr>
              <a:t>wenxintishi</a:t>
            </a:r>
            <a:endParaRPr kumimoji="0" lang="en-US" altLang="zh-CN" sz="2500" kern="1200" cap="none" spc="0" normalizeH="0" baseline="0" noProof="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1998663" y="2074863"/>
            <a:ext cx="1042988" cy="785813"/>
          </a:xfrm>
          <a:custGeom>
            <a:avLst/>
            <a:gdLst>
              <a:gd name="connsiteX0" fmla="*/ 619655 w 1042987"/>
              <a:gd name="connsiteY0" fmla="*/ 539750 h 1047750"/>
              <a:gd name="connsiteX1" fmla="*/ 958319 w 1042987"/>
              <a:gd name="connsiteY1" fmla="*/ 539750 h 1047750"/>
              <a:gd name="connsiteX2" fmla="*/ 1042987 w 1042987"/>
              <a:gd name="connsiteY2" fmla="*/ 624418 h 1047750"/>
              <a:gd name="connsiteX3" fmla="*/ 1042987 w 1042987"/>
              <a:gd name="connsiteY3" fmla="*/ 963082 h 1047750"/>
              <a:gd name="connsiteX4" fmla="*/ 958319 w 1042987"/>
              <a:gd name="connsiteY4" fmla="*/ 1047750 h 1047750"/>
              <a:gd name="connsiteX5" fmla="*/ 619655 w 1042987"/>
              <a:gd name="connsiteY5" fmla="*/ 1047750 h 1047750"/>
              <a:gd name="connsiteX6" fmla="*/ 534987 w 1042987"/>
              <a:gd name="connsiteY6" fmla="*/ 963082 h 1047750"/>
              <a:gd name="connsiteX7" fmla="*/ 534987 w 1042987"/>
              <a:gd name="connsiteY7" fmla="*/ 624418 h 1047750"/>
              <a:gd name="connsiteX8" fmla="*/ 619655 w 1042987"/>
              <a:gd name="connsiteY8" fmla="*/ 539750 h 1047750"/>
              <a:gd name="connsiteX9" fmla="*/ 84668 w 1042987"/>
              <a:gd name="connsiteY9" fmla="*/ 539750 h 1047750"/>
              <a:gd name="connsiteX10" fmla="*/ 423332 w 1042987"/>
              <a:gd name="connsiteY10" fmla="*/ 539750 h 1047750"/>
              <a:gd name="connsiteX11" fmla="*/ 508000 w 1042987"/>
              <a:gd name="connsiteY11" fmla="*/ 624418 h 1047750"/>
              <a:gd name="connsiteX12" fmla="*/ 508000 w 1042987"/>
              <a:gd name="connsiteY12" fmla="*/ 963082 h 1047750"/>
              <a:gd name="connsiteX13" fmla="*/ 423332 w 1042987"/>
              <a:gd name="connsiteY13" fmla="*/ 1047750 h 1047750"/>
              <a:gd name="connsiteX14" fmla="*/ 84668 w 1042987"/>
              <a:gd name="connsiteY14" fmla="*/ 1047750 h 1047750"/>
              <a:gd name="connsiteX15" fmla="*/ 0 w 1042987"/>
              <a:gd name="connsiteY15" fmla="*/ 963082 h 1047750"/>
              <a:gd name="connsiteX16" fmla="*/ 0 w 1042987"/>
              <a:gd name="connsiteY16" fmla="*/ 624418 h 1047750"/>
              <a:gd name="connsiteX17" fmla="*/ 84668 w 1042987"/>
              <a:gd name="connsiteY17" fmla="*/ 539750 h 1047750"/>
              <a:gd name="connsiteX18" fmla="*/ 619655 w 1042987"/>
              <a:gd name="connsiteY18" fmla="*/ 0 h 1047750"/>
              <a:gd name="connsiteX19" fmla="*/ 958319 w 1042987"/>
              <a:gd name="connsiteY19" fmla="*/ 0 h 1047750"/>
              <a:gd name="connsiteX20" fmla="*/ 1042987 w 1042987"/>
              <a:gd name="connsiteY20" fmla="*/ 84668 h 1047750"/>
              <a:gd name="connsiteX21" fmla="*/ 1042987 w 1042987"/>
              <a:gd name="connsiteY21" fmla="*/ 423332 h 1047750"/>
              <a:gd name="connsiteX22" fmla="*/ 958319 w 1042987"/>
              <a:gd name="connsiteY22" fmla="*/ 508000 h 1047750"/>
              <a:gd name="connsiteX23" fmla="*/ 619655 w 1042987"/>
              <a:gd name="connsiteY23" fmla="*/ 508000 h 1047750"/>
              <a:gd name="connsiteX24" fmla="*/ 534987 w 1042987"/>
              <a:gd name="connsiteY24" fmla="*/ 423332 h 1047750"/>
              <a:gd name="connsiteX25" fmla="*/ 534987 w 1042987"/>
              <a:gd name="connsiteY25" fmla="*/ 84668 h 1047750"/>
              <a:gd name="connsiteX26" fmla="*/ 619655 w 1042987"/>
              <a:gd name="connsiteY26" fmla="*/ 0 h 1047750"/>
              <a:gd name="connsiteX27" fmla="*/ 84668 w 1042987"/>
              <a:gd name="connsiteY27" fmla="*/ 0 h 1047750"/>
              <a:gd name="connsiteX28" fmla="*/ 423332 w 1042987"/>
              <a:gd name="connsiteY28" fmla="*/ 0 h 1047750"/>
              <a:gd name="connsiteX29" fmla="*/ 508000 w 1042987"/>
              <a:gd name="connsiteY29" fmla="*/ 84668 h 1047750"/>
              <a:gd name="connsiteX30" fmla="*/ 508000 w 1042987"/>
              <a:gd name="connsiteY30" fmla="*/ 423332 h 1047750"/>
              <a:gd name="connsiteX31" fmla="*/ 423332 w 1042987"/>
              <a:gd name="connsiteY31" fmla="*/ 508000 h 1047750"/>
              <a:gd name="connsiteX32" fmla="*/ 84668 w 1042987"/>
              <a:gd name="connsiteY32" fmla="*/ 508000 h 1047750"/>
              <a:gd name="connsiteX33" fmla="*/ 0 w 1042987"/>
              <a:gd name="connsiteY33" fmla="*/ 423332 h 1047750"/>
              <a:gd name="connsiteX34" fmla="*/ 0 w 1042987"/>
              <a:gd name="connsiteY34" fmla="*/ 84668 h 1047750"/>
              <a:gd name="connsiteX35" fmla="*/ 84668 w 1042987"/>
              <a:gd name="connsiteY35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2987" h="1047750">
                <a:moveTo>
                  <a:pt x="619655" y="539750"/>
                </a:moveTo>
                <a:lnTo>
                  <a:pt x="958319" y="539750"/>
                </a:lnTo>
                <a:cubicBezTo>
                  <a:pt x="1005080" y="539750"/>
                  <a:pt x="1042987" y="577657"/>
                  <a:pt x="1042987" y="624418"/>
                </a:cubicBezTo>
                <a:lnTo>
                  <a:pt x="1042987" y="963082"/>
                </a:lnTo>
                <a:cubicBezTo>
                  <a:pt x="1042987" y="1009843"/>
                  <a:pt x="1005080" y="1047750"/>
                  <a:pt x="958319" y="1047750"/>
                </a:cubicBezTo>
                <a:lnTo>
                  <a:pt x="619655" y="1047750"/>
                </a:lnTo>
                <a:cubicBezTo>
                  <a:pt x="572894" y="1047750"/>
                  <a:pt x="534987" y="1009843"/>
                  <a:pt x="534987" y="963082"/>
                </a:cubicBezTo>
                <a:lnTo>
                  <a:pt x="534987" y="624418"/>
                </a:lnTo>
                <a:cubicBezTo>
                  <a:pt x="534987" y="577657"/>
                  <a:pt x="572894" y="539750"/>
                  <a:pt x="619655" y="539750"/>
                </a:cubicBezTo>
                <a:close/>
                <a:moveTo>
                  <a:pt x="84668" y="539750"/>
                </a:moveTo>
                <a:lnTo>
                  <a:pt x="423332" y="539750"/>
                </a:lnTo>
                <a:cubicBezTo>
                  <a:pt x="470093" y="539750"/>
                  <a:pt x="508000" y="577657"/>
                  <a:pt x="508000" y="624418"/>
                </a:cubicBezTo>
                <a:lnTo>
                  <a:pt x="508000" y="963082"/>
                </a:lnTo>
                <a:cubicBezTo>
                  <a:pt x="508000" y="1009843"/>
                  <a:pt x="470093" y="1047750"/>
                  <a:pt x="423332" y="1047750"/>
                </a:cubicBezTo>
                <a:lnTo>
                  <a:pt x="84668" y="1047750"/>
                </a:lnTo>
                <a:cubicBezTo>
                  <a:pt x="37907" y="1047750"/>
                  <a:pt x="0" y="1009843"/>
                  <a:pt x="0" y="963082"/>
                </a:cubicBezTo>
                <a:lnTo>
                  <a:pt x="0" y="624418"/>
                </a:lnTo>
                <a:cubicBezTo>
                  <a:pt x="0" y="577657"/>
                  <a:pt x="37907" y="539750"/>
                  <a:pt x="84668" y="539750"/>
                </a:cubicBezTo>
                <a:close/>
                <a:moveTo>
                  <a:pt x="619655" y="0"/>
                </a:moveTo>
                <a:lnTo>
                  <a:pt x="958319" y="0"/>
                </a:lnTo>
                <a:cubicBezTo>
                  <a:pt x="1005080" y="0"/>
                  <a:pt x="1042987" y="37907"/>
                  <a:pt x="1042987" y="84668"/>
                </a:cubicBezTo>
                <a:lnTo>
                  <a:pt x="1042987" y="423332"/>
                </a:lnTo>
                <a:cubicBezTo>
                  <a:pt x="1042987" y="470093"/>
                  <a:pt x="1005080" y="508000"/>
                  <a:pt x="958319" y="508000"/>
                </a:cubicBezTo>
                <a:lnTo>
                  <a:pt x="619655" y="508000"/>
                </a:lnTo>
                <a:cubicBezTo>
                  <a:pt x="572894" y="508000"/>
                  <a:pt x="534987" y="470093"/>
                  <a:pt x="534987" y="423332"/>
                </a:cubicBezTo>
                <a:lnTo>
                  <a:pt x="534987" y="84668"/>
                </a:lnTo>
                <a:cubicBezTo>
                  <a:pt x="534987" y="37907"/>
                  <a:pt x="572894" y="0"/>
                  <a:pt x="619655" y="0"/>
                </a:cubicBezTo>
                <a:close/>
                <a:moveTo>
                  <a:pt x="84668" y="0"/>
                </a:moveTo>
                <a:lnTo>
                  <a:pt x="423332" y="0"/>
                </a:lnTo>
                <a:cubicBezTo>
                  <a:pt x="470093" y="0"/>
                  <a:pt x="508000" y="37907"/>
                  <a:pt x="508000" y="84668"/>
                </a:cubicBezTo>
                <a:lnTo>
                  <a:pt x="508000" y="423332"/>
                </a:lnTo>
                <a:cubicBezTo>
                  <a:pt x="508000" y="470093"/>
                  <a:pt x="470093" y="508000"/>
                  <a:pt x="423332" y="508000"/>
                </a:cubicBezTo>
                <a:lnTo>
                  <a:pt x="84668" y="508000"/>
                </a:lnTo>
                <a:cubicBezTo>
                  <a:pt x="37907" y="508000"/>
                  <a:pt x="0" y="470093"/>
                  <a:pt x="0" y="423332"/>
                </a:cubicBezTo>
                <a:lnTo>
                  <a:pt x="0" y="84668"/>
                </a:lnTo>
                <a:cubicBezTo>
                  <a:pt x="0" y="37907"/>
                  <a:pt x="37907" y="0"/>
                  <a:pt x="8466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07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295900" y="0"/>
            <a:ext cx="3848100" cy="51435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6858000 h 6858000"/>
              <a:gd name="connsiteX3" fmla="*/ 0 w 3848100"/>
              <a:gd name="connsiteY3" fmla="*/ 6858000 h 6858000"/>
              <a:gd name="connsiteX4" fmla="*/ 2387600 w 3848100"/>
              <a:gd name="connsiteY4" fmla="*/ 3429000 h 6858000"/>
              <a:gd name="connsiteX5" fmla="*/ 0 w 38481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6858000"/>
                </a:lnTo>
                <a:lnTo>
                  <a:pt x="0" y="6858000"/>
                </a:lnTo>
                <a:cubicBezTo>
                  <a:pt x="1318635" y="6858000"/>
                  <a:pt x="2387600" y="5322784"/>
                  <a:pt x="2387600" y="3429000"/>
                </a:cubicBezTo>
                <a:cubicBezTo>
                  <a:pt x="2387600" y="1535216"/>
                  <a:pt x="1318635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3000">
                <a:schemeClr val="accent1">
                  <a:lumMod val="60000"/>
                  <a:lumOff val="40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1"/>
          <p:cNvSpPr/>
          <p:nvPr/>
        </p:nvSpPr>
        <p:spPr>
          <a:xfrm>
            <a:off x="1000125" y="1357313"/>
            <a:ext cx="7572375" cy="33242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indent="457200" algn="l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及时关注考核 参与研修活动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请各位参训教师及时了解项目首页“考核方案”。按照考核要求合理安排自己的研修时间并及时提交各类研修作品，同时积极参与平台研修活动，和同行共同交流分享。</a:t>
            </a:r>
            <a:endParaRPr lang="en-US" altLang="zh-CN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 eaLnBrk="0" hangingPunct="0">
              <a:lnSpc>
                <a:spcPct val="150000"/>
              </a:lnSpc>
              <a:spcBef>
                <a:spcPct val="50000"/>
              </a:spcBef>
            </a:pPr>
            <a:endParaRPr lang="en-US" altLang="zh-CN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学习时间不更新怎么办？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答：关于学习时间不更新的常见状况，平台给出了详细解决办法，发布在“常见问题答疑”版块。学员可根据自己的实际情况，按照提示进行操作。如果您操作之后依然无法更新时间，请致电客服。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 eaLnBrk="0" hangingPunct="0">
              <a:lnSpc>
                <a:spcPct val="150000"/>
              </a:lnSpc>
              <a:spcBef>
                <a:spcPct val="50000"/>
              </a:spcBef>
            </a:pPr>
            <a:endParaRPr lang="zh-CN" altLang="en-US" sz="1400" b="0" dirty="0">
              <a:solidFill>
                <a:srgbClr val="33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7" name="Rectangle 8"/>
          <p:cNvSpPr/>
          <p:nvPr/>
        </p:nvSpPr>
        <p:spPr>
          <a:xfrm>
            <a:off x="857250" y="714375"/>
            <a:ext cx="17859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 164"/>
          <p:cNvGrpSpPr/>
          <p:nvPr/>
        </p:nvGrpSpPr>
        <p:grpSpPr>
          <a:xfrm>
            <a:off x="6572264" y="642924"/>
            <a:ext cx="1285884" cy="1214428"/>
            <a:chOff x="9948863" y="474663"/>
            <a:chExt cx="1381125" cy="13493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32"/>
            <p:cNvSpPr>
              <a:spLocks noEditPoints="1"/>
            </p:cNvSpPr>
            <p:nvPr/>
          </p:nvSpPr>
          <p:spPr bwMode="auto">
            <a:xfrm>
              <a:off x="10485438" y="474663"/>
              <a:ext cx="312738" cy="188912"/>
            </a:xfrm>
            <a:custGeom>
              <a:avLst/>
              <a:gdLst>
                <a:gd name="T0" fmla="*/ 2 w 83"/>
                <a:gd name="T1" fmla="*/ 48 h 50"/>
                <a:gd name="T2" fmla="*/ 11 w 83"/>
                <a:gd name="T3" fmla="*/ 50 h 50"/>
                <a:gd name="T4" fmla="*/ 10 w 83"/>
                <a:gd name="T5" fmla="*/ 43 h 50"/>
                <a:gd name="T6" fmla="*/ 19 w 83"/>
                <a:gd name="T7" fmla="*/ 44 h 50"/>
                <a:gd name="T8" fmla="*/ 19 w 83"/>
                <a:gd name="T9" fmla="*/ 49 h 50"/>
                <a:gd name="T10" fmla="*/ 42 w 83"/>
                <a:gd name="T11" fmla="*/ 49 h 50"/>
                <a:gd name="T12" fmla="*/ 42 w 83"/>
                <a:gd name="T13" fmla="*/ 46 h 50"/>
                <a:gd name="T14" fmla="*/ 46 w 83"/>
                <a:gd name="T15" fmla="*/ 46 h 50"/>
                <a:gd name="T16" fmla="*/ 46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7 w 83"/>
                <a:gd name="T23" fmla="*/ 43 h 50"/>
                <a:gd name="T24" fmla="*/ 76 w 83"/>
                <a:gd name="T25" fmla="*/ 49 h 50"/>
                <a:gd name="T26" fmla="*/ 83 w 83"/>
                <a:gd name="T27" fmla="*/ 47 h 50"/>
                <a:gd name="T28" fmla="*/ 43 w 83"/>
                <a:gd name="T29" fmla="*/ 0 h 50"/>
                <a:gd name="T30" fmla="*/ 31 w 83"/>
                <a:gd name="T31" fmla="*/ 2 h 50"/>
                <a:gd name="T32" fmla="*/ 26 w 83"/>
                <a:gd name="T33" fmla="*/ 6 h 50"/>
                <a:gd name="T34" fmla="*/ 21 w 83"/>
                <a:gd name="T35" fmla="*/ 7 h 50"/>
                <a:gd name="T36" fmla="*/ 1 w 83"/>
                <a:gd name="T37" fmla="*/ 42 h 50"/>
                <a:gd name="T38" fmla="*/ 2 w 83"/>
                <a:gd name="T39" fmla="*/ 48 h 50"/>
                <a:gd name="T40" fmla="*/ 39 w 83"/>
                <a:gd name="T41" fmla="*/ 47 h 50"/>
                <a:gd name="T42" fmla="*/ 21 w 83"/>
                <a:gd name="T43" fmla="*/ 47 h 50"/>
                <a:gd name="T44" fmla="*/ 21 w 83"/>
                <a:gd name="T45" fmla="*/ 38 h 50"/>
                <a:gd name="T46" fmla="*/ 39 w 83"/>
                <a:gd name="T47" fmla="*/ 38 h 50"/>
                <a:gd name="T48" fmla="*/ 39 w 83"/>
                <a:gd name="T49" fmla="*/ 47 h 50"/>
                <a:gd name="T50" fmla="*/ 67 w 83"/>
                <a:gd name="T51" fmla="*/ 47 h 50"/>
                <a:gd name="T52" fmla="*/ 48 w 83"/>
                <a:gd name="T53" fmla="*/ 47 h 50"/>
                <a:gd name="T54" fmla="*/ 48 w 83"/>
                <a:gd name="T55" fmla="*/ 38 h 50"/>
                <a:gd name="T56" fmla="*/ 67 w 83"/>
                <a:gd name="T57" fmla="*/ 38 h 50"/>
                <a:gd name="T58" fmla="*/ 67 w 83"/>
                <a:gd name="T59" fmla="*/ 47 h 50"/>
                <a:gd name="T60" fmla="*/ 10 w 83"/>
                <a:gd name="T61" fmla="*/ 37 h 50"/>
                <a:gd name="T62" fmla="*/ 31 w 83"/>
                <a:gd name="T63" fmla="*/ 19 h 50"/>
                <a:gd name="T64" fmla="*/ 73 w 83"/>
                <a:gd name="T65" fmla="*/ 30 h 50"/>
                <a:gd name="T66" fmla="*/ 77 w 83"/>
                <a:gd name="T67" fmla="*/ 39 h 50"/>
                <a:gd name="T68" fmla="*/ 69 w 83"/>
                <a:gd name="T69" fmla="*/ 40 h 50"/>
                <a:gd name="T70" fmla="*/ 69 w 83"/>
                <a:gd name="T71" fmla="*/ 35 h 50"/>
                <a:gd name="T72" fmla="*/ 46 w 83"/>
                <a:gd name="T73" fmla="*/ 35 h 50"/>
                <a:gd name="T74" fmla="*/ 46 w 83"/>
                <a:gd name="T75" fmla="*/ 40 h 50"/>
                <a:gd name="T76" fmla="*/ 42 w 83"/>
                <a:gd name="T77" fmla="*/ 40 h 50"/>
                <a:gd name="T78" fmla="*/ 42 w 83"/>
                <a:gd name="T79" fmla="*/ 35 h 50"/>
                <a:gd name="T80" fmla="*/ 19 w 83"/>
                <a:gd name="T81" fmla="*/ 35 h 50"/>
                <a:gd name="T82" fmla="*/ 19 w 83"/>
                <a:gd name="T83" fmla="*/ 40 h 50"/>
                <a:gd name="T84" fmla="*/ 10 w 83"/>
                <a:gd name="T85" fmla="*/ 39 h 50"/>
                <a:gd name="T86" fmla="*/ 10 w 83"/>
                <a:gd name="T87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2" y="48"/>
                  </a:moveTo>
                  <a:cubicBezTo>
                    <a:pt x="11" y="50"/>
                    <a:pt x="11" y="50"/>
                    <a:pt x="11" y="50"/>
                  </a:cubicBezTo>
                  <a:cubicBezTo>
                    <a:pt x="10" y="48"/>
                    <a:pt x="10" y="45"/>
                    <a:pt x="1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5"/>
                    <a:pt x="76" y="47"/>
                    <a:pt x="76" y="49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2" y="27"/>
                    <a:pt x="74" y="0"/>
                    <a:pt x="43" y="0"/>
                  </a:cubicBezTo>
                  <a:cubicBezTo>
                    <a:pt x="38" y="0"/>
                    <a:pt x="33" y="1"/>
                    <a:pt x="31" y="2"/>
                  </a:cubicBezTo>
                  <a:cubicBezTo>
                    <a:pt x="28" y="3"/>
                    <a:pt x="28" y="5"/>
                    <a:pt x="26" y="6"/>
                  </a:cubicBezTo>
                  <a:cubicBezTo>
                    <a:pt x="25" y="6"/>
                    <a:pt x="23" y="6"/>
                    <a:pt x="21" y="7"/>
                  </a:cubicBezTo>
                  <a:cubicBezTo>
                    <a:pt x="0" y="17"/>
                    <a:pt x="1" y="42"/>
                    <a:pt x="1" y="42"/>
                  </a:cubicBezTo>
                  <a:lnTo>
                    <a:pt x="2" y="48"/>
                  </a:lnTo>
                  <a:close/>
                  <a:moveTo>
                    <a:pt x="39" y="47"/>
                  </a:moveTo>
                  <a:cubicBezTo>
                    <a:pt x="21" y="47"/>
                    <a:pt x="21" y="47"/>
                    <a:pt x="21" y="4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39" y="38"/>
                    <a:pt x="39" y="38"/>
                    <a:pt x="39" y="38"/>
                  </a:cubicBezTo>
                  <a:lnTo>
                    <a:pt x="39" y="47"/>
                  </a:lnTo>
                  <a:close/>
                  <a:moveTo>
                    <a:pt x="67" y="47"/>
                  </a:moveTo>
                  <a:cubicBezTo>
                    <a:pt x="48" y="47"/>
                    <a:pt x="48" y="47"/>
                    <a:pt x="48" y="47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67" y="38"/>
                    <a:pt x="67" y="38"/>
                    <a:pt x="67" y="38"/>
                  </a:cubicBezTo>
                  <a:lnTo>
                    <a:pt x="67" y="47"/>
                  </a:lnTo>
                  <a:close/>
                  <a:moveTo>
                    <a:pt x="10" y="37"/>
                  </a:moveTo>
                  <a:cubicBezTo>
                    <a:pt x="19" y="36"/>
                    <a:pt x="30" y="29"/>
                    <a:pt x="31" y="19"/>
                  </a:cubicBezTo>
                  <a:cubicBezTo>
                    <a:pt x="42" y="28"/>
                    <a:pt x="59" y="29"/>
                    <a:pt x="73" y="30"/>
                  </a:cubicBezTo>
                  <a:cubicBezTo>
                    <a:pt x="75" y="31"/>
                    <a:pt x="76" y="34"/>
                    <a:pt x="77" y="39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8"/>
                    <a:pt x="10" y="37"/>
                    <a:pt x="10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33"/>
            <p:cNvSpPr>
              <a:spLocks noEditPoints="1"/>
            </p:cNvSpPr>
            <p:nvPr/>
          </p:nvSpPr>
          <p:spPr bwMode="auto">
            <a:xfrm>
              <a:off x="10418763" y="658813"/>
              <a:ext cx="438150" cy="360362"/>
            </a:xfrm>
            <a:custGeom>
              <a:avLst/>
              <a:gdLst>
                <a:gd name="T0" fmla="*/ 6 w 117"/>
                <a:gd name="T1" fmla="*/ 59 h 95"/>
                <a:gd name="T2" fmla="*/ 6 w 117"/>
                <a:gd name="T3" fmla="*/ 86 h 95"/>
                <a:gd name="T4" fmla="*/ 59 w 117"/>
                <a:gd name="T5" fmla="*/ 95 h 95"/>
                <a:gd name="T6" fmla="*/ 112 w 117"/>
                <a:gd name="T7" fmla="*/ 86 h 95"/>
                <a:gd name="T8" fmla="*/ 112 w 117"/>
                <a:gd name="T9" fmla="*/ 58 h 95"/>
                <a:gd name="T10" fmla="*/ 117 w 117"/>
                <a:gd name="T11" fmla="*/ 46 h 95"/>
                <a:gd name="T12" fmla="*/ 112 w 117"/>
                <a:gd name="T13" fmla="*/ 35 h 95"/>
                <a:gd name="T14" fmla="*/ 112 w 117"/>
                <a:gd name="T15" fmla="*/ 0 h 95"/>
                <a:gd name="T16" fmla="*/ 59 w 117"/>
                <a:gd name="T17" fmla="*/ 9 h 95"/>
                <a:gd name="T18" fmla="*/ 6 w 117"/>
                <a:gd name="T19" fmla="*/ 0 h 95"/>
                <a:gd name="T20" fmla="*/ 6 w 117"/>
                <a:gd name="T21" fmla="*/ 34 h 95"/>
                <a:gd name="T22" fmla="*/ 0 w 117"/>
                <a:gd name="T23" fmla="*/ 46 h 95"/>
                <a:gd name="T24" fmla="*/ 6 w 117"/>
                <a:gd name="T25" fmla="*/ 59 h 95"/>
                <a:gd name="T26" fmla="*/ 61 w 117"/>
                <a:gd name="T27" fmla="*/ 13 h 95"/>
                <a:gd name="T28" fmla="*/ 107 w 117"/>
                <a:gd name="T29" fmla="*/ 6 h 95"/>
                <a:gd name="T30" fmla="*/ 107 w 117"/>
                <a:gd name="T31" fmla="*/ 16 h 95"/>
                <a:gd name="T32" fmla="*/ 107 w 117"/>
                <a:gd name="T33" fmla="*/ 33 h 95"/>
                <a:gd name="T34" fmla="*/ 106 w 117"/>
                <a:gd name="T35" fmla="*/ 33 h 95"/>
                <a:gd name="T36" fmla="*/ 96 w 117"/>
                <a:gd name="T37" fmla="*/ 46 h 95"/>
                <a:gd name="T38" fmla="*/ 106 w 117"/>
                <a:gd name="T39" fmla="*/ 60 h 95"/>
                <a:gd name="T40" fmla="*/ 107 w 117"/>
                <a:gd name="T41" fmla="*/ 60 h 95"/>
                <a:gd name="T42" fmla="*/ 107 w 117"/>
                <a:gd name="T43" fmla="*/ 82 h 95"/>
                <a:gd name="T44" fmla="*/ 61 w 117"/>
                <a:gd name="T45" fmla="*/ 90 h 95"/>
                <a:gd name="T46" fmla="*/ 61 w 117"/>
                <a:gd name="T47" fmla="*/ 13 h 95"/>
                <a:gd name="T48" fmla="*/ 11 w 117"/>
                <a:gd name="T49" fmla="*/ 60 h 95"/>
                <a:gd name="T50" fmla="*/ 21 w 117"/>
                <a:gd name="T51" fmla="*/ 46 h 95"/>
                <a:gd name="T52" fmla="*/ 11 w 117"/>
                <a:gd name="T53" fmla="*/ 33 h 95"/>
                <a:gd name="T54" fmla="*/ 11 w 117"/>
                <a:gd name="T55" fmla="*/ 6 h 95"/>
                <a:gd name="T56" fmla="*/ 56 w 117"/>
                <a:gd name="T57" fmla="*/ 13 h 95"/>
                <a:gd name="T58" fmla="*/ 56 w 117"/>
                <a:gd name="T59" fmla="*/ 90 h 95"/>
                <a:gd name="T60" fmla="*/ 11 w 117"/>
                <a:gd name="T61" fmla="*/ 82 h 95"/>
                <a:gd name="T62" fmla="*/ 11 w 117"/>
                <a:gd name="T6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95">
                  <a:moveTo>
                    <a:pt x="6" y="59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5" y="55"/>
                    <a:pt x="117" y="51"/>
                    <a:pt x="117" y="46"/>
                  </a:cubicBezTo>
                  <a:cubicBezTo>
                    <a:pt x="117" y="42"/>
                    <a:pt x="115" y="37"/>
                    <a:pt x="112" y="35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3" y="36"/>
                    <a:pt x="0" y="41"/>
                    <a:pt x="0" y="46"/>
                  </a:cubicBezTo>
                  <a:cubicBezTo>
                    <a:pt x="0" y="52"/>
                    <a:pt x="2" y="57"/>
                    <a:pt x="6" y="59"/>
                  </a:cubicBezTo>
                  <a:close/>
                  <a:moveTo>
                    <a:pt x="61" y="13"/>
                  </a:moveTo>
                  <a:cubicBezTo>
                    <a:pt x="107" y="6"/>
                    <a:pt x="107" y="6"/>
                    <a:pt x="107" y="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3"/>
                    <a:pt x="106" y="33"/>
                    <a:pt x="106" y="33"/>
                  </a:cubicBezTo>
                  <a:cubicBezTo>
                    <a:pt x="100" y="33"/>
                    <a:pt x="96" y="39"/>
                    <a:pt x="96" y="46"/>
                  </a:cubicBezTo>
                  <a:cubicBezTo>
                    <a:pt x="96" y="54"/>
                    <a:pt x="100" y="60"/>
                    <a:pt x="106" y="60"/>
                  </a:cubicBezTo>
                  <a:cubicBezTo>
                    <a:pt x="106" y="60"/>
                    <a:pt x="107" y="60"/>
                    <a:pt x="107" y="60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1" y="90"/>
                    <a:pt x="61" y="90"/>
                    <a:pt x="61" y="90"/>
                  </a:cubicBezTo>
                  <a:lnTo>
                    <a:pt x="61" y="13"/>
                  </a:lnTo>
                  <a:close/>
                  <a:moveTo>
                    <a:pt x="11" y="60"/>
                  </a:moveTo>
                  <a:cubicBezTo>
                    <a:pt x="16" y="60"/>
                    <a:pt x="21" y="54"/>
                    <a:pt x="21" y="46"/>
                  </a:cubicBezTo>
                  <a:cubicBezTo>
                    <a:pt x="21" y="39"/>
                    <a:pt x="16" y="33"/>
                    <a:pt x="11" y="33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11" y="82"/>
                    <a:pt x="11" y="82"/>
                    <a:pt x="11" y="82"/>
                  </a:cubicBezTo>
                  <a:lnTo>
                    <a:pt x="11" y="60"/>
                  </a:lnTo>
                  <a:close/>
                </a:path>
              </a:pathLst>
            </a:custGeom>
            <a:grpFill/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34"/>
            <p:cNvSpPr>
              <a:spLocks noEditPoints="1"/>
            </p:cNvSpPr>
            <p:nvPr/>
          </p:nvSpPr>
          <p:spPr bwMode="auto">
            <a:xfrm>
              <a:off x="10020301" y="1282700"/>
              <a:ext cx="311150" cy="190500"/>
            </a:xfrm>
            <a:custGeom>
              <a:avLst/>
              <a:gdLst>
                <a:gd name="T0" fmla="*/ 1 w 83"/>
                <a:gd name="T1" fmla="*/ 48 h 50"/>
                <a:gd name="T2" fmla="*/ 10 w 83"/>
                <a:gd name="T3" fmla="*/ 50 h 50"/>
                <a:gd name="T4" fmla="*/ 9 w 83"/>
                <a:gd name="T5" fmla="*/ 42 h 50"/>
                <a:gd name="T6" fmla="*/ 18 w 83"/>
                <a:gd name="T7" fmla="*/ 43 h 50"/>
                <a:gd name="T8" fmla="*/ 18 w 83"/>
                <a:gd name="T9" fmla="*/ 49 h 50"/>
                <a:gd name="T10" fmla="*/ 41 w 83"/>
                <a:gd name="T11" fmla="*/ 49 h 50"/>
                <a:gd name="T12" fmla="*/ 41 w 83"/>
                <a:gd name="T13" fmla="*/ 45 h 50"/>
                <a:gd name="T14" fmla="*/ 45 w 83"/>
                <a:gd name="T15" fmla="*/ 45 h 50"/>
                <a:gd name="T16" fmla="*/ 45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6 w 83"/>
                <a:gd name="T23" fmla="*/ 42 h 50"/>
                <a:gd name="T24" fmla="*/ 75 w 83"/>
                <a:gd name="T25" fmla="*/ 48 h 50"/>
                <a:gd name="T26" fmla="*/ 83 w 83"/>
                <a:gd name="T27" fmla="*/ 47 h 50"/>
                <a:gd name="T28" fmla="*/ 42 w 83"/>
                <a:gd name="T29" fmla="*/ 0 h 50"/>
                <a:gd name="T30" fmla="*/ 30 w 83"/>
                <a:gd name="T31" fmla="*/ 1 h 50"/>
                <a:gd name="T32" fmla="*/ 26 w 83"/>
                <a:gd name="T33" fmla="*/ 5 h 50"/>
                <a:gd name="T34" fmla="*/ 21 w 83"/>
                <a:gd name="T35" fmla="*/ 6 h 50"/>
                <a:gd name="T36" fmla="*/ 0 w 83"/>
                <a:gd name="T37" fmla="*/ 41 h 50"/>
                <a:gd name="T38" fmla="*/ 1 w 83"/>
                <a:gd name="T39" fmla="*/ 48 h 50"/>
                <a:gd name="T40" fmla="*/ 39 w 83"/>
                <a:gd name="T41" fmla="*/ 46 h 50"/>
                <a:gd name="T42" fmla="*/ 20 w 83"/>
                <a:gd name="T43" fmla="*/ 46 h 50"/>
                <a:gd name="T44" fmla="*/ 20 w 83"/>
                <a:gd name="T45" fmla="*/ 37 h 50"/>
                <a:gd name="T46" fmla="*/ 39 w 83"/>
                <a:gd name="T47" fmla="*/ 37 h 50"/>
                <a:gd name="T48" fmla="*/ 39 w 83"/>
                <a:gd name="T49" fmla="*/ 46 h 50"/>
                <a:gd name="T50" fmla="*/ 66 w 83"/>
                <a:gd name="T51" fmla="*/ 46 h 50"/>
                <a:gd name="T52" fmla="*/ 48 w 83"/>
                <a:gd name="T53" fmla="*/ 46 h 50"/>
                <a:gd name="T54" fmla="*/ 48 w 83"/>
                <a:gd name="T55" fmla="*/ 37 h 50"/>
                <a:gd name="T56" fmla="*/ 66 w 83"/>
                <a:gd name="T57" fmla="*/ 37 h 50"/>
                <a:gd name="T58" fmla="*/ 66 w 83"/>
                <a:gd name="T59" fmla="*/ 46 h 50"/>
                <a:gd name="T60" fmla="*/ 9 w 83"/>
                <a:gd name="T61" fmla="*/ 36 h 50"/>
                <a:gd name="T62" fmla="*/ 30 w 83"/>
                <a:gd name="T63" fmla="*/ 18 h 50"/>
                <a:gd name="T64" fmla="*/ 72 w 83"/>
                <a:gd name="T65" fmla="*/ 29 h 50"/>
                <a:gd name="T66" fmla="*/ 76 w 83"/>
                <a:gd name="T67" fmla="*/ 38 h 50"/>
                <a:gd name="T68" fmla="*/ 69 w 83"/>
                <a:gd name="T69" fmla="*/ 40 h 50"/>
                <a:gd name="T70" fmla="*/ 69 w 83"/>
                <a:gd name="T71" fmla="*/ 34 h 50"/>
                <a:gd name="T72" fmla="*/ 45 w 83"/>
                <a:gd name="T73" fmla="*/ 34 h 50"/>
                <a:gd name="T74" fmla="*/ 45 w 83"/>
                <a:gd name="T75" fmla="*/ 40 h 50"/>
                <a:gd name="T76" fmla="*/ 41 w 83"/>
                <a:gd name="T77" fmla="*/ 40 h 50"/>
                <a:gd name="T78" fmla="*/ 41 w 83"/>
                <a:gd name="T79" fmla="*/ 34 h 50"/>
                <a:gd name="T80" fmla="*/ 18 w 83"/>
                <a:gd name="T81" fmla="*/ 34 h 50"/>
                <a:gd name="T82" fmla="*/ 18 w 83"/>
                <a:gd name="T83" fmla="*/ 39 h 50"/>
                <a:gd name="T84" fmla="*/ 9 w 83"/>
                <a:gd name="T85" fmla="*/ 38 h 50"/>
                <a:gd name="T86" fmla="*/ 9 w 83"/>
                <a:gd name="T8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1" y="48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47"/>
                    <a:pt x="9" y="45"/>
                    <a:pt x="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4"/>
                    <a:pt x="76" y="46"/>
                    <a:pt x="75" y="48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1" y="27"/>
                    <a:pt x="73" y="0"/>
                    <a:pt x="42" y="0"/>
                  </a:cubicBezTo>
                  <a:cubicBezTo>
                    <a:pt x="37" y="0"/>
                    <a:pt x="32" y="0"/>
                    <a:pt x="30" y="1"/>
                  </a:cubicBezTo>
                  <a:cubicBezTo>
                    <a:pt x="28" y="2"/>
                    <a:pt x="27" y="5"/>
                    <a:pt x="26" y="5"/>
                  </a:cubicBezTo>
                  <a:cubicBezTo>
                    <a:pt x="24" y="6"/>
                    <a:pt x="22" y="6"/>
                    <a:pt x="21" y="6"/>
                  </a:cubicBezTo>
                  <a:cubicBezTo>
                    <a:pt x="0" y="16"/>
                    <a:pt x="0" y="41"/>
                    <a:pt x="0" y="41"/>
                  </a:cubicBezTo>
                  <a:lnTo>
                    <a:pt x="1" y="48"/>
                  </a:lnTo>
                  <a:close/>
                  <a:moveTo>
                    <a:pt x="39" y="46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39" y="37"/>
                    <a:pt x="39" y="37"/>
                    <a:pt x="39" y="37"/>
                  </a:cubicBezTo>
                  <a:lnTo>
                    <a:pt x="39" y="46"/>
                  </a:lnTo>
                  <a:close/>
                  <a:moveTo>
                    <a:pt x="66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66" y="37"/>
                    <a:pt x="66" y="37"/>
                    <a:pt x="66" y="37"/>
                  </a:cubicBezTo>
                  <a:lnTo>
                    <a:pt x="66" y="46"/>
                  </a:lnTo>
                  <a:close/>
                  <a:moveTo>
                    <a:pt x="9" y="36"/>
                  </a:moveTo>
                  <a:cubicBezTo>
                    <a:pt x="18" y="36"/>
                    <a:pt x="29" y="28"/>
                    <a:pt x="30" y="18"/>
                  </a:cubicBezTo>
                  <a:cubicBezTo>
                    <a:pt x="42" y="28"/>
                    <a:pt x="58" y="28"/>
                    <a:pt x="72" y="29"/>
                  </a:cubicBezTo>
                  <a:cubicBezTo>
                    <a:pt x="74" y="30"/>
                    <a:pt x="75" y="34"/>
                    <a:pt x="76" y="3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7"/>
                    <a:pt x="9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35"/>
            <p:cNvSpPr>
              <a:spLocks noEditPoints="1"/>
            </p:cNvSpPr>
            <p:nvPr/>
          </p:nvSpPr>
          <p:spPr bwMode="auto">
            <a:xfrm>
              <a:off x="9948863" y="1468438"/>
              <a:ext cx="439738" cy="355600"/>
            </a:xfrm>
            <a:custGeom>
              <a:avLst/>
              <a:gdLst>
                <a:gd name="T0" fmla="*/ 112 w 117"/>
                <a:gd name="T1" fmla="*/ 0 h 94"/>
                <a:gd name="T2" fmla="*/ 59 w 117"/>
                <a:gd name="T3" fmla="*/ 8 h 94"/>
                <a:gd name="T4" fmla="*/ 6 w 117"/>
                <a:gd name="T5" fmla="*/ 0 h 94"/>
                <a:gd name="T6" fmla="*/ 6 w 117"/>
                <a:gd name="T7" fmla="*/ 33 h 94"/>
                <a:gd name="T8" fmla="*/ 0 w 117"/>
                <a:gd name="T9" fmla="*/ 46 h 94"/>
                <a:gd name="T10" fmla="*/ 6 w 117"/>
                <a:gd name="T11" fmla="*/ 58 h 94"/>
                <a:gd name="T12" fmla="*/ 6 w 117"/>
                <a:gd name="T13" fmla="*/ 86 h 94"/>
                <a:gd name="T14" fmla="*/ 59 w 117"/>
                <a:gd name="T15" fmla="*/ 94 h 94"/>
                <a:gd name="T16" fmla="*/ 112 w 117"/>
                <a:gd name="T17" fmla="*/ 86 h 94"/>
                <a:gd name="T18" fmla="*/ 112 w 117"/>
                <a:gd name="T19" fmla="*/ 57 h 94"/>
                <a:gd name="T20" fmla="*/ 117 w 117"/>
                <a:gd name="T21" fmla="*/ 46 h 94"/>
                <a:gd name="T22" fmla="*/ 112 w 117"/>
                <a:gd name="T23" fmla="*/ 34 h 94"/>
                <a:gd name="T24" fmla="*/ 112 w 117"/>
                <a:gd name="T25" fmla="*/ 0 h 94"/>
                <a:gd name="T26" fmla="*/ 112 w 117"/>
                <a:gd name="T27" fmla="*/ 0 h 94"/>
                <a:gd name="T28" fmla="*/ 57 w 117"/>
                <a:gd name="T29" fmla="*/ 89 h 94"/>
                <a:gd name="T30" fmla="*/ 11 w 117"/>
                <a:gd name="T31" fmla="*/ 82 h 94"/>
                <a:gd name="T32" fmla="*/ 11 w 117"/>
                <a:gd name="T33" fmla="*/ 59 h 94"/>
                <a:gd name="T34" fmla="*/ 21 w 117"/>
                <a:gd name="T35" fmla="*/ 46 h 94"/>
                <a:gd name="T36" fmla="*/ 11 w 117"/>
                <a:gd name="T37" fmla="*/ 32 h 94"/>
                <a:gd name="T38" fmla="*/ 11 w 117"/>
                <a:gd name="T39" fmla="*/ 5 h 94"/>
                <a:gd name="T40" fmla="*/ 57 w 117"/>
                <a:gd name="T41" fmla="*/ 13 h 94"/>
                <a:gd name="T42" fmla="*/ 57 w 117"/>
                <a:gd name="T43" fmla="*/ 89 h 94"/>
                <a:gd name="T44" fmla="*/ 107 w 117"/>
                <a:gd name="T45" fmla="*/ 15 h 94"/>
                <a:gd name="T46" fmla="*/ 107 w 117"/>
                <a:gd name="T47" fmla="*/ 32 h 94"/>
                <a:gd name="T48" fmla="*/ 106 w 117"/>
                <a:gd name="T49" fmla="*/ 32 h 94"/>
                <a:gd name="T50" fmla="*/ 96 w 117"/>
                <a:gd name="T51" fmla="*/ 46 h 94"/>
                <a:gd name="T52" fmla="*/ 106 w 117"/>
                <a:gd name="T53" fmla="*/ 59 h 94"/>
                <a:gd name="T54" fmla="*/ 107 w 117"/>
                <a:gd name="T55" fmla="*/ 59 h 94"/>
                <a:gd name="T56" fmla="*/ 107 w 117"/>
                <a:gd name="T57" fmla="*/ 82 h 94"/>
                <a:gd name="T58" fmla="*/ 62 w 117"/>
                <a:gd name="T59" fmla="*/ 89 h 94"/>
                <a:gd name="T60" fmla="*/ 62 w 117"/>
                <a:gd name="T61" fmla="*/ 13 h 94"/>
                <a:gd name="T62" fmla="*/ 107 w 117"/>
                <a:gd name="T63" fmla="*/ 5 h 94"/>
                <a:gd name="T64" fmla="*/ 107 w 117"/>
                <a:gd name="T65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94">
                  <a:moveTo>
                    <a:pt x="112" y="0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36"/>
                    <a:pt x="0" y="40"/>
                    <a:pt x="0" y="46"/>
                  </a:cubicBezTo>
                  <a:cubicBezTo>
                    <a:pt x="0" y="51"/>
                    <a:pt x="3" y="56"/>
                    <a:pt x="6" y="58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5" y="55"/>
                    <a:pt x="117" y="51"/>
                    <a:pt x="117" y="46"/>
                  </a:cubicBezTo>
                  <a:cubicBezTo>
                    <a:pt x="117" y="41"/>
                    <a:pt x="115" y="37"/>
                    <a:pt x="112" y="34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lose/>
                  <a:moveTo>
                    <a:pt x="57" y="89"/>
                  </a:moveTo>
                  <a:cubicBezTo>
                    <a:pt x="11" y="82"/>
                    <a:pt x="11" y="82"/>
                    <a:pt x="11" y="82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7" y="59"/>
                    <a:pt x="21" y="53"/>
                    <a:pt x="21" y="46"/>
                  </a:cubicBezTo>
                  <a:cubicBezTo>
                    <a:pt x="21" y="39"/>
                    <a:pt x="17" y="33"/>
                    <a:pt x="11" y="3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7" y="13"/>
                    <a:pt x="57" y="13"/>
                    <a:pt x="57" y="13"/>
                  </a:cubicBezTo>
                  <a:lnTo>
                    <a:pt x="57" y="89"/>
                  </a:lnTo>
                  <a:close/>
                  <a:moveTo>
                    <a:pt x="107" y="15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6" y="32"/>
                  </a:cubicBezTo>
                  <a:cubicBezTo>
                    <a:pt x="101" y="32"/>
                    <a:pt x="96" y="38"/>
                    <a:pt x="96" y="46"/>
                  </a:cubicBezTo>
                  <a:cubicBezTo>
                    <a:pt x="96" y="53"/>
                    <a:pt x="101" y="59"/>
                    <a:pt x="106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107" y="5"/>
                    <a:pt x="107" y="5"/>
                    <a:pt x="107" y="5"/>
                  </a:cubicBezTo>
                  <a:lnTo>
                    <a:pt x="107" y="15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36"/>
            <p:cNvSpPr>
              <a:spLocks noEditPoints="1"/>
            </p:cNvSpPr>
            <p:nvPr/>
          </p:nvSpPr>
          <p:spPr bwMode="auto">
            <a:xfrm>
              <a:off x="10963276" y="1282700"/>
              <a:ext cx="311150" cy="190500"/>
            </a:xfrm>
            <a:custGeom>
              <a:avLst/>
              <a:gdLst>
                <a:gd name="T0" fmla="*/ 1 w 83"/>
                <a:gd name="T1" fmla="*/ 48 h 50"/>
                <a:gd name="T2" fmla="*/ 11 w 83"/>
                <a:gd name="T3" fmla="*/ 50 h 50"/>
                <a:gd name="T4" fmla="*/ 9 w 83"/>
                <a:gd name="T5" fmla="*/ 42 h 50"/>
                <a:gd name="T6" fmla="*/ 18 w 83"/>
                <a:gd name="T7" fmla="*/ 43 h 50"/>
                <a:gd name="T8" fmla="*/ 18 w 83"/>
                <a:gd name="T9" fmla="*/ 49 h 50"/>
                <a:gd name="T10" fmla="*/ 42 w 83"/>
                <a:gd name="T11" fmla="*/ 49 h 50"/>
                <a:gd name="T12" fmla="*/ 42 w 83"/>
                <a:gd name="T13" fmla="*/ 45 h 50"/>
                <a:gd name="T14" fmla="*/ 46 w 83"/>
                <a:gd name="T15" fmla="*/ 45 h 50"/>
                <a:gd name="T16" fmla="*/ 46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6 w 83"/>
                <a:gd name="T23" fmla="*/ 42 h 50"/>
                <a:gd name="T24" fmla="*/ 76 w 83"/>
                <a:gd name="T25" fmla="*/ 48 h 50"/>
                <a:gd name="T26" fmla="*/ 83 w 83"/>
                <a:gd name="T27" fmla="*/ 47 h 50"/>
                <a:gd name="T28" fmla="*/ 42 w 83"/>
                <a:gd name="T29" fmla="*/ 0 h 50"/>
                <a:gd name="T30" fmla="*/ 30 w 83"/>
                <a:gd name="T31" fmla="*/ 1 h 50"/>
                <a:gd name="T32" fmla="*/ 26 w 83"/>
                <a:gd name="T33" fmla="*/ 5 h 50"/>
                <a:gd name="T34" fmla="*/ 21 w 83"/>
                <a:gd name="T35" fmla="*/ 6 h 50"/>
                <a:gd name="T36" fmla="*/ 1 w 83"/>
                <a:gd name="T37" fmla="*/ 41 h 50"/>
                <a:gd name="T38" fmla="*/ 1 w 83"/>
                <a:gd name="T39" fmla="*/ 48 h 50"/>
                <a:gd name="T40" fmla="*/ 39 w 83"/>
                <a:gd name="T41" fmla="*/ 46 h 50"/>
                <a:gd name="T42" fmla="*/ 21 w 83"/>
                <a:gd name="T43" fmla="*/ 46 h 50"/>
                <a:gd name="T44" fmla="*/ 21 w 83"/>
                <a:gd name="T45" fmla="*/ 37 h 50"/>
                <a:gd name="T46" fmla="*/ 39 w 83"/>
                <a:gd name="T47" fmla="*/ 37 h 50"/>
                <a:gd name="T48" fmla="*/ 39 w 83"/>
                <a:gd name="T49" fmla="*/ 46 h 50"/>
                <a:gd name="T50" fmla="*/ 66 w 83"/>
                <a:gd name="T51" fmla="*/ 46 h 50"/>
                <a:gd name="T52" fmla="*/ 48 w 83"/>
                <a:gd name="T53" fmla="*/ 46 h 50"/>
                <a:gd name="T54" fmla="*/ 48 w 83"/>
                <a:gd name="T55" fmla="*/ 37 h 50"/>
                <a:gd name="T56" fmla="*/ 66 w 83"/>
                <a:gd name="T57" fmla="*/ 37 h 50"/>
                <a:gd name="T58" fmla="*/ 66 w 83"/>
                <a:gd name="T59" fmla="*/ 46 h 50"/>
                <a:gd name="T60" fmla="*/ 9 w 83"/>
                <a:gd name="T61" fmla="*/ 36 h 50"/>
                <a:gd name="T62" fmla="*/ 30 w 83"/>
                <a:gd name="T63" fmla="*/ 18 h 50"/>
                <a:gd name="T64" fmla="*/ 73 w 83"/>
                <a:gd name="T65" fmla="*/ 29 h 50"/>
                <a:gd name="T66" fmla="*/ 76 w 83"/>
                <a:gd name="T67" fmla="*/ 38 h 50"/>
                <a:gd name="T68" fmla="*/ 69 w 83"/>
                <a:gd name="T69" fmla="*/ 40 h 50"/>
                <a:gd name="T70" fmla="*/ 69 w 83"/>
                <a:gd name="T71" fmla="*/ 34 h 50"/>
                <a:gd name="T72" fmla="*/ 46 w 83"/>
                <a:gd name="T73" fmla="*/ 34 h 50"/>
                <a:gd name="T74" fmla="*/ 46 w 83"/>
                <a:gd name="T75" fmla="*/ 40 h 50"/>
                <a:gd name="T76" fmla="*/ 42 w 83"/>
                <a:gd name="T77" fmla="*/ 40 h 50"/>
                <a:gd name="T78" fmla="*/ 42 w 83"/>
                <a:gd name="T79" fmla="*/ 34 h 50"/>
                <a:gd name="T80" fmla="*/ 18 w 83"/>
                <a:gd name="T81" fmla="*/ 34 h 50"/>
                <a:gd name="T82" fmla="*/ 18 w 83"/>
                <a:gd name="T83" fmla="*/ 39 h 50"/>
                <a:gd name="T84" fmla="*/ 9 w 83"/>
                <a:gd name="T85" fmla="*/ 38 h 50"/>
                <a:gd name="T86" fmla="*/ 9 w 83"/>
                <a:gd name="T8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1" y="48"/>
                  </a:moveTo>
                  <a:cubicBezTo>
                    <a:pt x="11" y="50"/>
                    <a:pt x="11" y="50"/>
                    <a:pt x="11" y="50"/>
                  </a:cubicBezTo>
                  <a:cubicBezTo>
                    <a:pt x="10" y="47"/>
                    <a:pt x="10" y="45"/>
                    <a:pt x="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4"/>
                    <a:pt x="76" y="46"/>
                    <a:pt x="76" y="48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1" y="27"/>
                    <a:pt x="74" y="0"/>
                    <a:pt x="42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8" y="2"/>
                    <a:pt x="28" y="5"/>
                    <a:pt x="26" y="5"/>
                  </a:cubicBezTo>
                  <a:cubicBezTo>
                    <a:pt x="25" y="6"/>
                    <a:pt x="22" y="6"/>
                    <a:pt x="21" y="6"/>
                  </a:cubicBezTo>
                  <a:cubicBezTo>
                    <a:pt x="0" y="16"/>
                    <a:pt x="1" y="41"/>
                    <a:pt x="1" y="41"/>
                  </a:cubicBezTo>
                  <a:lnTo>
                    <a:pt x="1" y="48"/>
                  </a:lnTo>
                  <a:close/>
                  <a:moveTo>
                    <a:pt x="39" y="46"/>
                  </a:moveTo>
                  <a:cubicBezTo>
                    <a:pt x="21" y="46"/>
                    <a:pt x="21" y="46"/>
                    <a:pt x="21" y="4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9" y="37"/>
                    <a:pt x="39" y="37"/>
                    <a:pt x="39" y="37"/>
                  </a:cubicBezTo>
                  <a:lnTo>
                    <a:pt x="39" y="46"/>
                  </a:lnTo>
                  <a:close/>
                  <a:moveTo>
                    <a:pt x="66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66" y="37"/>
                    <a:pt x="66" y="37"/>
                    <a:pt x="66" y="37"/>
                  </a:cubicBezTo>
                  <a:lnTo>
                    <a:pt x="66" y="46"/>
                  </a:lnTo>
                  <a:close/>
                  <a:moveTo>
                    <a:pt x="9" y="36"/>
                  </a:moveTo>
                  <a:cubicBezTo>
                    <a:pt x="19" y="36"/>
                    <a:pt x="29" y="28"/>
                    <a:pt x="30" y="18"/>
                  </a:cubicBezTo>
                  <a:cubicBezTo>
                    <a:pt x="42" y="28"/>
                    <a:pt x="59" y="28"/>
                    <a:pt x="73" y="29"/>
                  </a:cubicBezTo>
                  <a:cubicBezTo>
                    <a:pt x="75" y="30"/>
                    <a:pt x="76" y="34"/>
                    <a:pt x="76" y="3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7"/>
                    <a:pt x="9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895013" y="1468438"/>
              <a:ext cx="434975" cy="355600"/>
            </a:xfrm>
            <a:custGeom>
              <a:avLst/>
              <a:gdLst>
                <a:gd name="T0" fmla="*/ 111 w 116"/>
                <a:gd name="T1" fmla="*/ 34 h 94"/>
                <a:gd name="T2" fmla="*/ 111 w 116"/>
                <a:gd name="T3" fmla="*/ 0 h 94"/>
                <a:gd name="T4" fmla="*/ 59 w 116"/>
                <a:gd name="T5" fmla="*/ 8 h 94"/>
                <a:gd name="T6" fmla="*/ 6 w 116"/>
                <a:gd name="T7" fmla="*/ 0 h 94"/>
                <a:gd name="T8" fmla="*/ 6 w 116"/>
                <a:gd name="T9" fmla="*/ 33 h 94"/>
                <a:gd name="T10" fmla="*/ 0 w 116"/>
                <a:gd name="T11" fmla="*/ 46 h 94"/>
                <a:gd name="T12" fmla="*/ 6 w 116"/>
                <a:gd name="T13" fmla="*/ 58 h 94"/>
                <a:gd name="T14" fmla="*/ 6 w 116"/>
                <a:gd name="T15" fmla="*/ 86 h 94"/>
                <a:gd name="T16" fmla="*/ 59 w 116"/>
                <a:gd name="T17" fmla="*/ 94 h 94"/>
                <a:gd name="T18" fmla="*/ 111 w 116"/>
                <a:gd name="T19" fmla="*/ 86 h 94"/>
                <a:gd name="T20" fmla="*/ 111 w 116"/>
                <a:gd name="T21" fmla="*/ 57 h 94"/>
                <a:gd name="T22" fmla="*/ 116 w 116"/>
                <a:gd name="T23" fmla="*/ 46 h 94"/>
                <a:gd name="T24" fmla="*/ 111 w 116"/>
                <a:gd name="T25" fmla="*/ 34 h 94"/>
                <a:gd name="T26" fmla="*/ 56 w 116"/>
                <a:gd name="T27" fmla="*/ 89 h 94"/>
                <a:gd name="T28" fmla="*/ 11 w 116"/>
                <a:gd name="T29" fmla="*/ 82 h 94"/>
                <a:gd name="T30" fmla="*/ 11 w 116"/>
                <a:gd name="T31" fmla="*/ 59 h 94"/>
                <a:gd name="T32" fmla="*/ 20 w 116"/>
                <a:gd name="T33" fmla="*/ 46 h 94"/>
                <a:gd name="T34" fmla="*/ 11 w 116"/>
                <a:gd name="T35" fmla="*/ 32 h 94"/>
                <a:gd name="T36" fmla="*/ 11 w 116"/>
                <a:gd name="T37" fmla="*/ 5 h 94"/>
                <a:gd name="T38" fmla="*/ 56 w 116"/>
                <a:gd name="T39" fmla="*/ 13 h 94"/>
                <a:gd name="T40" fmla="*/ 56 w 116"/>
                <a:gd name="T41" fmla="*/ 89 h 94"/>
                <a:gd name="T42" fmla="*/ 107 w 116"/>
                <a:gd name="T43" fmla="*/ 15 h 94"/>
                <a:gd name="T44" fmla="*/ 107 w 116"/>
                <a:gd name="T45" fmla="*/ 32 h 94"/>
                <a:gd name="T46" fmla="*/ 106 w 116"/>
                <a:gd name="T47" fmla="*/ 32 h 94"/>
                <a:gd name="T48" fmla="*/ 95 w 116"/>
                <a:gd name="T49" fmla="*/ 46 h 94"/>
                <a:gd name="T50" fmla="*/ 106 w 116"/>
                <a:gd name="T51" fmla="*/ 59 h 94"/>
                <a:gd name="T52" fmla="*/ 107 w 116"/>
                <a:gd name="T53" fmla="*/ 59 h 94"/>
                <a:gd name="T54" fmla="*/ 107 w 116"/>
                <a:gd name="T55" fmla="*/ 82 h 94"/>
                <a:gd name="T56" fmla="*/ 61 w 116"/>
                <a:gd name="T57" fmla="*/ 89 h 94"/>
                <a:gd name="T58" fmla="*/ 61 w 116"/>
                <a:gd name="T59" fmla="*/ 13 h 94"/>
                <a:gd name="T60" fmla="*/ 107 w 116"/>
                <a:gd name="T61" fmla="*/ 5 h 94"/>
                <a:gd name="T62" fmla="*/ 107 w 116"/>
                <a:gd name="T63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94">
                  <a:moveTo>
                    <a:pt x="111" y="34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" y="36"/>
                    <a:pt x="0" y="40"/>
                    <a:pt x="0" y="46"/>
                  </a:cubicBezTo>
                  <a:cubicBezTo>
                    <a:pt x="0" y="51"/>
                    <a:pt x="2" y="56"/>
                    <a:pt x="6" y="58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4" y="55"/>
                    <a:pt x="116" y="51"/>
                    <a:pt x="116" y="46"/>
                  </a:cubicBezTo>
                  <a:cubicBezTo>
                    <a:pt x="116" y="41"/>
                    <a:pt x="114" y="37"/>
                    <a:pt x="111" y="34"/>
                  </a:cubicBezTo>
                  <a:close/>
                  <a:moveTo>
                    <a:pt x="56" y="89"/>
                  </a:moveTo>
                  <a:cubicBezTo>
                    <a:pt x="11" y="82"/>
                    <a:pt x="11" y="82"/>
                    <a:pt x="11" y="82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6" y="59"/>
                    <a:pt x="20" y="53"/>
                    <a:pt x="20" y="46"/>
                  </a:cubicBezTo>
                  <a:cubicBezTo>
                    <a:pt x="20" y="39"/>
                    <a:pt x="16" y="33"/>
                    <a:pt x="11" y="3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6" y="13"/>
                    <a:pt x="56" y="13"/>
                    <a:pt x="56" y="13"/>
                  </a:cubicBezTo>
                  <a:lnTo>
                    <a:pt x="56" y="89"/>
                  </a:lnTo>
                  <a:close/>
                  <a:moveTo>
                    <a:pt x="107" y="15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0" y="32"/>
                    <a:pt x="95" y="38"/>
                    <a:pt x="95" y="46"/>
                  </a:cubicBezTo>
                  <a:cubicBezTo>
                    <a:pt x="95" y="53"/>
                    <a:pt x="100" y="59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1" y="89"/>
                    <a:pt x="61" y="89"/>
                    <a:pt x="61" y="89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107" y="5"/>
                    <a:pt x="107" y="5"/>
                    <a:pt x="107" y="5"/>
                  </a:cubicBezTo>
                  <a:lnTo>
                    <a:pt x="107" y="15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38"/>
            <p:cNvSpPr/>
            <p:nvPr/>
          </p:nvSpPr>
          <p:spPr bwMode="auto">
            <a:xfrm>
              <a:off x="10402888" y="1071563"/>
              <a:ext cx="466725" cy="393700"/>
            </a:xfrm>
            <a:custGeom>
              <a:avLst/>
              <a:gdLst>
                <a:gd name="T0" fmla="*/ 156 w 294"/>
                <a:gd name="T1" fmla="*/ 0 h 248"/>
                <a:gd name="T2" fmla="*/ 137 w 294"/>
                <a:gd name="T3" fmla="*/ 0 h 248"/>
                <a:gd name="T4" fmla="*/ 137 w 294"/>
                <a:gd name="T5" fmla="*/ 150 h 248"/>
                <a:gd name="T6" fmla="*/ 0 w 294"/>
                <a:gd name="T7" fmla="*/ 231 h 248"/>
                <a:gd name="T8" fmla="*/ 10 w 294"/>
                <a:gd name="T9" fmla="*/ 248 h 248"/>
                <a:gd name="T10" fmla="*/ 147 w 294"/>
                <a:gd name="T11" fmla="*/ 167 h 248"/>
                <a:gd name="T12" fmla="*/ 284 w 294"/>
                <a:gd name="T13" fmla="*/ 248 h 248"/>
                <a:gd name="T14" fmla="*/ 294 w 294"/>
                <a:gd name="T15" fmla="*/ 231 h 248"/>
                <a:gd name="T16" fmla="*/ 156 w 294"/>
                <a:gd name="T17" fmla="*/ 150 h 248"/>
                <a:gd name="T18" fmla="*/ 156 w 294"/>
                <a:gd name="T1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48">
                  <a:moveTo>
                    <a:pt x="156" y="0"/>
                  </a:moveTo>
                  <a:lnTo>
                    <a:pt x="137" y="0"/>
                  </a:lnTo>
                  <a:lnTo>
                    <a:pt x="137" y="150"/>
                  </a:lnTo>
                  <a:lnTo>
                    <a:pt x="0" y="231"/>
                  </a:lnTo>
                  <a:lnTo>
                    <a:pt x="10" y="248"/>
                  </a:lnTo>
                  <a:lnTo>
                    <a:pt x="147" y="167"/>
                  </a:lnTo>
                  <a:lnTo>
                    <a:pt x="284" y="248"/>
                  </a:lnTo>
                  <a:lnTo>
                    <a:pt x="294" y="231"/>
                  </a:lnTo>
                  <a:lnTo>
                    <a:pt x="156" y="15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5"/>
          <p:cNvSpPr/>
          <p:nvPr/>
        </p:nvSpPr>
        <p:spPr>
          <a:xfrm>
            <a:off x="1285875" y="1285875"/>
            <a:ext cx="7354888" cy="37544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可爱的人民教师，大家辛苦啦！在研修、工作两不误的情况下，请一定要注意下面的事情哦！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合理安排作息时间，保持愉快的心情。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劳逸结合，工作间隙注意适当休息，每工作一小时后休息</a:t>
            </a: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分钟左右。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电脑室内光线要适宜，保持正确的操作姿势。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注意补充营养，多吃胡萝卜，白菜、豆芽、豆腐、红枣、橘子以及牛奶、</a:t>
            </a:r>
            <a:endParaRPr lang="en-US" altLang="zh-CN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鸡蛋、瘦肉等食物。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注意保持皮肤清洁，尤其是脸部和手的皮肤裸露处多清洁。</a:t>
            </a:r>
            <a:endParaRPr lang="zh-CN" altLang="en-US" sz="14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可多喝绿茶、菊花茶，对眼睛疲劳、视力模糊有很好的疗效。</a:t>
            </a:r>
            <a:endParaRPr lang="zh-CN" altLang="en-US" sz="12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1" name="Rectangle 8"/>
          <p:cNvSpPr/>
          <p:nvPr/>
        </p:nvSpPr>
        <p:spPr>
          <a:xfrm>
            <a:off x="857250" y="642938"/>
            <a:ext cx="17859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 110"/>
          <p:cNvGrpSpPr/>
          <p:nvPr/>
        </p:nvGrpSpPr>
        <p:grpSpPr>
          <a:xfrm>
            <a:off x="7500958" y="3143254"/>
            <a:ext cx="1286416" cy="1829487"/>
            <a:chOff x="1116013" y="2541588"/>
            <a:chExt cx="1622425" cy="146049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42"/>
            <p:cNvSpPr/>
            <p:nvPr/>
          </p:nvSpPr>
          <p:spPr bwMode="auto">
            <a:xfrm>
              <a:off x="1116013" y="3187700"/>
              <a:ext cx="1622425" cy="814387"/>
            </a:xfrm>
            <a:custGeom>
              <a:avLst/>
              <a:gdLst>
                <a:gd name="T0" fmla="*/ 1022 w 1022"/>
                <a:gd name="T1" fmla="*/ 0 h 513"/>
                <a:gd name="T2" fmla="*/ 951 w 1022"/>
                <a:gd name="T3" fmla="*/ 0 h 513"/>
                <a:gd name="T4" fmla="*/ 887 w 1022"/>
                <a:gd name="T5" fmla="*/ 0 h 513"/>
                <a:gd name="T6" fmla="*/ 123 w 1022"/>
                <a:gd name="T7" fmla="*/ 0 h 513"/>
                <a:gd name="T8" fmla="*/ 59 w 1022"/>
                <a:gd name="T9" fmla="*/ 0 h 513"/>
                <a:gd name="T10" fmla="*/ 0 w 1022"/>
                <a:gd name="T11" fmla="*/ 0 h 513"/>
                <a:gd name="T12" fmla="*/ 0 w 1022"/>
                <a:gd name="T13" fmla="*/ 61 h 513"/>
                <a:gd name="T14" fmla="*/ 59 w 1022"/>
                <a:gd name="T15" fmla="*/ 61 h 513"/>
                <a:gd name="T16" fmla="*/ 59 w 1022"/>
                <a:gd name="T17" fmla="*/ 513 h 513"/>
                <a:gd name="T18" fmla="*/ 123 w 1022"/>
                <a:gd name="T19" fmla="*/ 513 h 513"/>
                <a:gd name="T20" fmla="*/ 123 w 1022"/>
                <a:gd name="T21" fmla="*/ 61 h 513"/>
                <a:gd name="T22" fmla="*/ 887 w 1022"/>
                <a:gd name="T23" fmla="*/ 61 h 513"/>
                <a:gd name="T24" fmla="*/ 887 w 1022"/>
                <a:gd name="T25" fmla="*/ 513 h 513"/>
                <a:gd name="T26" fmla="*/ 951 w 1022"/>
                <a:gd name="T27" fmla="*/ 513 h 513"/>
                <a:gd name="T28" fmla="*/ 951 w 1022"/>
                <a:gd name="T29" fmla="*/ 61 h 513"/>
                <a:gd name="T30" fmla="*/ 1022 w 1022"/>
                <a:gd name="T31" fmla="*/ 61 h 513"/>
                <a:gd name="T32" fmla="*/ 1022 w 1022"/>
                <a:gd name="T3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2" h="513">
                  <a:moveTo>
                    <a:pt x="1022" y="0"/>
                  </a:moveTo>
                  <a:lnTo>
                    <a:pt x="951" y="0"/>
                  </a:lnTo>
                  <a:lnTo>
                    <a:pt x="887" y="0"/>
                  </a:lnTo>
                  <a:lnTo>
                    <a:pt x="123" y="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9" y="61"/>
                  </a:lnTo>
                  <a:lnTo>
                    <a:pt x="59" y="513"/>
                  </a:lnTo>
                  <a:lnTo>
                    <a:pt x="123" y="513"/>
                  </a:lnTo>
                  <a:lnTo>
                    <a:pt x="123" y="61"/>
                  </a:lnTo>
                  <a:lnTo>
                    <a:pt x="887" y="61"/>
                  </a:lnTo>
                  <a:lnTo>
                    <a:pt x="887" y="513"/>
                  </a:lnTo>
                  <a:lnTo>
                    <a:pt x="951" y="513"/>
                  </a:lnTo>
                  <a:lnTo>
                    <a:pt x="951" y="61"/>
                  </a:lnTo>
                  <a:lnTo>
                    <a:pt x="1022" y="61"/>
                  </a:lnTo>
                  <a:lnTo>
                    <a:pt x="102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43"/>
            <p:cNvSpPr>
              <a:spLocks noEditPoints="1"/>
            </p:cNvSpPr>
            <p:nvPr/>
          </p:nvSpPr>
          <p:spPr bwMode="auto">
            <a:xfrm>
              <a:off x="2378075" y="2541588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35 w 222"/>
                <a:gd name="T11" fmla="*/ 59 h 69"/>
                <a:gd name="T12" fmla="*/ 9 w 222"/>
                <a:gd name="T13" fmla="*/ 59 h 69"/>
                <a:gd name="T14" fmla="*/ 9 w 222"/>
                <a:gd name="T15" fmla="*/ 9 h 69"/>
                <a:gd name="T16" fmla="*/ 35 w 222"/>
                <a:gd name="T17" fmla="*/ 9 h 69"/>
                <a:gd name="T18" fmla="*/ 35 w 222"/>
                <a:gd name="T19" fmla="*/ 59 h 69"/>
                <a:gd name="T20" fmla="*/ 56 w 222"/>
                <a:gd name="T21" fmla="*/ 55 h 69"/>
                <a:gd name="T22" fmla="*/ 47 w 222"/>
                <a:gd name="T23" fmla="*/ 55 h 69"/>
                <a:gd name="T24" fmla="*/ 47 w 222"/>
                <a:gd name="T25" fmla="*/ 19 h 69"/>
                <a:gd name="T26" fmla="*/ 56 w 222"/>
                <a:gd name="T27" fmla="*/ 19 h 69"/>
                <a:gd name="T28" fmla="*/ 56 w 222"/>
                <a:gd name="T29" fmla="*/ 55 h 69"/>
                <a:gd name="T30" fmla="*/ 73 w 222"/>
                <a:gd name="T31" fmla="*/ 55 h 69"/>
                <a:gd name="T32" fmla="*/ 64 w 222"/>
                <a:gd name="T33" fmla="*/ 55 h 69"/>
                <a:gd name="T34" fmla="*/ 64 w 222"/>
                <a:gd name="T35" fmla="*/ 19 h 69"/>
                <a:gd name="T36" fmla="*/ 73 w 222"/>
                <a:gd name="T37" fmla="*/ 19 h 69"/>
                <a:gd name="T38" fmla="*/ 73 w 222"/>
                <a:gd name="T39" fmla="*/ 55 h 69"/>
                <a:gd name="T40" fmla="*/ 215 w 222"/>
                <a:gd name="T41" fmla="*/ 59 h 69"/>
                <a:gd name="T42" fmla="*/ 90 w 222"/>
                <a:gd name="T43" fmla="*/ 59 h 69"/>
                <a:gd name="T44" fmla="*/ 90 w 222"/>
                <a:gd name="T45" fmla="*/ 9 h 69"/>
                <a:gd name="T46" fmla="*/ 215 w 222"/>
                <a:gd name="T47" fmla="*/ 9 h 69"/>
                <a:gd name="T48" fmla="*/ 215 w 222"/>
                <a:gd name="T49" fmla="*/ 5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35" y="59"/>
                  </a:moveTo>
                  <a:lnTo>
                    <a:pt x="9" y="59"/>
                  </a:lnTo>
                  <a:lnTo>
                    <a:pt x="9" y="9"/>
                  </a:lnTo>
                  <a:lnTo>
                    <a:pt x="35" y="9"/>
                  </a:lnTo>
                  <a:lnTo>
                    <a:pt x="35" y="59"/>
                  </a:lnTo>
                  <a:close/>
                  <a:moveTo>
                    <a:pt x="56" y="55"/>
                  </a:moveTo>
                  <a:lnTo>
                    <a:pt x="47" y="55"/>
                  </a:lnTo>
                  <a:lnTo>
                    <a:pt x="47" y="19"/>
                  </a:lnTo>
                  <a:lnTo>
                    <a:pt x="56" y="19"/>
                  </a:lnTo>
                  <a:lnTo>
                    <a:pt x="56" y="55"/>
                  </a:lnTo>
                  <a:close/>
                  <a:moveTo>
                    <a:pt x="73" y="55"/>
                  </a:moveTo>
                  <a:lnTo>
                    <a:pt x="64" y="55"/>
                  </a:lnTo>
                  <a:lnTo>
                    <a:pt x="64" y="19"/>
                  </a:lnTo>
                  <a:lnTo>
                    <a:pt x="73" y="19"/>
                  </a:lnTo>
                  <a:lnTo>
                    <a:pt x="73" y="55"/>
                  </a:lnTo>
                  <a:close/>
                  <a:moveTo>
                    <a:pt x="215" y="59"/>
                  </a:moveTo>
                  <a:lnTo>
                    <a:pt x="90" y="59"/>
                  </a:lnTo>
                  <a:lnTo>
                    <a:pt x="90" y="9"/>
                  </a:lnTo>
                  <a:lnTo>
                    <a:pt x="215" y="9"/>
                  </a:lnTo>
                  <a:lnTo>
                    <a:pt x="215" y="59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44"/>
            <p:cNvSpPr>
              <a:spLocks noEditPoints="1"/>
            </p:cNvSpPr>
            <p:nvPr/>
          </p:nvSpPr>
          <p:spPr bwMode="auto">
            <a:xfrm>
              <a:off x="2378075" y="2676525"/>
              <a:ext cx="352425" cy="106362"/>
            </a:xfrm>
            <a:custGeom>
              <a:avLst/>
              <a:gdLst>
                <a:gd name="T0" fmla="*/ 222 w 222"/>
                <a:gd name="T1" fmla="*/ 0 h 67"/>
                <a:gd name="T2" fmla="*/ 191 w 222"/>
                <a:gd name="T3" fmla="*/ 0 h 67"/>
                <a:gd name="T4" fmla="*/ 165 w 222"/>
                <a:gd name="T5" fmla="*/ 0 h 67"/>
                <a:gd name="T6" fmla="*/ 0 w 222"/>
                <a:gd name="T7" fmla="*/ 0 h 67"/>
                <a:gd name="T8" fmla="*/ 0 w 222"/>
                <a:gd name="T9" fmla="*/ 67 h 67"/>
                <a:gd name="T10" fmla="*/ 222 w 222"/>
                <a:gd name="T11" fmla="*/ 67 h 67"/>
                <a:gd name="T12" fmla="*/ 222 w 222"/>
                <a:gd name="T13" fmla="*/ 0 h 67"/>
                <a:gd name="T14" fmla="*/ 222 w 222"/>
                <a:gd name="T15" fmla="*/ 0 h 67"/>
                <a:gd name="T16" fmla="*/ 35 w 222"/>
                <a:gd name="T17" fmla="*/ 60 h 67"/>
                <a:gd name="T18" fmla="*/ 9 w 222"/>
                <a:gd name="T19" fmla="*/ 60 h 67"/>
                <a:gd name="T20" fmla="*/ 9 w 222"/>
                <a:gd name="T21" fmla="*/ 10 h 67"/>
                <a:gd name="T22" fmla="*/ 35 w 222"/>
                <a:gd name="T23" fmla="*/ 10 h 67"/>
                <a:gd name="T24" fmla="*/ 35 w 222"/>
                <a:gd name="T25" fmla="*/ 60 h 67"/>
                <a:gd name="T26" fmla="*/ 64 w 222"/>
                <a:gd name="T27" fmla="*/ 50 h 67"/>
                <a:gd name="T28" fmla="*/ 54 w 222"/>
                <a:gd name="T29" fmla="*/ 50 h 67"/>
                <a:gd name="T30" fmla="*/ 54 w 222"/>
                <a:gd name="T31" fmla="*/ 17 h 67"/>
                <a:gd name="T32" fmla="*/ 64 w 222"/>
                <a:gd name="T33" fmla="*/ 17 h 67"/>
                <a:gd name="T34" fmla="*/ 64 w 222"/>
                <a:gd name="T35" fmla="*/ 50 h 67"/>
                <a:gd name="T36" fmla="*/ 80 w 222"/>
                <a:gd name="T37" fmla="*/ 50 h 67"/>
                <a:gd name="T38" fmla="*/ 71 w 222"/>
                <a:gd name="T39" fmla="*/ 50 h 67"/>
                <a:gd name="T40" fmla="*/ 71 w 222"/>
                <a:gd name="T41" fmla="*/ 17 h 67"/>
                <a:gd name="T42" fmla="*/ 80 w 222"/>
                <a:gd name="T43" fmla="*/ 17 h 67"/>
                <a:gd name="T44" fmla="*/ 80 w 222"/>
                <a:gd name="T45" fmla="*/ 50 h 67"/>
                <a:gd name="T46" fmla="*/ 165 w 222"/>
                <a:gd name="T47" fmla="*/ 60 h 67"/>
                <a:gd name="T48" fmla="*/ 99 w 222"/>
                <a:gd name="T49" fmla="*/ 60 h 67"/>
                <a:gd name="T50" fmla="*/ 99 w 222"/>
                <a:gd name="T51" fmla="*/ 10 h 67"/>
                <a:gd name="T52" fmla="*/ 165 w 222"/>
                <a:gd name="T53" fmla="*/ 10 h 67"/>
                <a:gd name="T54" fmla="*/ 165 w 222"/>
                <a:gd name="T55" fmla="*/ 60 h 67"/>
                <a:gd name="T56" fmla="*/ 182 w 222"/>
                <a:gd name="T57" fmla="*/ 50 h 67"/>
                <a:gd name="T58" fmla="*/ 172 w 222"/>
                <a:gd name="T59" fmla="*/ 50 h 67"/>
                <a:gd name="T60" fmla="*/ 172 w 222"/>
                <a:gd name="T61" fmla="*/ 17 h 67"/>
                <a:gd name="T62" fmla="*/ 182 w 222"/>
                <a:gd name="T63" fmla="*/ 17 h 67"/>
                <a:gd name="T64" fmla="*/ 182 w 222"/>
                <a:gd name="T65" fmla="*/ 50 h 67"/>
                <a:gd name="T66" fmla="*/ 215 w 222"/>
                <a:gd name="T67" fmla="*/ 60 h 67"/>
                <a:gd name="T68" fmla="*/ 191 w 222"/>
                <a:gd name="T69" fmla="*/ 60 h 67"/>
                <a:gd name="T70" fmla="*/ 191 w 222"/>
                <a:gd name="T71" fmla="*/ 10 h 67"/>
                <a:gd name="T72" fmla="*/ 215 w 222"/>
                <a:gd name="T73" fmla="*/ 10 h 67"/>
                <a:gd name="T74" fmla="*/ 215 w 222"/>
                <a:gd name="T75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2" h="67">
                  <a:moveTo>
                    <a:pt x="222" y="0"/>
                  </a:moveTo>
                  <a:lnTo>
                    <a:pt x="191" y="0"/>
                  </a:lnTo>
                  <a:lnTo>
                    <a:pt x="165" y="0"/>
                  </a:lnTo>
                  <a:lnTo>
                    <a:pt x="0" y="0"/>
                  </a:lnTo>
                  <a:lnTo>
                    <a:pt x="0" y="67"/>
                  </a:lnTo>
                  <a:lnTo>
                    <a:pt x="222" y="67"/>
                  </a:lnTo>
                  <a:lnTo>
                    <a:pt x="222" y="0"/>
                  </a:lnTo>
                  <a:lnTo>
                    <a:pt x="222" y="0"/>
                  </a:lnTo>
                  <a:close/>
                  <a:moveTo>
                    <a:pt x="3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35" y="10"/>
                  </a:lnTo>
                  <a:lnTo>
                    <a:pt x="35" y="60"/>
                  </a:lnTo>
                  <a:close/>
                  <a:moveTo>
                    <a:pt x="64" y="50"/>
                  </a:moveTo>
                  <a:lnTo>
                    <a:pt x="54" y="50"/>
                  </a:lnTo>
                  <a:lnTo>
                    <a:pt x="54" y="17"/>
                  </a:lnTo>
                  <a:lnTo>
                    <a:pt x="64" y="17"/>
                  </a:lnTo>
                  <a:lnTo>
                    <a:pt x="64" y="50"/>
                  </a:lnTo>
                  <a:close/>
                  <a:moveTo>
                    <a:pt x="80" y="50"/>
                  </a:moveTo>
                  <a:lnTo>
                    <a:pt x="71" y="50"/>
                  </a:lnTo>
                  <a:lnTo>
                    <a:pt x="71" y="17"/>
                  </a:lnTo>
                  <a:lnTo>
                    <a:pt x="80" y="17"/>
                  </a:lnTo>
                  <a:lnTo>
                    <a:pt x="80" y="50"/>
                  </a:lnTo>
                  <a:close/>
                  <a:moveTo>
                    <a:pt x="165" y="60"/>
                  </a:moveTo>
                  <a:lnTo>
                    <a:pt x="99" y="60"/>
                  </a:lnTo>
                  <a:lnTo>
                    <a:pt x="99" y="10"/>
                  </a:lnTo>
                  <a:lnTo>
                    <a:pt x="165" y="10"/>
                  </a:lnTo>
                  <a:lnTo>
                    <a:pt x="165" y="60"/>
                  </a:lnTo>
                  <a:close/>
                  <a:moveTo>
                    <a:pt x="182" y="50"/>
                  </a:moveTo>
                  <a:lnTo>
                    <a:pt x="172" y="50"/>
                  </a:lnTo>
                  <a:lnTo>
                    <a:pt x="172" y="17"/>
                  </a:lnTo>
                  <a:lnTo>
                    <a:pt x="182" y="17"/>
                  </a:lnTo>
                  <a:lnTo>
                    <a:pt x="182" y="50"/>
                  </a:lnTo>
                  <a:close/>
                  <a:moveTo>
                    <a:pt x="215" y="60"/>
                  </a:moveTo>
                  <a:lnTo>
                    <a:pt x="191" y="60"/>
                  </a:lnTo>
                  <a:lnTo>
                    <a:pt x="191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45"/>
            <p:cNvSpPr>
              <a:spLocks noEditPoints="1"/>
            </p:cNvSpPr>
            <p:nvPr/>
          </p:nvSpPr>
          <p:spPr bwMode="auto">
            <a:xfrm>
              <a:off x="2378075" y="2933700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215 w 222"/>
                <a:gd name="T11" fmla="*/ 60 h 69"/>
                <a:gd name="T12" fmla="*/ 9 w 222"/>
                <a:gd name="T13" fmla="*/ 60 h 69"/>
                <a:gd name="T14" fmla="*/ 9 w 222"/>
                <a:gd name="T15" fmla="*/ 10 h 69"/>
                <a:gd name="T16" fmla="*/ 215 w 222"/>
                <a:gd name="T17" fmla="*/ 10 h 69"/>
                <a:gd name="T18" fmla="*/ 215 w 222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Rectangle 46"/>
            <p:cNvSpPr>
              <a:spLocks noChangeArrowheads="1"/>
            </p:cNvSpPr>
            <p:nvPr/>
          </p:nvSpPr>
          <p:spPr bwMode="auto">
            <a:xfrm>
              <a:off x="2509838" y="2990850"/>
              <a:ext cx="179387" cy="14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Rectangle 47"/>
            <p:cNvSpPr>
              <a:spLocks noChangeArrowheads="1"/>
            </p:cNvSpPr>
            <p:nvPr/>
          </p:nvSpPr>
          <p:spPr bwMode="auto">
            <a:xfrm>
              <a:off x="2509838" y="2968625"/>
              <a:ext cx="179387" cy="14287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48"/>
            <p:cNvSpPr>
              <a:spLocks noEditPoints="1"/>
            </p:cNvSpPr>
            <p:nvPr/>
          </p:nvSpPr>
          <p:spPr bwMode="auto">
            <a:xfrm>
              <a:off x="2378075" y="2805113"/>
              <a:ext cx="352425" cy="106362"/>
            </a:xfrm>
            <a:custGeom>
              <a:avLst/>
              <a:gdLst>
                <a:gd name="T0" fmla="*/ 222 w 222"/>
                <a:gd name="T1" fmla="*/ 0 h 67"/>
                <a:gd name="T2" fmla="*/ 0 w 222"/>
                <a:gd name="T3" fmla="*/ 0 h 67"/>
                <a:gd name="T4" fmla="*/ 0 w 222"/>
                <a:gd name="T5" fmla="*/ 67 h 67"/>
                <a:gd name="T6" fmla="*/ 222 w 222"/>
                <a:gd name="T7" fmla="*/ 67 h 67"/>
                <a:gd name="T8" fmla="*/ 222 w 222"/>
                <a:gd name="T9" fmla="*/ 0 h 67"/>
                <a:gd name="T10" fmla="*/ 215 w 222"/>
                <a:gd name="T11" fmla="*/ 60 h 67"/>
                <a:gd name="T12" fmla="*/ 9 w 222"/>
                <a:gd name="T13" fmla="*/ 60 h 67"/>
                <a:gd name="T14" fmla="*/ 9 w 222"/>
                <a:gd name="T15" fmla="*/ 10 h 67"/>
                <a:gd name="T16" fmla="*/ 215 w 222"/>
                <a:gd name="T17" fmla="*/ 10 h 67"/>
                <a:gd name="T18" fmla="*/ 215 w 222"/>
                <a:gd name="T19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7">
                  <a:moveTo>
                    <a:pt x="222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222" y="67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Rectangle 49"/>
            <p:cNvSpPr>
              <a:spLocks noChangeArrowheads="1"/>
            </p:cNvSpPr>
            <p:nvPr/>
          </p:nvSpPr>
          <p:spPr bwMode="auto">
            <a:xfrm>
              <a:off x="2463800" y="2832100"/>
              <a:ext cx="15875" cy="571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Rectangle 50"/>
            <p:cNvSpPr>
              <a:spLocks noChangeArrowheads="1"/>
            </p:cNvSpPr>
            <p:nvPr/>
          </p:nvSpPr>
          <p:spPr bwMode="auto">
            <a:xfrm>
              <a:off x="2438400" y="2832100"/>
              <a:ext cx="14287" cy="571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51"/>
            <p:cNvSpPr>
              <a:spLocks noEditPoints="1"/>
            </p:cNvSpPr>
            <p:nvPr/>
          </p:nvSpPr>
          <p:spPr bwMode="auto">
            <a:xfrm>
              <a:off x="2378075" y="3062288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215 w 222"/>
                <a:gd name="T11" fmla="*/ 60 h 69"/>
                <a:gd name="T12" fmla="*/ 9 w 222"/>
                <a:gd name="T13" fmla="*/ 60 h 69"/>
                <a:gd name="T14" fmla="*/ 9 w 222"/>
                <a:gd name="T15" fmla="*/ 10 h 69"/>
                <a:gd name="T16" fmla="*/ 215 w 222"/>
                <a:gd name="T17" fmla="*/ 10 h 69"/>
                <a:gd name="T18" fmla="*/ 215 w 222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Rectangle 52"/>
            <p:cNvSpPr>
              <a:spLocks noChangeArrowheads="1"/>
            </p:cNvSpPr>
            <p:nvPr/>
          </p:nvSpPr>
          <p:spPr bwMode="auto">
            <a:xfrm>
              <a:off x="2463800" y="3089275"/>
              <a:ext cx="15875" cy="555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Rectangle 53"/>
            <p:cNvSpPr>
              <a:spLocks noChangeArrowheads="1"/>
            </p:cNvSpPr>
            <p:nvPr/>
          </p:nvSpPr>
          <p:spPr bwMode="auto">
            <a:xfrm>
              <a:off x="2438400" y="3089275"/>
              <a:ext cx="14287" cy="555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54"/>
            <p:cNvSpPr>
              <a:spLocks noEditPoints="1"/>
            </p:cNvSpPr>
            <p:nvPr/>
          </p:nvSpPr>
          <p:spPr bwMode="auto">
            <a:xfrm>
              <a:off x="2238375" y="2813050"/>
              <a:ext cx="109537" cy="358775"/>
            </a:xfrm>
            <a:custGeom>
              <a:avLst/>
              <a:gdLst>
                <a:gd name="T0" fmla="*/ 69 w 69"/>
                <a:gd name="T1" fmla="*/ 0 h 226"/>
                <a:gd name="T2" fmla="*/ 0 w 69"/>
                <a:gd name="T3" fmla="*/ 0 h 226"/>
                <a:gd name="T4" fmla="*/ 0 w 69"/>
                <a:gd name="T5" fmla="*/ 33 h 226"/>
                <a:gd name="T6" fmla="*/ 0 w 69"/>
                <a:gd name="T7" fmla="*/ 60 h 226"/>
                <a:gd name="T8" fmla="*/ 0 w 69"/>
                <a:gd name="T9" fmla="*/ 226 h 226"/>
                <a:gd name="T10" fmla="*/ 69 w 69"/>
                <a:gd name="T11" fmla="*/ 226 h 226"/>
                <a:gd name="T12" fmla="*/ 69 w 69"/>
                <a:gd name="T13" fmla="*/ 0 h 226"/>
                <a:gd name="T14" fmla="*/ 59 w 69"/>
                <a:gd name="T15" fmla="*/ 217 h 226"/>
                <a:gd name="T16" fmla="*/ 10 w 69"/>
                <a:gd name="T17" fmla="*/ 217 h 226"/>
                <a:gd name="T18" fmla="*/ 10 w 69"/>
                <a:gd name="T19" fmla="*/ 190 h 226"/>
                <a:gd name="T20" fmla="*/ 59 w 69"/>
                <a:gd name="T21" fmla="*/ 190 h 226"/>
                <a:gd name="T22" fmla="*/ 59 w 69"/>
                <a:gd name="T23" fmla="*/ 217 h 226"/>
                <a:gd name="T24" fmla="*/ 52 w 69"/>
                <a:gd name="T25" fmla="*/ 162 h 226"/>
                <a:gd name="T26" fmla="*/ 52 w 69"/>
                <a:gd name="T27" fmla="*/ 171 h 226"/>
                <a:gd name="T28" fmla="*/ 17 w 69"/>
                <a:gd name="T29" fmla="*/ 171 h 226"/>
                <a:gd name="T30" fmla="*/ 17 w 69"/>
                <a:gd name="T31" fmla="*/ 162 h 226"/>
                <a:gd name="T32" fmla="*/ 52 w 69"/>
                <a:gd name="T33" fmla="*/ 162 h 226"/>
                <a:gd name="T34" fmla="*/ 17 w 69"/>
                <a:gd name="T35" fmla="*/ 155 h 226"/>
                <a:gd name="T36" fmla="*/ 17 w 69"/>
                <a:gd name="T37" fmla="*/ 145 h 226"/>
                <a:gd name="T38" fmla="*/ 52 w 69"/>
                <a:gd name="T39" fmla="*/ 145 h 226"/>
                <a:gd name="T40" fmla="*/ 52 w 69"/>
                <a:gd name="T41" fmla="*/ 155 h 226"/>
                <a:gd name="T42" fmla="*/ 17 w 69"/>
                <a:gd name="T43" fmla="*/ 155 h 226"/>
                <a:gd name="T44" fmla="*/ 59 w 69"/>
                <a:gd name="T45" fmla="*/ 126 h 226"/>
                <a:gd name="T46" fmla="*/ 10 w 69"/>
                <a:gd name="T47" fmla="*/ 126 h 226"/>
                <a:gd name="T48" fmla="*/ 10 w 69"/>
                <a:gd name="T49" fmla="*/ 60 h 226"/>
                <a:gd name="T50" fmla="*/ 59 w 69"/>
                <a:gd name="T51" fmla="*/ 60 h 226"/>
                <a:gd name="T52" fmla="*/ 59 w 69"/>
                <a:gd name="T53" fmla="*/ 126 h 226"/>
                <a:gd name="T54" fmla="*/ 17 w 69"/>
                <a:gd name="T55" fmla="*/ 52 h 226"/>
                <a:gd name="T56" fmla="*/ 17 w 69"/>
                <a:gd name="T57" fmla="*/ 43 h 226"/>
                <a:gd name="T58" fmla="*/ 52 w 69"/>
                <a:gd name="T59" fmla="*/ 43 h 226"/>
                <a:gd name="T60" fmla="*/ 52 w 69"/>
                <a:gd name="T61" fmla="*/ 52 h 226"/>
                <a:gd name="T62" fmla="*/ 17 w 69"/>
                <a:gd name="T63" fmla="*/ 52 h 226"/>
                <a:gd name="T64" fmla="*/ 59 w 69"/>
                <a:gd name="T65" fmla="*/ 33 h 226"/>
                <a:gd name="T66" fmla="*/ 10 w 69"/>
                <a:gd name="T67" fmla="*/ 33 h 226"/>
                <a:gd name="T68" fmla="*/ 10 w 69"/>
                <a:gd name="T69" fmla="*/ 10 h 226"/>
                <a:gd name="T70" fmla="*/ 59 w 69"/>
                <a:gd name="T71" fmla="*/ 10 h 226"/>
                <a:gd name="T72" fmla="*/ 59 w 69"/>
                <a:gd name="T73" fmla="*/ 3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226">
                  <a:moveTo>
                    <a:pt x="69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0" y="60"/>
                  </a:lnTo>
                  <a:lnTo>
                    <a:pt x="0" y="226"/>
                  </a:lnTo>
                  <a:lnTo>
                    <a:pt x="69" y="226"/>
                  </a:lnTo>
                  <a:lnTo>
                    <a:pt x="69" y="0"/>
                  </a:lnTo>
                  <a:close/>
                  <a:moveTo>
                    <a:pt x="59" y="217"/>
                  </a:moveTo>
                  <a:lnTo>
                    <a:pt x="10" y="217"/>
                  </a:lnTo>
                  <a:lnTo>
                    <a:pt x="10" y="190"/>
                  </a:lnTo>
                  <a:lnTo>
                    <a:pt x="59" y="190"/>
                  </a:lnTo>
                  <a:lnTo>
                    <a:pt x="59" y="217"/>
                  </a:lnTo>
                  <a:close/>
                  <a:moveTo>
                    <a:pt x="52" y="162"/>
                  </a:moveTo>
                  <a:lnTo>
                    <a:pt x="52" y="171"/>
                  </a:lnTo>
                  <a:lnTo>
                    <a:pt x="17" y="171"/>
                  </a:lnTo>
                  <a:lnTo>
                    <a:pt x="17" y="162"/>
                  </a:lnTo>
                  <a:lnTo>
                    <a:pt x="52" y="162"/>
                  </a:lnTo>
                  <a:close/>
                  <a:moveTo>
                    <a:pt x="17" y="155"/>
                  </a:moveTo>
                  <a:lnTo>
                    <a:pt x="17" y="145"/>
                  </a:lnTo>
                  <a:lnTo>
                    <a:pt x="52" y="145"/>
                  </a:lnTo>
                  <a:lnTo>
                    <a:pt x="52" y="155"/>
                  </a:lnTo>
                  <a:lnTo>
                    <a:pt x="17" y="155"/>
                  </a:lnTo>
                  <a:close/>
                  <a:moveTo>
                    <a:pt x="59" y="126"/>
                  </a:moveTo>
                  <a:lnTo>
                    <a:pt x="10" y="126"/>
                  </a:lnTo>
                  <a:lnTo>
                    <a:pt x="10" y="60"/>
                  </a:lnTo>
                  <a:lnTo>
                    <a:pt x="59" y="60"/>
                  </a:lnTo>
                  <a:lnTo>
                    <a:pt x="59" y="126"/>
                  </a:lnTo>
                  <a:close/>
                  <a:moveTo>
                    <a:pt x="17" y="52"/>
                  </a:moveTo>
                  <a:lnTo>
                    <a:pt x="17" y="43"/>
                  </a:lnTo>
                  <a:lnTo>
                    <a:pt x="52" y="43"/>
                  </a:lnTo>
                  <a:lnTo>
                    <a:pt x="52" y="52"/>
                  </a:lnTo>
                  <a:lnTo>
                    <a:pt x="17" y="52"/>
                  </a:lnTo>
                  <a:close/>
                  <a:moveTo>
                    <a:pt x="59" y="33"/>
                  </a:moveTo>
                  <a:lnTo>
                    <a:pt x="10" y="33"/>
                  </a:lnTo>
                  <a:lnTo>
                    <a:pt x="10" y="10"/>
                  </a:lnTo>
                  <a:lnTo>
                    <a:pt x="59" y="10"/>
                  </a:lnTo>
                  <a:lnTo>
                    <a:pt x="59" y="33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55"/>
            <p:cNvSpPr>
              <a:spLocks noEditPoints="1"/>
            </p:cNvSpPr>
            <p:nvPr/>
          </p:nvSpPr>
          <p:spPr bwMode="auto">
            <a:xfrm>
              <a:off x="1120775" y="3065463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134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134 w 224"/>
                <a:gd name="T17" fmla="*/ 10 h 69"/>
                <a:gd name="T18" fmla="*/ 134 w 224"/>
                <a:gd name="T19" fmla="*/ 60 h 69"/>
                <a:gd name="T20" fmla="*/ 160 w 224"/>
                <a:gd name="T21" fmla="*/ 50 h 69"/>
                <a:gd name="T22" fmla="*/ 151 w 224"/>
                <a:gd name="T23" fmla="*/ 50 h 69"/>
                <a:gd name="T24" fmla="*/ 151 w 224"/>
                <a:gd name="T25" fmla="*/ 17 h 69"/>
                <a:gd name="T26" fmla="*/ 160 w 224"/>
                <a:gd name="T27" fmla="*/ 17 h 69"/>
                <a:gd name="T28" fmla="*/ 160 w 224"/>
                <a:gd name="T29" fmla="*/ 50 h 69"/>
                <a:gd name="T30" fmla="*/ 177 w 224"/>
                <a:gd name="T31" fmla="*/ 50 h 69"/>
                <a:gd name="T32" fmla="*/ 167 w 224"/>
                <a:gd name="T33" fmla="*/ 50 h 69"/>
                <a:gd name="T34" fmla="*/ 167 w 224"/>
                <a:gd name="T35" fmla="*/ 17 h 69"/>
                <a:gd name="T36" fmla="*/ 177 w 224"/>
                <a:gd name="T37" fmla="*/ 17 h 69"/>
                <a:gd name="T38" fmla="*/ 177 w 224"/>
                <a:gd name="T39" fmla="*/ 50 h 69"/>
                <a:gd name="T40" fmla="*/ 177 w 224"/>
                <a:gd name="T41" fmla="*/ 50 h 69"/>
                <a:gd name="T42" fmla="*/ 215 w 224"/>
                <a:gd name="T43" fmla="*/ 60 h 69"/>
                <a:gd name="T44" fmla="*/ 189 w 224"/>
                <a:gd name="T45" fmla="*/ 60 h 69"/>
                <a:gd name="T46" fmla="*/ 189 w 224"/>
                <a:gd name="T47" fmla="*/ 10 h 69"/>
                <a:gd name="T48" fmla="*/ 215 w 224"/>
                <a:gd name="T49" fmla="*/ 10 h 69"/>
                <a:gd name="T50" fmla="*/ 215 w 224"/>
                <a:gd name="T5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134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134" y="10"/>
                  </a:lnTo>
                  <a:lnTo>
                    <a:pt x="134" y="60"/>
                  </a:lnTo>
                  <a:close/>
                  <a:moveTo>
                    <a:pt x="160" y="50"/>
                  </a:moveTo>
                  <a:lnTo>
                    <a:pt x="151" y="50"/>
                  </a:lnTo>
                  <a:lnTo>
                    <a:pt x="151" y="17"/>
                  </a:lnTo>
                  <a:lnTo>
                    <a:pt x="160" y="17"/>
                  </a:lnTo>
                  <a:lnTo>
                    <a:pt x="160" y="50"/>
                  </a:lnTo>
                  <a:close/>
                  <a:moveTo>
                    <a:pt x="177" y="50"/>
                  </a:moveTo>
                  <a:lnTo>
                    <a:pt x="167" y="50"/>
                  </a:lnTo>
                  <a:lnTo>
                    <a:pt x="167" y="17"/>
                  </a:lnTo>
                  <a:lnTo>
                    <a:pt x="177" y="17"/>
                  </a:lnTo>
                  <a:lnTo>
                    <a:pt x="177" y="50"/>
                  </a:lnTo>
                  <a:lnTo>
                    <a:pt x="177" y="50"/>
                  </a:lnTo>
                  <a:close/>
                  <a:moveTo>
                    <a:pt x="215" y="60"/>
                  </a:moveTo>
                  <a:lnTo>
                    <a:pt x="189" y="60"/>
                  </a:lnTo>
                  <a:lnTo>
                    <a:pt x="18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56"/>
            <p:cNvSpPr>
              <a:spLocks noEditPoints="1"/>
            </p:cNvSpPr>
            <p:nvPr/>
          </p:nvSpPr>
          <p:spPr bwMode="auto">
            <a:xfrm>
              <a:off x="1120775" y="2933700"/>
              <a:ext cx="355600" cy="109537"/>
            </a:xfrm>
            <a:custGeom>
              <a:avLst/>
              <a:gdLst>
                <a:gd name="T0" fmla="*/ 25 w 95"/>
                <a:gd name="T1" fmla="*/ 29 h 29"/>
                <a:gd name="T2" fmla="*/ 95 w 95"/>
                <a:gd name="T3" fmla="*/ 29 h 29"/>
                <a:gd name="T4" fmla="*/ 95 w 95"/>
                <a:gd name="T5" fmla="*/ 0 h 29"/>
                <a:gd name="T6" fmla="*/ 0 w 95"/>
                <a:gd name="T7" fmla="*/ 0 h 29"/>
                <a:gd name="T8" fmla="*/ 0 w 95"/>
                <a:gd name="T9" fmla="*/ 29 h 29"/>
                <a:gd name="T10" fmla="*/ 14 w 95"/>
                <a:gd name="T11" fmla="*/ 29 h 29"/>
                <a:gd name="T12" fmla="*/ 25 w 95"/>
                <a:gd name="T13" fmla="*/ 29 h 29"/>
                <a:gd name="T14" fmla="*/ 80 w 95"/>
                <a:gd name="T15" fmla="*/ 4 h 29"/>
                <a:gd name="T16" fmla="*/ 91 w 95"/>
                <a:gd name="T17" fmla="*/ 4 h 29"/>
                <a:gd name="T18" fmla="*/ 91 w 95"/>
                <a:gd name="T19" fmla="*/ 25 h 29"/>
                <a:gd name="T20" fmla="*/ 80 w 95"/>
                <a:gd name="T21" fmla="*/ 25 h 29"/>
                <a:gd name="T22" fmla="*/ 80 w 95"/>
                <a:gd name="T23" fmla="*/ 4 h 29"/>
                <a:gd name="T24" fmla="*/ 68 w 95"/>
                <a:gd name="T25" fmla="*/ 7 h 29"/>
                <a:gd name="T26" fmla="*/ 72 w 95"/>
                <a:gd name="T27" fmla="*/ 7 h 29"/>
                <a:gd name="T28" fmla="*/ 72 w 95"/>
                <a:gd name="T29" fmla="*/ 22 h 29"/>
                <a:gd name="T30" fmla="*/ 68 w 95"/>
                <a:gd name="T31" fmla="*/ 22 h 29"/>
                <a:gd name="T32" fmla="*/ 68 w 95"/>
                <a:gd name="T33" fmla="*/ 7 h 29"/>
                <a:gd name="T34" fmla="*/ 61 w 95"/>
                <a:gd name="T35" fmla="*/ 7 h 29"/>
                <a:gd name="T36" fmla="*/ 65 w 95"/>
                <a:gd name="T37" fmla="*/ 7 h 29"/>
                <a:gd name="T38" fmla="*/ 65 w 95"/>
                <a:gd name="T39" fmla="*/ 22 h 29"/>
                <a:gd name="T40" fmla="*/ 61 w 95"/>
                <a:gd name="T41" fmla="*/ 22 h 29"/>
                <a:gd name="T42" fmla="*/ 61 w 95"/>
                <a:gd name="T43" fmla="*/ 7 h 29"/>
                <a:gd name="T44" fmla="*/ 25 w 95"/>
                <a:gd name="T45" fmla="*/ 4 h 29"/>
                <a:gd name="T46" fmla="*/ 53 w 95"/>
                <a:gd name="T47" fmla="*/ 4 h 29"/>
                <a:gd name="T48" fmla="*/ 53 w 95"/>
                <a:gd name="T49" fmla="*/ 25 h 29"/>
                <a:gd name="T50" fmla="*/ 25 w 95"/>
                <a:gd name="T51" fmla="*/ 25 h 29"/>
                <a:gd name="T52" fmla="*/ 25 w 95"/>
                <a:gd name="T53" fmla="*/ 4 h 29"/>
                <a:gd name="T54" fmla="*/ 18 w 95"/>
                <a:gd name="T55" fmla="*/ 7 h 29"/>
                <a:gd name="T56" fmla="*/ 22 w 95"/>
                <a:gd name="T57" fmla="*/ 7 h 29"/>
                <a:gd name="T58" fmla="*/ 22 w 95"/>
                <a:gd name="T59" fmla="*/ 22 h 29"/>
                <a:gd name="T60" fmla="*/ 18 w 95"/>
                <a:gd name="T61" fmla="*/ 22 h 29"/>
                <a:gd name="T62" fmla="*/ 18 w 95"/>
                <a:gd name="T63" fmla="*/ 7 h 29"/>
                <a:gd name="T64" fmla="*/ 4 w 95"/>
                <a:gd name="T65" fmla="*/ 4 h 29"/>
                <a:gd name="T66" fmla="*/ 14 w 95"/>
                <a:gd name="T67" fmla="*/ 4 h 29"/>
                <a:gd name="T68" fmla="*/ 14 w 95"/>
                <a:gd name="T69" fmla="*/ 25 h 29"/>
                <a:gd name="T70" fmla="*/ 4 w 95"/>
                <a:gd name="T71" fmla="*/ 25 h 29"/>
                <a:gd name="T72" fmla="*/ 4 w 95"/>
                <a:gd name="T73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9">
                  <a:moveTo>
                    <a:pt x="25" y="29"/>
                  </a:moveTo>
                  <a:cubicBezTo>
                    <a:pt x="95" y="29"/>
                    <a:pt x="95" y="29"/>
                    <a:pt x="95" y="29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25" y="29"/>
                    <a:pt x="25" y="29"/>
                  </a:cubicBezTo>
                  <a:close/>
                  <a:moveTo>
                    <a:pt x="80" y="4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80" y="25"/>
                    <a:pt x="80" y="25"/>
                    <a:pt x="80" y="25"/>
                  </a:cubicBezTo>
                  <a:lnTo>
                    <a:pt x="80" y="4"/>
                  </a:lnTo>
                  <a:close/>
                  <a:moveTo>
                    <a:pt x="68" y="7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68" y="22"/>
                    <a:pt x="68" y="22"/>
                    <a:pt x="68" y="22"/>
                  </a:cubicBezTo>
                  <a:lnTo>
                    <a:pt x="68" y="7"/>
                  </a:lnTo>
                  <a:close/>
                  <a:moveTo>
                    <a:pt x="61" y="7"/>
                  </a:moveTo>
                  <a:cubicBezTo>
                    <a:pt x="65" y="7"/>
                    <a:pt x="65" y="7"/>
                    <a:pt x="65" y="7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1" y="22"/>
                    <a:pt x="61" y="22"/>
                    <a:pt x="61" y="22"/>
                  </a:cubicBezTo>
                  <a:lnTo>
                    <a:pt x="61" y="7"/>
                  </a:lnTo>
                  <a:close/>
                  <a:moveTo>
                    <a:pt x="25" y="4"/>
                  </a:moveTo>
                  <a:cubicBezTo>
                    <a:pt x="53" y="4"/>
                    <a:pt x="53" y="4"/>
                    <a:pt x="53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25" y="25"/>
                    <a:pt x="25" y="25"/>
                    <a:pt x="25" y="25"/>
                  </a:cubicBezTo>
                  <a:lnTo>
                    <a:pt x="25" y="4"/>
                  </a:lnTo>
                  <a:close/>
                  <a:moveTo>
                    <a:pt x="18" y="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8" y="22"/>
                    <a:pt x="18" y="22"/>
                    <a:pt x="18" y="22"/>
                  </a:cubicBezTo>
                  <a:lnTo>
                    <a:pt x="18" y="7"/>
                  </a:lnTo>
                  <a:close/>
                  <a:moveTo>
                    <a:pt x="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4" y="25"/>
                    <a:pt x="4" y="25"/>
                    <a:pt x="4" y="25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1120775" y="2676525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215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215 w 224"/>
                <a:gd name="T17" fmla="*/ 10 h 69"/>
                <a:gd name="T18" fmla="*/ 215 w 224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Rectangle 58"/>
            <p:cNvSpPr>
              <a:spLocks noChangeArrowheads="1"/>
            </p:cNvSpPr>
            <p:nvPr/>
          </p:nvSpPr>
          <p:spPr bwMode="auto">
            <a:xfrm>
              <a:off x="1165225" y="2711450"/>
              <a:ext cx="179387" cy="14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Rectangle 59"/>
            <p:cNvSpPr>
              <a:spLocks noChangeArrowheads="1"/>
            </p:cNvSpPr>
            <p:nvPr/>
          </p:nvSpPr>
          <p:spPr bwMode="auto">
            <a:xfrm>
              <a:off x="1162050" y="2738438"/>
              <a:ext cx="179387" cy="14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60"/>
            <p:cNvSpPr>
              <a:spLocks noEditPoints="1"/>
            </p:cNvSpPr>
            <p:nvPr/>
          </p:nvSpPr>
          <p:spPr bwMode="auto">
            <a:xfrm>
              <a:off x="1120775" y="2805113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215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215 w 224"/>
                <a:gd name="T17" fmla="*/ 10 h 69"/>
                <a:gd name="T18" fmla="*/ 215 w 224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Rectangle 61"/>
            <p:cNvSpPr>
              <a:spLocks noChangeArrowheads="1"/>
            </p:cNvSpPr>
            <p:nvPr/>
          </p:nvSpPr>
          <p:spPr bwMode="auto">
            <a:xfrm>
              <a:off x="1371600" y="2832100"/>
              <a:ext cx="14287" cy="5715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Rectangle 62"/>
            <p:cNvSpPr>
              <a:spLocks noChangeArrowheads="1"/>
            </p:cNvSpPr>
            <p:nvPr/>
          </p:nvSpPr>
          <p:spPr bwMode="auto">
            <a:xfrm>
              <a:off x="1401763" y="2832100"/>
              <a:ext cx="14287" cy="571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63"/>
            <p:cNvSpPr>
              <a:spLocks noEditPoints="1"/>
            </p:cNvSpPr>
            <p:nvPr/>
          </p:nvSpPr>
          <p:spPr bwMode="auto">
            <a:xfrm>
              <a:off x="1120775" y="2544763"/>
              <a:ext cx="355600" cy="109537"/>
            </a:xfrm>
            <a:custGeom>
              <a:avLst/>
              <a:gdLst>
                <a:gd name="T0" fmla="*/ 95 w 95"/>
                <a:gd name="T1" fmla="*/ 0 h 29"/>
                <a:gd name="T2" fmla="*/ 0 w 95"/>
                <a:gd name="T3" fmla="*/ 0 h 29"/>
                <a:gd name="T4" fmla="*/ 0 w 95"/>
                <a:gd name="T5" fmla="*/ 29 h 29"/>
                <a:gd name="T6" fmla="*/ 95 w 95"/>
                <a:gd name="T7" fmla="*/ 29 h 29"/>
                <a:gd name="T8" fmla="*/ 95 w 95"/>
                <a:gd name="T9" fmla="*/ 0 h 29"/>
                <a:gd name="T10" fmla="*/ 91 w 95"/>
                <a:gd name="T11" fmla="*/ 25 h 29"/>
                <a:gd name="T12" fmla="*/ 4 w 95"/>
                <a:gd name="T13" fmla="*/ 25 h 29"/>
                <a:gd name="T14" fmla="*/ 4 w 95"/>
                <a:gd name="T15" fmla="*/ 4 h 29"/>
                <a:gd name="T16" fmla="*/ 91 w 95"/>
                <a:gd name="T17" fmla="*/ 4 h 29"/>
                <a:gd name="T18" fmla="*/ 91 w 95"/>
                <a:gd name="T19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29">
                  <a:moveTo>
                    <a:pt x="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0"/>
                    <a:pt x="95" y="0"/>
                  </a:cubicBezTo>
                  <a:close/>
                  <a:moveTo>
                    <a:pt x="91" y="25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1" y="4"/>
                    <a:pt x="91" y="4"/>
                    <a:pt x="91" y="4"/>
                  </a:cubicBezTo>
                  <a:lnTo>
                    <a:pt x="91" y="25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Rectangle 64"/>
            <p:cNvSpPr>
              <a:spLocks noChangeArrowheads="1"/>
            </p:cNvSpPr>
            <p:nvPr/>
          </p:nvSpPr>
          <p:spPr bwMode="auto">
            <a:xfrm>
              <a:off x="1371600" y="2571750"/>
              <a:ext cx="14287" cy="571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Rectangle 65"/>
            <p:cNvSpPr>
              <a:spLocks noChangeArrowheads="1"/>
            </p:cNvSpPr>
            <p:nvPr/>
          </p:nvSpPr>
          <p:spPr bwMode="auto">
            <a:xfrm>
              <a:off x="1401763" y="2571750"/>
              <a:ext cx="14287" cy="571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66"/>
            <p:cNvSpPr/>
            <p:nvPr/>
          </p:nvSpPr>
          <p:spPr bwMode="auto">
            <a:xfrm>
              <a:off x="1552575" y="2563813"/>
              <a:ext cx="509587" cy="608012"/>
            </a:xfrm>
            <a:custGeom>
              <a:avLst/>
              <a:gdLst>
                <a:gd name="T0" fmla="*/ 119 w 136"/>
                <a:gd name="T1" fmla="*/ 146 h 161"/>
                <a:gd name="T2" fmla="*/ 103 w 136"/>
                <a:gd name="T3" fmla="*/ 146 h 161"/>
                <a:gd name="T4" fmla="*/ 103 w 136"/>
                <a:gd name="T5" fmla="*/ 138 h 161"/>
                <a:gd name="T6" fmla="*/ 83 w 136"/>
                <a:gd name="T7" fmla="*/ 138 h 161"/>
                <a:gd name="T8" fmla="*/ 83 w 136"/>
                <a:gd name="T9" fmla="*/ 146 h 161"/>
                <a:gd name="T10" fmla="*/ 17 w 136"/>
                <a:gd name="T11" fmla="*/ 146 h 161"/>
                <a:gd name="T12" fmla="*/ 30 w 136"/>
                <a:gd name="T13" fmla="*/ 20 h 161"/>
                <a:gd name="T14" fmla="*/ 68 w 136"/>
                <a:gd name="T15" fmla="*/ 10 h 161"/>
                <a:gd name="T16" fmla="*/ 90 w 136"/>
                <a:gd name="T17" fmla="*/ 32 h 161"/>
                <a:gd name="T18" fmla="*/ 81 w 136"/>
                <a:gd name="T19" fmla="*/ 33 h 161"/>
                <a:gd name="T20" fmla="*/ 82 w 136"/>
                <a:gd name="T21" fmla="*/ 47 h 161"/>
                <a:gd name="T22" fmla="*/ 68 w 136"/>
                <a:gd name="T23" fmla="*/ 48 h 161"/>
                <a:gd name="T24" fmla="*/ 60 w 136"/>
                <a:gd name="T25" fmla="*/ 92 h 161"/>
                <a:gd name="T26" fmla="*/ 136 w 136"/>
                <a:gd name="T27" fmla="*/ 85 h 161"/>
                <a:gd name="T28" fmla="*/ 120 w 136"/>
                <a:gd name="T29" fmla="*/ 43 h 161"/>
                <a:gd name="T30" fmla="*/ 108 w 136"/>
                <a:gd name="T31" fmla="*/ 44 h 161"/>
                <a:gd name="T32" fmla="*/ 107 w 136"/>
                <a:gd name="T33" fmla="*/ 30 h 161"/>
                <a:gd name="T34" fmla="*/ 96 w 136"/>
                <a:gd name="T35" fmla="*/ 31 h 161"/>
                <a:gd name="T36" fmla="*/ 69 w 136"/>
                <a:gd name="T37" fmla="*/ 4 h 161"/>
                <a:gd name="T38" fmla="*/ 26 w 136"/>
                <a:gd name="T39" fmla="*/ 16 h 161"/>
                <a:gd name="T40" fmla="*/ 11 w 136"/>
                <a:gd name="T41" fmla="*/ 146 h 161"/>
                <a:gd name="T42" fmla="*/ 0 w 136"/>
                <a:gd name="T43" fmla="*/ 146 h 161"/>
                <a:gd name="T44" fmla="*/ 0 w 136"/>
                <a:gd name="T45" fmla="*/ 161 h 161"/>
                <a:gd name="T46" fmla="*/ 119 w 136"/>
                <a:gd name="T47" fmla="*/ 161 h 161"/>
                <a:gd name="T48" fmla="*/ 119 w 136"/>
                <a:gd name="T49" fmla="*/ 146 h 161"/>
                <a:gd name="T50" fmla="*/ 119 w 136"/>
                <a:gd name="T51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6" h="161">
                  <a:moveTo>
                    <a:pt x="119" y="146"/>
                  </a:moveTo>
                  <a:cubicBezTo>
                    <a:pt x="103" y="146"/>
                    <a:pt x="103" y="146"/>
                    <a:pt x="103" y="146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15" y="115"/>
                    <a:pt x="10" y="39"/>
                    <a:pt x="30" y="20"/>
                  </a:cubicBezTo>
                  <a:cubicBezTo>
                    <a:pt x="41" y="10"/>
                    <a:pt x="55" y="6"/>
                    <a:pt x="68" y="10"/>
                  </a:cubicBezTo>
                  <a:cubicBezTo>
                    <a:pt x="78" y="14"/>
                    <a:pt x="87" y="22"/>
                    <a:pt x="90" y="32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2" y="47"/>
                    <a:pt x="82" y="47"/>
                    <a:pt x="82" y="47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3" y="19"/>
                    <a:pt x="82" y="9"/>
                    <a:pt x="69" y="4"/>
                  </a:cubicBezTo>
                  <a:cubicBezTo>
                    <a:pt x="54" y="0"/>
                    <a:pt x="39" y="4"/>
                    <a:pt x="26" y="16"/>
                  </a:cubicBezTo>
                  <a:cubicBezTo>
                    <a:pt x="4" y="37"/>
                    <a:pt x="8" y="113"/>
                    <a:pt x="11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6"/>
                    <a:pt x="119" y="146"/>
                    <a:pt x="119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67"/>
            <p:cNvSpPr/>
            <p:nvPr/>
          </p:nvSpPr>
          <p:spPr bwMode="auto">
            <a:xfrm>
              <a:off x="1878013" y="2903538"/>
              <a:ext cx="90487" cy="49212"/>
            </a:xfrm>
            <a:custGeom>
              <a:avLst/>
              <a:gdLst>
                <a:gd name="T0" fmla="*/ 13 w 24"/>
                <a:gd name="T1" fmla="*/ 13 h 13"/>
                <a:gd name="T2" fmla="*/ 23 w 24"/>
                <a:gd name="T3" fmla="*/ 0 h 13"/>
                <a:gd name="T4" fmla="*/ 0 w 24"/>
                <a:gd name="T5" fmla="*/ 2 h 13"/>
                <a:gd name="T6" fmla="*/ 13 w 2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3">
                  <a:moveTo>
                    <a:pt x="13" y="13"/>
                  </a:moveTo>
                  <a:cubicBezTo>
                    <a:pt x="19" y="12"/>
                    <a:pt x="24" y="6"/>
                    <a:pt x="23" y="0"/>
                  </a:cubicBezTo>
                  <a:cubicBezTo>
                    <a:pt x="16" y="1"/>
                    <a:pt x="11" y="1"/>
                    <a:pt x="0" y="2"/>
                  </a:cubicBezTo>
                  <a:cubicBezTo>
                    <a:pt x="1" y="9"/>
                    <a:pt x="6" y="13"/>
                    <a:pt x="1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WordArt 5"/>
          <p:cNvSpPr>
            <a:spLocks noChangeArrowheads="1" noChangeShapeType="1" noTextEdit="1"/>
          </p:cNvSpPr>
          <p:nvPr/>
        </p:nvSpPr>
        <p:spPr bwMode="auto">
          <a:xfrm>
            <a:off x="7858148" y="928676"/>
            <a:ext cx="571504" cy="2663840"/>
          </a:xfrm>
          <a:prstGeom prst="rect">
            <a:avLst/>
          </a:prstGeom>
          <a:noFill/>
          <a:ln>
            <a:noFill/>
          </a:ln>
        </p:spPr>
        <p:txBody>
          <a:bodyPr wrap="none" numCol="1" fromWordArt="1">
            <a:prstTxWarp prst="textPlain">
              <a:avLst>
                <a:gd name="adj" fmla="val 48712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0" cap="none" spc="0" normalizeH="0" baseline="0" noProof="0" dirty="0" smtClean="0">
                <a:ln w="9525">
                  <a:solidFill>
                    <a:srgbClr val="9933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n-cs"/>
              </a:rPr>
              <a:t>写</a:t>
            </a:r>
            <a:endParaRPr kumimoji="0" lang="en-US" altLang="zh-CN" sz="3600" b="0" i="0" u="none" strike="noStrike" kern="10" cap="none" spc="0" normalizeH="0" baseline="0" noProof="0" dirty="0" smtClean="0">
              <a:ln w="9525">
                <a:solidFill>
                  <a:srgbClr val="993300"/>
                </a:solidFill>
                <a:round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0" cap="none" spc="0" normalizeH="0" baseline="0" noProof="0" dirty="0" smtClean="0">
                <a:ln w="9525">
                  <a:solidFill>
                    <a:srgbClr val="9933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n-cs"/>
              </a:rPr>
              <a:t>在</a:t>
            </a:r>
            <a:endParaRPr kumimoji="0" lang="en-US" altLang="zh-CN" sz="3600" b="0" i="0" u="none" strike="noStrike" kern="10" cap="none" spc="0" normalizeH="0" baseline="0" noProof="0" dirty="0" smtClean="0">
              <a:ln w="9525">
                <a:solidFill>
                  <a:srgbClr val="993300"/>
                </a:solidFill>
                <a:round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0" cap="none" spc="0" normalizeH="0" baseline="0" noProof="0" dirty="0" smtClean="0">
                <a:ln w="9525">
                  <a:solidFill>
                    <a:srgbClr val="9933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n-cs"/>
              </a:rPr>
              <a:t>卷</a:t>
            </a:r>
            <a:endParaRPr kumimoji="0" lang="en-US" altLang="zh-CN" sz="3600" b="0" i="0" u="none" strike="noStrike" kern="10" cap="none" spc="0" normalizeH="0" baseline="0" noProof="0" dirty="0" smtClean="0">
              <a:ln w="9525">
                <a:solidFill>
                  <a:srgbClr val="993300"/>
                </a:solidFill>
                <a:round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0" cap="none" spc="0" normalizeH="0" baseline="0" noProof="0" dirty="0" smtClean="0">
                <a:ln w="9525">
                  <a:solidFill>
                    <a:srgbClr val="9933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n-cs"/>
              </a:rPr>
              <a:t>尾</a:t>
            </a:r>
            <a:endParaRPr kumimoji="0" lang="zh-CN" altLang="en-US" sz="3600" b="0" i="0" u="none" strike="noStrike" kern="10" cap="none" spc="0" normalizeH="0" baseline="0" noProof="0" dirty="0" smtClean="0">
              <a:ln w="9525">
                <a:solidFill>
                  <a:srgbClr val="993300"/>
                </a:solidFill>
                <a:round/>
              </a:ln>
              <a:solidFill>
                <a:srgbClr val="000000"/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  <a:cs typeface="+mn-cs"/>
            </a:endParaRPr>
          </a:p>
        </p:txBody>
      </p:sp>
      <p:sp>
        <p:nvSpPr>
          <p:cNvPr id="38915" name="Rectangle 6"/>
          <p:cNvSpPr/>
          <p:nvPr/>
        </p:nvSpPr>
        <p:spPr>
          <a:xfrm>
            <a:off x="4214813" y="1527175"/>
            <a:ext cx="3203575" cy="3616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不需要太多的语言</a:t>
            </a:r>
            <a:r>
              <a:rPr lang="en-US" altLang="zh-CN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,</a:t>
            </a:r>
            <a:endParaRPr lang="en-US" altLang="zh-CN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 去回想已经收获的甘甜。</a:t>
            </a:r>
            <a:endParaRPr lang="zh-CN" altLang="en-US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只要我们曾经耕耘过</a:t>
            </a:r>
            <a:r>
              <a:rPr lang="en-US" altLang="zh-CN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,</a:t>
            </a:r>
            <a:endParaRPr lang="en-US" altLang="zh-CN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不论开始如何的步履蹒跚。</a:t>
            </a:r>
            <a:endParaRPr lang="zh-CN" altLang="en-US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或深或浅</a:t>
            </a:r>
            <a:r>
              <a:rPr lang="en-US" altLang="zh-CN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,</a:t>
            </a:r>
            <a:endParaRPr lang="en-US" altLang="zh-CN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总有那份美丽</a:t>
            </a:r>
            <a:r>
              <a:rPr lang="en-US" altLang="zh-CN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,</a:t>
            </a:r>
            <a:endParaRPr lang="en-US" altLang="zh-CN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清晰地写在里边。</a:t>
            </a:r>
            <a:endParaRPr lang="en-US" altLang="zh-CN" sz="2000" b="0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algn="r"/>
            <a:r>
              <a:rPr lang="zh-CN" altLang="en-US" sz="1900" dirty="0">
                <a:latin typeface="Arial" panose="020B0604020202020204" pitchFamily="34" charset="0"/>
                <a:ea typeface="金桥简行楷" pitchFamily="2" charset="-122"/>
              </a:rPr>
              <a:t>　</a:t>
            </a:r>
            <a:r>
              <a:rPr lang="zh-CN" altLang="en-US" sz="1900" b="0" dirty="0">
                <a:latin typeface="Arial" panose="020B0604020202020204" pitchFamily="34" charset="0"/>
                <a:ea typeface="金桥简行楷" pitchFamily="2" charset="-122"/>
              </a:rPr>
              <a:t> </a:t>
            </a:r>
            <a:endParaRPr lang="zh-CN" altLang="en-US" sz="1900" b="0" dirty="0">
              <a:latin typeface="Arial" panose="020B0604020202020204" pitchFamily="34" charset="0"/>
              <a:ea typeface="金桥简行楷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1"/>
</p:tagLst>
</file>

<file path=ppt/tags/tag2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1"/>
</p:tagLst>
</file>

<file path=ppt/tags/tag3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3"/>
</p:tagLst>
</file>

<file path=ppt/tags/tag4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3"/>
</p:tagLst>
</file>

<file path=ppt/tags/tag5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5"/>
</p:tagLst>
</file>

<file path=ppt/tags/tag6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5"/>
</p:tagLst>
</file>

<file path=ppt/tags/tag7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7"/>
</p:tagLst>
</file>

<file path=ppt/tags/tag8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7"/>
</p:tagLst>
</file>

<file path=ppt/tags/tag9.xml><?xml version="1.0" encoding="utf-8"?>
<p:tagLst xmlns:p="http://schemas.openxmlformats.org/presentationml/2006/main">
  <p:tag name="MH" val="20150819161348"/>
  <p:tag name="MH_LIBRARY" val="CONTENTS"/>
  <p:tag name="MH_TYPE" val="OTHERS"/>
  <p:tag name="ID" val="545826"/>
</p:tagLst>
</file>

<file path=ppt/tags/tag10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2"/>
</p:tagLst>
</file>

<file path=ppt/tags/tag11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2"/>
</p:tagLst>
</file>

<file path=ppt/tags/tag12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4"/>
</p:tagLst>
</file>

<file path=ppt/tags/tag13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4"/>
</p:tagLst>
</file>

<file path=ppt/tags/tag14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6"/>
</p:tagLst>
</file>

<file path=ppt/tags/tag15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6"/>
</p:tagLst>
</file>

<file path=ppt/tags/tag16.xml><?xml version="1.0" encoding="utf-8"?>
<p:tagLst xmlns:p="http://schemas.openxmlformats.org/presentationml/2006/main">
  <p:tag name="MH" val="20150819161348"/>
  <p:tag name="MH_LIBRARY" val="CONTENTS"/>
  <p:tag name="MH_TYPE" val="OTHERS"/>
  <p:tag name="ID" val="545826"/>
</p:tagLst>
</file>

<file path=ppt/tags/tag17.xml><?xml version="1.0" encoding="utf-8"?>
<p:tagLst xmlns:p="http://schemas.openxmlformats.org/presentationml/2006/main">
  <p:tag name="MH" val="20150819161348"/>
  <p:tag name="MH_LIBRARY" val="CONTENTS"/>
  <p:tag name="MH_TYPE" val="OTHERS"/>
  <p:tag name="ID" val="545826"/>
</p:tagLst>
</file>

<file path=ppt/tags/tag18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HIGHLIGHT"/>
</p:tagLst>
</file>

<file path=ppt/tags/tag19.xml><?xml version="1.0" encoding="utf-8"?>
<p:tagLst xmlns:p="http://schemas.openxmlformats.org/presentationml/2006/main">
  <p:tag name="MH" val="20150819161348"/>
  <p:tag name="MH_LIBRARY" val="CONTENTS"/>
  <p:tag name="MH_TYPE" val="NUMBER"/>
  <p:tag name="ID" val="545826"/>
  <p:tag name="MH_ORDER" val="7"/>
</p:tagLst>
</file>

<file path=ppt/tags/tag20.xml><?xml version="1.0" encoding="utf-8"?>
<p:tagLst xmlns:p="http://schemas.openxmlformats.org/presentationml/2006/main">
  <p:tag name="MH" val="20150819161348"/>
  <p:tag name="MH_LIBRARY" val="CONTENTS"/>
  <p:tag name="MH_TYPE" val="ENTRY"/>
  <p:tag name="ID" val="545826"/>
  <p:tag name="MH_ORDER" val="7"/>
</p:tagLst>
</file>

<file path=ppt/tags/tag21.xml><?xml version="1.0" encoding="utf-8"?>
<p:tagLst xmlns:p="http://schemas.openxmlformats.org/presentationml/2006/main">
  <p:tag name="MH" val="20150819161348"/>
  <p:tag name="MH_LIBRARY" val="CONTENTS"/>
  <p:tag name="MH_AUTOCOLOR" val="FALSE"/>
  <p:tag name="MH_TYPE" val="CONTENTS"/>
  <p:tag name="ID" val="545826"/>
</p:tagLst>
</file>

<file path=ppt/tags/tag22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23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24.xml><?xml version="1.0" encoding="utf-8"?>
<p:tagLst xmlns:p="http://schemas.openxmlformats.org/presentationml/2006/main">
  <p:tag name="MH" val="20150819161824"/>
  <p:tag name="MH_LIBRARY" val="GRAPHIC"/>
  <p:tag name="MH_ORDER" val="文本框 7"/>
</p:tagLst>
</file>

<file path=ppt/tags/tag25.xml><?xml version="1.0" encoding="utf-8"?>
<p:tagLst xmlns:p="http://schemas.openxmlformats.org/presentationml/2006/main">
  <p:tag name="MH" val="20150819161824"/>
  <p:tag name="MH_LIBRARY" val="GRAPHIC"/>
  <p:tag name="MH_ORDER" val="直接连接符 9"/>
</p:tagLst>
</file>

<file path=ppt/tags/tag26.xml><?xml version="1.0" encoding="utf-8"?>
<p:tagLst xmlns:p="http://schemas.openxmlformats.org/presentationml/2006/main">
  <p:tag name="MH" val="20150819161824"/>
  <p:tag name="MH_LIBRARY" val="GRAPHIC"/>
  <p:tag name="MH_ORDER" val="文本框 11"/>
</p:tagLst>
</file>

<file path=ppt/tags/tag27.xml><?xml version="1.0" encoding="utf-8"?>
<p:tagLst xmlns:p="http://schemas.openxmlformats.org/presentationml/2006/main">
  <p:tag name="MH" val="20150819161824"/>
  <p:tag name="MH_LIBRARY" val="GRAPHIC"/>
  <p:tag name="MH_ORDER" val="任意多边形 16"/>
</p:tagLst>
</file>

<file path=ppt/tags/tag28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29.xml><?xml version="1.0" encoding="utf-8"?>
<p:tagLst xmlns:p="http://schemas.openxmlformats.org/presentationml/2006/main">
  <p:tag name="MH" val="20150819161824"/>
  <p:tag name="MH_LIBRARY" val="GRAPHIC"/>
</p:tagLst>
</file>

<file path=ppt/tags/tag30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31.xml><?xml version="1.0" encoding="utf-8"?>
<p:tagLst xmlns:p="http://schemas.openxmlformats.org/presentationml/2006/main">
  <p:tag name="MH" val="20150819162151"/>
  <p:tag name="MH_LIBRARY" val="GRAPHIC"/>
  <p:tag name="MH_ORDER" val="椭圆 2"/>
</p:tagLst>
</file>

<file path=ppt/tags/tag32.xml><?xml version="1.0" encoding="utf-8"?>
<p:tagLst xmlns:p="http://schemas.openxmlformats.org/presentationml/2006/main">
  <p:tag name="MH" val="20150819162151"/>
  <p:tag name="MH_LIBRARY" val="GRAPHIC"/>
  <p:tag name="MH_ORDER" val="椭圆 2"/>
</p:tagLst>
</file>

<file path=ppt/tags/tag33.xml><?xml version="1.0" encoding="utf-8"?>
<p:tagLst xmlns:p="http://schemas.openxmlformats.org/presentationml/2006/main">
  <p:tag name="MH" val="20150819162151"/>
  <p:tag name="MH_LIBRARY" val="GRAPHIC"/>
  <p:tag name="MH_ORDER" val="文本框 7"/>
</p:tagLst>
</file>

<file path=ppt/tags/tag34.xml><?xml version="1.0" encoding="utf-8"?>
<p:tagLst xmlns:p="http://schemas.openxmlformats.org/presentationml/2006/main">
  <p:tag name="MH" val="20150819162151"/>
  <p:tag name="MH_LIBRARY" val="GRAPHIC"/>
  <p:tag name="MH_ORDER" val="直接连接符 9"/>
</p:tagLst>
</file>

<file path=ppt/tags/tag35.xml><?xml version="1.0" encoding="utf-8"?>
<p:tagLst xmlns:p="http://schemas.openxmlformats.org/presentationml/2006/main">
  <p:tag name="MH" val="20150819162151"/>
  <p:tag name="MH_LIBRARY" val="GRAPHIC"/>
  <p:tag name="MH_ORDER" val="文本框 11"/>
</p:tagLst>
</file>

<file path=ppt/tags/tag36.xml><?xml version="1.0" encoding="utf-8"?>
<p:tagLst xmlns:p="http://schemas.openxmlformats.org/presentationml/2006/main">
  <p:tag name="MH" val="20150819162151"/>
  <p:tag name="MH_LIBRARY" val="GRAPHIC"/>
  <p:tag name="MH_ORDER" val="任意多边形 16"/>
</p:tagLst>
</file>

<file path=ppt/tags/tag37.xml><?xml version="1.0" encoding="utf-8"?>
<p:tagLst xmlns:p="http://schemas.openxmlformats.org/presentationml/2006/main">
  <p:tag name="MH" val="20150819162151"/>
  <p:tag name="MH_LIBRARY" val="GRAPHIC"/>
</p:tagLst>
</file>

<file path=ppt/tags/tag38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39.xml><?xml version="1.0" encoding="utf-8"?>
<p:tagLst xmlns:p="http://schemas.openxmlformats.org/presentationml/2006/main">
  <p:tag name="MH" val="20150819162151"/>
  <p:tag name="MH_LIBRARY" val="GRAPHIC"/>
  <p:tag name="MH_ORDER" val="椭圆 2"/>
</p:tagLst>
</file>

<file path=ppt/tags/tag40.xml><?xml version="1.0" encoding="utf-8"?>
<p:tagLst xmlns:p="http://schemas.openxmlformats.org/presentationml/2006/main">
  <p:tag name="MH" val="20150819162151"/>
  <p:tag name="MH_LIBRARY" val="GRAPHIC"/>
  <p:tag name="MH_ORDER" val="椭圆 2"/>
</p:tagLst>
</file>

<file path=ppt/tags/tag41.xml><?xml version="1.0" encoding="utf-8"?>
<p:tagLst xmlns:p="http://schemas.openxmlformats.org/presentationml/2006/main">
  <p:tag name="MH" val="20150819162151"/>
  <p:tag name="MH_LIBRARY" val="GRAPHIC"/>
  <p:tag name="MH_ORDER" val="文本框 7"/>
</p:tagLst>
</file>

<file path=ppt/tags/tag42.xml><?xml version="1.0" encoding="utf-8"?>
<p:tagLst xmlns:p="http://schemas.openxmlformats.org/presentationml/2006/main">
  <p:tag name="MH" val="20150819162151"/>
  <p:tag name="MH_LIBRARY" val="GRAPHIC"/>
  <p:tag name="MH_ORDER" val="直接连接符 9"/>
</p:tagLst>
</file>

<file path=ppt/tags/tag43.xml><?xml version="1.0" encoding="utf-8"?>
<p:tagLst xmlns:p="http://schemas.openxmlformats.org/presentationml/2006/main">
  <p:tag name="MH" val="20150819162151"/>
  <p:tag name="MH_LIBRARY" val="GRAPHIC"/>
  <p:tag name="MH_ORDER" val="文本框 11"/>
</p:tagLst>
</file>

<file path=ppt/tags/tag44.xml><?xml version="1.0" encoding="utf-8"?>
<p:tagLst xmlns:p="http://schemas.openxmlformats.org/presentationml/2006/main">
  <p:tag name="MH" val="20150819162151"/>
  <p:tag name="MH_LIBRARY" val="GRAPHIC"/>
  <p:tag name="MH_ORDER" val="任意多边形 16"/>
</p:tagLst>
</file>

<file path=ppt/tags/tag45.xml><?xml version="1.0" encoding="utf-8"?>
<p:tagLst xmlns:p="http://schemas.openxmlformats.org/presentationml/2006/main">
  <p:tag name="MH" val="20150819162151"/>
  <p:tag name="MH_LIBRARY" val="GRAPHIC"/>
</p:tagLst>
</file>

<file path=ppt/tags/tag46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47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48.xml><?xml version="1.0" encoding="utf-8"?>
<p:tagLst xmlns:p="http://schemas.openxmlformats.org/presentationml/2006/main">
  <p:tag name="MH" val="20150819161824"/>
  <p:tag name="MH_LIBRARY" val="GRAPHIC"/>
  <p:tag name="MH_ORDER" val="文本框 7"/>
</p:tagLst>
</file>

<file path=ppt/tags/tag49.xml><?xml version="1.0" encoding="utf-8"?>
<p:tagLst xmlns:p="http://schemas.openxmlformats.org/presentationml/2006/main">
  <p:tag name="MH" val="20150819161824"/>
  <p:tag name="MH_LIBRARY" val="GRAPHIC"/>
  <p:tag name="MH_ORDER" val="直接连接符 9"/>
</p:tagLst>
</file>

<file path=ppt/tags/tag50.xml><?xml version="1.0" encoding="utf-8"?>
<p:tagLst xmlns:p="http://schemas.openxmlformats.org/presentationml/2006/main">
  <p:tag name="MH" val="20150819161824"/>
  <p:tag name="MH_LIBRARY" val="GRAPHIC"/>
  <p:tag name="MH_ORDER" val="文本框 11"/>
</p:tagLst>
</file>

<file path=ppt/tags/tag51.xml><?xml version="1.0" encoding="utf-8"?>
<p:tagLst xmlns:p="http://schemas.openxmlformats.org/presentationml/2006/main">
  <p:tag name="MH" val="20150819161824"/>
  <p:tag name="MH_LIBRARY" val="GRAPHIC"/>
  <p:tag name="MH_ORDER" val="任意多边形 16"/>
</p:tagLst>
</file>

<file path=ppt/tags/tag52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53.xml><?xml version="1.0" encoding="utf-8"?>
<p:tagLst xmlns:p="http://schemas.openxmlformats.org/presentationml/2006/main">
  <p:tag name="MH" val="20150819161824"/>
  <p:tag name="MH_LIBRARY" val="GRAPHIC"/>
</p:tagLst>
</file>

<file path=ppt/tags/tag54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55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56.xml><?xml version="1.0" encoding="utf-8"?>
<p:tagLst xmlns:p="http://schemas.openxmlformats.org/presentationml/2006/main">
  <p:tag name="MH" val="20150819161824"/>
  <p:tag name="MH_LIBRARY" val="GRAPHIC"/>
  <p:tag name="MH_ORDER" val="文本框 7"/>
</p:tagLst>
</file>

<file path=ppt/tags/tag57.xml><?xml version="1.0" encoding="utf-8"?>
<p:tagLst xmlns:p="http://schemas.openxmlformats.org/presentationml/2006/main">
  <p:tag name="MH" val="20150819161824"/>
  <p:tag name="MH_LIBRARY" val="GRAPHIC"/>
  <p:tag name="MH_ORDER" val="直接连接符 9"/>
</p:tagLst>
</file>

<file path=ppt/tags/tag58.xml><?xml version="1.0" encoding="utf-8"?>
<p:tagLst xmlns:p="http://schemas.openxmlformats.org/presentationml/2006/main">
  <p:tag name="MH" val="20150819161824"/>
  <p:tag name="MH_LIBRARY" val="GRAPHIC"/>
  <p:tag name="MH_ORDER" val="文本框 11"/>
</p:tagLst>
</file>

<file path=ppt/tags/tag59.xml><?xml version="1.0" encoding="utf-8"?>
<p:tagLst xmlns:p="http://schemas.openxmlformats.org/presentationml/2006/main">
  <p:tag name="MH" val="20150819161824"/>
  <p:tag name="MH_LIBRARY" val="GRAPHIC"/>
  <p:tag name="MH_ORDER" val="任意多边形 16"/>
</p:tagLst>
</file>

<file path=ppt/tags/tag60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61.xml><?xml version="1.0" encoding="utf-8"?>
<p:tagLst xmlns:p="http://schemas.openxmlformats.org/presentationml/2006/main">
  <p:tag name="MH" val="20150819161824"/>
  <p:tag name="MH_LIBRARY" val="GRAPHIC"/>
</p:tagLst>
</file>

<file path=ppt/tags/tag62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63.xml><?xml version="1.0" encoding="utf-8"?>
<p:tagLst xmlns:p="http://schemas.openxmlformats.org/presentationml/2006/main">
  <p:tag name="MH" val="20150819161824"/>
  <p:tag name="MH_LIBRARY" val="GRAPHIC"/>
  <p:tag name="MH_ORDER" val="椭圆 2"/>
</p:tagLst>
</file>

<file path=ppt/tags/tag64.xml><?xml version="1.0" encoding="utf-8"?>
<p:tagLst xmlns:p="http://schemas.openxmlformats.org/presentationml/2006/main">
  <p:tag name="MH" val="20150819161824"/>
  <p:tag name="MH_LIBRARY" val="GRAPHIC"/>
  <p:tag name="MH_ORDER" val="文本框 7"/>
</p:tagLst>
</file>

<file path=ppt/tags/tag65.xml><?xml version="1.0" encoding="utf-8"?>
<p:tagLst xmlns:p="http://schemas.openxmlformats.org/presentationml/2006/main">
  <p:tag name="MH" val="20150819161824"/>
  <p:tag name="MH_LIBRARY" val="GRAPHIC"/>
  <p:tag name="MH_ORDER" val="直接连接符 9"/>
</p:tagLst>
</file>

<file path=ppt/tags/tag66.xml><?xml version="1.0" encoding="utf-8"?>
<p:tagLst xmlns:p="http://schemas.openxmlformats.org/presentationml/2006/main">
  <p:tag name="MH" val="20150819161824"/>
  <p:tag name="MH_LIBRARY" val="GRAPHIC"/>
  <p:tag name="MH_ORDER" val="文本框 11"/>
</p:tagLst>
</file>

<file path=ppt/tags/tag67.xml><?xml version="1.0" encoding="utf-8"?>
<p:tagLst xmlns:p="http://schemas.openxmlformats.org/presentationml/2006/main">
  <p:tag name="MH" val="20150819161824"/>
  <p:tag name="MH_LIBRARY" val="GRAPHIC"/>
  <p:tag name="MH_ORDER" val="任意多边形 16"/>
</p:tagLst>
</file>

<file path=ppt/tags/tag68.xml><?xml version="1.0" encoding="utf-8"?>
<p:tagLst xmlns:p="http://schemas.openxmlformats.org/presentationml/2006/main">
  <p:tag name="MH" val="20150819162151"/>
  <p:tag name="MH_LIBRARY" val="GRAPHIC"/>
  <p:tag name="MH_ORDER" val="任意多边形 5"/>
</p:tagLst>
</file>

<file path=ppt/tags/tag69.xml><?xml version="1.0" encoding="utf-8"?>
<p:tagLst xmlns:p="http://schemas.openxmlformats.org/presentationml/2006/main">
  <p:tag name="MH" val="20150819161824"/>
  <p:tag name="MH_LIBRARY" val="GRAPHIC"/>
</p:tagLst>
</file>

<file path=ppt/tags/tag70.xml><?xml version="1.0" encoding="utf-8"?>
<p:tagLst xmlns:p="http://schemas.openxmlformats.org/presentationml/2006/main">
  <p:tag name="MH_SECTIONID" val="326,327,328,329,330,331,332,"/>
  <p:tag name="MH_CONTENTSID" val="330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000120141119A01PPBG">
  <a:themeElements>
    <a:clrScheme name="自定义 364">
      <a:dk1>
        <a:srgbClr val="777777"/>
      </a:dk1>
      <a:lt1>
        <a:sysClr val="window" lastClr="FFFFFF"/>
      </a:lt1>
      <a:dk2>
        <a:srgbClr val="777777"/>
      </a:dk2>
      <a:lt2>
        <a:srgbClr val="FFFFFF"/>
      </a:lt2>
      <a:accent1>
        <a:srgbClr val="76AA30"/>
      </a:accent1>
      <a:accent2>
        <a:srgbClr val="BED15D"/>
      </a:accent2>
      <a:accent3>
        <a:srgbClr val="38A68C"/>
      </a:accent3>
      <a:accent4>
        <a:srgbClr val="C5BE27"/>
      </a:accent4>
      <a:accent5>
        <a:srgbClr val="555835"/>
      </a:accent5>
      <a:accent6>
        <a:srgbClr val="3AA5BA"/>
      </a:accent6>
      <a:hlink>
        <a:srgbClr val="0070C0"/>
      </a:hlink>
      <a:folHlink>
        <a:srgbClr val="7F7F7F"/>
      </a:folHlink>
    </a:clrScheme>
    <a:fontScheme name="自定义 12">
      <a:majorFont>
        <a:latin typeface="Tempus Sans ITC"/>
        <a:ea typeface="幼圆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2401</Words>
  <Application>WPS 演示</Application>
  <PresentationFormat>全屏显示(16:9)</PresentationFormat>
  <Paragraphs>204</Paragraphs>
  <Slides>20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Wingdings 2</vt:lpstr>
      <vt:lpstr>Calibri</vt:lpstr>
      <vt:lpstr>微软雅黑</vt:lpstr>
      <vt:lpstr>华文中宋</vt:lpstr>
      <vt:lpstr>华文细黑</vt:lpstr>
      <vt:lpstr>Arial Rounded MT Bold</vt:lpstr>
      <vt:lpstr>Arial Black</vt:lpstr>
      <vt:lpstr>华文新魏</vt:lpstr>
      <vt:lpstr>方正艺黑简体</vt:lpstr>
      <vt:lpstr>Arial Unicode MS</vt:lpstr>
      <vt:lpstr>幼圆</vt:lpstr>
      <vt:lpstr>Tempus Sans ITC</vt:lpstr>
      <vt:lpstr>Segoe Print</vt:lpstr>
      <vt:lpstr>楷体</vt:lpstr>
      <vt:lpstr>金桥简行楷</vt:lpstr>
      <vt:lpstr>黑体</vt:lpstr>
      <vt:lpstr>仿宋</vt:lpstr>
      <vt:lpstr>自定义设计方案</vt:lpstr>
      <vt:lpstr>A000120141119A01PPBG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携手共前进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未知用户</dc:creator>
  <cp:lastModifiedBy>琪琪</cp:lastModifiedBy>
  <cp:revision>737</cp:revision>
  <dcterms:created xsi:type="dcterms:W3CDTF">2014-09-23T01:41:00Z</dcterms:created>
  <dcterms:modified xsi:type="dcterms:W3CDTF">2019-07-04T13:28:11Z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