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3" r:id="rId3"/>
  </p:sldMasterIdLst>
  <p:notesMasterIdLst>
    <p:notesMasterId r:id="rId5"/>
  </p:notesMasterIdLst>
  <p:sldIdLst>
    <p:sldId id="283" r:id="rId4"/>
    <p:sldId id="284" r:id="rId6"/>
    <p:sldId id="261" r:id="rId7"/>
    <p:sldId id="262" r:id="rId8"/>
    <p:sldId id="286" r:id="rId9"/>
    <p:sldId id="264" r:id="rId10"/>
    <p:sldId id="296" r:id="rId11"/>
    <p:sldId id="288" r:id="rId12"/>
    <p:sldId id="268" r:id="rId13"/>
    <p:sldId id="297" r:id="rId14"/>
    <p:sldId id="287" r:id="rId15"/>
    <p:sldId id="269" r:id="rId16"/>
    <p:sldId id="270" r:id="rId17"/>
    <p:sldId id="298" r:id="rId18"/>
    <p:sldId id="289" r:id="rId19"/>
    <p:sldId id="272" r:id="rId20"/>
    <p:sldId id="29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7"/>
    <p:restoredTop sz="93602"/>
  </p:normalViewPr>
  <p:slideViewPr>
    <p:cSldViewPr snapToGrid="0" snapToObjects="1">
      <p:cViewPr varScale="1">
        <p:scale>
          <a:sx n="81" d="100"/>
          <a:sy n="81" d="100"/>
        </p:scale>
        <p:origin x="590" y="48"/>
      </p:cViewPr>
      <p:guideLst/>
    </p:cSldViewPr>
  </p:slideViewPr>
  <p:notesTextViewPr>
    <p:cViewPr>
      <p:scale>
        <a:sx n="1" d="1"/>
        <a:sy n="1" d="1"/>
      </p:scale>
      <p:origin x="0" y="0"/>
    </p:cViewPr>
  </p:notesTextViewPr>
  <p:notesViewPr>
    <p:cSldViewPr snapToGrid="0" snapToObjects="1">
      <p:cViewPr varScale="1">
        <p:scale>
          <a:sx n="82" d="100"/>
          <a:sy n="82" d="100"/>
        </p:scale>
        <p:origin x="3848" y="17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9E515-D702-764B-A215-79B14312EF65}"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F7DB2-B8EC-9C47-885B-C7A5EAB3413F}"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F7DB2-B8EC-9C47-885B-C7A5EAB3413F}"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microsoft.com/office/2007/relationships/hdphoto" Target="../media/image8.wdp"/><Relationship Id="rId4" Type="http://schemas.openxmlformats.org/officeDocument/2006/relationships/image" Target="../media/image7.png"/><Relationship Id="rId3" Type="http://schemas.openxmlformats.org/officeDocument/2006/relationships/hyperlink" Target="http://www.officeplus.cn/Template/Home.shtml" TargetMode="External"/><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microsoft.com/office/2007/relationships/hdphoto" Target="../media/image8.wdp"/><Relationship Id="rId6" Type="http://schemas.openxmlformats.org/officeDocument/2006/relationships/image" Target="../media/image7.png"/><Relationship Id="rId5" Type="http://schemas.openxmlformats.org/officeDocument/2006/relationships/hyperlink" Target="http://www.officeplus.cn/Template/Home.shtml" TargetMode="External"/><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p:cNvSpPr/>
          <p:nvPr userDrawn="1"/>
        </p:nvSpPr>
        <p:spPr>
          <a:xfrm>
            <a:off x="425602" y="652450"/>
            <a:ext cx="11340795" cy="4876549"/>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4" name="组合 3"/>
          <p:cNvGrpSpPr/>
          <p:nvPr userDrawn="1"/>
        </p:nvGrpSpPr>
        <p:grpSpPr>
          <a:xfrm rot="9861016" flipH="1">
            <a:off x="-2443125" y="4065941"/>
            <a:ext cx="8030020" cy="6922436"/>
            <a:chOff x="3241129" y="967902"/>
            <a:chExt cx="5709753" cy="4922199"/>
          </a:xfrm>
          <a:solidFill>
            <a:schemeClr val="bg1">
              <a:lumMod val="95000"/>
            </a:schemeClr>
          </a:solidFill>
        </p:grpSpPr>
        <p:grpSp>
          <p:nvGrpSpPr>
            <p:cNvPr id="5" name="组合 4"/>
            <p:cNvGrpSpPr/>
            <p:nvPr/>
          </p:nvGrpSpPr>
          <p:grpSpPr>
            <a:xfrm>
              <a:off x="3241129" y="967902"/>
              <a:ext cx="5709753" cy="4922199"/>
              <a:chOff x="3241126" y="967902"/>
              <a:chExt cx="5709748" cy="4922199"/>
            </a:xfrm>
            <a:grpFill/>
          </p:grpSpPr>
          <p:sp>
            <p:nvSpPr>
              <p:cNvPr id="8" name="等腰三角形 7"/>
              <p:cNvSpPr/>
              <p:nvPr/>
            </p:nvSpPr>
            <p:spPr>
              <a:xfrm>
                <a:off x="3241126" y="967902"/>
                <a:ext cx="5709747" cy="4922196"/>
              </a:xfrm>
              <a:prstGeom prst="triangl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9" name="直接连接符 8"/>
              <p:cNvCxnSpPr>
                <a:stCxn id="8" idx="0"/>
              </p:cNvCxnSpPr>
              <p:nvPr/>
            </p:nvCxnSpPr>
            <p:spPr>
              <a:xfrm rot="11303420" flipH="1" flipV="1">
                <a:off x="5858688" y="985309"/>
                <a:ext cx="474623" cy="3217900"/>
              </a:xfrm>
              <a:prstGeom prst="line">
                <a:avLst/>
              </a:prstGeom>
              <a:grpFill/>
              <a:ln w="76200">
                <a:no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6093606" y="4240456"/>
                <a:ext cx="2857268" cy="1649645"/>
              </a:xfrm>
              <a:prstGeom prst="line">
                <a:avLst/>
              </a:prstGeom>
              <a:grpFill/>
              <a:ln w="76200">
                <a:no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241127" y="4236312"/>
                <a:ext cx="2864445" cy="1653789"/>
              </a:xfrm>
              <a:prstGeom prst="line">
                <a:avLst/>
              </a:prstGeom>
              <a:grpFill/>
              <a:ln w="76200">
                <a:noFill/>
              </a:ln>
            </p:spPr>
            <p:style>
              <a:lnRef idx="1">
                <a:schemeClr val="accent1"/>
              </a:lnRef>
              <a:fillRef idx="0">
                <a:schemeClr val="accent1"/>
              </a:fillRef>
              <a:effectRef idx="0">
                <a:schemeClr val="accent1"/>
              </a:effectRef>
              <a:fontRef idx="minor">
                <a:schemeClr val="tx1"/>
              </a:fontRef>
            </p:style>
          </p:cxnSp>
        </p:grpSp>
        <p:sp>
          <p:nvSpPr>
            <p:cNvPr id="6" name="等腰三角形 5"/>
            <p:cNvSpPr/>
            <p:nvPr/>
          </p:nvSpPr>
          <p:spPr>
            <a:xfrm>
              <a:off x="5353054" y="4334047"/>
              <a:ext cx="1485901" cy="4519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7"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12" name="矩形 11"/>
          <p:cNvSpPr/>
          <p:nvPr userDrawn="1"/>
        </p:nvSpPr>
        <p:spPr>
          <a:xfrm>
            <a:off x="-15754" y="-23111"/>
            <a:ext cx="12207754" cy="361483"/>
          </a:xfrm>
          <a:prstGeom prst="rect">
            <a:avLst/>
          </a:prstGeom>
          <a:pattFill prst="ltUpDiag">
            <a:fgClr>
              <a:schemeClr val="accent1"/>
            </a:fgClr>
            <a:bgClr>
              <a:srgbClr val="E9E9E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2" name="组 1"/>
          <p:cNvGrpSpPr/>
          <p:nvPr userDrawn="1"/>
        </p:nvGrpSpPr>
        <p:grpSpPr>
          <a:xfrm>
            <a:off x="-2652465" y="3920365"/>
            <a:ext cx="7841069" cy="6746062"/>
            <a:chOff x="-2652465" y="3920365"/>
            <a:chExt cx="7841069" cy="6746062"/>
          </a:xfrm>
        </p:grpSpPr>
        <p:sp>
          <p:nvSpPr>
            <p:cNvPr id="22" name="等腰三角形 21"/>
            <p:cNvSpPr/>
            <p:nvPr/>
          </p:nvSpPr>
          <p:spPr>
            <a:xfrm rot="9861016" flipH="1">
              <a:off x="-2153421" y="4337093"/>
              <a:ext cx="7342025" cy="6329334"/>
            </a:xfrm>
            <a:prstGeom prst="triangl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cxnSp>
          <p:nvCxnSpPr>
            <p:cNvPr id="23" name="直接连接符 22"/>
            <p:cNvCxnSpPr>
              <a:stCxn id="22" idx="0"/>
            </p:cNvCxnSpPr>
            <p:nvPr/>
          </p:nvCxnSpPr>
          <p:spPr>
            <a:xfrm rot="20157596" flipV="1">
              <a:off x="1501986" y="6466432"/>
              <a:ext cx="610306" cy="413782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9861016" flipV="1">
              <a:off x="878946" y="3920365"/>
              <a:ext cx="3674091" cy="212123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9861016" flipH="1" flipV="1">
              <a:off x="-2652465" y="4908468"/>
              <a:ext cx="3683320" cy="212656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等腰三角形 19"/>
            <p:cNvSpPr/>
            <p:nvPr/>
          </p:nvSpPr>
          <p:spPr>
            <a:xfrm rot="9861016" flipH="1">
              <a:off x="169930" y="5810758"/>
              <a:ext cx="1910682" cy="58113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21" name="等腰三角形 16"/>
            <p:cNvSpPr/>
            <p:nvPr/>
          </p:nvSpPr>
          <p:spPr>
            <a:xfrm rot="15261016" flipH="1">
              <a:off x="1255317" y="9492666"/>
              <a:ext cx="955342" cy="581138"/>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14" name="文本占位符 13"/>
          <p:cNvSpPr>
            <a:spLocks noGrp="1"/>
          </p:cNvSpPr>
          <p:nvPr>
            <p:ph type="body" sz="quarter" idx="10"/>
          </p:nvPr>
        </p:nvSpPr>
        <p:spPr>
          <a:xfrm>
            <a:off x="425602" y="1199862"/>
            <a:ext cx="5785627" cy="1231998"/>
          </a:xfrm>
          <a:prstGeom prst="rect">
            <a:avLst/>
          </a:prstGeom>
          <a:solidFill>
            <a:schemeClr val="accent1"/>
          </a:solidFill>
        </p:spPr>
        <p:txBody>
          <a:bodyPr anchor="ctr"/>
          <a:lstStyle>
            <a:lvl1pPr marL="0" indent="0">
              <a:buNone/>
              <a:defRPr sz="4800" b="1">
                <a:solidFill>
                  <a:schemeClr val="bg1"/>
                </a:solidFill>
              </a:defRPr>
            </a:lvl1pPr>
          </a:lstStyle>
          <a:p>
            <a:pPr lvl="0"/>
            <a:endParaRPr kumimoji="1" lang="zh-CN" altLang="en-US" dirty="0"/>
          </a:p>
        </p:txBody>
      </p:sp>
      <p:sp>
        <p:nvSpPr>
          <p:cNvPr id="28" name="文本占位符 13"/>
          <p:cNvSpPr>
            <a:spLocks noGrp="1"/>
          </p:cNvSpPr>
          <p:nvPr>
            <p:ph type="body" sz="quarter" idx="11"/>
          </p:nvPr>
        </p:nvSpPr>
        <p:spPr>
          <a:xfrm>
            <a:off x="425601" y="2512807"/>
            <a:ext cx="5785627" cy="503730"/>
          </a:xfrm>
          <a:prstGeom prst="rect">
            <a:avLst/>
          </a:prstGeom>
          <a:noFill/>
        </p:spPr>
        <p:txBody>
          <a:bodyPr anchor="ctr"/>
          <a:lstStyle>
            <a:lvl1pPr marL="0" indent="0" algn="l">
              <a:buNone/>
              <a:defRPr sz="1800" b="1">
                <a:solidFill>
                  <a:schemeClr val="tx1">
                    <a:lumMod val="85000"/>
                    <a:lumOff val="15000"/>
                  </a:schemeClr>
                </a:solidFill>
              </a:defRPr>
            </a:lvl1pPr>
          </a:lstStyle>
          <a:p>
            <a:pPr lvl="0"/>
            <a:endParaRPr kumimoji="1" lang="zh-CN" altLang="en-US" dirty="0"/>
          </a:p>
        </p:txBody>
      </p:sp>
      <p:sp>
        <p:nvSpPr>
          <p:cNvPr id="29" name="文本占位符 13"/>
          <p:cNvSpPr>
            <a:spLocks noGrp="1"/>
          </p:cNvSpPr>
          <p:nvPr>
            <p:ph type="body" sz="quarter" idx="12"/>
          </p:nvPr>
        </p:nvSpPr>
        <p:spPr>
          <a:xfrm>
            <a:off x="8474925" y="5719887"/>
            <a:ext cx="3291472" cy="503730"/>
          </a:xfrm>
          <a:prstGeom prst="rect">
            <a:avLst/>
          </a:prstGeom>
          <a:noFill/>
        </p:spPr>
        <p:txBody>
          <a:bodyPr anchor="t"/>
          <a:lstStyle>
            <a:lvl1pPr marL="0" indent="0" algn="l">
              <a:buNone/>
              <a:defRPr sz="1800" b="1">
                <a:solidFill>
                  <a:schemeClr val="tx1">
                    <a:lumMod val="85000"/>
                    <a:lumOff val="15000"/>
                  </a:schemeClr>
                </a:solidFill>
              </a:defRPr>
            </a:lvl1pPr>
          </a:lstStyle>
          <a:p>
            <a:pPr lvl="0"/>
            <a:endParaRPr kumimoji="1"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4">
    <p:bg>
      <p:bgPr>
        <a:solidFill>
          <a:schemeClr val="bg1">
            <a:lumMod val="95000"/>
          </a:schemeClr>
        </a:solidFill>
        <a:effectLst/>
      </p:bgPr>
    </p:bg>
    <p:spTree>
      <p:nvGrpSpPr>
        <p:cNvPr id="1" name=""/>
        <p:cNvGrpSpPr/>
        <p:nvPr/>
      </p:nvGrpSpPr>
      <p:grpSpPr>
        <a:xfrm>
          <a:off x="0" y="0"/>
          <a:ext cx="0" cy="0"/>
          <a:chOff x="0" y="0"/>
          <a:chExt cx="0" cy="0"/>
        </a:xfrm>
      </p:grpSpPr>
      <p:sp>
        <p:nvSpPr>
          <p:cNvPr id="2" name="任意多边形 1"/>
          <p:cNvSpPr/>
          <p:nvPr userDrawn="1"/>
        </p:nvSpPr>
        <p:spPr>
          <a:xfrm>
            <a:off x="657225" y="364331"/>
            <a:ext cx="1607344" cy="707232"/>
          </a:xfrm>
          <a:custGeom>
            <a:avLst/>
            <a:gdLst>
              <a:gd name="connsiteX0" fmla="*/ 0 w 1607344"/>
              <a:gd name="connsiteY0" fmla="*/ 707232 h 707232"/>
              <a:gd name="connsiteX1" fmla="*/ 0 w 1607344"/>
              <a:gd name="connsiteY1" fmla="*/ 0 h 707232"/>
              <a:gd name="connsiteX2" fmla="*/ 1607344 w 1607344"/>
              <a:gd name="connsiteY2" fmla="*/ 0 h 707232"/>
            </a:gdLst>
            <a:ahLst/>
            <a:cxnLst>
              <a:cxn ang="0">
                <a:pos x="connsiteX0" y="connsiteY0"/>
              </a:cxn>
              <a:cxn ang="0">
                <a:pos x="connsiteX1" y="connsiteY1"/>
              </a:cxn>
              <a:cxn ang="0">
                <a:pos x="connsiteX2" y="connsiteY2"/>
              </a:cxn>
            </a:cxnLst>
            <a:rect l="l" t="t" r="r" b="b"/>
            <a:pathLst>
              <a:path w="1607344" h="707232">
                <a:moveTo>
                  <a:pt x="0" y="707232"/>
                </a:moveTo>
                <a:lnTo>
                  <a:pt x="0" y="0"/>
                </a:lnTo>
                <a:lnTo>
                  <a:pt x="1607344"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矩形 2"/>
          <p:cNvSpPr/>
          <p:nvPr userDrawn="1"/>
        </p:nvSpPr>
        <p:spPr>
          <a:xfrm>
            <a:off x="-15754" y="1968500"/>
            <a:ext cx="12207754" cy="4889500"/>
          </a:xfrm>
          <a:prstGeom prst="rect">
            <a:avLst/>
          </a:prstGeom>
          <a:pattFill prst="ltUpDiag">
            <a:fgClr>
              <a:schemeClr val="accent1"/>
            </a:fgClr>
            <a:bgClr>
              <a:srgbClr val="E9E9E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4" name="文本占位符 2"/>
          <p:cNvSpPr>
            <a:spLocks noGrp="1"/>
          </p:cNvSpPr>
          <p:nvPr>
            <p:ph type="body" sz="quarter" idx="10" hasCustomPrompt="1"/>
          </p:nvPr>
        </p:nvSpPr>
        <p:spPr>
          <a:xfrm>
            <a:off x="749820" y="445674"/>
            <a:ext cx="847485" cy="666562"/>
          </a:xfrm>
          <a:prstGeom prst="rect">
            <a:avLst/>
          </a:prstGeom>
        </p:spPr>
        <p:txBody>
          <a:bodyPr anchor="ctr"/>
          <a:lstStyle>
            <a:lvl1pPr marL="0" indent="0" algn="ctr">
              <a:buNone/>
              <a:defRPr sz="4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00</a:t>
            </a:r>
            <a:endParaRPr kumimoji="1" lang="zh-CN" altLang="en-US" dirty="0"/>
          </a:p>
        </p:txBody>
      </p:sp>
      <p:sp>
        <p:nvSpPr>
          <p:cNvPr id="5" name="文本占位符 2"/>
          <p:cNvSpPr>
            <a:spLocks noGrp="1"/>
          </p:cNvSpPr>
          <p:nvPr>
            <p:ph type="body" sz="quarter" idx="11" hasCustomPrompt="1"/>
          </p:nvPr>
        </p:nvSpPr>
        <p:spPr>
          <a:xfrm>
            <a:off x="1597305" y="445674"/>
            <a:ext cx="2442257" cy="307632"/>
          </a:xfrm>
          <a:prstGeom prst="rect">
            <a:avLst/>
          </a:prstGeom>
        </p:spPr>
        <p:txBody>
          <a:bodyPr anchor="ctr"/>
          <a:lstStyle>
            <a:lvl1pPr marL="0" indent="0" algn="l">
              <a:buNone/>
              <a:defRPr sz="16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PART</a:t>
            </a:r>
            <a:r>
              <a:rPr kumimoji="1" lang="zh-CN" altLang="en-US" dirty="0"/>
              <a:t> </a:t>
            </a:r>
            <a:r>
              <a:rPr kumimoji="1" lang="en-US" altLang="zh-CN" dirty="0"/>
              <a:t>NUMBER</a:t>
            </a:r>
            <a:endParaRPr kumimoji="1" lang="zh-CN" altLang="en-US" dirty="0"/>
          </a:p>
        </p:txBody>
      </p:sp>
      <p:sp>
        <p:nvSpPr>
          <p:cNvPr id="6" name="文本占位符 2"/>
          <p:cNvSpPr>
            <a:spLocks noGrp="1"/>
          </p:cNvSpPr>
          <p:nvPr>
            <p:ph type="body" sz="quarter" idx="12" hasCustomPrompt="1"/>
          </p:nvPr>
        </p:nvSpPr>
        <p:spPr>
          <a:xfrm>
            <a:off x="1597305" y="712635"/>
            <a:ext cx="2442257" cy="399600"/>
          </a:xfrm>
          <a:prstGeom prst="rect">
            <a:avLst/>
          </a:prstGeom>
        </p:spPr>
        <p:txBody>
          <a:bodyPr anchor="ctr"/>
          <a:lstStyle>
            <a:lvl1pPr marL="0" indent="0" algn="l">
              <a:buNone/>
              <a:defRPr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zh-CN" altLang="en-US"/>
              <a:t>点击此处添加标题</a:t>
            </a:r>
            <a:endParaRPr kumimoji="1"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5">
    <p:bg>
      <p:bgPr>
        <a:solidFill>
          <a:schemeClr val="bg1">
            <a:lumMod val="95000"/>
          </a:schemeClr>
        </a:solidFill>
        <a:effectLst/>
      </p:bgPr>
    </p:bg>
    <p:spTree>
      <p:nvGrpSpPr>
        <p:cNvPr id="1" name=""/>
        <p:cNvGrpSpPr/>
        <p:nvPr/>
      </p:nvGrpSpPr>
      <p:grpSpPr>
        <a:xfrm>
          <a:off x="0" y="0"/>
          <a:ext cx="0" cy="0"/>
          <a:chOff x="0" y="0"/>
          <a:chExt cx="0" cy="0"/>
        </a:xfrm>
      </p:grpSpPr>
      <p:sp>
        <p:nvSpPr>
          <p:cNvPr id="3" name="任意多边形 2"/>
          <p:cNvSpPr/>
          <p:nvPr userDrawn="1"/>
        </p:nvSpPr>
        <p:spPr>
          <a:xfrm>
            <a:off x="657225" y="364331"/>
            <a:ext cx="1607344" cy="707232"/>
          </a:xfrm>
          <a:custGeom>
            <a:avLst/>
            <a:gdLst>
              <a:gd name="connsiteX0" fmla="*/ 0 w 1607344"/>
              <a:gd name="connsiteY0" fmla="*/ 707232 h 707232"/>
              <a:gd name="connsiteX1" fmla="*/ 0 w 1607344"/>
              <a:gd name="connsiteY1" fmla="*/ 0 h 707232"/>
              <a:gd name="connsiteX2" fmla="*/ 1607344 w 1607344"/>
              <a:gd name="connsiteY2" fmla="*/ 0 h 707232"/>
            </a:gdLst>
            <a:ahLst/>
            <a:cxnLst>
              <a:cxn ang="0">
                <a:pos x="connsiteX0" y="connsiteY0"/>
              </a:cxn>
              <a:cxn ang="0">
                <a:pos x="connsiteX1" y="connsiteY1"/>
              </a:cxn>
              <a:cxn ang="0">
                <a:pos x="connsiteX2" y="connsiteY2"/>
              </a:cxn>
            </a:cxnLst>
            <a:rect l="l" t="t" r="r" b="b"/>
            <a:pathLst>
              <a:path w="1607344" h="707232">
                <a:moveTo>
                  <a:pt x="0" y="707232"/>
                </a:moveTo>
                <a:lnTo>
                  <a:pt x="0" y="0"/>
                </a:lnTo>
                <a:lnTo>
                  <a:pt x="1607344"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44" name="组合 37"/>
          <p:cNvGrpSpPr/>
          <p:nvPr userDrawn="1"/>
        </p:nvGrpSpPr>
        <p:grpSpPr>
          <a:xfrm rot="10281601" flipH="1">
            <a:off x="7798517" y="6336748"/>
            <a:ext cx="2791863" cy="2406781"/>
            <a:chOff x="3241129" y="967902"/>
            <a:chExt cx="5709753" cy="4922199"/>
          </a:xfrm>
        </p:grpSpPr>
        <p:grpSp>
          <p:nvGrpSpPr>
            <p:cNvPr id="45" name="组合 38"/>
            <p:cNvGrpSpPr/>
            <p:nvPr/>
          </p:nvGrpSpPr>
          <p:grpSpPr>
            <a:xfrm>
              <a:off x="3241129" y="967902"/>
              <a:ext cx="5709753" cy="4922199"/>
              <a:chOff x="3241126" y="967902"/>
              <a:chExt cx="5709748" cy="4922199"/>
            </a:xfrm>
          </p:grpSpPr>
          <p:sp>
            <p:nvSpPr>
              <p:cNvPr id="48" name="等腰三角形 41"/>
              <p:cNvSpPr/>
              <p:nvPr/>
            </p:nvSpPr>
            <p:spPr>
              <a:xfrm>
                <a:off x="3241126" y="967902"/>
                <a:ext cx="5709747" cy="4922196"/>
              </a:xfrm>
              <a:prstGeom prst="triangle">
                <a:avLst/>
              </a:prstGeom>
              <a:solidFill>
                <a:schemeClr val="bg1">
                  <a:lumMod val="95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49" name="直接连接符 42"/>
              <p:cNvCxnSpPr/>
              <p:nvPr/>
            </p:nvCxnSpPr>
            <p:spPr>
              <a:xfrm rot="11303420" flipH="1" flipV="1">
                <a:off x="5858688" y="985309"/>
                <a:ext cx="474623" cy="32179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直接连接符 43"/>
              <p:cNvCxnSpPr/>
              <p:nvPr/>
            </p:nvCxnSpPr>
            <p:spPr>
              <a:xfrm flipH="1" flipV="1">
                <a:off x="6093606" y="4240456"/>
                <a:ext cx="2857268" cy="164964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44"/>
              <p:cNvCxnSpPr/>
              <p:nvPr/>
            </p:nvCxnSpPr>
            <p:spPr>
              <a:xfrm flipV="1">
                <a:off x="3241127" y="4236312"/>
                <a:ext cx="2864445" cy="165378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6" name="等腰三角形 39"/>
            <p:cNvSpPr/>
            <p:nvPr/>
          </p:nvSpPr>
          <p:spPr>
            <a:xfrm>
              <a:off x="5353054" y="4334047"/>
              <a:ext cx="1485901" cy="4519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47"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grpSp>
        <p:nvGrpSpPr>
          <p:cNvPr id="52" name="组合 37"/>
          <p:cNvGrpSpPr/>
          <p:nvPr userDrawn="1"/>
        </p:nvGrpSpPr>
        <p:grpSpPr>
          <a:xfrm rot="19800000" flipH="1">
            <a:off x="10206838" y="6059270"/>
            <a:ext cx="1800711" cy="1552339"/>
            <a:chOff x="3241129" y="967902"/>
            <a:chExt cx="5709753" cy="4922199"/>
          </a:xfrm>
        </p:grpSpPr>
        <p:grpSp>
          <p:nvGrpSpPr>
            <p:cNvPr id="53" name="组合 38"/>
            <p:cNvGrpSpPr/>
            <p:nvPr/>
          </p:nvGrpSpPr>
          <p:grpSpPr>
            <a:xfrm>
              <a:off x="3241129" y="967902"/>
              <a:ext cx="5709753" cy="4922199"/>
              <a:chOff x="3241126" y="967902"/>
              <a:chExt cx="5709748" cy="4922199"/>
            </a:xfrm>
          </p:grpSpPr>
          <p:sp>
            <p:nvSpPr>
              <p:cNvPr id="56" name="等腰三角形 41"/>
              <p:cNvSpPr/>
              <p:nvPr/>
            </p:nvSpPr>
            <p:spPr>
              <a:xfrm>
                <a:off x="3241126" y="967902"/>
                <a:ext cx="5709747" cy="4922196"/>
              </a:xfrm>
              <a:prstGeom prst="triangle">
                <a:avLst/>
              </a:prstGeom>
              <a:solidFill>
                <a:schemeClr val="bg1">
                  <a:lumMod val="95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57" name="直接连接符 42"/>
              <p:cNvCxnSpPr/>
              <p:nvPr/>
            </p:nvCxnSpPr>
            <p:spPr>
              <a:xfrm rot="11303420" flipH="1" flipV="1">
                <a:off x="5858688" y="985309"/>
                <a:ext cx="474623" cy="32179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直接连接符 43"/>
              <p:cNvCxnSpPr/>
              <p:nvPr/>
            </p:nvCxnSpPr>
            <p:spPr>
              <a:xfrm flipH="1" flipV="1">
                <a:off x="6093606" y="4240456"/>
                <a:ext cx="2857268" cy="164964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直接连接符 44"/>
              <p:cNvCxnSpPr/>
              <p:nvPr/>
            </p:nvCxnSpPr>
            <p:spPr>
              <a:xfrm flipV="1">
                <a:off x="3241127" y="4236312"/>
                <a:ext cx="2864445" cy="165378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4" name="等腰三角形 39"/>
            <p:cNvSpPr/>
            <p:nvPr/>
          </p:nvSpPr>
          <p:spPr>
            <a:xfrm>
              <a:off x="5353054" y="4334047"/>
              <a:ext cx="1485901" cy="4519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55"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grpSp>
        <p:nvGrpSpPr>
          <p:cNvPr id="60" name="组合 37"/>
          <p:cNvGrpSpPr/>
          <p:nvPr userDrawn="1"/>
        </p:nvGrpSpPr>
        <p:grpSpPr>
          <a:xfrm rot="1736580" flipH="1">
            <a:off x="10896689" y="4949948"/>
            <a:ext cx="1477337" cy="1273568"/>
            <a:chOff x="3241129" y="967902"/>
            <a:chExt cx="5709753" cy="4922199"/>
          </a:xfrm>
        </p:grpSpPr>
        <p:grpSp>
          <p:nvGrpSpPr>
            <p:cNvPr id="61" name="组合 38"/>
            <p:cNvGrpSpPr/>
            <p:nvPr/>
          </p:nvGrpSpPr>
          <p:grpSpPr>
            <a:xfrm>
              <a:off x="3241129" y="967902"/>
              <a:ext cx="5709753" cy="4922199"/>
              <a:chOff x="3241126" y="967902"/>
              <a:chExt cx="5709748" cy="4922199"/>
            </a:xfrm>
          </p:grpSpPr>
          <p:sp>
            <p:nvSpPr>
              <p:cNvPr id="64" name="等腰三角形 41"/>
              <p:cNvSpPr/>
              <p:nvPr/>
            </p:nvSpPr>
            <p:spPr>
              <a:xfrm>
                <a:off x="3241126" y="967902"/>
                <a:ext cx="5709747" cy="4922196"/>
              </a:xfrm>
              <a:prstGeom prst="triangle">
                <a:avLst/>
              </a:prstGeom>
              <a:solidFill>
                <a:schemeClr val="bg1">
                  <a:lumMod val="95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65" name="直接连接符 42"/>
              <p:cNvCxnSpPr/>
              <p:nvPr/>
            </p:nvCxnSpPr>
            <p:spPr>
              <a:xfrm rot="11303420" flipH="1" flipV="1">
                <a:off x="5858688" y="985309"/>
                <a:ext cx="474623" cy="32179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43"/>
              <p:cNvCxnSpPr/>
              <p:nvPr/>
            </p:nvCxnSpPr>
            <p:spPr>
              <a:xfrm flipH="1" flipV="1">
                <a:off x="6093606" y="4240456"/>
                <a:ext cx="2857268" cy="164964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44"/>
              <p:cNvCxnSpPr/>
              <p:nvPr/>
            </p:nvCxnSpPr>
            <p:spPr>
              <a:xfrm flipV="1">
                <a:off x="3241127" y="4236312"/>
                <a:ext cx="2864445" cy="165378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2" name="等腰三角形 39"/>
            <p:cNvSpPr/>
            <p:nvPr/>
          </p:nvSpPr>
          <p:spPr>
            <a:xfrm>
              <a:off x="5353054" y="4334047"/>
              <a:ext cx="1485901" cy="4519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63"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68" name="文本占位符 2"/>
          <p:cNvSpPr>
            <a:spLocks noGrp="1"/>
          </p:cNvSpPr>
          <p:nvPr>
            <p:ph type="body" sz="quarter" idx="10" hasCustomPrompt="1"/>
          </p:nvPr>
        </p:nvSpPr>
        <p:spPr>
          <a:xfrm>
            <a:off x="749820" y="445674"/>
            <a:ext cx="847485" cy="666562"/>
          </a:xfrm>
          <a:prstGeom prst="rect">
            <a:avLst/>
          </a:prstGeom>
        </p:spPr>
        <p:txBody>
          <a:bodyPr anchor="ctr"/>
          <a:lstStyle>
            <a:lvl1pPr marL="0" indent="0" algn="ctr">
              <a:buNone/>
              <a:defRPr sz="4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00</a:t>
            </a:r>
            <a:endParaRPr kumimoji="1" lang="zh-CN" altLang="en-US" dirty="0"/>
          </a:p>
        </p:txBody>
      </p:sp>
      <p:sp>
        <p:nvSpPr>
          <p:cNvPr id="69" name="文本占位符 2"/>
          <p:cNvSpPr>
            <a:spLocks noGrp="1"/>
          </p:cNvSpPr>
          <p:nvPr>
            <p:ph type="body" sz="quarter" idx="11" hasCustomPrompt="1"/>
          </p:nvPr>
        </p:nvSpPr>
        <p:spPr>
          <a:xfrm>
            <a:off x="1597305" y="445674"/>
            <a:ext cx="2442257" cy="307632"/>
          </a:xfrm>
          <a:prstGeom prst="rect">
            <a:avLst/>
          </a:prstGeom>
        </p:spPr>
        <p:txBody>
          <a:bodyPr anchor="ctr"/>
          <a:lstStyle>
            <a:lvl1pPr marL="0" indent="0" algn="l">
              <a:buNone/>
              <a:defRPr sz="16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PART</a:t>
            </a:r>
            <a:r>
              <a:rPr kumimoji="1" lang="zh-CN" altLang="en-US" dirty="0"/>
              <a:t> </a:t>
            </a:r>
            <a:r>
              <a:rPr kumimoji="1" lang="en-US" altLang="zh-CN" dirty="0"/>
              <a:t>NUMBER</a:t>
            </a:r>
            <a:endParaRPr kumimoji="1" lang="zh-CN" altLang="en-US" dirty="0"/>
          </a:p>
        </p:txBody>
      </p:sp>
      <p:sp>
        <p:nvSpPr>
          <p:cNvPr id="70" name="文本占位符 2"/>
          <p:cNvSpPr>
            <a:spLocks noGrp="1"/>
          </p:cNvSpPr>
          <p:nvPr>
            <p:ph type="body" sz="quarter" idx="12" hasCustomPrompt="1"/>
          </p:nvPr>
        </p:nvSpPr>
        <p:spPr>
          <a:xfrm>
            <a:off x="1597305" y="712635"/>
            <a:ext cx="2442257" cy="399600"/>
          </a:xfrm>
          <a:prstGeom prst="rect">
            <a:avLst/>
          </a:prstGeom>
        </p:spPr>
        <p:txBody>
          <a:bodyPr anchor="ctr"/>
          <a:lstStyle>
            <a:lvl1pPr marL="0" indent="0" algn="l">
              <a:buNone/>
              <a:defRPr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zh-CN" altLang="en-US"/>
              <a:t>点击此处添加标题</a:t>
            </a:r>
            <a:endParaRPr kumimoji="1"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6">
    <p:bg>
      <p:bgPr>
        <a:solidFill>
          <a:schemeClr val="bg1">
            <a:lumMod val="95000"/>
          </a:schemeClr>
        </a:solidFill>
        <a:effectLst/>
      </p:bgPr>
    </p:bg>
    <p:spTree>
      <p:nvGrpSpPr>
        <p:cNvPr id="1" name=""/>
        <p:cNvGrpSpPr/>
        <p:nvPr/>
      </p:nvGrpSpPr>
      <p:grpSpPr>
        <a:xfrm>
          <a:off x="0" y="0"/>
          <a:ext cx="0" cy="0"/>
          <a:chOff x="0" y="0"/>
          <a:chExt cx="0" cy="0"/>
        </a:xfrm>
      </p:grpSpPr>
      <p:grpSp>
        <p:nvGrpSpPr>
          <p:cNvPr id="19" name="组合 37"/>
          <p:cNvGrpSpPr/>
          <p:nvPr userDrawn="1"/>
        </p:nvGrpSpPr>
        <p:grpSpPr>
          <a:xfrm rot="10800000" flipH="1">
            <a:off x="3043306" y="889732"/>
            <a:ext cx="6105388" cy="5263272"/>
            <a:chOff x="3241129" y="967902"/>
            <a:chExt cx="5709753" cy="4922199"/>
          </a:xfrm>
        </p:grpSpPr>
        <p:grpSp>
          <p:nvGrpSpPr>
            <p:cNvPr id="20" name="组合 38"/>
            <p:cNvGrpSpPr/>
            <p:nvPr/>
          </p:nvGrpSpPr>
          <p:grpSpPr>
            <a:xfrm>
              <a:off x="3241129" y="967902"/>
              <a:ext cx="5709753" cy="4922199"/>
              <a:chOff x="3241126" y="967902"/>
              <a:chExt cx="5709748" cy="4922199"/>
            </a:xfrm>
          </p:grpSpPr>
          <p:sp>
            <p:nvSpPr>
              <p:cNvPr id="23" name="等腰三角形 41"/>
              <p:cNvSpPr/>
              <p:nvPr/>
            </p:nvSpPr>
            <p:spPr>
              <a:xfrm>
                <a:off x="3241126" y="967902"/>
                <a:ext cx="5709747" cy="4922196"/>
              </a:xfrm>
              <a:prstGeom prst="triangle">
                <a:avLst/>
              </a:prstGeom>
              <a:solidFill>
                <a:schemeClr val="bg1">
                  <a:lumMod val="95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24" name="直接连接符 42"/>
              <p:cNvCxnSpPr/>
              <p:nvPr/>
            </p:nvCxnSpPr>
            <p:spPr>
              <a:xfrm rot="11303420" flipH="1" flipV="1">
                <a:off x="5858688" y="985309"/>
                <a:ext cx="474623" cy="32179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直接连接符 43"/>
              <p:cNvCxnSpPr/>
              <p:nvPr/>
            </p:nvCxnSpPr>
            <p:spPr>
              <a:xfrm flipH="1" flipV="1">
                <a:off x="6093606" y="4240456"/>
                <a:ext cx="2857268" cy="164964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接连接符 44"/>
              <p:cNvCxnSpPr/>
              <p:nvPr/>
            </p:nvCxnSpPr>
            <p:spPr>
              <a:xfrm flipV="1">
                <a:off x="3241127" y="4236312"/>
                <a:ext cx="2864445" cy="165378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1" name="等腰三角形 39"/>
            <p:cNvSpPr/>
            <p:nvPr/>
          </p:nvSpPr>
          <p:spPr>
            <a:xfrm>
              <a:off x="5353054" y="4334047"/>
              <a:ext cx="1485901" cy="4519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22"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13" name="文本占位符 13"/>
          <p:cNvSpPr>
            <a:spLocks noGrp="1"/>
          </p:cNvSpPr>
          <p:nvPr>
            <p:ph type="body" sz="quarter" idx="10"/>
          </p:nvPr>
        </p:nvSpPr>
        <p:spPr>
          <a:xfrm>
            <a:off x="3203187" y="2336447"/>
            <a:ext cx="5785627" cy="1231998"/>
          </a:xfrm>
          <a:prstGeom prst="rect">
            <a:avLst/>
          </a:prstGeom>
          <a:noFill/>
        </p:spPr>
        <p:txBody>
          <a:bodyPr anchor="t"/>
          <a:lstStyle>
            <a:lvl1pPr marL="0" indent="0" algn="ctr">
              <a:buNone/>
              <a:defRPr sz="4400" b="1">
                <a:solidFill>
                  <a:schemeClr val="tx1">
                    <a:lumMod val="75000"/>
                    <a:lumOff val="25000"/>
                  </a:schemeClr>
                </a:solidFill>
              </a:defRPr>
            </a:lvl1pPr>
          </a:lstStyle>
          <a:p>
            <a:pPr lvl="0"/>
            <a:endParaRPr kumimoji="1" lang="zh-CN" altLang="en-US" dirty="0"/>
          </a:p>
        </p:txBody>
      </p:sp>
      <p:sp>
        <p:nvSpPr>
          <p:cNvPr id="14" name="文本占位符 13"/>
          <p:cNvSpPr>
            <a:spLocks noGrp="1"/>
          </p:cNvSpPr>
          <p:nvPr>
            <p:ph type="body" sz="quarter" idx="11"/>
          </p:nvPr>
        </p:nvSpPr>
        <p:spPr>
          <a:xfrm>
            <a:off x="3203187" y="4125391"/>
            <a:ext cx="5785627" cy="1231998"/>
          </a:xfrm>
          <a:prstGeom prst="rect">
            <a:avLst/>
          </a:prstGeom>
          <a:noFill/>
        </p:spPr>
        <p:txBody>
          <a:bodyPr anchor="t"/>
          <a:lstStyle>
            <a:lvl1pPr marL="0" indent="0" algn="ctr">
              <a:lnSpc>
                <a:spcPct val="130000"/>
              </a:lnSpc>
              <a:buNone/>
              <a:defRPr sz="1800" b="0">
                <a:solidFill>
                  <a:schemeClr val="tx1">
                    <a:lumMod val="75000"/>
                    <a:lumOff val="25000"/>
                  </a:schemeClr>
                </a:solidFill>
              </a:defRPr>
            </a:lvl1pPr>
          </a:lstStyle>
          <a:p>
            <a:pPr lvl="0"/>
            <a:endParaRPr kumimoji="1"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7">
    <p:bg>
      <p:bgPr>
        <a:solidFill>
          <a:schemeClr val="bg1">
            <a:lumMod val="95000"/>
          </a:schemeClr>
        </a:solidFill>
        <a:effectLst/>
      </p:bgPr>
    </p:bg>
    <p:spTree>
      <p:nvGrpSpPr>
        <p:cNvPr id="1" name=""/>
        <p:cNvGrpSpPr/>
        <p:nvPr/>
      </p:nvGrpSpPr>
      <p:grpSpPr>
        <a:xfrm>
          <a:off x="0" y="0"/>
          <a:ext cx="0" cy="0"/>
          <a:chOff x="0" y="0"/>
          <a:chExt cx="0" cy="0"/>
        </a:xfrm>
      </p:grpSpPr>
      <p:sp>
        <p:nvSpPr>
          <p:cNvPr id="3" name="任意多边形 2"/>
          <p:cNvSpPr/>
          <p:nvPr userDrawn="1"/>
        </p:nvSpPr>
        <p:spPr>
          <a:xfrm>
            <a:off x="657225" y="364331"/>
            <a:ext cx="1607344" cy="707232"/>
          </a:xfrm>
          <a:custGeom>
            <a:avLst/>
            <a:gdLst>
              <a:gd name="connsiteX0" fmla="*/ 0 w 1607344"/>
              <a:gd name="connsiteY0" fmla="*/ 707232 h 707232"/>
              <a:gd name="connsiteX1" fmla="*/ 0 w 1607344"/>
              <a:gd name="connsiteY1" fmla="*/ 0 h 707232"/>
              <a:gd name="connsiteX2" fmla="*/ 1607344 w 1607344"/>
              <a:gd name="connsiteY2" fmla="*/ 0 h 707232"/>
            </a:gdLst>
            <a:ahLst/>
            <a:cxnLst>
              <a:cxn ang="0">
                <a:pos x="connsiteX0" y="connsiteY0"/>
              </a:cxn>
              <a:cxn ang="0">
                <a:pos x="connsiteX1" y="connsiteY1"/>
              </a:cxn>
              <a:cxn ang="0">
                <a:pos x="connsiteX2" y="connsiteY2"/>
              </a:cxn>
            </a:cxnLst>
            <a:rect l="l" t="t" r="r" b="b"/>
            <a:pathLst>
              <a:path w="1607344" h="707232">
                <a:moveTo>
                  <a:pt x="0" y="707232"/>
                </a:moveTo>
                <a:lnTo>
                  <a:pt x="0" y="0"/>
                </a:lnTo>
                <a:lnTo>
                  <a:pt x="1607344"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8" name="文本占位符 2"/>
          <p:cNvSpPr>
            <a:spLocks noGrp="1"/>
          </p:cNvSpPr>
          <p:nvPr>
            <p:ph type="body" sz="quarter" idx="10" hasCustomPrompt="1"/>
          </p:nvPr>
        </p:nvSpPr>
        <p:spPr>
          <a:xfrm>
            <a:off x="749820" y="445674"/>
            <a:ext cx="847485" cy="666562"/>
          </a:xfrm>
          <a:prstGeom prst="rect">
            <a:avLst/>
          </a:prstGeom>
        </p:spPr>
        <p:txBody>
          <a:bodyPr anchor="ctr"/>
          <a:lstStyle>
            <a:lvl1pPr marL="0" indent="0" algn="ctr">
              <a:buNone/>
              <a:defRPr sz="4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00</a:t>
            </a:r>
            <a:endParaRPr kumimoji="1" lang="zh-CN" altLang="en-US" dirty="0"/>
          </a:p>
        </p:txBody>
      </p:sp>
      <p:sp>
        <p:nvSpPr>
          <p:cNvPr id="69" name="文本占位符 2"/>
          <p:cNvSpPr>
            <a:spLocks noGrp="1"/>
          </p:cNvSpPr>
          <p:nvPr>
            <p:ph type="body" sz="quarter" idx="11" hasCustomPrompt="1"/>
          </p:nvPr>
        </p:nvSpPr>
        <p:spPr>
          <a:xfrm>
            <a:off x="1597305" y="445674"/>
            <a:ext cx="2442257" cy="307632"/>
          </a:xfrm>
          <a:prstGeom prst="rect">
            <a:avLst/>
          </a:prstGeom>
        </p:spPr>
        <p:txBody>
          <a:bodyPr anchor="ctr"/>
          <a:lstStyle>
            <a:lvl1pPr marL="0" indent="0" algn="l">
              <a:buNone/>
              <a:defRPr sz="16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PART</a:t>
            </a:r>
            <a:r>
              <a:rPr kumimoji="1" lang="zh-CN" altLang="en-US" dirty="0"/>
              <a:t> </a:t>
            </a:r>
            <a:r>
              <a:rPr kumimoji="1" lang="en-US" altLang="zh-CN" dirty="0"/>
              <a:t>NUMBER</a:t>
            </a:r>
            <a:endParaRPr kumimoji="1" lang="zh-CN" altLang="en-US" dirty="0"/>
          </a:p>
        </p:txBody>
      </p:sp>
      <p:sp>
        <p:nvSpPr>
          <p:cNvPr id="70" name="文本占位符 2"/>
          <p:cNvSpPr>
            <a:spLocks noGrp="1"/>
          </p:cNvSpPr>
          <p:nvPr>
            <p:ph type="body" sz="quarter" idx="12" hasCustomPrompt="1"/>
          </p:nvPr>
        </p:nvSpPr>
        <p:spPr>
          <a:xfrm>
            <a:off x="1597305" y="712635"/>
            <a:ext cx="2442257" cy="399600"/>
          </a:xfrm>
          <a:prstGeom prst="rect">
            <a:avLst/>
          </a:prstGeom>
        </p:spPr>
        <p:txBody>
          <a:bodyPr anchor="ctr"/>
          <a:lstStyle>
            <a:lvl1pPr marL="0" indent="0" algn="l">
              <a:buNone/>
              <a:defRPr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zh-CN" altLang="en-US"/>
              <a:t>点击此处添加标题</a:t>
            </a:r>
            <a:endParaRPr kumimoji="1" lang="zh-CN" altLang="en-US" dirty="0"/>
          </a:p>
        </p:txBody>
      </p:sp>
      <p:sp>
        <p:nvSpPr>
          <p:cNvPr id="30" name="矩形 29"/>
          <p:cNvSpPr/>
          <p:nvPr userDrawn="1"/>
        </p:nvSpPr>
        <p:spPr>
          <a:xfrm>
            <a:off x="0" y="2920999"/>
            <a:ext cx="12192000" cy="3996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空白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模板使用技巧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600"/>
            <a:r>
              <a:rPr lang="zh-CN" altLang="en-US" sz="180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模板使用技巧</a:t>
            </a:r>
            <a:r>
              <a:rPr lang="en-US" altLang="zh-CN" sz="180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 1</a:t>
            </a:r>
            <a:endPar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
        <p:nvSpPr>
          <p:cNvPr id="5" name="矩形 4"/>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
        <p:nvSpPr>
          <p:cNvPr id="9" name="文本框 8"/>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模板使用技巧2">
    <p:spTree>
      <p:nvGrpSpPr>
        <p:cNvPr id="1" name=""/>
        <p:cNvGrpSpPr/>
        <p:nvPr/>
      </p:nvGrpSpPr>
      <p:grpSpPr>
        <a:xfrm>
          <a:off x="0" y="0"/>
          <a:ext cx="0" cy="0"/>
          <a:chOff x="0" y="0"/>
          <a:chExt cx="0" cy="0"/>
        </a:xfrm>
      </p:grpSpPr>
      <p:sp>
        <p:nvSpPr>
          <p:cNvPr id="3" name="矩形 2"/>
          <p:cNvSpPr/>
          <p:nvPr userDrawn="1"/>
        </p:nvSpPr>
        <p:spPr>
          <a:xfrm>
            <a:off x="440603" y="759873"/>
            <a:ext cx="1750800" cy="369332"/>
          </a:xfrm>
          <a:prstGeom prst="rect">
            <a:avLst/>
          </a:prstGeom>
        </p:spPr>
        <p:txBody>
          <a:bodyPr wrap="none">
            <a:spAutoFit/>
          </a:bodyPr>
          <a:lstStyle/>
          <a:p>
            <a:pPr defTabSz="609600"/>
            <a:r>
              <a:rPr lang="zh-CN" altLang="en-US" sz="180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模板使用技巧</a:t>
            </a:r>
            <a:r>
              <a:rPr lang="en-US" altLang="zh-CN" sz="180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 2</a:t>
            </a:r>
            <a:endPar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
        <p:nvSpPr>
          <p:cNvPr id="4" name="矩形 3"/>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pic>
        <p:nvPicPr>
          <p:cNvPr id="5" name="图片 4"/>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关注服务号">
    <p:spTree>
      <p:nvGrpSpPr>
        <p:cNvPr id="1" name=""/>
        <p:cNvGrpSpPr/>
        <p:nvPr/>
      </p:nvGrpSpPr>
      <p:grpSpPr>
        <a:xfrm>
          <a:off x="0" y="0"/>
          <a:ext cx="0" cy="0"/>
          <a:chOff x="0" y="0"/>
          <a:chExt cx="0" cy="0"/>
        </a:xfrm>
      </p:grpSpPr>
      <p:sp>
        <p:nvSpPr>
          <p:cNvPr id="3" name="矩形 2"/>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使用小程序">
    <p:spTree>
      <p:nvGrpSpPr>
        <p:cNvPr id="1" name=""/>
        <p:cNvGrpSpPr/>
        <p:nvPr/>
      </p:nvGrpSpPr>
      <p:grpSpPr>
        <a:xfrm>
          <a:off x="0" y="0"/>
          <a:ext cx="0" cy="0"/>
          <a:chOff x="0" y="0"/>
          <a:chExt cx="0" cy="0"/>
        </a:xfrm>
      </p:grpSpPr>
      <p:cxnSp>
        <p:nvCxnSpPr>
          <p:cNvPr id="4" name="直接连接符 3"/>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userDrawn="1"/>
        </p:nvPicPr>
        <p:blipFill rotWithShape="1">
          <a:blip r:embed="rId2">
            <a:clrChange>
              <a:clrFrom>
                <a:srgbClr val="FFFFFF"/>
              </a:clrFrom>
              <a:clrTo>
                <a:srgbClr val="FFFFFF">
                  <a:alpha val="0"/>
                </a:srgbClr>
              </a:clrTo>
            </a:clrChange>
          </a:blip>
          <a:srcRect l="13924" t="13924" r="13924" b="13924"/>
          <a:stretch>
            <a:fillRect/>
          </a:stretch>
        </p:blipFill>
        <p:spPr>
          <a:xfrm>
            <a:off x="4705130" y="1673081"/>
            <a:ext cx="2743200" cy="2743200"/>
          </a:xfrm>
          <a:prstGeom prst="rect">
            <a:avLst/>
          </a:prstGeom>
        </p:spPr>
      </p:pic>
      <p:pic>
        <p:nvPicPr>
          <p:cNvPr id="15" name="图片 14"/>
          <p:cNvPicPr>
            <a:picLocks noChangeAspect="1"/>
          </p:cNvPicPr>
          <p:nvPr userDrawn="1"/>
        </p:nvPicPr>
        <p:blipFill rotWithShape="1">
          <a:blip r:embed="rId3">
            <a:clrChange>
              <a:clrFrom>
                <a:srgbClr val="FFFFFF"/>
              </a:clrFrom>
              <a:clrTo>
                <a:srgbClr val="FFFFFF">
                  <a:alpha val="0"/>
                </a:srgbClr>
              </a:clrTo>
            </a:clrChange>
          </a:blip>
          <a:srcRect l="14439" r="14439"/>
          <a:stretch>
            <a:fillRect/>
          </a:stretch>
        </p:blipFill>
        <p:spPr>
          <a:xfrm>
            <a:off x="8519321" y="1673081"/>
            <a:ext cx="2743200" cy="2743200"/>
          </a:xfrm>
          <a:prstGeom prst="rect">
            <a:avLst/>
          </a:prstGeom>
        </p:spPr>
      </p:pic>
      <p:pic>
        <p:nvPicPr>
          <p:cNvPr id="16" name="图片 15"/>
          <p:cNvPicPr>
            <a:picLocks noChangeAspect="1"/>
          </p:cNvPicPr>
          <p:nvPr userDrawn="1"/>
        </p:nvPicPr>
        <p:blipFill>
          <a:blip r:embed="rId4">
            <a:clrChange>
              <a:clrFrom>
                <a:srgbClr val="FFFFFF"/>
              </a:clrFrom>
              <a:clrTo>
                <a:srgbClr val="FFFFFF">
                  <a:alpha val="0"/>
                </a:srgbClr>
              </a:clrTo>
            </a:clrChange>
          </a:blip>
          <a:stretch>
            <a:fillRect/>
          </a:stretch>
        </p:blipFill>
        <p:spPr>
          <a:xfrm>
            <a:off x="980965" y="1673081"/>
            <a:ext cx="2743200" cy="2743200"/>
          </a:xfrm>
          <a:prstGeom prst="rect">
            <a:avLst/>
          </a:prstGeom>
        </p:spPr>
      </p:pic>
      <p:sp>
        <p:nvSpPr>
          <p:cNvPr id="17" name="文本框 16"/>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微软小蜜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cxnSp>
        <p:nvCxnSpPr>
          <p:cNvPr id="20" name="直接连接符 19"/>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5"/>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标注</a:t>
            </a:r>
            <a:endPar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背景图片出处</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英文 </a:t>
            </a:r>
            <a:r>
              <a:rPr kumimoji="0" lang="is-I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Microsoft YaHei</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1.3</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不得被全部或部分的复制、传播、销售，否则将承担法律责任。</a:t>
            </a:r>
            <a:endPar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bg>
      <p:bgPr>
        <a:solidFill>
          <a:schemeClr val="accent1"/>
        </a:solidFill>
        <a:effectLst/>
      </p:bgPr>
    </p:bg>
    <p:spTree>
      <p:nvGrpSpPr>
        <p:cNvPr id="1" name=""/>
        <p:cNvGrpSpPr/>
        <p:nvPr/>
      </p:nvGrpSpPr>
      <p:grpSpPr>
        <a:xfrm>
          <a:off x="0" y="0"/>
          <a:ext cx="0" cy="0"/>
          <a:chOff x="0" y="0"/>
          <a:chExt cx="0" cy="0"/>
        </a:xfrm>
      </p:grpSpPr>
      <p:grpSp>
        <p:nvGrpSpPr>
          <p:cNvPr id="27" name="组合 26"/>
          <p:cNvGrpSpPr/>
          <p:nvPr userDrawn="1"/>
        </p:nvGrpSpPr>
        <p:grpSpPr>
          <a:xfrm rot="693700">
            <a:off x="6432728" y="-2025321"/>
            <a:ext cx="7510760" cy="6474794"/>
            <a:chOff x="3241129" y="967902"/>
            <a:chExt cx="5709753" cy="4922199"/>
          </a:xfrm>
        </p:grpSpPr>
        <p:grpSp>
          <p:nvGrpSpPr>
            <p:cNvPr id="28" name="组合 27"/>
            <p:cNvGrpSpPr/>
            <p:nvPr/>
          </p:nvGrpSpPr>
          <p:grpSpPr>
            <a:xfrm>
              <a:off x="3241129" y="967902"/>
              <a:ext cx="5709753" cy="4922199"/>
              <a:chOff x="3241126" y="967902"/>
              <a:chExt cx="5709748" cy="4922199"/>
            </a:xfrm>
          </p:grpSpPr>
          <p:sp>
            <p:nvSpPr>
              <p:cNvPr id="31" name="等腰三角形 30"/>
              <p:cNvSpPr/>
              <p:nvPr/>
            </p:nvSpPr>
            <p:spPr>
              <a:xfrm>
                <a:off x="3241126" y="967902"/>
                <a:ext cx="5709748" cy="4922196"/>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32" name="直接连接符 31"/>
              <p:cNvCxnSpPr>
                <a:stCxn id="31" idx="0"/>
              </p:cNvCxnSpPr>
              <p:nvPr/>
            </p:nvCxnSpPr>
            <p:spPr>
              <a:xfrm rot="11303420" flipH="1" flipV="1">
                <a:off x="5858688" y="985310"/>
                <a:ext cx="474623" cy="32179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6093606" y="4240456"/>
                <a:ext cx="2857268" cy="164964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241127" y="4236312"/>
                <a:ext cx="2864445" cy="16537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等腰三角形 28"/>
            <p:cNvSpPr/>
            <p:nvPr/>
          </p:nvSpPr>
          <p:spPr>
            <a:xfrm>
              <a:off x="5353054" y="4334047"/>
              <a:ext cx="1485901" cy="45194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30"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grpSp>
        <p:nvGrpSpPr>
          <p:cNvPr id="42" name="组合 41"/>
          <p:cNvGrpSpPr/>
          <p:nvPr userDrawn="1"/>
        </p:nvGrpSpPr>
        <p:grpSpPr>
          <a:xfrm rot="2715711">
            <a:off x="-1269661" y="5733927"/>
            <a:ext cx="3282274" cy="2829546"/>
            <a:chOff x="3241129" y="967902"/>
            <a:chExt cx="5709753" cy="4922199"/>
          </a:xfrm>
        </p:grpSpPr>
        <p:grpSp>
          <p:nvGrpSpPr>
            <p:cNvPr id="43" name="组合 42"/>
            <p:cNvGrpSpPr/>
            <p:nvPr/>
          </p:nvGrpSpPr>
          <p:grpSpPr>
            <a:xfrm>
              <a:off x="3241129" y="967902"/>
              <a:ext cx="5709753" cy="4922199"/>
              <a:chOff x="3241126" y="967902"/>
              <a:chExt cx="5709748" cy="4922199"/>
            </a:xfrm>
          </p:grpSpPr>
          <p:sp>
            <p:nvSpPr>
              <p:cNvPr id="46" name="等腰三角形 45"/>
              <p:cNvSpPr/>
              <p:nvPr/>
            </p:nvSpPr>
            <p:spPr>
              <a:xfrm>
                <a:off x="3241126" y="967902"/>
                <a:ext cx="5709748" cy="4922196"/>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47" name="直接连接符 46"/>
              <p:cNvCxnSpPr>
                <a:stCxn id="46" idx="0"/>
              </p:cNvCxnSpPr>
              <p:nvPr/>
            </p:nvCxnSpPr>
            <p:spPr>
              <a:xfrm rot="11303420" flipH="1" flipV="1">
                <a:off x="5858688" y="985310"/>
                <a:ext cx="474623" cy="32179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6093606" y="4240456"/>
                <a:ext cx="2857268" cy="164964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241127" y="4236312"/>
                <a:ext cx="2864445" cy="16537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等腰三角形 43"/>
            <p:cNvSpPr/>
            <p:nvPr/>
          </p:nvSpPr>
          <p:spPr>
            <a:xfrm>
              <a:off x="5353054" y="4334047"/>
              <a:ext cx="1485901" cy="4519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45"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26" name="文本占位符 13"/>
          <p:cNvSpPr>
            <a:spLocks noGrp="1"/>
          </p:cNvSpPr>
          <p:nvPr>
            <p:ph type="body" sz="quarter" idx="10"/>
          </p:nvPr>
        </p:nvSpPr>
        <p:spPr>
          <a:xfrm>
            <a:off x="1423004" y="2673478"/>
            <a:ext cx="5785627" cy="944802"/>
          </a:xfrm>
          <a:prstGeom prst="rect">
            <a:avLst/>
          </a:prstGeom>
          <a:noFill/>
        </p:spPr>
        <p:txBody>
          <a:bodyPr anchor="ctr"/>
          <a:lstStyle>
            <a:lvl1pPr marL="0" indent="0">
              <a:buNone/>
              <a:defRPr sz="4800" b="1">
                <a:solidFill>
                  <a:schemeClr val="bg1"/>
                </a:solidFill>
              </a:defRPr>
            </a:lvl1pPr>
          </a:lstStyle>
          <a:p>
            <a:pPr lvl="0"/>
            <a:endParaRPr kumimoji="1" lang="zh-CN" altLang="en-US" dirty="0"/>
          </a:p>
        </p:txBody>
      </p:sp>
      <p:cxnSp>
        <p:nvCxnSpPr>
          <p:cNvPr id="35" name="直接连接符 46"/>
          <p:cNvCxnSpPr/>
          <p:nvPr userDrawn="1"/>
        </p:nvCxnSpPr>
        <p:spPr>
          <a:xfrm>
            <a:off x="1442998" y="3618280"/>
            <a:ext cx="4088007" cy="0"/>
          </a:xfrm>
          <a:prstGeom prst="line">
            <a:avLst/>
          </a:prstGeom>
          <a:noFill/>
          <a:ln w="19050" cap="flat" cmpd="sng" algn="ctr">
            <a:solidFill>
              <a:schemeClr val="bg1"/>
            </a:solidFill>
            <a:prstDash val="solid"/>
            <a:miter lim="800000"/>
          </a:ln>
          <a:effectLst/>
        </p:spPr>
      </p:cxnSp>
      <p:sp>
        <p:nvSpPr>
          <p:cNvPr id="36" name="文本占位符 13"/>
          <p:cNvSpPr>
            <a:spLocks noGrp="1"/>
          </p:cNvSpPr>
          <p:nvPr>
            <p:ph type="body" sz="quarter" idx="11"/>
          </p:nvPr>
        </p:nvSpPr>
        <p:spPr>
          <a:xfrm>
            <a:off x="1442998" y="3816575"/>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37" name="文本占位符 13"/>
          <p:cNvSpPr>
            <a:spLocks noGrp="1"/>
          </p:cNvSpPr>
          <p:nvPr>
            <p:ph type="body" sz="quarter" idx="12"/>
          </p:nvPr>
        </p:nvSpPr>
        <p:spPr>
          <a:xfrm>
            <a:off x="1442998" y="4472218"/>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38" name="文本占位符 13"/>
          <p:cNvSpPr>
            <a:spLocks noGrp="1"/>
          </p:cNvSpPr>
          <p:nvPr>
            <p:ph type="body" sz="quarter" idx="13"/>
          </p:nvPr>
        </p:nvSpPr>
        <p:spPr>
          <a:xfrm>
            <a:off x="1423003" y="5127861"/>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bg>
      <p:bgPr>
        <a:solidFill>
          <a:schemeClr val="accent1"/>
        </a:solidFill>
        <a:effectLst/>
      </p:bgPr>
    </p:bg>
    <p:spTree>
      <p:nvGrpSpPr>
        <p:cNvPr id="1" name=""/>
        <p:cNvGrpSpPr/>
        <p:nvPr/>
      </p:nvGrpSpPr>
      <p:grpSpPr>
        <a:xfrm>
          <a:off x="0" y="0"/>
          <a:ext cx="0" cy="0"/>
          <a:chOff x="0" y="0"/>
          <a:chExt cx="0" cy="0"/>
        </a:xfrm>
      </p:grpSpPr>
      <p:grpSp>
        <p:nvGrpSpPr>
          <p:cNvPr id="27" name="组合 26"/>
          <p:cNvGrpSpPr/>
          <p:nvPr userDrawn="1"/>
        </p:nvGrpSpPr>
        <p:grpSpPr>
          <a:xfrm rot="693700">
            <a:off x="6432728" y="-2025321"/>
            <a:ext cx="7510760" cy="6474794"/>
            <a:chOff x="3241129" y="967902"/>
            <a:chExt cx="5709753" cy="4922199"/>
          </a:xfrm>
        </p:grpSpPr>
        <p:grpSp>
          <p:nvGrpSpPr>
            <p:cNvPr id="28" name="组合 27"/>
            <p:cNvGrpSpPr/>
            <p:nvPr/>
          </p:nvGrpSpPr>
          <p:grpSpPr>
            <a:xfrm>
              <a:off x="3241129" y="967902"/>
              <a:ext cx="5709753" cy="4922199"/>
              <a:chOff x="3241126" y="967902"/>
              <a:chExt cx="5709748" cy="4922199"/>
            </a:xfrm>
          </p:grpSpPr>
          <p:sp>
            <p:nvSpPr>
              <p:cNvPr id="31" name="等腰三角形 30"/>
              <p:cNvSpPr/>
              <p:nvPr/>
            </p:nvSpPr>
            <p:spPr>
              <a:xfrm>
                <a:off x="3241126" y="967902"/>
                <a:ext cx="5709748" cy="4922196"/>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32" name="直接连接符 31"/>
              <p:cNvCxnSpPr>
                <a:stCxn id="31" idx="0"/>
              </p:cNvCxnSpPr>
              <p:nvPr/>
            </p:nvCxnSpPr>
            <p:spPr>
              <a:xfrm rot="11303420" flipH="1" flipV="1">
                <a:off x="5858688" y="985310"/>
                <a:ext cx="474623" cy="32179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6093606" y="4240456"/>
                <a:ext cx="2857268" cy="164964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241127" y="4236312"/>
                <a:ext cx="2864445" cy="16537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等腰三角形 28"/>
            <p:cNvSpPr/>
            <p:nvPr/>
          </p:nvSpPr>
          <p:spPr>
            <a:xfrm>
              <a:off x="5353054" y="4334047"/>
              <a:ext cx="1485901" cy="45194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30"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grpSp>
        <p:nvGrpSpPr>
          <p:cNvPr id="42" name="组合 41"/>
          <p:cNvGrpSpPr/>
          <p:nvPr userDrawn="1"/>
        </p:nvGrpSpPr>
        <p:grpSpPr>
          <a:xfrm rot="2715711">
            <a:off x="-1269661" y="5733927"/>
            <a:ext cx="3282274" cy="2829546"/>
            <a:chOff x="3241129" y="967902"/>
            <a:chExt cx="5709753" cy="4922199"/>
          </a:xfrm>
        </p:grpSpPr>
        <p:grpSp>
          <p:nvGrpSpPr>
            <p:cNvPr id="43" name="组合 42"/>
            <p:cNvGrpSpPr/>
            <p:nvPr/>
          </p:nvGrpSpPr>
          <p:grpSpPr>
            <a:xfrm>
              <a:off x="3241129" y="967902"/>
              <a:ext cx="5709753" cy="4922199"/>
              <a:chOff x="3241126" y="967902"/>
              <a:chExt cx="5709748" cy="4922199"/>
            </a:xfrm>
          </p:grpSpPr>
          <p:sp>
            <p:nvSpPr>
              <p:cNvPr id="46" name="等腰三角形 45"/>
              <p:cNvSpPr/>
              <p:nvPr/>
            </p:nvSpPr>
            <p:spPr>
              <a:xfrm>
                <a:off x="3241126" y="967902"/>
                <a:ext cx="5709748" cy="4922196"/>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47" name="直接连接符 46"/>
              <p:cNvCxnSpPr>
                <a:stCxn id="46" idx="0"/>
              </p:cNvCxnSpPr>
              <p:nvPr/>
            </p:nvCxnSpPr>
            <p:spPr>
              <a:xfrm rot="11303420" flipH="1" flipV="1">
                <a:off x="5858688" y="985310"/>
                <a:ext cx="474623" cy="32179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6093606" y="4240456"/>
                <a:ext cx="2857268" cy="164964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241127" y="4236312"/>
                <a:ext cx="2864445" cy="16537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等腰三角形 43"/>
            <p:cNvSpPr/>
            <p:nvPr/>
          </p:nvSpPr>
          <p:spPr>
            <a:xfrm>
              <a:off x="5353054" y="4334047"/>
              <a:ext cx="1485901" cy="4519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45"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26" name="文本占位符 13"/>
          <p:cNvSpPr>
            <a:spLocks noGrp="1"/>
          </p:cNvSpPr>
          <p:nvPr>
            <p:ph type="body" sz="quarter" idx="10"/>
          </p:nvPr>
        </p:nvSpPr>
        <p:spPr>
          <a:xfrm>
            <a:off x="1423004" y="2673478"/>
            <a:ext cx="5785627" cy="944802"/>
          </a:xfrm>
          <a:prstGeom prst="rect">
            <a:avLst/>
          </a:prstGeom>
          <a:noFill/>
        </p:spPr>
        <p:txBody>
          <a:bodyPr anchor="ctr"/>
          <a:lstStyle>
            <a:lvl1pPr marL="0" indent="0">
              <a:buNone/>
              <a:defRPr sz="4800" b="1">
                <a:solidFill>
                  <a:schemeClr val="bg1"/>
                </a:solidFill>
              </a:defRPr>
            </a:lvl1pPr>
          </a:lstStyle>
          <a:p>
            <a:pPr lvl="0"/>
            <a:endParaRPr kumimoji="1" lang="zh-CN" altLang="en-US" dirty="0"/>
          </a:p>
        </p:txBody>
      </p:sp>
      <p:cxnSp>
        <p:nvCxnSpPr>
          <p:cNvPr id="35" name="直接连接符 46"/>
          <p:cNvCxnSpPr/>
          <p:nvPr userDrawn="1"/>
        </p:nvCxnSpPr>
        <p:spPr>
          <a:xfrm>
            <a:off x="1442998" y="3618280"/>
            <a:ext cx="4088007" cy="0"/>
          </a:xfrm>
          <a:prstGeom prst="line">
            <a:avLst/>
          </a:prstGeom>
          <a:noFill/>
          <a:ln w="19050" cap="flat" cmpd="sng" algn="ctr">
            <a:solidFill>
              <a:schemeClr val="bg1"/>
            </a:solidFill>
            <a:prstDash val="solid"/>
            <a:miter lim="800000"/>
          </a:ln>
          <a:effectLst/>
        </p:spPr>
      </p:cxnSp>
      <p:sp>
        <p:nvSpPr>
          <p:cNvPr id="36" name="文本占位符 13"/>
          <p:cNvSpPr>
            <a:spLocks noGrp="1"/>
          </p:cNvSpPr>
          <p:nvPr>
            <p:ph type="body" sz="quarter" idx="11"/>
          </p:nvPr>
        </p:nvSpPr>
        <p:spPr>
          <a:xfrm>
            <a:off x="1442998" y="3816575"/>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37" name="文本占位符 13"/>
          <p:cNvSpPr>
            <a:spLocks noGrp="1"/>
          </p:cNvSpPr>
          <p:nvPr>
            <p:ph type="body" sz="quarter" idx="12"/>
          </p:nvPr>
        </p:nvSpPr>
        <p:spPr>
          <a:xfrm>
            <a:off x="1442998" y="4472218"/>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38" name="文本占位符 13"/>
          <p:cNvSpPr>
            <a:spLocks noGrp="1"/>
          </p:cNvSpPr>
          <p:nvPr>
            <p:ph type="body" sz="quarter" idx="13"/>
          </p:nvPr>
        </p:nvSpPr>
        <p:spPr>
          <a:xfrm>
            <a:off x="1423003" y="5127861"/>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23" name="文本占位符 13"/>
          <p:cNvSpPr>
            <a:spLocks noGrp="1"/>
          </p:cNvSpPr>
          <p:nvPr>
            <p:ph type="body" sz="quarter" idx="14"/>
          </p:nvPr>
        </p:nvSpPr>
        <p:spPr>
          <a:xfrm>
            <a:off x="1423003" y="5783504"/>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bg>
      <p:bgPr>
        <a:solidFill>
          <a:schemeClr val="accent1"/>
        </a:solidFill>
        <a:effectLst/>
      </p:bgPr>
    </p:bg>
    <p:spTree>
      <p:nvGrpSpPr>
        <p:cNvPr id="1" name=""/>
        <p:cNvGrpSpPr/>
        <p:nvPr/>
      </p:nvGrpSpPr>
      <p:grpSpPr>
        <a:xfrm>
          <a:off x="0" y="0"/>
          <a:ext cx="0" cy="0"/>
          <a:chOff x="0" y="0"/>
          <a:chExt cx="0" cy="0"/>
        </a:xfrm>
      </p:grpSpPr>
      <p:grpSp>
        <p:nvGrpSpPr>
          <p:cNvPr id="27" name="组合 26"/>
          <p:cNvGrpSpPr/>
          <p:nvPr userDrawn="1"/>
        </p:nvGrpSpPr>
        <p:grpSpPr>
          <a:xfrm rot="693700">
            <a:off x="6432728" y="-2025321"/>
            <a:ext cx="7510760" cy="6474794"/>
            <a:chOff x="3241129" y="967902"/>
            <a:chExt cx="5709753" cy="4922199"/>
          </a:xfrm>
        </p:grpSpPr>
        <p:grpSp>
          <p:nvGrpSpPr>
            <p:cNvPr id="28" name="组合 27"/>
            <p:cNvGrpSpPr/>
            <p:nvPr/>
          </p:nvGrpSpPr>
          <p:grpSpPr>
            <a:xfrm>
              <a:off x="3241129" y="967902"/>
              <a:ext cx="5709753" cy="4922199"/>
              <a:chOff x="3241126" y="967902"/>
              <a:chExt cx="5709748" cy="4922199"/>
            </a:xfrm>
          </p:grpSpPr>
          <p:sp>
            <p:nvSpPr>
              <p:cNvPr id="31" name="等腰三角形 30"/>
              <p:cNvSpPr/>
              <p:nvPr/>
            </p:nvSpPr>
            <p:spPr>
              <a:xfrm>
                <a:off x="3241126" y="967902"/>
                <a:ext cx="5709748" cy="4922196"/>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32" name="直接连接符 31"/>
              <p:cNvCxnSpPr>
                <a:stCxn id="31" idx="0"/>
              </p:cNvCxnSpPr>
              <p:nvPr/>
            </p:nvCxnSpPr>
            <p:spPr>
              <a:xfrm rot="11303420" flipH="1" flipV="1">
                <a:off x="5858688" y="985310"/>
                <a:ext cx="474623" cy="32179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6093606" y="4240456"/>
                <a:ext cx="2857268" cy="164964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241127" y="4236312"/>
                <a:ext cx="2864445" cy="16537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等腰三角形 28"/>
            <p:cNvSpPr/>
            <p:nvPr/>
          </p:nvSpPr>
          <p:spPr>
            <a:xfrm>
              <a:off x="5353054" y="4334047"/>
              <a:ext cx="1485901" cy="45194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30"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grpSp>
        <p:nvGrpSpPr>
          <p:cNvPr id="42" name="组合 41"/>
          <p:cNvGrpSpPr/>
          <p:nvPr userDrawn="1"/>
        </p:nvGrpSpPr>
        <p:grpSpPr>
          <a:xfrm rot="2715711">
            <a:off x="-1269661" y="5733927"/>
            <a:ext cx="3282274" cy="2829546"/>
            <a:chOff x="3241129" y="967902"/>
            <a:chExt cx="5709753" cy="4922199"/>
          </a:xfrm>
        </p:grpSpPr>
        <p:grpSp>
          <p:nvGrpSpPr>
            <p:cNvPr id="43" name="组合 42"/>
            <p:cNvGrpSpPr/>
            <p:nvPr/>
          </p:nvGrpSpPr>
          <p:grpSpPr>
            <a:xfrm>
              <a:off x="3241129" y="967902"/>
              <a:ext cx="5709753" cy="4922199"/>
              <a:chOff x="3241126" y="967902"/>
              <a:chExt cx="5709748" cy="4922199"/>
            </a:xfrm>
          </p:grpSpPr>
          <p:sp>
            <p:nvSpPr>
              <p:cNvPr id="46" name="等腰三角形 45"/>
              <p:cNvSpPr/>
              <p:nvPr/>
            </p:nvSpPr>
            <p:spPr>
              <a:xfrm>
                <a:off x="3241126" y="967902"/>
                <a:ext cx="5709748" cy="4922196"/>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47" name="直接连接符 46"/>
              <p:cNvCxnSpPr>
                <a:stCxn id="46" idx="0"/>
              </p:cNvCxnSpPr>
              <p:nvPr/>
            </p:nvCxnSpPr>
            <p:spPr>
              <a:xfrm rot="11303420" flipH="1" flipV="1">
                <a:off x="5858688" y="985310"/>
                <a:ext cx="474623" cy="32179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6093606" y="4240456"/>
                <a:ext cx="2857268" cy="164964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241127" y="4236312"/>
                <a:ext cx="2864445" cy="16537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等腰三角形 43"/>
            <p:cNvSpPr/>
            <p:nvPr/>
          </p:nvSpPr>
          <p:spPr>
            <a:xfrm>
              <a:off x="5353054" y="4334047"/>
              <a:ext cx="1485901" cy="4519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45"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26" name="文本占位符 13"/>
          <p:cNvSpPr>
            <a:spLocks noGrp="1"/>
          </p:cNvSpPr>
          <p:nvPr>
            <p:ph type="body" sz="quarter" idx="10"/>
          </p:nvPr>
        </p:nvSpPr>
        <p:spPr>
          <a:xfrm>
            <a:off x="1423004" y="1778891"/>
            <a:ext cx="5785627" cy="944802"/>
          </a:xfrm>
          <a:prstGeom prst="rect">
            <a:avLst/>
          </a:prstGeom>
          <a:noFill/>
        </p:spPr>
        <p:txBody>
          <a:bodyPr anchor="ctr"/>
          <a:lstStyle>
            <a:lvl1pPr marL="0" indent="0">
              <a:buNone/>
              <a:defRPr sz="4800" b="1">
                <a:solidFill>
                  <a:schemeClr val="bg1"/>
                </a:solidFill>
              </a:defRPr>
            </a:lvl1pPr>
          </a:lstStyle>
          <a:p>
            <a:pPr lvl="0"/>
            <a:endParaRPr kumimoji="1" lang="zh-CN" altLang="en-US" dirty="0"/>
          </a:p>
        </p:txBody>
      </p:sp>
      <p:cxnSp>
        <p:nvCxnSpPr>
          <p:cNvPr id="35" name="直接连接符 46"/>
          <p:cNvCxnSpPr/>
          <p:nvPr userDrawn="1"/>
        </p:nvCxnSpPr>
        <p:spPr>
          <a:xfrm>
            <a:off x="1442998" y="2723693"/>
            <a:ext cx="4088007" cy="0"/>
          </a:xfrm>
          <a:prstGeom prst="line">
            <a:avLst/>
          </a:prstGeom>
          <a:noFill/>
          <a:ln w="19050" cap="flat" cmpd="sng" algn="ctr">
            <a:solidFill>
              <a:schemeClr val="bg1"/>
            </a:solidFill>
            <a:prstDash val="solid"/>
            <a:miter lim="800000"/>
          </a:ln>
          <a:effectLst/>
        </p:spPr>
      </p:cxnSp>
      <p:sp>
        <p:nvSpPr>
          <p:cNvPr id="36" name="文本占位符 13"/>
          <p:cNvSpPr>
            <a:spLocks noGrp="1"/>
          </p:cNvSpPr>
          <p:nvPr>
            <p:ph type="body" sz="quarter" idx="11"/>
          </p:nvPr>
        </p:nvSpPr>
        <p:spPr>
          <a:xfrm>
            <a:off x="1442998" y="2921988"/>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37" name="文本占位符 13"/>
          <p:cNvSpPr>
            <a:spLocks noGrp="1"/>
          </p:cNvSpPr>
          <p:nvPr>
            <p:ph type="body" sz="quarter" idx="12"/>
          </p:nvPr>
        </p:nvSpPr>
        <p:spPr>
          <a:xfrm>
            <a:off x="1442998" y="3577631"/>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38" name="文本占位符 13"/>
          <p:cNvSpPr>
            <a:spLocks noGrp="1"/>
          </p:cNvSpPr>
          <p:nvPr>
            <p:ph type="body" sz="quarter" idx="13"/>
          </p:nvPr>
        </p:nvSpPr>
        <p:spPr>
          <a:xfrm>
            <a:off x="1423003" y="4233274"/>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23" name="文本占位符 13"/>
          <p:cNvSpPr>
            <a:spLocks noGrp="1"/>
          </p:cNvSpPr>
          <p:nvPr>
            <p:ph type="body" sz="quarter" idx="14"/>
          </p:nvPr>
        </p:nvSpPr>
        <p:spPr>
          <a:xfrm>
            <a:off x="1423003" y="4888917"/>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24" name="文本占位符 13"/>
          <p:cNvSpPr>
            <a:spLocks noGrp="1"/>
          </p:cNvSpPr>
          <p:nvPr>
            <p:ph type="body" sz="quarter" idx="15"/>
          </p:nvPr>
        </p:nvSpPr>
        <p:spPr>
          <a:xfrm>
            <a:off x="1423002" y="5520901"/>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bg>
      <p:bgPr>
        <a:solidFill>
          <a:schemeClr val="accent1"/>
        </a:solidFill>
        <a:effectLst/>
      </p:bgPr>
    </p:bg>
    <p:spTree>
      <p:nvGrpSpPr>
        <p:cNvPr id="1" name=""/>
        <p:cNvGrpSpPr/>
        <p:nvPr/>
      </p:nvGrpSpPr>
      <p:grpSpPr>
        <a:xfrm>
          <a:off x="0" y="0"/>
          <a:ext cx="0" cy="0"/>
          <a:chOff x="0" y="0"/>
          <a:chExt cx="0" cy="0"/>
        </a:xfrm>
      </p:grpSpPr>
      <p:grpSp>
        <p:nvGrpSpPr>
          <p:cNvPr id="27" name="组合 26"/>
          <p:cNvGrpSpPr/>
          <p:nvPr userDrawn="1"/>
        </p:nvGrpSpPr>
        <p:grpSpPr>
          <a:xfrm rot="693700">
            <a:off x="6432728" y="-2025321"/>
            <a:ext cx="7510760" cy="6474794"/>
            <a:chOff x="3241129" y="967902"/>
            <a:chExt cx="5709753" cy="4922199"/>
          </a:xfrm>
        </p:grpSpPr>
        <p:grpSp>
          <p:nvGrpSpPr>
            <p:cNvPr id="28" name="组合 27"/>
            <p:cNvGrpSpPr/>
            <p:nvPr/>
          </p:nvGrpSpPr>
          <p:grpSpPr>
            <a:xfrm>
              <a:off x="3241129" y="967902"/>
              <a:ext cx="5709753" cy="4922199"/>
              <a:chOff x="3241126" y="967902"/>
              <a:chExt cx="5709748" cy="4922199"/>
            </a:xfrm>
          </p:grpSpPr>
          <p:sp>
            <p:nvSpPr>
              <p:cNvPr id="31" name="等腰三角形 30"/>
              <p:cNvSpPr/>
              <p:nvPr/>
            </p:nvSpPr>
            <p:spPr>
              <a:xfrm>
                <a:off x="3241126" y="967902"/>
                <a:ext cx="5709748" cy="4922196"/>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32" name="直接连接符 31"/>
              <p:cNvCxnSpPr>
                <a:stCxn id="31" idx="0"/>
              </p:cNvCxnSpPr>
              <p:nvPr/>
            </p:nvCxnSpPr>
            <p:spPr>
              <a:xfrm rot="11303420" flipH="1" flipV="1">
                <a:off x="5858688" y="985310"/>
                <a:ext cx="474623" cy="32179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6093606" y="4240456"/>
                <a:ext cx="2857268" cy="164964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241127" y="4236312"/>
                <a:ext cx="2864445" cy="16537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等腰三角形 28"/>
            <p:cNvSpPr/>
            <p:nvPr/>
          </p:nvSpPr>
          <p:spPr>
            <a:xfrm>
              <a:off x="5353054" y="4334047"/>
              <a:ext cx="1485901" cy="45194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30"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grpSp>
        <p:nvGrpSpPr>
          <p:cNvPr id="42" name="组合 41"/>
          <p:cNvGrpSpPr/>
          <p:nvPr userDrawn="1"/>
        </p:nvGrpSpPr>
        <p:grpSpPr>
          <a:xfrm rot="2715711">
            <a:off x="-1269661" y="5733927"/>
            <a:ext cx="3282274" cy="2829546"/>
            <a:chOff x="3241129" y="967902"/>
            <a:chExt cx="5709753" cy="4922199"/>
          </a:xfrm>
        </p:grpSpPr>
        <p:grpSp>
          <p:nvGrpSpPr>
            <p:cNvPr id="43" name="组合 42"/>
            <p:cNvGrpSpPr/>
            <p:nvPr/>
          </p:nvGrpSpPr>
          <p:grpSpPr>
            <a:xfrm>
              <a:off x="3241129" y="967902"/>
              <a:ext cx="5709753" cy="4922199"/>
              <a:chOff x="3241126" y="967902"/>
              <a:chExt cx="5709748" cy="4922199"/>
            </a:xfrm>
          </p:grpSpPr>
          <p:sp>
            <p:nvSpPr>
              <p:cNvPr id="46" name="等腰三角形 45"/>
              <p:cNvSpPr/>
              <p:nvPr/>
            </p:nvSpPr>
            <p:spPr>
              <a:xfrm>
                <a:off x="3241126" y="967902"/>
                <a:ext cx="5709748" cy="4922196"/>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47" name="直接连接符 46"/>
              <p:cNvCxnSpPr>
                <a:stCxn id="46" idx="0"/>
              </p:cNvCxnSpPr>
              <p:nvPr/>
            </p:nvCxnSpPr>
            <p:spPr>
              <a:xfrm rot="11303420" flipH="1" flipV="1">
                <a:off x="5858688" y="985310"/>
                <a:ext cx="474623" cy="32179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6093606" y="4240456"/>
                <a:ext cx="2857268" cy="164964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241127" y="4236312"/>
                <a:ext cx="2864445" cy="16537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等腰三角形 43"/>
            <p:cNvSpPr/>
            <p:nvPr/>
          </p:nvSpPr>
          <p:spPr>
            <a:xfrm>
              <a:off x="5353054" y="4334047"/>
              <a:ext cx="1485901" cy="4519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45"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26" name="文本占位符 13"/>
          <p:cNvSpPr>
            <a:spLocks noGrp="1"/>
          </p:cNvSpPr>
          <p:nvPr>
            <p:ph type="body" sz="quarter" idx="10"/>
          </p:nvPr>
        </p:nvSpPr>
        <p:spPr>
          <a:xfrm>
            <a:off x="1423004" y="1147577"/>
            <a:ext cx="5785627" cy="944802"/>
          </a:xfrm>
          <a:prstGeom prst="rect">
            <a:avLst/>
          </a:prstGeom>
          <a:noFill/>
        </p:spPr>
        <p:txBody>
          <a:bodyPr anchor="ctr"/>
          <a:lstStyle>
            <a:lvl1pPr marL="0" indent="0">
              <a:buNone/>
              <a:defRPr sz="4800" b="1">
                <a:solidFill>
                  <a:schemeClr val="bg1"/>
                </a:solidFill>
              </a:defRPr>
            </a:lvl1pPr>
          </a:lstStyle>
          <a:p>
            <a:pPr lvl="0"/>
            <a:endParaRPr kumimoji="1" lang="zh-CN" altLang="en-US" dirty="0"/>
          </a:p>
        </p:txBody>
      </p:sp>
      <p:cxnSp>
        <p:nvCxnSpPr>
          <p:cNvPr id="35" name="直接连接符 46"/>
          <p:cNvCxnSpPr/>
          <p:nvPr userDrawn="1"/>
        </p:nvCxnSpPr>
        <p:spPr>
          <a:xfrm>
            <a:off x="1442998" y="2092379"/>
            <a:ext cx="4088007" cy="0"/>
          </a:xfrm>
          <a:prstGeom prst="line">
            <a:avLst/>
          </a:prstGeom>
          <a:noFill/>
          <a:ln w="19050" cap="flat" cmpd="sng" algn="ctr">
            <a:solidFill>
              <a:schemeClr val="bg1"/>
            </a:solidFill>
            <a:prstDash val="solid"/>
            <a:miter lim="800000"/>
          </a:ln>
          <a:effectLst/>
        </p:spPr>
      </p:cxnSp>
      <p:sp>
        <p:nvSpPr>
          <p:cNvPr id="36" name="文本占位符 13"/>
          <p:cNvSpPr>
            <a:spLocks noGrp="1"/>
          </p:cNvSpPr>
          <p:nvPr>
            <p:ph type="body" sz="quarter" idx="11"/>
          </p:nvPr>
        </p:nvSpPr>
        <p:spPr>
          <a:xfrm>
            <a:off x="1442998" y="2290674"/>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37" name="文本占位符 13"/>
          <p:cNvSpPr>
            <a:spLocks noGrp="1"/>
          </p:cNvSpPr>
          <p:nvPr>
            <p:ph type="body" sz="quarter" idx="12"/>
          </p:nvPr>
        </p:nvSpPr>
        <p:spPr>
          <a:xfrm>
            <a:off x="1442998" y="2946317"/>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38" name="文本占位符 13"/>
          <p:cNvSpPr>
            <a:spLocks noGrp="1"/>
          </p:cNvSpPr>
          <p:nvPr>
            <p:ph type="body" sz="quarter" idx="13"/>
          </p:nvPr>
        </p:nvSpPr>
        <p:spPr>
          <a:xfrm>
            <a:off x="1423003" y="3601960"/>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23" name="文本占位符 13"/>
          <p:cNvSpPr>
            <a:spLocks noGrp="1"/>
          </p:cNvSpPr>
          <p:nvPr>
            <p:ph type="body" sz="quarter" idx="14"/>
          </p:nvPr>
        </p:nvSpPr>
        <p:spPr>
          <a:xfrm>
            <a:off x="1423003" y="4257603"/>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24" name="文本占位符 13"/>
          <p:cNvSpPr>
            <a:spLocks noGrp="1"/>
          </p:cNvSpPr>
          <p:nvPr>
            <p:ph type="body" sz="quarter" idx="15"/>
          </p:nvPr>
        </p:nvSpPr>
        <p:spPr>
          <a:xfrm>
            <a:off x="1423002" y="4889587"/>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
        <p:nvSpPr>
          <p:cNvPr id="25" name="文本占位符 13"/>
          <p:cNvSpPr>
            <a:spLocks noGrp="1"/>
          </p:cNvSpPr>
          <p:nvPr>
            <p:ph type="body" sz="quarter" idx="16"/>
          </p:nvPr>
        </p:nvSpPr>
        <p:spPr>
          <a:xfrm>
            <a:off x="1423001" y="5545230"/>
            <a:ext cx="5785627" cy="495054"/>
          </a:xfrm>
          <a:prstGeom prst="rect">
            <a:avLst/>
          </a:prstGeom>
          <a:noFill/>
        </p:spPr>
        <p:txBody>
          <a:bodyPr anchor="t"/>
          <a:lstStyle>
            <a:lvl1pPr marL="0" indent="0">
              <a:lnSpc>
                <a:spcPct val="130000"/>
              </a:lnSpc>
              <a:buNone/>
              <a:defRPr sz="1800" b="0">
                <a:solidFill>
                  <a:schemeClr val="bg1"/>
                </a:solidFill>
              </a:defRPr>
            </a:lvl1pPr>
          </a:lstStyle>
          <a:p>
            <a:pPr lvl="0"/>
            <a:endParaRPr kumimoji="1"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bg>
      <p:bgPr>
        <a:solidFill>
          <a:schemeClr val="accent1"/>
        </a:solidFill>
        <a:effectLst/>
      </p:bgPr>
    </p:bg>
    <p:spTree>
      <p:nvGrpSpPr>
        <p:cNvPr id="1" name=""/>
        <p:cNvGrpSpPr/>
        <p:nvPr/>
      </p:nvGrpSpPr>
      <p:grpSpPr>
        <a:xfrm>
          <a:off x="0" y="0"/>
          <a:ext cx="0" cy="0"/>
          <a:chOff x="0" y="0"/>
          <a:chExt cx="0" cy="0"/>
        </a:xfrm>
      </p:grpSpPr>
      <p:grpSp>
        <p:nvGrpSpPr>
          <p:cNvPr id="4" name="组合 3"/>
          <p:cNvGrpSpPr/>
          <p:nvPr userDrawn="1"/>
        </p:nvGrpSpPr>
        <p:grpSpPr>
          <a:xfrm rot="2835027" flipH="1">
            <a:off x="7909724" y="2222235"/>
            <a:ext cx="6126790" cy="5281720"/>
            <a:chOff x="3241129" y="967902"/>
            <a:chExt cx="5709753" cy="4922199"/>
          </a:xfrm>
        </p:grpSpPr>
        <p:grpSp>
          <p:nvGrpSpPr>
            <p:cNvPr id="5" name="组合 4"/>
            <p:cNvGrpSpPr/>
            <p:nvPr/>
          </p:nvGrpSpPr>
          <p:grpSpPr>
            <a:xfrm>
              <a:off x="3241129" y="967902"/>
              <a:ext cx="5709753" cy="4922199"/>
              <a:chOff x="3241126" y="967902"/>
              <a:chExt cx="5709748" cy="4922199"/>
            </a:xfrm>
          </p:grpSpPr>
          <p:sp>
            <p:nvSpPr>
              <p:cNvPr id="8" name="等腰三角形 7"/>
              <p:cNvSpPr/>
              <p:nvPr/>
            </p:nvSpPr>
            <p:spPr>
              <a:xfrm>
                <a:off x="3241126" y="967902"/>
                <a:ext cx="5709747" cy="4922196"/>
              </a:xfrm>
              <a:prstGeom prst="triangl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9" name="直接连接符 8"/>
              <p:cNvCxnSpPr>
                <a:stCxn id="8" idx="0"/>
              </p:cNvCxnSpPr>
              <p:nvPr/>
            </p:nvCxnSpPr>
            <p:spPr>
              <a:xfrm rot="11303420" flipH="1" flipV="1">
                <a:off x="5858688" y="985309"/>
                <a:ext cx="474623" cy="32179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6093606" y="4240456"/>
                <a:ext cx="2857268" cy="164964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241127" y="4236312"/>
                <a:ext cx="2864445" cy="165378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 name="等腰三角形 5"/>
            <p:cNvSpPr/>
            <p:nvPr/>
          </p:nvSpPr>
          <p:spPr>
            <a:xfrm>
              <a:off x="5353054" y="4334047"/>
              <a:ext cx="1485901" cy="4519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7"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14" name="文本占位符 13"/>
          <p:cNvSpPr>
            <a:spLocks noGrp="1"/>
          </p:cNvSpPr>
          <p:nvPr>
            <p:ph type="body" sz="quarter" idx="10"/>
          </p:nvPr>
        </p:nvSpPr>
        <p:spPr>
          <a:xfrm>
            <a:off x="932350" y="3114020"/>
            <a:ext cx="5785627" cy="822360"/>
          </a:xfrm>
          <a:prstGeom prst="rect">
            <a:avLst/>
          </a:prstGeom>
          <a:noFill/>
        </p:spPr>
        <p:txBody>
          <a:bodyPr anchor="t"/>
          <a:lstStyle>
            <a:lvl1pPr marL="0" indent="0">
              <a:buNone/>
              <a:defRPr sz="4800" b="1">
                <a:solidFill>
                  <a:schemeClr val="bg1"/>
                </a:solidFill>
              </a:defRPr>
            </a:lvl1pPr>
          </a:lstStyle>
          <a:p>
            <a:pPr lvl="0"/>
            <a:endParaRPr kumimoji="1" lang="zh-CN" altLang="en-US" dirty="0"/>
          </a:p>
        </p:txBody>
      </p:sp>
      <p:sp>
        <p:nvSpPr>
          <p:cNvPr id="15" name="文本占位符 13"/>
          <p:cNvSpPr>
            <a:spLocks noGrp="1"/>
          </p:cNvSpPr>
          <p:nvPr>
            <p:ph type="body" sz="quarter" idx="11"/>
          </p:nvPr>
        </p:nvSpPr>
        <p:spPr>
          <a:xfrm>
            <a:off x="939294" y="3936380"/>
            <a:ext cx="5785627" cy="822360"/>
          </a:xfrm>
          <a:prstGeom prst="rect">
            <a:avLst/>
          </a:prstGeom>
          <a:noFill/>
        </p:spPr>
        <p:txBody>
          <a:bodyPr anchor="t"/>
          <a:lstStyle>
            <a:lvl1pPr marL="0" indent="0">
              <a:buNone/>
              <a:defRPr sz="4800" b="1">
                <a:solidFill>
                  <a:schemeClr val="bg1"/>
                </a:solidFill>
              </a:defRPr>
            </a:lvl1pPr>
          </a:lstStyle>
          <a:p>
            <a:pPr lvl="0"/>
            <a:endParaRPr kumimoji="1"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bg>
      <p:bgPr>
        <a:solidFill>
          <a:schemeClr val="bg1">
            <a:lumMod val="95000"/>
          </a:schemeClr>
        </a:solidFill>
        <a:effectLst/>
      </p:bgPr>
    </p:bg>
    <p:spTree>
      <p:nvGrpSpPr>
        <p:cNvPr id="1" name=""/>
        <p:cNvGrpSpPr/>
        <p:nvPr/>
      </p:nvGrpSpPr>
      <p:grpSpPr>
        <a:xfrm>
          <a:off x="0" y="0"/>
          <a:ext cx="0" cy="0"/>
          <a:chOff x="0" y="0"/>
          <a:chExt cx="0" cy="0"/>
        </a:xfrm>
      </p:grpSpPr>
      <p:sp>
        <p:nvSpPr>
          <p:cNvPr id="4" name="任意多边形 3"/>
          <p:cNvSpPr/>
          <p:nvPr userDrawn="1"/>
        </p:nvSpPr>
        <p:spPr>
          <a:xfrm>
            <a:off x="657225" y="364331"/>
            <a:ext cx="1607344" cy="707232"/>
          </a:xfrm>
          <a:custGeom>
            <a:avLst/>
            <a:gdLst>
              <a:gd name="connsiteX0" fmla="*/ 0 w 1607344"/>
              <a:gd name="connsiteY0" fmla="*/ 707232 h 707232"/>
              <a:gd name="connsiteX1" fmla="*/ 0 w 1607344"/>
              <a:gd name="connsiteY1" fmla="*/ 0 h 707232"/>
              <a:gd name="connsiteX2" fmla="*/ 1607344 w 1607344"/>
              <a:gd name="connsiteY2" fmla="*/ 0 h 707232"/>
            </a:gdLst>
            <a:ahLst/>
            <a:cxnLst>
              <a:cxn ang="0">
                <a:pos x="connsiteX0" y="connsiteY0"/>
              </a:cxn>
              <a:cxn ang="0">
                <a:pos x="connsiteX1" y="connsiteY1"/>
              </a:cxn>
              <a:cxn ang="0">
                <a:pos x="connsiteX2" y="connsiteY2"/>
              </a:cxn>
            </a:cxnLst>
            <a:rect l="l" t="t" r="r" b="b"/>
            <a:pathLst>
              <a:path w="1607344" h="707232">
                <a:moveTo>
                  <a:pt x="0" y="707232"/>
                </a:moveTo>
                <a:lnTo>
                  <a:pt x="0" y="0"/>
                </a:lnTo>
                <a:lnTo>
                  <a:pt x="1607344"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userDrawn="1"/>
        </p:nvSpPr>
        <p:spPr>
          <a:xfrm flipH="1" flipV="1">
            <a:off x="-27998" y="6684266"/>
            <a:ext cx="12207852" cy="196846"/>
          </a:xfrm>
          <a:prstGeom prst="rect">
            <a:avLst/>
          </a:prstGeom>
          <a:pattFill prst="ltUpDiag">
            <a:fgClr>
              <a:schemeClr val="accent1"/>
            </a:fgClr>
            <a:bgClr>
              <a:srgbClr val="E9E9E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文本占位符 2"/>
          <p:cNvSpPr>
            <a:spLocks noGrp="1"/>
          </p:cNvSpPr>
          <p:nvPr>
            <p:ph type="body" sz="quarter" idx="10" hasCustomPrompt="1"/>
          </p:nvPr>
        </p:nvSpPr>
        <p:spPr>
          <a:xfrm>
            <a:off x="749820" y="445674"/>
            <a:ext cx="847485" cy="666562"/>
          </a:xfrm>
          <a:prstGeom prst="rect">
            <a:avLst/>
          </a:prstGeom>
        </p:spPr>
        <p:txBody>
          <a:bodyPr anchor="ctr"/>
          <a:lstStyle>
            <a:lvl1pPr marL="0" indent="0" algn="ctr">
              <a:buNone/>
              <a:defRPr sz="4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00</a:t>
            </a:r>
            <a:endParaRPr kumimoji="1" lang="zh-CN" altLang="en-US" dirty="0"/>
          </a:p>
        </p:txBody>
      </p:sp>
      <p:sp>
        <p:nvSpPr>
          <p:cNvPr id="6" name="文本占位符 2"/>
          <p:cNvSpPr>
            <a:spLocks noGrp="1"/>
          </p:cNvSpPr>
          <p:nvPr>
            <p:ph type="body" sz="quarter" idx="11" hasCustomPrompt="1"/>
          </p:nvPr>
        </p:nvSpPr>
        <p:spPr>
          <a:xfrm>
            <a:off x="1597305" y="445674"/>
            <a:ext cx="2442257" cy="307632"/>
          </a:xfrm>
          <a:prstGeom prst="rect">
            <a:avLst/>
          </a:prstGeom>
        </p:spPr>
        <p:txBody>
          <a:bodyPr anchor="ctr"/>
          <a:lstStyle>
            <a:lvl1pPr marL="0" indent="0" algn="l">
              <a:buNone/>
              <a:defRPr sz="16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PART</a:t>
            </a:r>
            <a:r>
              <a:rPr kumimoji="1" lang="zh-CN" altLang="en-US" dirty="0"/>
              <a:t> </a:t>
            </a:r>
            <a:r>
              <a:rPr kumimoji="1" lang="en-US" altLang="zh-CN" dirty="0"/>
              <a:t>NUMBER</a:t>
            </a:r>
            <a:endParaRPr kumimoji="1" lang="zh-CN" altLang="en-US" dirty="0"/>
          </a:p>
        </p:txBody>
      </p:sp>
      <p:sp>
        <p:nvSpPr>
          <p:cNvPr id="8" name="文本占位符 2"/>
          <p:cNvSpPr>
            <a:spLocks noGrp="1"/>
          </p:cNvSpPr>
          <p:nvPr>
            <p:ph type="body" sz="quarter" idx="12" hasCustomPrompt="1"/>
          </p:nvPr>
        </p:nvSpPr>
        <p:spPr>
          <a:xfrm>
            <a:off x="1597305" y="712635"/>
            <a:ext cx="2442257" cy="399600"/>
          </a:xfrm>
          <a:prstGeom prst="rect">
            <a:avLst/>
          </a:prstGeom>
        </p:spPr>
        <p:txBody>
          <a:bodyPr anchor="ctr"/>
          <a:lstStyle>
            <a:lvl1pPr marL="0" indent="0" algn="l">
              <a:buNone/>
              <a:defRPr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zh-CN" altLang="en-US"/>
              <a:t>点击此处添加标题</a:t>
            </a:r>
            <a:endParaRPr kumimoji="1"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2">
    <p:bg>
      <p:bgPr>
        <a:solidFill>
          <a:schemeClr val="bg1">
            <a:lumMod val="95000"/>
          </a:schemeClr>
        </a:solidFill>
        <a:effectLst/>
      </p:bgPr>
    </p:bg>
    <p:spTree>
      <p:nvGrpSpPr>
        <p:cNvPr id="1" name=""/>
        <p:cNvGrpSpPr/>
        <p:nvPr/>
      </p:nvGrpSpPr>
      <p:grpSpPr>
        <a:xfrm>
          <a:off x="0" y="0"/>
          <a:ext cx="0" cy="0"/>
          <a:chOff x="0" y="0"/>
          <a:chExt cx="0" cy="0"/>
        </a:xfrm>
      </p:grpSpPr>
      <p:sp>
        <p:nvSpPr>
          <p:cNvPr id="3" name="任意多边形 2"/>
          <p:cNvSpPr/>
          <p:nvPr userDrawn="1"/>
        </p:nvSpPr>
        <p:spPr>
          <a:xfrm>
            <a:off x="657225" y="364331"/>
            <a:ext cx="1607344" cy="707232"/>
          </a:xfrm>
          <a:custGeom>
            <a:avLst/>
            <a:gdLst>
              <a:gd name="connsiteX0" fmla="*/ 0 w 1607344"/>
              <a:gd name="connsiteY0" fmla="*/ 707232 h 707232"/>
              <a:gd name="connsiteX1" fmla="*/ 0 w 1607344"/>
              <a:gd name="connsiteY1" fmla="*/ 0 h 707232"/>
              <a:gd name="connsiteX2" fmla="*/ 1607344 w 1607344"/>
              <a:gd name="connsiteY2" fmla="*/ 0 h 707232"/>
            </a:gdLst>
            <a:ahLst/>
            <a:cxnLst>
              <a:cxn ang="0">
                <a:pos x="connsiteX0" y="connsiteY0"/>
              </a:cxn>
              <a:cxn ang="0">
                <a:pos x="connsiteX1" y="connsiteY1"/>
              </a:cxn>
              <a:cxn ang="0">
                <a:pos x="connsiteX2" y="connsiteY2"/>
              </a:cxn>
            </a:cxnLst>
            <a:rect l="l" t="t" r="r" b="b"/>
            <a:pathLst>
              <a:path w="1607344" h="707232">
                <a:moveTo>
                  <a:pt x="0" y="707232"/>
                </a:moveTo>
                <a:lnTo>
                  <a:pt x="0" y="0"/>
                </a:lnTo>
                <a:lnTo>
                  <a:pt x="1607344"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userDrawn="1"/>
        </p:nvSpPr>
        <p:spPr>
          <a:xfrm rot="16200000">
            <a:off x="8652407" y="3330556"/>
            <a:ext cx="6881113" cy="173779"/>
          </a:xfrm>
          <a:prstGeom prst="rect">
            <a:avLst/>
          </a:prstGeom>
          <a:pattFill prst="ltUpDiag">
            <a:fgClr>
              <a:schemeClr val="accent1"/>
            </a:fgClr>
            <a:bgClr>
              <a:srgbClr val="E9E9E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34" name="组合 37"/>
          <p:cNvGrpSpPr/>
          <p:nvPr userDrawn="1"/>
        </p:nvGrpSpPr>
        <p:grpSpPr>
          <a:xfrm rot="16200000" flipH="1">
            <a:off x="-3130981" y="3168345"/>
            <a:ext cx="7576411" cy="6531396"/>
            <a:chOff x="3241129" y="967902"/>
            <a:chExt cx="5709753" cy="4922199"/>
          </a:xfrm>
        </p:grpSpPr>
        <p:grpSp>
          <p:nvGrpSpPr>
            <p:cNvPr id="35" name="组合 38"/>
            <p:cNvGrpSpPr/>
            <p:nvPr/>
          </p:nvGrpSpPr>
          <p:grpSpPr>
            <a:xfrm>
              <a:off x="3241129" y="967902"/>
              <a:ext cx="5709753" cy="4922199"/>
              <a:chOff x="3241126" y="967902"/>
              <a:chExt cx="5709748" cy="4922199"/>
            </a:xfrm>
          </p:grpSpPr>
          <p:sp>
            <p:nvSpPr>
              <p:cNvPr id="38" name="等腰三角形 41"/>
              <p:cNvSpPr/>
              <p:nvPr/>
            </p:nvSpPr>
            <p:spPr>
              <a:xfrm>
                <a:off x="3241126" y="967902"/>
                <a:ext cx="5709747" cy="4922196"/>
              </a:xfrm>
              <a:prstGeom prst="triangle">
                <a:avLst/>
              </a:prstGeom>
              <a:solidFill>
                <a:schemeClr val="bg1">
                  <a:lumMod val="95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39" name="直接连接符 42"/>
              <p:cNvCxnSpPr/>
              <p:nvPr/>
            </p:nvCxnSpPr>
            <p:spPr>
              <a:xfrm rot="11303420" flipH="1" flipV="1">
                <a:off x="5858688" y="985309"/>
                <a:ext cx="474623" cy="32179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直接连接符 43"/>
              <p:cNvCxnSpPr/>
              <p:nvPr/>
            </p:nvCxnSpPr>
            <p:spPr>
              <a:xfrm flipH="1" flipV="1">
                <a:off x="6093606" y="4240456"/>
                <a:ext cx="2857268" cy="164964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直接连接符 44"/>
              <p:cNvCxnSpPr/>
              <p:nvPr/>
            </p:nvCxnSpPr>
            <p:spPr>
              <a:xfrm flipV="1">
                <a:off x="3241127" y="4236312"/>
                <a:ext cx="2864445" cy="165378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6" name="等腰三角形 39"/>
            <p:cNvSpPr/>
            <p:nvPr/>
          </p:nvSpPr>
          <p:spPr>
            <a:xfrm>
              <a:off x="5353054" y="4334047"/>
              <a:ext cx="1485901" cy="4519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37"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45" name="文本占位符 2"/>
          <p:cNvSpPr>
            <a:spLocks noGrp="1"/>
          </p:cNvSpPr>
          <p:nvPr>
            <p:ph type="body" sz="quarter" idx="10" hasCustomPrompt="1"/>
          </p:nvPr>
        </p:nvSpPr>
        <p:spPr>
          <a:xfrm>
            <a:off x="749820" y="445674"/>
            <a:ext cx="847485" cy="666562"/>
          </a:xfrm>
          <a:prstGeom prst="rect">
            <a:avLst/>
          </a:prstGeom>
        </p:spPr>
        <p:txBody>
          <a:bodyPr anchor="ctr"/>
          <a:lstStyle>
            <a:lvl1pPr marL="0" indent="0" algn="ctr">
              <a:buNone/>
              <a:defRPr sz="4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00</a:t>
            </a:r>
            <a:endParaRPr kumimoji="1" lang="zh-CN" altLang="en-US" dirty="0"/>
          </a:p>
        </p:txBody>
      </p:sp>
      <p:sp>
        <p:nvSpPr>
          <p:cNvPr id="46" name="文本占位符 2"/>
          <p:cNvSpPr>
            <a:spLocks noGrp="1"/>
          </p:cNvSpPr>
          <p:nvPr>
            <p:ph type="body" sz="quarter" idx="11" hasCustomPrompt="1"/>
          </p:nvPr>
        </p:nvSpPr>
        <p:spPr>
          <a:xfrm>
            <a:off x="1597305" y="445674"/>
            <a:ext cx="2442257" cy="307632"/>
          </a:xfrm>
          <a:prstGeom prst="rect">
            <a:avLst/>
          </a:prstGeom>
        </p:spPr>
        <p:txBody>
          <a:bodyPr anchor="ctr"/>
          <a:lstStyle>
            <a:lvl1pPr marL="0" indent="0" algn="l">
              <a:buNone/>
              <a:defRPr sz="16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PART</a:t>
            </a:r>
            <a:r>
              <a:rPr kumimoji="1" lang="zh-CN" altLang="en-US" dirty="0"/>
              <a:t> </a:t>
            </a:r>
            <a:r>
              <a:rPr kumimoji="1" lang="en-US" altLang="zh-CN" dirty="0"/>
              <a:t>NUMBER</a:t>
            </a:r>
            <a:endParaRPr kumimoji="1" lang="zh-CN" altLang="en-US" dirty="0"/>
          </a:p>
        </p:txBody>
      </p:sp>
      <p:sp>
        <p:nvSpPr>
          <p:cNvPr id="47" name="文本占位符 2"/>
          <p:cNvSpPr>
            <a:spLocks noGrp="1"/>
          </p:cNvSpPr>
          <p:nvPr>
            <p:ph type="body" sz="quarter" idx="12" hasCustomPrompt="1"/>
          </p:nvPr>
        </p:nvSpPr>
        <p:spPr>
          <a:xfrm>
            <a:off x="1597305" y="712635"/>
            <a:ext cx="2442257" cy="399600"/>
          </a:xfrm>
          <a:prstGeom prst="rect">
            <a:avLst/>
          </a:prstGeom>
        </p:spPr>
        <p:txBody>
          <a:bodyPr anchor="ctr"/>
          <a:lstStyle>
            <a:lvl1pPr marL="0" indent="0" algn="l">
              <a:buNone/>
              <a:defRPr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zh-CN" altLang="en-US"/>
              <a:t>点击此处添加标题</a:t>
            </a:r>
            <a:endParaRPr kumimoji="1"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_3">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userDrawn="1"/>
        </p:nvSpPr>
        <p:spPr>
          <a:xfrm rot="16200000">
            <a:off x="8652407" y="3330556"/>
            <a:ext cx="6881113" cy="173779"/>
          </a:xfrm>
          <a:prstGeom prst="rect">
            <a:avLst/>
          </a:prstGeom>
          <a:pattFill prst="ltUpDiag">
            <a:fgClr>
              <a:srgbClr val="1A9895"/>
            </a:fgClr>
            <a:bgClr>
              <a:srgbClr val="E9E9E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任意多边形 2"/>
          <p:cNvSpPr/>
          <p:nvPr userDrawn="1"/>
        </p:nvSpPr>
        <p:spPr>
          <a:xfrm>
            <a:off x="657225" y="364331"/>
            <a:ext cx="1607344" cy="707232"/>
          </a:xfrm>
          <a:custGeom>
            <a:avLst/>
            <a:gdLst>
              <a:gd name="connsiteX0" fmla="*/ 0 w 1607344"/>
              <a:gd name="connsiteY0" fmla="*/ 707232 h 707232"/>
              <a:gd name="connsiteX1" fmla="*/ 0 w 1607344"/>
              <a:gd name="connsiteY1" fmla="*/ 0 h 707232"/>
              <a:gd name="connsiteX2" fmla="*/ 1607344 w 1607344"/>
              <a:gd name="connsiteY2" fmla="*/ 0 h 707232"/>
            </a:gdLst>
            <a:ahLst/>
            <a:cxnLst>
              <a:cxn ang="0">
                <a:pos x="connsiteX0" y="connsiteY0"/>
              </a:cxn>
              <a:cxn ang="0">
                <a:pos x="connsiteX1" y="connsiteY1"/>
              </a:cxn>
              <a:cxn ang="0">
                <a:pos x="connsiteX2" y="connsiteY2"/>
              </a:cxn>
            </a:cxnLst>
            <a:rect l="l" t="t" r="r" b="b"/>
            <a:pathLst>
              <a:path w="1607344" h="707232">
                <a:moveTo>
                  <a:pt x="0" y="707232"/>
                </a:moveTo>
                <a:lnTo>
                  <a:pt x="0" y="0"/>
                </a:lnTo>
                <a:lnTo>
                  <a:pt x="1607344"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37" name="组合 36"/>
          <p:cNvGrpSpPr/>
          <p:nvPr userDrawn="1"/>
        </p:nvGrpSpPr>
        <p:grpSpPr>
          <a:xfrm rot="15009001" flipH="1">
            <a:off x="7910336" y="3529802"/>
            <a:ext cx="5967820" cy="5144678"/>
            <a:chOff x="3241129" y="967902"/>
            <a:chExt cx="5709753" cy="4922199"/>
          </a:xfrm>
          <a:solidFill>
            <a:schemeClr val="bg1">
              <a:lumMod val="95000"/>
            </a:schemeClr>
          </a:solidFill>
        </p:grpSpPr>
        <p:grpSp>
          <p:nvGrpSpPr>
            <p:cNvPr id="46" name="组合 45"/>
            <p:cNvGrpSpPr/>
            <p:nvPr/>
          </p:nvGrpSpPr>
          <p:grpSpPr>
            <a:xfrm>
              <a:off x="3241129" y="967902"/>
              <a:ext cx="5709753" cy="4922199"/>
              <a:chOff x="3241126" y="967902"/>
              <a:chExt cx="5709748" cy="4922199"/>
            </a:xfrm>
            <a:grpFill/>
          </p:grpSpPr>
          <p:sp>
            <p:nvSpPr>
              <p:cNvPr id="49" name="等腰三角形 48"/>
              <p:cNvSpPr/>
              <p:nvPr/>
            </p:nvSpPr>
            <p:spPr>
              <a:xfrm>
                <a:off x="3241126" y="967902"/>
                <a:ext cx="5709747" cy="4922196"/>
              </a:xfrm>
              <a:prstGeom prst="triangl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50" name="直接连接符 49"/>
              <p:cNvCxnSpPr>
                <a:stCxn id="49" idx="0"/>
              </p:cNvCxnSpPr>
              <p:nvPr/>
            </p:nvCxnSpPr>
            <p:spPr>
              <a:xfrm rot="11303420" flipH="1" flipV="1">
                <a:off x="5858688" y="985309"/>
                <a:ext cx="474623" cy="3217900"/>
              </a:xfrm>
              <a:prstGeom prst="line">
                <a:avLst/>
              </a:prstGeom>
              <a:grpFill/>
              <a:ln w="76200">
                <a:no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6093606" y="4240456"/>
                <a:ext cx="2857268" cy="1649645"/>
              </a:xfrm>
              <a:prstGeom prst="line">
                <a:avLst/>
              </a:prstGeom>
              <a:grpFill/>
              <a:ln w="76200">
                <a:no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241127" y="4236312"/>
                <a:ext cx="2864445" cy="1653789"/>
              </a:xfrm>
              <a:prstGeom prst="line">
                <a:avLst/>
              </a:prstGeom>
              <a:grpFill/>
              <a:ln w="76200">
                <a:noFill/>
              </a:ln>
            </p:spPr>
            <p:style>
              <a:lnRef idx="1">
                <a:schemeClr val="accent1"/>
              </a:lnRef>
              <a:fillRef idx="0">
                <a:schemeClr val="accent1"/>
              </a:fillRef>
              <a:effectRef idx="0">
                <a:schemeClr val="accent1"/>
              </a:effectRef>
              <a:fontRef idx="minor">
                <a:schemeClr val="tx1"/>
              </a:fontRef>
            </p:style>
          </p:cxnSp>
        </p:grpSp>
        <p:sp>
          <p:nvSpPr>
            <p:cNvPr id="47" name="等腰三角形 46"/>
            <p:cNvSpPr/>
            <p:nvPr/>
          </p:nvSpPr>
          <p:spPr>
            <a:xfrm>
              <a:off x="5353054" y="4334047"/>
              <a:ext cx="1485901" cy="4519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48"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grpSp>
        <p:nvGrpSpPr>
          <p:cNvPr id="38" name="组合 37"/>
          <p:cNvGrpSpPr/>
          <p:nvPr userDrawn="1"/>
        </p:nvGrpSpPr>
        <p:grpSpPr>
          <a:xfrm rot="15009001" flipH="1">
            <a:off x="8397836" y="3808906"/>
            <a:ext cx="5196791" cy="4479997"/>
            <a:chOff x="3241129" y="967902"/>
            <a:chExt cx="5709753" cy="4922199"/>
          </a:xfrm>
        </p:grpSpPr>
        <p:grpSp>
          <p:nvGrpSpPr>
            <p:cNvPr id="39" name="组合 38"/>
            <p:cNvGrpSpPr/>
            <p:nvPr/>
          </p:nvGrpSpPr>
          <p:grpSpPr>
            <a:xfrm>
              <a:off x="3241129" y="967902"/>
              <a:ext cx="5709753" cy="4922199"/>
              <a:chOff x="3241126" y="967902"/>
              <a:chExt cx="5709748" cy="4922199"/>
            </a:xfrm>
          </p:grpSpPr>
          <p:sp>
            <p:nvSpPr>
              <p:cNvPr id="42" name="等腰三角形 41"/>
              <p:cNvSpPr/>
              <p:nvPr/>
            </p:nvSpPr>
            <p:spPr>
              <a:xfrm>
                <a:off x="3241126" y="967902"/>
                <a:ext cx="5709747" cy="4922196"/>
              </a:xfrm>
              <a:prstGeom prst="triangle">
                <a:avLst/>
              </a:prstGeom>
              <a:solidFill>
                <a:schemeClr val="bg1">
                  <a:lumMod val="95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43" name="直接连接符 42"/>
              <p:cNvCxnSpPr>
                <a:stCxn id="42" idx="0"/>
              </p:cNvCxnSpPr>
              <p:nvPr/>
            </p:nvCxnSpPr>
            <p:spPr>
              <a:xfrm rot="11303420" flipH="1" flipV="1">
                <a:off x="5858688" y="985309"/>
                <a:ext cx="474623" cy="32179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6093606" y="4240456"/>
                <a:ext cx="2857268" cy="164964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3241127" y="4236312"/>
                <a:ext cx="2864445" cy="165378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0" name="等腰三角形 39"/>
            <p:cNvSpPr/>
            <p:nvPr/>
          </p:nvSpPr>
          <p:spPr>
            <a:xfrm>
              <a:off x="5353054" y="4334047"/>
              <a:ext cx="1485901" cy="45194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41"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grpSp>
      <p:sp>
        <p:nvSpPr>
          <p:cNvPr id="21" name="文本占位符 2"/>
          <p:cNvSpPr>
            <a:spLocks noGrp="1"/>
          </p:cNvSpPr>
          <p:nvPr>
            <p:ph type="body" sz="quarter" idx="10" hasCustomPrompt="1"/>
          </p:nvPr>
        </p:nvSpPr>
        <p:spPr>
          <a:xfrm>
            <a:off x="749820" y="445674"/>
            <a:ext cx="847485" cy="666562"/>
          </a:xfrm>
          <a:prstGeom prst="rect">
            <a:avLst/>
          </a:prstGeom>
        </p:spPr>
        <p:txBody>
          <a:bodyPr anchor="ctr"/>
          <a:lstStyle>
            <a:lvl1pPr marL="0" indent="0" algn="ctr">
              <a:buNone/>
              <a:defRPr sz="4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00</a:t>
            </a:r>
            <a:endParaRPr kumimoji="1" lang="zh-CN" altLang="en-US" dirty="0"/>
          </a:p>
        </p:txBody>
      </p:sp>
      <p:sp>
        <p:nvSpPr>
          <p:cNvPr id="22" name="文本占位符 2"/>
          <p:cNvSpPr>
            <a:spLocks noGrp="1"/>
          </p:cNvSpPr>
          <p:nvPr>
            <p:ph type="body" sz="quarter" idx="11" hasCustomPrompt="1"/>
          </p:nvPr>
        </p:nvSpPr>
        <p:spPr>
          <a:xfrm>
            <a:off x="1597305" y="445674"/>
            <a:ext cx="2442257" cy="307632"/>
          </a:xfrm>
          <a:prstGeom prst="rect">
            <a:avLst/>
          </a:prstGeom>
        </p:spPr>
        <p:txBody>
          <a:bodyPr anchor="ctr"/>
          <a:lstStyle>
            <a:lvl1pPr marL="0" indent="0" algn="l">
              <a:buNone/>
              <a:defRPr sz="16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en-US" altLang="zh-CN" dirty="0"/>
              <a:t>PART</a:t>
            </a:r>
            <a:r>
              <a:rPr kumimoji="1" lang="zh-CN" altLang="en-US" dirty="0"/>
              <a:t> </a:t>
            </a:r>
            <a:r>
              <a:rPr kumimoji="1" lang="en-US" altLang="zh-CN" dirty="0"/>
              <a:t>NUMBER</a:t>
            </a:r>
            <a:endParaRPr kumimoji="1" lang="zh-CN" altLang="en-US" dirty="0"/>
          </a:p>
        </p:txBody>
      </p:sp>
      <p:sp>
        <p:nvSpPr>
          <p:cNvPr id="23" name="文本占位符 2"/>
          <p:cNvSpPr>
            <a:spLocks noGrp="1"/>
          </p:cNvSpPr>
          <p:nvPr>
            <p:ph type="body" sz="quarter" idx="12" hasCustomPrompt="1"/>
          </p:nvPr>
        </p:nvSpPr>
        <p:spPr>
          <a:xfrm>
            <a:off x="1597305" y="712635"/>
            <a:ext cx="2442257" cy="399600"/>
          </a:xfrm>
          <a:prstGeom prst="rect">
            <a:avLst/>
          </a:prstGeom>
        </p:spPr>
        <p:txBody>
          <a:bodyPr anchor="ctr"/>
          <a:lstStyle>
            <a:lvl1pPr marL="0" indent="0" algn="l">
              <a:buNone/>
              <a:defRPr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zh-CN" altLang="en-US"/>
              <a:t>点击此处添加标题</a:t>
            </a:r>
            <a:endParaRPr kumimoji="1"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hyperlink" Target="https://baike.baidu.com/item/%E6%97%A0%E4%BA%BA%E6%9C%BA" TargetMode="Externa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6.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1.xml"/><Relationship Id="rId2" Type="http://schemas.openxmlformats.org/officeDocument/2006/relationships/hyperlink" Target="https://baike.baidu.com/item/%E7%A8%8B%E5%BA%8F%E6%8E%A7%E5%88%B6" TargetMode="External"/><Relationship Id="rId1" Type="http://schemas.openxmlformats.org/officeDocument/2006/relationships/hyperlink" Target="https://baike.baidu.com/item/%E6%97%A0%E4%BA%BA%E6%9C%BA/2175415" TargetMode="Externa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hyperlink" Target="https://baike.baidu.com/item/%E4%BF%A1%E6%81%AF%E5%AF%B9%E6%8A%97" TargetMode="Externa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9.xml"/><Relationship Id="rId3" Type="http://schemas.openxmlformats.org/officeDocument/2006/relationships/hyperlink" Target="https://baike.baidu.com/item/%E6%97%A0%E4%BA%BA%E6%9C%BA/2175415" TargetMode="External"/><Relationship Id="rId2" Type="http://schemas.openxmlformats.org/officeDocument/2006/relationships/hyperlink" Target="https://baike.baidu.com/item/UAV" TargetMode="External"/><Relationship Id="rId1" Type="http://schemas.openxmlformats.org/officeDocument/2006/relationships/hyperlink" Target="https://baike.baidu.com/item/%E6%97%A0%E4%BA%BA%E9%A9%BE%E9%A9%B6%E9%A3%9E%E6%9C%BA/155966" TargetMode="Externa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image" Target="../media/image12.png"/><Relationship Id="rId3" Type="http://schemas.openxmlformats.org/officeDocument/2006/relationships/hyperlink" Target="https://baike.baidu.com/item/%E7%BE%8E%E5%9B%BD%E6%B5%B7%E5%86%9B" TargetMode="External"/><Relationship Id="rId2" Type="http://schemas.openxmlformats.org/officeDocument/2006/relationships/hyperlink" Target="https://baike.baidu.com/item/%E7%BE%8E%E5%9B%BD%E7%A9%BA%E5%86%9B" TargetMode="External"/><Relationship Id="rId1" Type="http://schemas.openxmlformats.org/officeDocument/2006/relationships/hyperlink" Target="https://baike.baidu.com/item/%E6%97%A0%E4%BA%BA%E9%A3%9E%E6%9C%BA"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hyperlink" Target="https://baike.baidu.com/item/%E7%94%B5%E5%AD%90%E5%AF%B9%E6%8A%97"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hyperlink" Target="https://baike.baidu.com/item/%E5%8A%A9%E6%8E%A8%E5%99%A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25602" y="1199862"/>
            <a:ext cx="8573432" cy="1231998"/>
          </a:xfrm>
        </p:spPr>
        <p:txBody>
          <a:bodyPr/>
          <a:lstStyle/>
          <a:p>
            <a:pPr algn="ctr"/>
            <a:r>
              <a:rPr lang="zh-CN" altLang="en-US" dirty="0">
                <a:solidFill>
                  <a:prstClr val="white"/>
                </a:solidFill>
              </a:rPr>
              <a:t>无人机概述</a:t>
            </a:r>
            <a:endParaRPr lang="zh-CN" altLang="en-US" dirty="0">
              <a:solidFill>
                <a:prstClr val="white"/>
              </a:solidFill>
            </a:endParaRPr>
          </a:p>
        </p:txBody>
      </p:sp>
      <p:sp>
        <p:nvSpPr>
          <p:cNvPr id="3" name="文本占位符 2"/>
          <p:cNvSpPr>
            <a:spLocks noGrp="1"/>
          </p:cNvSpPr>
          <p:nvPr>
            <p:ph type="body" sz="quarter" idx="11"/>
          </p:nvPr>
        </p:nvSpPr>
        <p:spPr>
          <a:xfrm>
            <a:off x="1709191" y="2512807"/>
            <a:ext cx="5785627" cy="503730"/>
          </a:xfrm>
        </p:spPr>
        <p:txBody>
          <a:bodyPr/>
          <a:lstStyle/>
          <a:p>
            <a:pPr algn="ctr"/>
            <a:r>
              <a:rPr lang="en-US" altLang="zh-CN" dirty="0">
                <a:solidFill>
                  <a:prstClr val="black"/>
                </a:solidFill>
              </a:rPr>
              <a:t>UAV overview</a:t>
            </a:r>
            <a:endParaRPr lang="en-US" altLang="zh-CN" dirty="0">
              <a:solidFill>
                <a:prstClr val="black"/>
              </a:solidFill>
            </a:endParaRPr>
          </a:p>
        </p:txBody>
      </p:sp>
      <p:sp>
        <p:nvSpPr>
          <p:cNvPr id="6" name="文本占位符 5"/>
          <p:cNvSpPr>
            <a:spLocks noGrp="1"/>
          </p:cNvSpPr>
          <p:nvPr>
            <p:ph type="body" sz="quarter" idx="12"/>
          </p:nvPr>
        </p:nvSpPr>
        <p:spPr/>
        <p:txBody>
          <a:bodyPr/>
          <a:lstStyle/>
          <a:p>
            <a:endParaRPr lang="zh-CN" altLang="en-US"/>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03</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PART</a:t>
            </a:r>
            <a:r>
              <a:rPr kumimoji="1" lang="zh-CN" altLang="en-US" dirty="0"/>
              <a:t> </a:t>
            </a:r>
            <a:r>
              <a:rPr kumimoji="1" lang="en-US" altLang="zh-CN" dirty="0"/>
              <a:t>THREE</a:t>
            </a:r>
            <a:endParaRPr kumimoji="1" lang="zh-CN" altLang="en-US" dirty="0"/>
          </a:p>
        </p:txBody>
      </p:sp>
      <p:sp>
        <p:nvSpPr>
          <p:cNvPr id="4" name="文本占位符 3"/>
          <p:cNvSpPr>
            <a:spLocks noGrp="1"/>
          </p:cNvSpPr>
          <p:nvPr>
            <p:ph type="body" sz="quarter" idx="12"/>
          </p:nvPr>
        </p:nvSpPr>
        <p:spPr/>
        <p:txBody>
          <a:bodyPr/>
          <a:lstStyle/>
          <a:p>
            <a:r>
              <a:rPr kumimoji="1" lang="zh-CN" altLang="en-US" dirty="0"/>
              <a:t>无人机分类</a:t>
            </a:r>
            <a:endParaRPr kumimoji="1" lang="zh-CN" altLang="en-US" dirty="0"/>
          </a:p>
        </p:txBody>
      </p:sp>
      <p:cxnSp>
        <p:nvCxnSpPr>
          <p:cNvPr id="56" name="直接连接符 7"/>
          <p:cNvCxnSpPr/>
          <p:nvPr/>
        </p:nvCxnSpPr>
        <p:spPr>
          <a:xfrm flipH="1">
            <a:off x="656542" y="5342468"/>
            <a:ext cx="11109855" cy="0"/>
          </a:xfrm>
          <a:prstGeom prst="line">
            <a:avLst/>
          </a:prstGeom>
          <a:noFill/>
          <a:ln w="12700" cap="flat" cmpd="sng" algn="ctr">
            <a:solidFill>
              <a:schemeClr val="accent1"/>
            </a:solidFill>
            <a:prstDash val="solid"/>
            <a:miter lim="800000"/>
          </a:ln>
          <a:effectLst/>
        </p:spPr>
      </p:cxnSp>
      <p:sp>
        <p:nvSpPr>
          <p:cNvPr id="57" name="矩形 56"/>
          <p:cNvSpPr/>
          <p:nvPr/>
        </p:nvSpPr>
        <p:spPr>
          <a:xfrm>
            <a:off x="749820" y="1624293"/>
            <a:ext cx="10041191" cy="3230245"/>
          </a:xfrm>
          <a:prstGeom prst="rect">
            <a:avLst/>
          </a:prstGeom>
        </p:spPr>
        <p:txBody>
          <a:bodyPr wrap="square">
            <a:spAutoFit/>
          </a:bodyPr>
          <a:lstStyle/>
          <a:p>
            <a:r>
              <a:rPr lang="en-US" altLang="zh-CN" sz="1600" dirty="0">
                <a:sym typeface="+mn-ea"/>
              </a:rPr>
              <a:t>4 </a:t>
            </a:r>
            <a:r>
              <a:rPr lang="zh-CN" altLang="en-US" sz="1600" dirty="0">
                <a:sym typeface="+mn-ea"/>
              </a:rPr>
              <a:t>按活动半径分类，无人机可分为超近程无人机、近程无人机、短程无人机、中程无人机和远程无人机。超近程无人机活动半径在</a:t>
            </a:r>
            <a:r>
              <a:rPr lang="en-US" altLang="zh-CN" sz="1600" dirty="0">
                <a:sym typeface="+mn-ea"/>
              </a:rPr>
              <a:t>15km</a:t>
            </a:r>
            <a:r>
              <a:rPr lang="zh-CN" altLang="en-US" sz="1600" dirty="0">
                <a:sym typeface="+mn-ea"/>
              </a:rPr>
              <a:t>以内，近程无人机活动半径在</a:t>
            </a:r>
            <a:r>
              <a:rPr lang="en-US" altLang="zh-CN" sz="1600" dirty="0">
                <a:sym typeface="+mn-ea"/>
              </a:rPr>
              <a:t>15</a:t>
            </a:r>
            <a:r>
              <a:rPr lang="zh-CN" altLang="en-US" sz="1600" dirty="0">
                <a:sym typeface="+mn-ea"/>
              </a:rPr>
              <a:t>～</a:t>
            </a:r>
            <a:r>
              <a:rPr lang="en-US" altLang="zh-CN" sz="1600" dirty="0">
                <a:sym typeface="+mn-ea"/>
              </a:rPr>
              <a:t>50km</a:t>
            </a:r>
            <a:r>
              <a:rPr lang="zh-CN" altLang="en-US" sz="1600" dirty="0">
                <a:sym typeface="+mn-ea"/>
              </a:rPr>
              <a:t>之间，短程无人机活动半径在</a:t>
            </a:r>
            <a:r>
              <a:rPr lang="en-US" altLang="zh-CN" sz="1600" dirty="0">
                <a:sym typeface="+mn-ea"/>
              </a:rPr>
              <a:t>50</a:t>
            </a:r>
            <a:r>
              <a:rPr lang="zh-CN" altLang="en-US" sz="1600" dirty="0">
                <a:sym typeface="+mn-ea"/>
              </a:rPr>
              <a:t>～</a:t>
            </a:r>
            <a:r>
              <a:rPr lang="en-US" altLang="zh-CN" sz="1600" dirty="0">
                <a:sym typeface="+mn-ea"/>
              </a:rPr>
              <a:t>200km</a:t>
            </a:r>
            <a:r>
              <a:rPr lang="zh-CN" altLang="en-US" sz="1600" dirty="0">
                <a:sym typeface="+mn-ea"/>
              </a:rPr>
              <a:t>之间，中程无人机活动半径在</a:t>
            </a:r>
            <a:r>
              <a:rPr lang="en-US" altLang="zh-CN" sz="1600" dirty="0">
                <a:sym typeface="+mn-ea"/>
              </a:rPr>
              <a:t>200</a:t>
            </a:r>
            <a:r>
              <a:rPr lang="zh-CN" altLang="en-US" sz="1600" dirty="0">
                <a:sym typeface="+mn-ea"/>
              </a:rPr>
              <a:t>～</a:t>
            </a:r>
            <a:r>
              <a:rPr lang="en-US" altLang="zh-CN" sz="1600" dirty="0">
                <a:sym typeface="+mn-ea"/>
              </a:rPr>
              <a:t>800km</a:t>
            </a:r>
            <a:r>
              <a:rPr lang="zh-CN" altLang="en-US" sz="1600" dirty="0">
                <a:sym typeface="+mn-ea"/>
              </a:rPr>
              <a:t>之间，远程无人机活动半径大于</a:t>
            </a:r>
            <a:r>
              <a:rPr lang="en-US" altLang="zh-CN" sz="1600" dirty="0">
                <a:sym typeface="+mn-ea"/>
              </a:rPr>
              <a:t>800km</a:t>
            </a:r>
            <a:r>
              <a:rPr lang="zh-CN" altLang="en-US" sz="1600" dirty="0">
                <a:sym typeface="+mn-ea"/>
              </a:rPr>
              <a:t>。</a:t>
            </a:r>
            <a:endParaRPr lang="zh-CN" altLang="en-US" sz="2000" dirty="0">
              <a:sym typeface="+mn-ea"/>
            </a:endParaRPr>
          </a:p>
          <a:p>
            <a:endParaRPr lang="zh-CN" altLang="en-US" sz="2000" dirty="0">
              <a:sym typeface="+mn-ea"/>
            </a:endParaRPr>
          </a:p>
          <a:p>
            <a:r>
              <a:rPr kumimoji="1" lang="en-US" altLang="zh-CN" sz="2000" dirty="0"/>
              <a:t>5 </a:t>
            </a:r>
            <a:r>
              <a:rPr lang="zh-CN" altLang="en-US" sz="1600" dirty="0"/>
              <a:t>按活动半径分类，无人机可分为超近程无人机、近程无人机、短程无人机、中程无人机和远程无人机。超近程无人机活动半径在</a:t>
            </a:r>
            <a:r>
              <a:rPr lang="en-US" altLang="zh-CN" sz="1600" dirty="0"/>
              <a:t>15km</a:t>
            </a:r>
            <a:r>
              <a:rPr lang="zh-CN" altLang="en-US" sz="1600" dirty="0"/>
              <a:t>以内，近程无人机活动半径在</a:t>
            </a:r>
            <a:r>
              <a:rPr lang="en-US" altLang="zh-CN" sz="1600" dirty="0"/>
              <a:t>15</a:t>
            </a:r>
            <a:r>
              <a:rPr lang="zh-CN" altLang="en-US" sz="1600" dirty="0"/>
              <a:t>～</a:t>
            </a:r>
            <a:r>
              <a:rPr lang="en-US" altLang="zh-CN" sz="1600" dirty="0"/>
              <a:t>50km</a:t>
            </a:r>
            <a:r>
              <a:rPr lang="zh-CN" altLang="en-US" sz="1600" dirty="0"/>
              <a:t>之间，短程无人机活动半径在</a:t>
            </a:r>
            <a:r>
              <a:rPr lang="en-US" altLang="zh-CN" sz="1600" dirty="0"/>
              <a:t>50</a:t>
            </a:r>
            <a:r>
              <a:rPr lang="zh-CN" altLang="en-US" sz="1600" dirty="0"/>
              <a:t>～</a:t>
            </a:r>
            <a:r>
              <a:rPr lang="en-US" altLang="zh-CN" sz="1600" dirty="0"/>
              <a:t>200km</a:t>
            </a:r>
            <a:r>
              <a:rPr lang="zh-CN" altLang="en-US" sz="1600" dirty="0"/>
              <a:t>之间，中程无人机活动半径在</a:t>
            </a:r>
            <a:r>
              <a:rPr lang="en-US" altLang="zh-CN" sz="1600" dirty="0"/>
              <a:t>200</a:t>
            </a:r>
            <a:r>
              <a:rPr lang="zh-CN" altLang="en-US" sz="1600" dirty="0"/>
              <a:t>～</a:t>
            </a:r>
            <a:r>
              <a:rPr lang="en-US" altLang="zh-CN" sz="1600" dirty="0"/>
              <a:t>800km</a:t>
            </a:r>
            <a:r>
              <a:rPr lang="zh-CN" altLang="en-US" sz="1600" dirty="0"/>
              <a:t>之间，远程无人机活动半径大于</a:t>
            </a:r>
            <a:r>
              <a:rPr lang="en-US" altLang="zh-CN" sz="1600" dirty="0"/>
              <a:t>800km</a:t>
            </a:r>
            <a:r>
              <a:rPr lang="zh-CN" altLang="en-US" sz="1600" dirty="0"/>
              <a:t>。</a:t>
            </a:r>
            <a:endParaRPr lang="zh-CN" altLang="en-US" sz="1600" dirty="0"/>
          </a:p>
          <a:p>
            <a:endParaRPr lang="en-US" altLang="zh-CN" sz="1600" dirty="0"/>
          </a:p>
          <a:p>
            <a:r>
              <a:rPr lang="en-US" altLang="zh-CN" sz="2000" dirty="0"/>
              <a:t>6 </a:t>
            </a:r>
            <a:r>
              <a:rPr lang="zh-CN" altLang="en-US" sz="1600" dirty="0"/>
              <a:t>按任务高度分类，无人机可以分为超低空无人机、低空无人机、中空无人机、高空无人机和超高空无人机。超低空无人机任务高度一般在</a:t>
            </a:r>
            <a:r>
              <a:rPr lang="en-US" altLang="zh-CN" sz="1600" dirty="0"/>
              <a:t>0</a:t>
            </a:r>
            <a:r>
              <a:rPr lang="zh-CN" altLang="en-US" sz="1600" dirty="0"/>
              <a:t>～</a:t>
            </a:r>
            <a:r>
              <a:rPr lang="en-US" altLang="zh-CN" sz="1600" dirty="0"/>
              <a:t>loom</a:t>
            </a:r>
            <a:r>
              <a:rPr lang="zh-CN" altLang="en-US" sz="1600" dirty="0"/>
              <a:t>之间，低空无人机任务高度一般在</a:t>
            </a:r>
            <a:r>
              <a:rPr lang="en-US" altLang="zh-CN" sz="1600" dirty="0"/>
              <a:t>100</a:t>
            </a:r>
            <a:r>
              <a:rPr lang="zh-CN" altLang="en-US" sz="1600" dirty="0"/>
              <a:t>～</a:t>
            </a:r>
            <a:r>
              <a:rPr lang="en-US" altLang="zh-CN" sz="1600" dirty="0"/>
              <a:t>1000m</a:t>
            </a:r>
            <a:r>
              <a:rPr lang="zh-CN" altLang="en-US" sz="1600" dirty="0"/>
              <a:t>之间，中空无人机任务高度一般在</a:t>
            </a:r>
            <a:r>
              <a:rPr lang="en-US" altLang="zh-CN" sz="1600" dirty="0"/>
              <a:t>1000</a:t>
            </a:r>
            <a:r>
              <a:rPr lang="zh-CN" altLang="en-US" sz="1600" dirty="0"/>
              <a:t>～</a:t>
            </a:r>
            <a:r>
              <a:rPr lang="en-US" altLang="zh-CN" sz="1600" dirty="0"/>
              <a:t>7000m</a:t>
            </a:r>
            <a:r>
              <a:rPr lang="zh-CN" altLang="en-US" sz="1600" dirty="0"/>
              <a:t>之间，高空无人机任务高度一般在</a:t>
            </a:r>
            <a:r>
              <a:rPr lang="en-US" altLang="zh-CN" sz="1600" dirty="0"/>
              <a:t>7000</a:t>
            </a:r>
            <a:r>
              <a:rPr lang="zh-CN" altLang="en-US" sz="1600" dirty="0"/>
              <a:t>～</a:t>
            </a:r>
            <a:r>
              <a:rPr lang="en-US" altLang="zh-CN" sz="1600" dirty="0"/>
              <a:t>18000m</a:t>
            </a:r>
            <a:r>
              <a:rPr lang="zh-CN" altLang="en-US" sz="1600" dirty="0"/>
              <a:t>之间，超高空</a:t>
            </a:r>
            <a:r>
              <a:rPr lang="zh-CN" altLang="en-US" sz="1600" dirty="0">
                <a:hlinkClick r:id="rId1"/>
              </a:rPr>
              <a:t>无人机</a:t>
            </a:r>
            <a:r>
              <a:rPr lang="zh-CN" altLang="en-US" sz="1600" dirty="0"/>
              <a:t>任务高度般大于</a:t>
            </a:r>
            <a:r>
              <a:rPr lang="en-US" altLang="zh-CN" sz="1600" dirty="0"/>
              <a:t>18000m</a:t>
            </a:r>
            <a:r>
              <a:rPr lang="zh-CN" altLang="en-US" sz="1600" dirty="0"/>
              <a:t>。</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102032" y="3240592"/>
            <a:ext cx="5785627" cy="822360"/>
          </a:xfrm>
        </p:spPr>
        <p:txBody>
          <a:bodyPr/>
          <a:lstStyle/>
          <a:p>
            <a:r>
              <a:rPr lang="zh-CN" altLang="en-US" dirty="0">
                <a:solidFill>
                  <a:prstClr val="white"/>
                </a:solidFill>
              </a:rPr>
              <a:t>无人机用途</a:t>
            </a:r>
            <a:endParaRPr kumimoji="1" lang="zh-CN" altLang="en-US" dirty="0"/>
          </a:p>
        </p:txBody>
      </p:sp>
      <p:sp>
        <p:nvSpPr>
          <p:cNvPr id="3" name="文本占位符 2"/>
          <p:cNvSpPr>
            <a:spLocks noGrp="1"/>
          </p:cNvSpPr>
          <p:nvPr>
            <p:ph type="body" sz="quarter" idx="11"/>
          </p:nvPr>
        </p:nvSpPr>
        <p:spPr>
          <a:xfrm>
            <a:off x="1102042" y="4062952"/>
            <a:ext cx="5785617" cy="620638"/>
          </a:xfrm>
        </p:spPr>
        <p:txBody>
          <a:bodyPr/>
          <a:lstStyle/>
          <a:p>
            <a:r>
              <a:rPr kumimoji="1" lang="en-US" altLang="zh-CN" dirty="0"/>
              <a:t>Drone use</a:t>
            </a:r>
            <a:endParaRPr kumimoji="1" lang="zh-CN" altLang="en-US" dirty="0"/>
          </a:p>
        </p:txBody>
      </p:sp>
      <p:cxnSp>
        <p:nvCxnSpPr>
          <p:cNvPr id="4" name="直接连接符 3"/>
          <p:cNvCxnSpPr/>
          <p:nvPr/>
        </p:nvCxnSpPr>
        <p:spPr>
          <a:xfrm>
            <a:off x="854293" y="3189169"/>
            <a:ext cx="0" cy="1494421"/>
          </a:xfrm>
          <a:prstGeom prst="line">
            <a:avLst/>
          </a:prstGeom>
          <a:noFill/>
          <a:ln w="76200" cap="flat" cmpd="sng" algn="ctr">
            <a:solidFill>
              <a:sysClr val="window" lastClr="FFFFFF"/>
            </a:solidFill>
            <a:prstDash val="solid"/>
            <a:miter lim="800000"/>
          </a:ln>
          <a:effectLst/>
        </p:spPr>
      </p:cxnSp>
      <p:pic>
        <p:nvPicPr>
          <p:cNvPr id="6" name="图片 5"/>
          <p:cNvPicPr>
            <a:picLocks noChangeAspect="1"/>
          </p:cNvPicPr>
          <p:nvPr/>
        </p:nvPicPr>
        <p:blipFill>
          <a:blip r:embed="rId1"/>
          <a:stretch>
            <a:fillRect/>
          </a:stretch>
        </p:blipFill>
        <p:spPr>
          <a:xfrm>
            <a:off x="667241" y="287447"/>
            <a:ext cx="3575387" cy="1936130"/>
          </a:xfrm>
          <a:prstGeom prst="rect">
            <a:avLst/>
          </a:prstGeom>
        </p:spPr>
      </p:pic>
      <p:pic>
        <p:nvPicPr>
          <p:cNvPr id="8" name="图片 7"/>
          <p:cNvPicPr>
            <a:picLocks noChangeAspect="1"/>
          </p:cNvPicPr>
          <p:nvPr/>
        </p:nvPicPr>
        <p:blipFill>
          <a:blip r:embed="rId2"/>
          <a:stretch>
            <a:fillRect/>
          </a:stretch>
        </p:blipFill>
        <p:spPr>
          <a:xfrm>
            <a:off x="4536153" y="1627713"/>
            <a:ext cx="3119694" cy="2208743"/>
          </a:xfrm>
          <a:prstGeom prst="rect">
            <a:avLst/>
          </a:prstGeom>
        </p:spPr>
      </p:pic>
      <p:pic>
        <p:nvPicPr>
          <p:cNvPr id="10" name="图片 9"/>
          <p:cNvPicPr>
            <a:picLocks noChangeAspect="1"/>
          </p:cNvPicPr>
          <p:nvPr/>
        </p:nvPicPr>
        <p:blipFill>
          <a:blip r:embed="rId3"/>
          <a:stretch>
            <a:fillRect/>
          </a:stretch>
        </p:blipFill>
        <p:spPr>
          <a:xfrm>
            <a:off x="7899663" y="164899"/>
            <a:ext cx="3926654" cy="25217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03</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PART</a:t>
            </a:r>
            <a:r>
              <a:rPr kumimoji="1" lang="zh-CN" altLang="en-US" dirty="0"/>
              <a:t> </a:t>
            </a:r>
            <a:r>
              <a:rPr kumimoji="1" lang="en-US" altLang="zh-CN" dirty="0"/>
              <a:t>THREE</a:t>
            </a:r>
            <a:endParaRPr kumimoji="1" lang="zh-CN" altLang="en-US" dirty="0"/>
          </a:p>
        </p:txBody>
      </p:sp>
      <p:sp>
        <p:nvSpPr>
          <p:cNvPr id="4" name="文本占位符 3"/>
          <p:cNvSpPr>
            <a:spLocks noGrp="1"/>
          </p:cNvSpPr>
          <p:nvPr>
            <p:ph type="body" sz="quarter" idx="12"/>
          </p:nvPr>
        </p:nvSpPr>
        <p:spPr/>
        <p:txBody>
          <a:bodyPr/>
          <a:lstStyle/>
          <a:p>
            <a:r>
              <a:rPr kumimoji="1" lang="zh-CN" altLang="en-US" dirty="0"/>
              <a:t>无人机用途</a:t>
            </a:r>
            <a:endParaRPr kumimoji="1" lang="zh-CN" altLang="en-US" dirty="0"/>
          </a:p>
        </p:txBody>
      </p:sp>
      <p:sp>
        <p:nvSpPr>
          <p:cNvPr id="78" name="矩形 77"/>
          <p:cNvSpPr/>
          <p:nvPr/>
        </p:nvSpPr>
        <p:spPr>
          <a:xfrm>
            <a:off x="6702195" y="4588288"/>
            <a:ext cx="1723549" cy="461665"/>
          </a:xfrm>
          <a:prstGeom prst="rect">
            <a:avLst/>
          </a:prstGeom>
        </p:spPr>
        <p:txBody>
          <a:bodyPr wrap="none">
            <a:spAutoFit/>
          </a:bodyPr>
          <a:lstStyle/>
          <a:p>
            <a:pPr algn="ctr"/>
            <a:r>
              <a:rPr lang="zh-CN" altLang="en-US" sz="2400" b="1" dirty="0">
                <a:solidFill>
                  <a:srgbClr val="000000">
                    <a:lumMod val="85000"/>
                    <a:lumOff val="15000"/>
                  </a:srgbClr>
                </a:solidFill>
                <a:latin typeface="微软雅黑" panose="020B0503020204020204" pitchFamily="34" charset="-122"/>
                <a:ea typeface="微软雅黑" panose="020B0503020204020204" pitchFamily="34" charset="-122"/>
              </a:rPr>
              <a:t>民用无人机</a:t>
            </a:r>
            <a:endParaRPr lang="zh-CN" altLang="en-US" sz="2400" b="1"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79" name="矩形 78"/>
          <p:cNvSpPr/>
          <p:nvPr/>
        </p:nvSpPr>
        <p:spPr>
          <a:xfrm>
            <a:off x="6179104" y="5174767"/>
            <a:ext cx="2769729" cy="905248"/>
          </a:xfrm>
          <a:prstGeom prst="rect">
            <a:avLst/>
          </a:prstGeom>
        </p:spPr>
        <p:txBody>
          <a:bodyPr wrap="square">
            <a:spAutoFit/>
          </a:bodyPr>
          <a:lstStyle/>
          <a:p>
            <a:pPr algn="ctr">
              <a:lnSpc>
                <a:spcPct val="130000"/>
              </a:lnSpc>
            </a:pPr>
            <a:r>
              <a:rPr lang="zh-CN" altLang="en-US" sz="1400" dirty="0">
                <a:solidFill>
                  <a:srgbClr val="000000">
                    <a:lumMod val="85000"/>
                    <a:lumOff val="15000"/>
                  </a:srgbClr>
                </a:solidFill>
                <a:latin typeface="微软雅黑" panose="020B0503020204020204" pitchFamily="34" charset="-122"/>
                <a:ea typeface="微软雅黑" panose="020B0503020204020204" pitchFamily="34" charset="-122"/>
              </a:rPr>
              <a:t>民用无人机是由简单的飞控或无飞控就能完成飞行任务的民用无人机</a:t>
            </a:r>
            <a:endParaRPr lang="zh-CN" altLang="en-US" sz="140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nvGrpSpPr>
          <p:cNvPr id="9" name="组 8"/>
          <p:cNvGrpSpPr/>
          <p:nvPr/>
        </p:nvGrpSpPr>
        <p:grpSpPr>
          <a:xfrm>
            <a:off x="6090775" y="1551446"/>
            <a:ext cx="3116776" cy="2892197"/>
            <a:chOff x="4537612" y="1551446"/>
            <a:chExt cx="3116776" cy="2892197"/>
          </a:xfrm>
        </p:grpSpPr>
        <p:grpSp>
          <p:nvGrpSpPr>
            <p:cNvPr id="8" name="组 7"/>
            <p:cNvGrpSpPr/>
            <p:nvPr/>
          </p:nvGrpSpPr>
          <p:grpSpPr>
            <a:xfrm>
              <a:off x="4537612" y="1551446"/>
              <a:ext cx="3116776" cy="2892197"/>
              <a:chOff x="4537612" y="1551446"/>
              <a:chExt cx="3116776" cy="2892197"/>
            </a:xfrm>
          </p:grpSpPr>
          <p:sp>
            <p:nvSpPr>
              <p:cNvPr id="61" name="等腰三角形 16"/>
              <p:cNvSpPr/>
              <p:nvPr/>
            </p:nvSpPr>
            <p:spPr>
              <a:xfrm flipH="1">
                <a:off x="4537613" y="1551446"/>
                <a:ext cx="3116775" cy="2686876"/>
              </a:xfrm>
              <a:prstGeom prst="triangle">
                <a:avLst/>
              </a:prstGeom>
              <a:solidFill>
                <a:schemeClr val="bg1">
                  <a:lumMod val="95000"/>
                </a:schemeClr>
              </a:solidFill>
              <a:ln w="57150" cap="flat" cmpd="sng" algn="ctr">
                <a:solidFill>
                  <a:schemeClr val="accent1"/>
                </a:solidFill>
                <a:prstDash val="solid"/>
                <a:miter lim="800000"/>
              </a:ln>
              <a:effectLst/>
            </p:spPr>
            <p:txBody>
              <a:bodyPr rtlCol="0" anchor="ctr"/>
              <a:lstStyle/>
              <a:p>
                <a:pPr algn="ctr" defTabSz="914400">
                  <a:defRPr/>
                </a:pPr>
                <a:endParaRPr lang="zh-CN" altLang="en-US"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cxnSp>
            <p:nvCxnSpPr>
              <p:cNvPr id="62" name="直接连接符 17"/>
              <p:cNvCxnSpPr>
                <a:stCxn id="64" idx="0"/>
              </p:cNvCxnSpPr>
              <p:nvPr/>
            </p:nvCxnSpPr>
            <p:spPr>
              <a:xfrm rot="10296580" flipV="1">
                <a:off x="5966459" y="1560948"/>
                <a:ext cx="259082" cy="1756553"/>
              </a:xfrm>
              <a:prstGeom prst="line">
                <a:avLst/>
              </a:prstGeom>
              <a:noFill/>
              <a:ln w="76200" cap="flat" cmpd="sng" algn="ctr">
                <a:solidFill>
                  <a:schemeClr val="accent1"/>
                </a:solidFill>
                <a:prstDash val="solid"/>
                <a:miter lim="800000"/>
              </a:ln>
              <a:effectLst/>
            </p:spPr>
          </p:cxnSp>
          <p:cxnSp>
            <p:nvCxnSpPr>
              <p:cNvPr id="63" name="直接连接符 18"/>
              <p:cNvCxnSpPr/>
              <p:nvPr/>
            </p:nvCxnSpPr>
            <p:spPr>
              <a:xfrm flipV="1">
                <a:off x="4537612" y="3337833"/>
                <a:ext cx="1559695" cy="900491"/>
              </a:xfrm>
              <a:prstGeom prst="line">
                <a:avLst/>
              </a:prstGeom>
              <a:noFill/>
              <a:ln w="76200" cap="flat" cmpd="sng" algn="ctr">
                <a:solidFill>
                  <a:schemeClr val="accent1"/>
                </a:solidFill>
                <a:prstDash val="solid"/>
                <a:miter lim="800000"/>
              </a:ln>
              <a:effectLst/>
            </p:spPr>
          </p:cxnSp>
          <p:cxnSp>
            <p:nvCxnSpPr>
              <p:cNvPr id="64" name="直接连接符 19"/>
              <p:cNvCxnSpPr/>
              <p:nvPr/>
            </p:nvCxnSpPr>
            <p:spPr>
              <a:xfrm flipH="1" flipV="1">
                <a:off x="6090775" y="3335571"/>
                <a:ext cx="1563613" cy="902753"/>
              </a:xfrm>
              <a:prstGeom prst="line">
                <a:avLst/>
              </a:prstGeom>
              <a:noFill/>
              <a:ln w="76200" cap="flat" cmpd="sng" algn="ctr">
                <a:solidFill>
                  <a:schemeClr val="accent1"/>
                </a:solidFill>
                <a:prstDash val="solid"/>
                <a:miter lim="800000"/>
              </a:ln>
              <a:effectLst/>
            </p:spPr>
          </p:cxnSp>
          <p:sp>
            <p:nvSpPr>
              <p:cNvPr id="59" name="等腰三角形 14"/>
              <p:cNvSpPr/>
              <p:nvPr/>
            </p:nvSpPr>
            <p:spPr>
              <a:xfrm flipH="1">
                <a:off x="5690447" y="3453090"/>
                <a:ext cx="811107" cy="246700"/>
              </a:xfrm>
              <a:prstGeom prst="triangle">
                <a:avLst/>
              </a:prstGeom>
              <a:solidFill>
                <a:schemeClr val="accent1"/>
              </a:solidFill>
              <a:ln w="12700" cap="flat" cmpd="sng" algn="ctr">
                <a:noFill/>
                <a:prstDash val="solid"/>
                <a:miter lim="800000"/>
              </a:ln>
              <a:effectLst/>
            </p:spPr>
            <p:txBody>
              <a:bodyPr rtlCol="0" anchor="ctr"/>
              <a:lstStyle/>
              <a:p>
                <a:pPr algn="ctr" defTabSz="914400">
                  <a:defRPr/>
                </a:pPr>
                <a:endParaRPr lang="zh-CN" altLang="en-US"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60" name="等腰三角形 16"/>
              <p:cNvSpPr/>
              <p:nvPr/>
            </p:nvSpPr>
            <p:spPr>
              <a:xfrm rot="5400000" flipH="1">
                <a:off x="6082478" y="1862385"/>
                <a:ext cx="405554" cy="24670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accent1"/>
              </a:solidFill>
              <a:ln w="12700" cap="flat" cmpd="sng" algn="ctr">
                <a:noFill/>
                <a:prstDash val="solid"/>
                <a:miter lim="800000"/>
              </a:ln>
              <a:effectLst/>
            </p:spPr>
            <p:txBody>
              <a:bodyPr rtlCol="0" anchor="ctr"/>
              <a:lstStyle/>
              <a:p>
                <a:pPr algn="ctr" defTabSz="914400">
                  <a:defRPr/>
                </a:pPr>
                <a:endParaRPr lang="zh-CN" altLang="en-US"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106" name="等腰三角形 16"/>
              <p:cNvSpPr/>
              <p:nvPr/>
            </p:nvSpPr>
            <p:spPr>
              <a:xfrm rot="10800000" flipH="1">
                <a:off x="4941735" y="2462537"/>
                <a:ext cx="2298080" cy="1981106"/>
              </a:xfrm>
              <a:prstGeom prst="triangle">
                <a:avLst/>
              </a:prstGeom>
              <a:solidFill>
                <a:schemeClr val="bg1">
                  <a:lumMod val="95000"/>
                </a:schemeClr>
              </a:solidFill>
              <a:ln w="12700" cap="flat" cmpd="sng" algn="ctr">
                <a:solidFill>
                  <a:schemeClr val="accent1"/>
                </a:solidFill>
                <a:prstDash val="solid"/>
                <a:miter lim="800000"/>
              </a:ln>
              <a:effectLst/>
            </p:spPr>
            <p:txBody>
              <a:bodyPr rtlCol="0" anchor="ctr"/>
              <a:lstStyle/>
              <a:p>
                <a:pPr algn="ctr" defTabSz="914400">
                  <a:defRPr/>
                </a:pPr>
                <a:endParaRPr lang="zh-CN" altLang="en-US"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sp>
          <p:nvSpPr>
            <p:cNvPr id="74" name="文本框 73"/>
            <p:cNvSpPr txBox="1"/>
            <p:nvPr/>
          </p:nvSpPr>
          <p:spPr>
            <a:xfrm>
              <a:off x="5719134" y="2629913"/>
              <a:ext cx="753732" cy="1200329"/>
            </a:xfrm>
            <a:prstGeom prst="rect">
              <a:avLst/>
            </a:prstGeom>
            <a:noFill/>
          </p:spPr>
          <p:txBody>
            <a:bodyPr wrap="none" rtlCol="0">
              <a:spAutoFit/>
            </a:bodyPr>
            <a:lstStyle/>
            <a:p>
              <a:pPr algn="ctr"/>
              <a:r>
                <a:rPr lang="en-US" altLang="zh-CN" sz="7200" b="1" dirty="0">
                  <a:solidFill>
                    <a:srgbClr val="000000">
                      <a:lumMod val="85000"/>
                      <a:lumOff val="15000"/>
                    </a:srgbClr>
                  </a:solidFill>
                  <a:latin typeface="微软雅黑" panose="020B0503020204020204" pitchFamily="34" charset="-122"/>
                  <a:ea typeface="微软雅黑" panose="020B0503020204020204" pitchFamily="34" charset="-122"/>
                </a:rPr>
                <a:t>2</a:t>
              </a:r>
              <a:endParaRPr lang="zh-CN" altLang="en-US" sz="7200" b="1"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sp>
        <p:nvSpPr>
          <p:cNvPr id="108" name="矩形 107"/>
          <p:cNvSpPr/>
          <p:nvPr/>
        </p:nvSpPr>
        <p:spPr>
          <a:xfrm>
            <a:off x="1786559" y="4604339"/>
            <a:ext cx="1723549" cy="461665"/>
          </a:xfrm>
          <a:prstGeom prst="rect">
            <a:avLst/>
          </a:prstGeom>
        </p:spPr>
        <p:txBody>
          <a:bodyPr wrap="none">
            <a:spAutoFit/>
          </a:bodyPr>
          <a:lstStyle/>
          <a:p>
            <a:pPr algn="ctr"/>
            <a:r>
              <a:rPr lang="zh-CN" altLang="en-US" sz="2400" b="1" dirty="0">
                <a:solidFill>
                  <a:srgbClr val="000000">
                    <a:lumMod val="85000"/>
                    <a:lumOff val="15000"/>
                  </a:srgbClr>
                </a:solidFill>
                <a:latin typeface="微软雅黑" panose="020B0503020204020204" pitchFamily="34" charset="-122"/>
                <a:ea typeface="微软雅黑" panose="020B0503020204020204" pitchFamily="34" charset="-122"/>
              </a:rPr>
              <a:t>军用无人机</a:t>
            </a:r>
            <a:endParaRPr lang="zh-CN" altLang="en-US" sz="2400" b="1"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109" name="矩形 108"/>
          <p:cNvSpPr/>
          <p:nvPr/>
        </p:nvSpPr>
        <p:spPr>
          <a:xfrm>
            <a:off x="1263467" y="5055323"/>
            <a:ext cx="2769729" cy="1465401"/>
          </a:xfrm>
          <a:prstGeom prst="rect">
            <a:avLst/>
          </a:prstGeom>
        </p:spPr>
        <p:txBody>
          <a:bodyPr wrap="square">
            <a:spAutoFit/>
          </a:bodyPr>
          <a:lstStyle/>
          <a:p>
            <a:pPr algn="ctr">
              <a:lnSpc>
                <a:spcPct val="130000"/>
              </a:lnSpc>
            </a:pPr>
            <a:r>
              <a:rPr lang="zh-CN" altLang="en-US" sz="1400" dirty="0"/>
              <a:t>军用</a:t>
            </a:r>
            <a:r>
              <a:rPr lang="zh-CN" altLang="en-US" sz="1400" dirty="0">
                <a:hlinkClick r:id="rId1"/>
              </a:rPr>
              <a:t>无人机</a:t>
            </a:r>
            <a:r>
              <a:rPr lang="zh-CN" altLang="en-US" sz="1400" dirty="0"/>
              <a:t>是由遥控设备或自备程序控制操纵的不载人飞机。根据其控制方式，主要分为无线电遥控、自动</a:t>
            </a:r>
            <a:r>
              <a:rPr lang="zh-CN" altLang="en-US" sz="1400" dirty="0">
                <a:hlinkClick r:id="rId2"/>
              </a:rPr>
              <a:t>程序控制</a:t>
            </a:r>
            <a:r>
              <a:rPr lang="zh-CN" altLang="en-US" sz="1400" dirty="0"/>
              <a:t>和综合控制三种类型。</a:t>
            </a:r>
            <a:endParaRPr lang="zh-CN" altLang="en-US" sz="1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nvGrpSpPr>
          <p:cNvPr id="110" name="组 109"/>
          <p:cNvGrpSpPr/>
          <p:nvPr/>
        </p:nvGrpSpPr>
        <p:grpSpPr>
          <a:xfrm>
            <a:off x="1089943" y="1551446"/>
            <a:ext cx="3116776" cy="2892197"/>
            <a:chOff x="4537612" y="1551446"/>
            <a:chExt cx="3116776" cy="2892197"/>
          </a:xfrm>
        </p:grpSpPr>
        <p:grpSp>
          <p:nvGrpSpPr>
            <p:cNvPr id="111" name="组 110"/>
            <p:cNvGrpSpPr/>
            <p:nvPr/>
          </p:nvGrpSpPr>
          <p:grpSpPr>
            <a:xfrm>
              <a:off x="4537612" y="1551446"/>
              <a:ext cx="3116776" cy="2892197"/>
              <a:chOff x="4537612" y="1551446"/>
              <a:chExt cx="3116776" cy="2892197"/>
            </a:xfrm>
          </p:grpSpPr>
          <p:sp>
            <p:nvSpPr>
              <p:cNvPr id="113" name="等腰三角形 16"/>
              <p:cNvSpPr/>
              <p:nvPr/>
            </p:nvSpPr>
            <p:spPr>
              <a:xfrm flipH="1">
                <a:off x="4537613" y="1551446"/>
                <a:ext cx="3116775" cy="2686876"/>
              </a:xfrm>
              <a:prstGeom prst="triangle">
                <a:avLst/>
              </a:prstGeom>
              <a:solidFill>
                <a:schemeClr val="bg1">
                  <a:lumMod val="95000"/>
                </a:schemeClr>
              </a:solidFill>
              <a:ln w="57150" cap="flat" cmpd="sng" algn="ctr">
                <a:solidFill>
                  <a:schemeClr val="accent1"/>
                </a:solidFill>
                <a:prstDash val="solid"/>
                <a:miter lim="800000"/>
              </a:ln>
              <a:effectLst/>
            </p:spPr>
            <p:txBody>
              <a:bodyPr rtlCol="0" anchor="ctr"/>
              <a:lstStyle/>
              <a:p>
                <a:pPr algn="ctr" defTabSz="914400">
                  <a:defRPr/>
                </a:pPr>
                <a:endParaRPr lang="zh-CN" altLang="en-US"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cxnSp>
            <p:nvCxnSpPr>
              <p:cNvPr id="114" name="直接连接符 17"/>
              <p:cNvCxnSpPr/>
              <p:nvPr/>
            </p:nvCxnSpPr>
            <p:spPr>
              <a:xfrm rot="10296580" flipV="1">
                <a:off x="5966459" y="1560948"/>
                <a:ext cx="259082" cy="1756553"/>
              </a:xfrm>
              <a:prstGeom prst="line">
                <a:avLst/>
              </a:prstGeom>
              <a:noFill/>
              <a:ln w="76200" cap="flat" cmpd="sng" algn="ctr">
                <a:solidFill>
                  <a:schemeClr val="accent1"/>
                </a:solidFill>
                <a:prstDash val="solid"/>
                <a:miter lim="800000"/>
              </a:ln>
              <a:effectLst/>
            </p:spPr>
          </p:cxnSp>
          <p:cxnSp>
            <p:nvCxnSpPr>
              <p:cNvPr id="115" name="直接连接符 18"/>
              <p:cNvCxnSpPr/>
              <p:nvPr/>
            </p:nvCxnSpPr>
            <p:spPr>
              <a:xfrm flipV="1">
                <a:off x="4537612" y="3337833"/>
                <a:ext cx="1559695" cy="900491"/>
              </a:xfrm>
              <a:prstGeom prst="line">
                <a:avLst/>
              </a:prstGeom>
              <a:noFill/>
              <a:ln w="76200" cap="flat" cmpd="sng" algn="ctr">
                <a:solidFill>
                  <a:schemeClr val="accent1"/>
                </a:solidFill>
                <a:prstDash val="solid"/>
                <a:miter lim="800000"/>
              </a:ln>
              <a:effectLst/>
            </p:spPr>
          </p:cxnSp>
          <p:cxnSp>
            <p:nvCxnSpPr>
              <p:cNvPr id="116" name="直接连接符 19"/>
              <p:cNvCxnSpPr/>
              <p:nvPr/>
            </p:nvCxnSpPr>
            <p:spPr>
              <a:xfrm flipH="1" flipV="1">
                <a:off x="6090775" y="3335571"/>
                <a:ext cx="1563613" cy="902753"/>
              </a:xfrm>
              <a:prstGeom prst="line">
                <a:avLst/>
              </a:prstGeom>
              <a:noFill/>
              <a:ln w="76200" cap="flat" cmpd="sng" algn="ctr">
                <a:solidFill>
                  <a:schemeClr val="accent1"/>
                </a:solidFill>
                <a:prstDash val="solid"/>
                <a:miter lim="800000"/>
              </a:ln>
              <a:effectLst/>
            </p:spPr>
          </p:cxnSp>
          <p:sp>
            <p:nvSpPr>
              <p:cNvPr id="117" name="等腰三角形 14"/>
              <p:cNvSpPr/>
              <p:nvPr/>
            </p:nvSpPr>
            <p:spPr>
              <a:xfrm flipH="1">
                <a:off x="5690447" y="3453090"/>
                <a:ext cx="811107" cy="246700"/>
              </a:xfrm>
              <a:prstGeom prst="triangle">
                <a:avLst/>
              </a:prstGeom>
              <a:solidFill>
                <a:schemeClr val="accent1"/>
              </a:solidFill>
              <a:ln w="12700" cap="flat" cmpd="sng" algn="ctr">
                <a:noFill/>
                <a:prstDash val="solid"/>
                <a:miter lim="800000"/>
              </a:ln>
              <a:effectLst/>
            </p:spPr>
            <p:txBody>
              <a:bodyPr rtlCol="0" anchor="ctr"/>
              <a:lstStyle/>
              <a:p>
                <a:pPr algn="ctr" defTabSz="914400">
                  <a:defRPr/>
                </a:pPr>
                <a:endParaRPr lang="zh-CN" altLang="en-US"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118" name="等腰三角形 16"/>
              <p:cNvSpPr/>
              <p:nvPr/>
            </p:nvSpPr>
            <p:spPr>
              <a:xfrm rot="5400000" flipH="1">
                <a:off x="6082478" y="1862385"/>
                <a:ext cx="405554" cy="24670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chemeClr val="accent1"/>
              </a:solidFill>
              <a:ln w="12700" cap="flat" cmpd="sng" algn="ctr">
                <a:noFill/>
                <a:prstDash val="solid"/>
                <a:miter lim="800000"/>
              </a:ln>
              <a:effectLst/>
            </p:spPr>
            <p:txBody>
              <a:bodyPr rtlCol="0" anchor="ctr"/>
              <a:lstStyle/>
              <a:p>
                <a:pPr algn="ctr" defTabSz="914400">
                  <a:defRPr/>
                </a:pPr>
                <a:endParaRPr lang="zh-CN" altLang="en-US"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119" name="等腰三角形 16"/>
              <p:cNvSpPr/>
              <p:nvPr/>
            </p:nvSpPr>
            <p:spPr>
              <a:xfrm rot="10800000" flipH="1">
                <a:off x="4941735" y="2462537"/>
                <a:ext cx="2298080" cy="1981106"/>
              </a:xfrm>
              <a:prstGeom prst="triangle">
                <a:avLst/>
              </a:prstGeom>
              <a:solidFill>
                <a:schemeClr val="bg1">
                  <a:lumMod val="95000"/>
                </a:schemeClr>
              </a:solidFill>
              <a:ln w="12700" cap="flat" cmpd="sng" algn="ctr">
                <a:solidFill>
                  <a:schemeClr val="accent1"/>
                </a:solidFill>
                <a:prstDash val="solid"/>
                <a:miter lim="800000"/>
              </a:ln>
              <a:effectLst/>
            </p:spPr>
            <p:txBody>
              <a:bodyPr rtlCol="0" anchor="ctr"/>
              <a:lstStyle/>
              <a:p>
                <a:pPr algn="ctr" defTabSz="914400">
                  <a:defRPr/>
                </a:pPr>
                <a:endParaRPr lang="zh-CN" altLang="en-US"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sp>
          <p:nvSpPr>
            <p:cNvPr id="112" name="文本框 111"/>
            <p:cNvSpPr txBox="1"/>
            <p:nvPr/>
          </p:nvSpPr>
          <p:spPr>
            <a:xfrm>
              <a:off x="5719134" y="2629913"/>
              <a:ext cx="753732" cy="1200329"/>
            </a:xfrm>
            <a:prstGeom prst="rect">
              <a:avLst/>
            </a:prstGeom>
            <a:noFill/>
          </p:spPr>
          <p:txBody>
            <a:bodyPr wrap="none" rtlCol="0">
              <a:spAutoFit/>
            </a:bodyPr>
            <a:lstStyle/>
            <a:p>
              <a:pPr algn="ctr"/>
              <a:r>
                <a:rPr lang="en-US" altLang="zh-CN" sz="7200" b="1" dirty="0">
                  <a:solidFill>
                    <a:srgbClr val="000000">
                      <a:lumMod val="85000"/>
                      <a:lumOff val="15000"/>
                    </a:srgbClr>
                  </a:solidFill>
                  <a:latin typeface="微软雅黑" panose="020B0503020204020204" pitchFamily="34" charset="-122"/>
                  <a:ea typeface="微软雅黑" panose="020B0503020204020204" pitchFamily="34" charset="-122"/>
                </a:rPr>
                <a:t>1</a:t>
              </a:r>
              <a:endParaRPr lang="zh-CN" altLang="en-US" sz="7200" b="1"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03</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PART</a:t>
            </a:r>
            <a:r>
              <a:rPr kumimoji="1" lang="zh-CN" altLang="en-US" dirty="0"/>
              <a:t> </a:t>
            </a:r>
            <a:r>
              <a:rPr kumimoji="1" lang="en-US" altLang="zh-CN" dirty="0"/>
              <a:t>THREE</a:t>
            </a:r>
            <a:endParaRPr kumimoji="1" lang="zh-CN" altLang="en-US" dirty="0"/>
          </a:p>
        </p:txBody>
      </p:sp>
      <p:sp>
        <p:nvSpPr>
          <p:cNvPr id="4" name="文本占位符 3"/>
          <p:cNvSpPr>
            <a:spLocks noGrp="1"/>
          </p:cNvSpPr>
          <p:nvPr>
            <p:ph type="body" sz="quarter" idx="12"/>
          </p:nvPr>
        </p:nvSpPr>
        <p:spPr>
          <a:xfrm>
            <a:off x="1625035" y="712635"/>
            <a:ext cx="2442257" cy="399600"/>
          </a:xfrm>
        </p:spPr>
        <p:txBody>
          <a:bodyPr/>
          <a:lstStyle/>
          <a:p>
            <a:r>
              <a:rPr kumimoji="1" lang="zh-CN" altLang="en-US" dirty="0"/>
              <a:t>军用无人机</a:t>
            </a:r>
            <a:endParaRPr kumimoji="1" lang="zh-CN" altLang="en-US" dirty="0"/>
          </a:p>
        </p:txBody>
      </p:sp>
      <p:sp>
        <p:nvSpPr>
          <p:cNvPr id="32" name="矩形 31"/>
          <p:cNvSpPr/>
          <p:nvPr/>
        </p:nvSpPr>
        <p:spPr>
          <a:xfrm>
            <a:off x="2013756" y="1255377"/>
            <a:ext cx="2624232" cy="3658246"/>
          </a:xfrm>
          <a:prstGeom prst="rect">
            <a:avLst/>
          </a:prstGeom>
        </p:spPr>
        <p:txBody>
          <a:bodyPr wrap="square">
            <a:spAutoFit/>
          </a:bodyPr>
          <a:lstStyle/>
          <a:p>
            <a:pPr>
              <a:lnSpc>
                <a:spcPct val="130000"/>
              </a:lnSpc>
            </a:pPr>
            <a:r>
              <a:rPr lang="zh-CN" altLang="en-US" dirty="0"/>
              <a:t>在未来战争中。高、中、低空和远、中、近程等各类型军用无人机将分别执行侦察预警、跟踪定位、特种作战、中继通信、精确制导、</a:t>
            </a:r>
            <a:r>
              <a:rPr lang="zh-CN" altLang="en-US" dirty="0">
                <a:hlinkClick r:id="rId1"/>
              </a:rPr>
              <a:t>信息对抗</a:t>
            </a:r>
            <a:r>
              <a:rPr lang="zh-CN" altLang="en-US" dirty="0"/>
              <a:t>、战场搜救等各类战略和战术任务，今后其军事运用范围和领域必将不断扩大和拓展。</a:t>
            </a:r>
            <a:endPar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4910285" y="1112236"/>
            <a:ext cx="6769526" cy="40187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03</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PART</a:t>
            </a:r>
            <a:r>
              <a:rPr kumimoji="1" lang="zh-CN" altLang="en-US" dirty="0"/>
              <a:t> </a:t>
            </a:r>
            <a:r>
              <a:rPr kumimoji="1" lang="en-US" altLang="zh-CN" dirty="0"/>
              <a:t>THREE</a:t>
            </a:r>
            <a:endParaRPr kumimoji="1" lang="zh-CN" altLang="en-US" dirty="0"/>
          </a:p>
        </p:txBody>
      </p:sp>
      <p:sp>
        <p:nvSpPr>
          <p:cNvPr id="4" name="文本占位符 3"/>
          <p:cNvSpPr>
            <a:spLocks noGrp="1"/>
          </p:cNvSpPr>
          <p:nvPr>
            <p:ph type="body" sz="quarter" idx="12"/>
          </p:nvPr>
        </p:nvSpPr>
        <p:spPr>
          <a:xfrm>
            <a:off x="1625035" y="712635"/>
            <a:ext cx="2442257" cy="399600"/>
          </a:xfrm>
        </p:spPr>
        <p:txBody>
          <a:bodyPr/>
          <a:lstStyle/>
          <a:p>
            <a:r>
              <a:rPr kumimoji="1" lang="zh-CN" altLang="en-US" dirty="0"/>
              <a:t>民用无人机</a:t>
            </a:r>
            <a:endParaRPr kumimoji="1" lang="zh-CN" altLang="en-US" dirty="0"/>
          </a:p>
        </p:txBody>
      </p:sp>
      <p:sp>
        <p:nvSpPr>
          <p:cNvPr id="32" name="矩形 31"/>
          <p:cNvSpPr/>
          <p:nvPr/>
        </p:nvSpPr>
        <p:spPr>
          <a:xfrm>
            <a:off x="1173562" y="1138160"/>
            <a:ext cx="2342635" cy="3539430"/>
          </a:xfrm>
          <a:prstGeom prst="rect">
            <a:avLst/>
          </a:prstGeom>
        </p:spPr>
        <p:txBody>
          <a:bodyPr wrap="square">
            <a:spAutoFit/>
          </a:bodyPr>
          <a:lstStyle/>
          <a:p>
            <a:r>
              <a:rPr lang="zh-CN" altLang="en-US" sz="2800" dirty="0"/>
              <a:t>航拍摄影</a:t>
            </a:r>
            <a:endParaRPr lang="zh-CN" altLang="en-US" sz="2800" dirty="0"/>
          </a:p>
          <a:p>
            <a:r>
              <a:rPr lang="zh-CN" altLang="en-US" sz="2800" dirty="0"/>
              <a:t>电力巡检</a:t>
            </a:r>
            <a:endParaRPr lang="zh-CN" altLang="en-US" sz="2800" dirty="0"/>
          </a:p>
          <a:p>
            <a:r>
              <a:rPr lang="zh-CN" altLang="en-US" sz="2800" dirty="0"/>
              <a:t>新闻报道</a:t>
            </a:r>
            <a:endParaRPr lang="zh-CN" altLang="en-US" sz="2800" dirty="0"/>
          </a:p>
          <a:p>
            <a:r>
              <a:rPr lang="zh-CN" altLang="en-US" sz="2800" dirty="0"/>
              <a:t>保护野生动物</a:t>
            </a:r>
            <a:endParaRPr lang="zh-CN" altLang="en-US" sz="2800" dirty="0"/>
          </a:p>
          <a:p>
            <a:r>
              <a:rPr lang="zh-CN" altLang="en-US" sz="2800" dirty="0"/>
              <a:t>环境监测</a:t>
            </a:r>
            <a:endParaRPr lang="zh-CN" altLang="en-US" sz="2800" dirty="0"/>
          </a:p>
          <a:p>
            <a:r>
              <a:rPr lang="zh-CN" altLang="en-US" sz="2800" dirty="0"/>
              <a:t>快递送货</a:t>
            </a:r>
            <a:endParaRPr lang="zh-CN" altLang="en-US" sz="2800" dirty="0"/>
          </a:p>
          <a:p>
            <a:r>
              <a:rPr lang="zh-CN" altLang="en-US" sz="2800" dirty="0"/>
              <a:t>提供网络服务</a:t>
            </a:r>
            <a:endParaRPr lang="zh-CN" altLang="en-US" sz="2800" dirty="0"/>
          </a:p>
          <a:p>
            <a:r>
              <a:rPr lang="zh-CN" altLang="en-US" sz="2800" dirty="0"/>
              <a:t>等等</a:t>
            </a:r>
            <a:r>
              <a:rPr lang="en-US" altLang="zh-CN" sz="2800" dirty="0"/>
              <a:t>······</a:t>
            </a:r>
            <a:endParaRPr lang="en-US" altLang="zh-CN" sz="2800" dirty="0"/>
          </a:p>
        </p:txBody>
      </p:sp>
      <p:pic>
        <p:nvPicPr>
          <p:cNvPr id="7" name="图片 6"/>
          <p:cNvPicPr>
            <a:picLocks noChangeAspect="1"/>
          </p:cNvPicPr>
          <p:nvPr/>
        </p:nvPicPr>
        <p:blipFill>
          <a:blip r:embed="rId1"/>
          <a:stretch>
            <a:fillRect/>
          </a:stretch>
        </p:blipFill>
        <p:spPr>
          <a:xfrm>
            <a:off x="4355772" y="778955"/>
            <a:ext cx="3044269" cy="2001952"/>
          </a:xfrm>
          <a:prstGeom prst="rect">
            <a:avLst/>
          </a:prstGeom>
        </p:spPr>
      </p:pic>
      <p:pic>
        <p:nvPicPr>
          <p:cNvPr id="9" name="图片 8"/>
          <p:cNvPicPr>
            <a:picLocks noChangeAspect="1"/>
          </p:cNvPicPr>
          <p:nvPr/>
        </p:nvPicPr>
        <p:blipFill>
          <a:blip r:embed="rId2"/>
          <a:stretch>
            <a:fillRect/>
          </a:stretch>
        </p:blipFill>
        <p:spPr>
          <a:xfrm>
            <a:off x="8584680" y="778955"/>
            <a:ext cx="3217679" cy="2001952"/>
          </a:xfrm>
          <a:prstGeom prst="rect">
            <a:avLst/>
          </a:prstGeom>
        </p:spPr>
      </p:pic>
      <p:pic>
        <p:nvPicPr>
          <p:cNvPr id="11" name="图片 10"/>
          <p:cNvPicPr>
            <a:picLocks noChangeAspect="1"/>
          </p:cNvPicPr>
          <p:nvPr/>
        </p:nvPicPr>
        <p:blipFill>
          <a:blip r:embed="rId3"/>
          <a:stretch>
            <a:fillRect/>
          </a:stretch>
        </p:blipFill>
        <p:spPr>
          <a:xfrm>
            <a:off x="8584681" y="3283964"/>
            <a:ext cx="3217678" cy="2269258"/>
          </a:xfrm>
          <a:prstGeom prst="rect">
            <a:avLst/>
          </a:prstGeom>
        </p:spPr>
      </p:pic>
      <p:pic>
        <p:nvPicPr>
          <p:cNvPr id="13" name="图片 12"/>
          <p:cNvPicPr>
            <a:picLocks noChangeAspect="1"/>
          </p:cNvPicPr>
          <p:nvPr/>
        </p:nvPicPr>
        <p:blipFill>
          <a:blip r:embed="rId4"/>
          <a:stretch>
            <a:fillRect/>
          </a:stretch>
        </p:blipFill>
        <p:spPr>
          <a:xfrm>
            <a:off x="4342288" y="3417617"/>
            <a:ext cx="3044269" cy="20019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prstClr val="white"/>
                </a:solidFill>
              </a:rPr>
              <a:t>无人机发展</a:t>
            </a:r>
            <a:endParaRPr lang="zh-CN" altLang="en-US" dirty="0">
              <a:solidFill>
                <a:prstClr val="white"/>
              </a:solidFill>
            </a:endParaRPr>
          </a:p>
        </p:txBody>
      </p:sp>
      <p:sp>
        <p:nvSpPr>
          <p:cNvPr id="3" name="文本占位符 2"/>
          <p:cNvSpPr>
            <a:spLocks noGrp="1"/>
          </p:cNvSpPr>
          <p:nvPr>
            <p:ph type="body" sz="quarter" idx="11"/>
          </p:nvPr>
        </p:nvSpPr>
        <p:spPr/>
        <p:txBody>
          <a:bodyPr/>
          <a:lstStyle/>
          <a:p>
            <a:r>
              <a:rPr lang="en-US" altLang="zh-CN" dirty="0" err="1">
                <a:solidFill>
                  <a:prstClr val="white"/>
                </a:solidFill>
              </a:rPr>
              <a:t>Uav</a:t>
            </a:r>
            <a:r>
              <a:rPr lang="en-US" altLang="zh-CN" dirty="0">
                <a:solidFill>
                  <a:prstClr val="white"/>
                </a:solidFill>
              </a:rPr>
              <a:t> development</a:t>
            </a:r>
            <a:endParaRPr kumimoji="1" lang="zh-CN" altLang="en-US" dirty="0"/>
          </a:p>
        </p:txBody>
      </p:sp>
      <p:cxnSp>
        <p:nvCxnSpPr>
          <p:cNvPr id="4" name="直接连接符 3"/>
          <p:cNvCxnSpPr/>
          <p:nvPr/>
        </p:nvCxnSpPr>
        <p:spPr>
          <a:xfrm>
            <a:off x="854293" y="3189169"/>
            <a:ext cx="0" cy="1494421"/>
          </a:xfrm>
          <a:prstGeom prst="line">
            <a:avLst/>
          </a:prstGeom>
          <a:noFill/>
          <a:ln w="76200" cap="flat" cmpd="sng" algn="ctr">
            <a:solidFill>
              <a:sysClr val="window" lastClr="FFFFFF"/>
            </a:solidFill>
            <a:prstDash val="solid"/>
            <a:miter lim="800000"/>
          </a:ln>
          <a:effectLst/>
        </p:spPr>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04</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PART</a:t>
            </a:r>
            <a:r>
              <a:rPr kumimoji="1" lang="zh-CN" altLang="en-US" dirty="0"/>
              <a:t> </a:t>
            </a:r>
            <a:r>
              <a:rPr kumimoji="1" lang="en-US" altLang="zh-CN" dirty="0"/>
              <a:t>FOUR</a:t>
            </a:r>
            <a:endParaRPr kumimoji="1" lang="zh-CN" altLang="en-US" dirty="0"/>
          </a:p>
        </p:txBody>
      </p:sp>
      <p:sp>
        <p:nvSpPr>
          <p:cNvPr id="4" name="文本占位符 3"/>
          <p:cNvSpPr>
            <a:spLocks noGrp="1"/>
          </p:cNvSpPr>
          <p:nvPr>
            <p:ph type="body" sz="quarter" idx="12"/>
          </p:nvPr>
        </p:nvSpPr>
        <p:spPr/>
        <p:txBody>
          <a:bodyPr/>
          <a:lstStyle/>
          <a:p>
            <a:r>
              <a:rPr kumimoji="1" lang="zh-CN" altLang="en-US" dirty="0"/>
              <a:t>无人机发展</a:t>
            </a:r>
            <a:endParaRPr kumimoji="1" lang="zh-CN" altLang="en-US" dirty="0"/>
          </a:p>
        </p:txBody>
      </p:sp>
      <p:sp>
        <p:nvSpPr>
          <p:cNvPr id="46" name="文本框 45"/>
          <p:cNvSpPr txBox="1"/>
          <p:nvPr/>
        </p:nvSpPr>
        <p:spPr>
          <a:xfrm>
            <a:off x="6920664" y="1300195"/>
            <a:ext cx="3666936" cy="1477325"/>
          </a:xfrm>
          <a:prstGeom prst="rect">
            <a:avLst/>
          </a:prstGeom>
          <a:noFill/>
        </p:spPr>
        <p:txBody>
          <a:bodyPr wrap="square" lIns="91438" tIns="45719" rIns="91438" bIns="45719" rtlCol="0">
            <a:spAutoFit/>
          </a:bodyPr>
          <a:lstStyle/>
          <a:p>
            <a:r>
              <a:rPr lang="en-US" altLang="zh-CN" dirty="0"/>
              <a:t>2 </a:t>
            </a:r>
            <a:r>
              <a:rPr lang="zh-CN" altLang="en-US" dirty="0"/>
              <a:t>无人机行业智能化趋势 </a:t>
            </a:r>
            <a:endParaRPr lang="en-US" altLang="zh-CN" dirty="0"/>
          </a:p>
          <a:p>
            <a:r>
              <a:rPr lang="zh-CN" altLang="en-US" dirty="0"/>
              <a:t>未来无人机应该是智能化的，而不仅仅只是听从人类指令而被动行动的玩具。无论是战场还是城市，都急缺智能程度极高的无人机。</a:t>
            </a:r>
            <a:endParaRPr lang="en-US" altLang="zh-CN" sz="1400" b="1" dirty="0">
              <a:solidFill>
                <a:srgbClr val="009FB1"/>
              </a:solidFill>
              <a:latin typeface="微软雅黑" panose="020B0503020204020204" pitchFamily="34" charset="-122"/>
              <a:ea typeface="微软雅黑" panose="020B0503020204020204" pitchFamily="34" charset="-122"/>
            </a:endParaRPr>
          </a:p>
        </p:txBody>
      </p:sp>
      <p:sp>
        <p:nvSpPr>
          <p:cNvPr id="5" name="矩形 4"/>
          <p:cNvSpPr/>
          <p:nvPr/>
        </p:nvSpPr>
        <p:spPr>
          <a:xfrm>
            <a:off x="1379456" y="3579533"/>
            <a:ext cx="4220066" cy="1754326"/>
          </a:xfrm>
          <a:prstGeom prst="rect">
            <a:avLst/>
          </a:prstGeom>
        </p:spPr>
        <p:txBody>
          <a:bodyPr wrap="square">
            <a:spAutoFit/>
          </a:bodyPr>
          <a:lstStyle/>
          <a:p>
            <a:r>
              <a:rPr lang="en-US" altLang="zh-CN" dirty="0"/>
              <a:t>3 </a:t>
            </a:r>
            <a:r>
              <a:rPr lang="zh-CN" altLang="en-US" dirty="0"/>
              <a:t>新领域的开发</a:t>
            </a:r>
            <a:endParaRPr lang="en-US" altLang="zh-CN" dirty="0"/>
          </a:p>
          <a:p>
            <a:r>
              <a:rPr lang="zh-CN" altLang="en-US" dirty="0"/>
              <a:t>在民用领域，随着对无人机应用价值认知程度的加深，无人机在遥感测绘、边海防、森林防火、管道巡线、警务执法等方面的应用已开始起步，并呈现出迅猛发展之势。</a:t>
            </a:r>
            <a:endParaRPr lang="zh-CN" altLang="en-US" dirty="0"/>
          </a:p>
        </p:txBody>
      </p:sp>
      <p:sp>
        <p:nvSpPr>
          <p:cNvPr id="6" name="矩形 5"/>
          <p:cNvSpPr/>
          <p:nvPr/>
        </p:nvSpPr>
        <p:spPr>
          <a:xfrm>
            <a:off x="1379456" y="1131166"/>
            <a:ext cx="3795859" cy="1477328"/>
          </a:xfrm>
          <a:prstGeom prst="rect">
            <a:avLst/>
          </a:prstGeom>
        </p:spPr>
        <p:txBody>
          <a:bodyPr wrap="square">
            <a:spAutoFit/>
          </a:bodyPr>
          <a:lstStyle/>
          <a:p>
            <a:r>
              <a:rPr lang="en-US" altLang="zh-CN" dirty="0">
                <a:solidFill>
                  <a:schemeClr val="tx1"/>
                </a:solidFill>
                <a:latin typeface="微软雅黑" panose="020B0503020204020204" pitchFamily="34" charset="-122"/>
                <a:ea typeface="微软雅黑" panose="020B0503020204020204" pitchFamily="34" charset="-122"/>
              </a:rPr>
              <a:t>1 </a:t>
            </a:r>
            <a:r>
              <a:rPr lang="zh-CN" altLang="en-US" dirty="0">
                <a:solidFill>
                  <a:schemeClr val="tx1"/>
                </a:solidFill>
                <a:latin typeface="微软雅黑" panose="020B0503020204020204" pitchFamily="34" charset="-122"/>
                <a:ea typeface="微软雅黑" panose="020B0503020204020204" pitchFamily="34" charset="-122"/>
              </a:rPr>
              <a:t>低成本方向</a:t>
            </a:r>
            <a:endParaRPr lang="en-US" altLang="zh-CN" dirty="0">
              <a:solidFill>
                <a:schemeClr val="tx1"/>
              </a:solidFill>
              <a:latin typeface="微软雅黑" panose="020B0503020204020204" pitchFamily="34" charset="-122"/>
              <a:ea typeface="微软雅黑" panose="020B0503020204020204" pitchFamily="34" charset="-122"/>
            </a:endParaRPr>
          </a:p>
          <a:p>
            <a:r>
              <a:rPr lang="zh-CN" altLang="en-US" dirty="0">
                <a:solidFill>
                  <a:schemeClr val="tx1"/>
                </a:solidFill>
                <a:latin typeface="微软雅黑" panose="020B0503020204020204" pitchFamily="34" charset="-122"/>
                <a:ea typeface="微软雅黑" panose="020B0503020204020204" pitchFamily="34" charset="-122"/>
              </a:rPr>
              <a:t>现在无人机的新机型不断出现，无论军用还是民用，高成本一直都是各界面临的难题，解决成本问题，可极大的促进无人机的发展。</a:t>
            </a:r>
            <a:endParaRPr lang="zh-CN" altLang="en-US"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prstClr val="white"/>
                </a:solidFill>
              </a:rPr>
              <a:t>谢谢</a:t>
            </a:r>
            <a:endParaRPr lang="zh-CN" altLang="en-US" dirty="0">
              <a:solidFill>
                <a:prstClr val="white"/>
              </a:solidFill>
            </a:endParaRPr>
          </a:p>
        </p:txBody>
      </p:sp>
      <p:sp>
        <p:nvSpPr>
          <p:cNvPr id="3" name="文本占位符 2"/>
          <p:cNvSpPr>
            <a:spLocks noGrp="1"/>
          </p:cNvSpPr>
          <p:nvPr>
            <p:ph type="body" sz="quarter" idx="11"/>
          </p:nvPr>
        </p:nvSpPr>
        <p:spPr/>
        <p:txBody>
          <a:bodyPr/>
          <a:lstStyle/>
          <a:p>
            <a:r>
              <a:rPr kumimoji="1" lang="en-US" altLang="zh-CN" dirty="0"/>
              <a:t>Thanks</a:t>
            </a:r>
            <a:endParaRPr kumimoji="1" lang="zh-CN" altLang="en-US" dirty="0"/>
          </a:p>
        </p:txBody>
      </p:sp>
      <p:cxnSp>
        <p:nvCxnSpPr>
          <p:cNvPr id="4" name="直接连接符 3"/>
          <p:cNvCxnSpPr/>
          <p:nvPr/>
        </p:nvCxnSpPr>
        <p:spPr>
          <a:xfrm>
            <a:off x="854293" y="3189169"/>
            <a:ext cx="0" cy="1494421"/>
          </a:xfrm>
          <a:prstGeom prst="line">
            <a:avLst/>
          </a:prstGeom>
          <a:noFill/>
          <a:ln w="76200" cap="flat" cmpd="sng" algn="ctr">
            <a:solidFill>
              <a:sysClr val="window" lastClr="FFFFFF"/>
            </a:solidFill>
            <a:prstDash val="solid"/>
            <a:miter lim="800000"/>
          </a:ln>
          <a:effectLst/>
        </p:spPr>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目录</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01</a:t>
            </a:r>
            <a:r>
              <a:rPr kumimoji="1" lang="zh-CN" altLang="en-US" dirty="0"/>
              <a:t> </a:t>
            </a:r>
            <a:r>
              <a:rPr lang="zh-CN" altLang="en-US" dirty="0">
                <a:solidFill>
                  <a:srgbClr val="FFFFFF"/>
                </a:solidFill>
              </a:rPr>
              <a:t> 无人机认知</a:t>
            </a:r>
            <a:endParaRPr lang="zh-CN" altLang="en-US" dirty="0">
              <a:solidFill>
                <a:srgbClr val="FFFFFF"/>
              </a:solidFill>
            </a:endParaRPr>
          </a:p>
        </p:txBody>
      </p:sp>
      <p:sp>
        <p:nvSpPr>
          <p:cNvPr id="4" name="文本占位符 3"/>
          <p:cNvSpPr>
            <a:spLocks noGrp="1"/>
          </p:cNvSpPr>
          <p:nvPr>
            <p:ph type="body" sz="quarter" idx="12"/>
          </p:nvPr>
        </p:nvSpPr>
        <p:spPr/>
        <p:txBody>
          <a:bodyPr/>
          <a:lstStyle/>
          <a:p>
            <a:r>
              <a:rPr kumimoji="1" lang="en-US" altLang="zh-CN" dirty="0"/>
              <a:t>02</a:t>
            </a:r>
            <a:r>
              <a:rPr kumimoji="1" lang="zh-CN" altLang="en-US" dirty="0"/>
              <a:t> </a:t>
            </a:r>
            <a:r>
              <a:rPr lang="zh-CN" altLang="en-US" dirty="0">
                <a:solidFill>
                  <a:srgbClr val="FFFFFF"/>
                </a:solidFill>
              </a:rPr>
              <a:t>无人机系统分类</a:t>
            </a:r>
            <a:endParaRPr lang="zh-CN" altLang="en-US" dirty="0">
              <a:solidFill>
                <a:srgbClr val="FFFFFF"/>
              </a:solidFill>
            </a:endParaRPr>
          </a:p>
        </p:txBody>
      </p:sp>
      <p:sp>
        <p:nvSpPr>
          <p:cNvPr id="5" name="文本占位符 4"/>
          <p:cNvSpPr>
            <a:spLocks noGrp="1"/>
          </p:cNvSpPr>
          <p:nvPr>
            <p:ph type="body" sz="quarter" idx="13"/>
          </p:nvPr>
        </p:nvSpPr>
        <p:spPr>
          <a:xfrm>
            <a:off x="1423003" y="3601960"/>
            <a:ext cx="5785627" cy="495054"/>
          </a:xfrm>
        </p:spPr>
        <p:txBody>
          <a:bodyPr/>
          <a:lstStyle/>
          <a:p>
            <a:r>
              <a:rPr kumimoji="1" lang="en-US" altLang="zh-CN" dirty="0"/>
              <a:t>03</a:t>
            </a:r>
            <a:r>
              <a:rPr kumimoji="1" lang="zh-CN" altLang="en-US" dirty="0"/>
              <a:t> 无人机分类</a:t>
            </a:r>
            <a:endParaRPr kumimoji="1" lang="zh-CN" altLang="en-US" dirty="0"/>
          </a:p>
        </p:txBody>
      </p:sp>
      <p:sp>
        <p:nvSpPr>
          <p:cNvPr id="6" name="文本占位符 5"/>
          <p:cNvSpPr>
            <a:spLocks noGrp="1"/>
          </p:cNvSpPr>
          <p:nvPr>
            <p:ph type="body" sz="quarter" idx="14"/>
          </p:nvPr>
        </p:nvSpPr>
        <p:spPr/>
        <p:txBody>
          <a:bodyPr/>
          <a:lstStyle/>
          <a:p>
            <a:r>
              <a:rPr kumimoji="1" lang="en-US" altLang="zh-CN" dirty="0"/>
              <a:t>04</a:t>
            </a:r>
            <a:r>
              <a:rPr kumimoji="1" lang="zh-CN" altLang="en-US" dirty="0"/>
              <a:t> 无人机用途</a:t>
            </a:r>
            <a:endParaRPr kumimoji="1" lang="zh-CN" altLang="en-US" dirty="0"/>
          </a:p>
        </p:txBody>
      </p:sp>
      <p:sp>
        <p:nvSpPr>
          <p:cNvPr id="7" name="文本占位符 6"/>
          <p:cNvSpPr>
            <a:spLocks noGrp="1"/>
          </p:cNvSpPr>
          <p:nvPr>
            <p:ph type="body" sz="quarter" idx="15"/>
          </p:nvPr>
        </p:nvSpPr>
        <p:spPr/>
        <p:txBody>
          <a:bodyPr/>
          <a:lstStyle/>
          <a:p>
            <a:r>
              <a:rPr kumimoji="1" lang="en-US" altLang="zh-CN" dirty="0"/>
              <a:t>05</a:t>
            </a:r>
            <a:r>
              <a:rPr kumimoji="1" lang="zh-CN" altLang="en-US" dirty="0"/>
              <a:t> 无人机发展</a:t>
            </a:r>
            <a:endParaRPr kumimoji="1" lang="zh-CN" altLang="en-US" dirty="0"/>
          </a:p>
          <a:p>
            <a:endParaRPr kumimoji="1" lang="zh-CN" altLang="en-US" dirty="0"/>
          </a:p>
        </p:txBody>
      </p:sp>
      <p:sp>
        <p:nvSpPr>
          <p:cNvPr id="8" name="文本占位符 7"/>
          <p:cNvSpPr>
            <a:spLocks noGrp="1"/>
          </p:cNvSpPr>
          <p:nvPr>
            <p:ph type="body" sz="quarter" idx="16"/>
          </p:nvPr>
        </p:nvSpPr>
        <p:spPr/>
        <p:txBody>
          <a:bodyPr/>
          <a:lstStyle/>
          <a:p>
            <a:endParaRPr kumimoji="1" lang="zh-CN" altLang="en-US" dirty="0"/>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01</a:t>
            </a:r>
            <a:endParaRPr kumimoji="1" lang="zh-CN" altLang="en-US" dirty="0"/>
          </a:p>
        </p:txBody>
      </p:sp>
      <p:sp>
        <p:nvSpPr>
          <p:cNvPr id="3" name="文本占位符 2"/>
          <p:cNvSpPr>
            <a:spLocks noGrp="1"/>
          </p:cNvSpPr>
          <p:nvPr>
            <p:ph type="body" sz="quarter" idx="11"/>
          </p:nvPr>
        </p:nvSpPr>
        <p:spPr>
          <a:xfrm>
            <a:off x="1719854" y="625139"/>
            <a:ext cx="2442257" cy="307632"/>
          </a:xfrm>
        </p:spPr>
        <p:txBody>
          <a:bodyPr/>
          <a:lstStyle/>
          <a:p>
            <a:r>
              <a:rPr kumimoji="1" lang="zh-CN" altLang="en-US" sz="2800" dirty="0"/>
              <a:t>无人机认知</a:t>
            </a:r>
            <a:endParaRPr kumimoji="1" lang="zh-CN" altLang="en-US" sz="2800" dirty="0"/>
          </a:p>
        </p:txBody>
      </p:sp>
      <p:sp>
        <p:nvSpPr>
          <p:cNvPr id="42" name="矩形 41"/>
          <p:cNvSpPr/>
          <p:nvPr/>
        </p:nvSpPr>
        <p:spPr>
          <a:xfrm>
            <a:off x="667658" y="1329892"/>
            <a:ext cx="1723549" cy="461665"/>
          </a:xfrm>
          <a:prstGeom prst="rect">
            <a:avLst/>
          </a:prstGeom>
        </p:spPr>
        <p:txBody>
          <a:bodyPr wrap="none">
            <a:spAutoFit/>
          </a:bodyPr>
          <a:lstStyle/>
          <a:p>
            <a:r>
              <a:rPr lang="zh-CN" altLang="en-US" sz="2400" b="1" dirty="0">
                <a:solidFill>
                  <a:srgbClr val="000000"/>
                </a:solidFill>
                <a:latin typeface="微软雅黑" panose="020B0503020204020204" pitchFamily="34" charset="-122"/>
                <a:ea typeface="微软雅黑" panose="020B0503020204020204" pitchFamily="34" charset="-122"/>
              </a:rPr>
              <a:t>无人机定义</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43" name="矩形 42"/>
          <p:cNvSpPr/>
          <p:nvPr/>
        </p:nvSpPr>
        <p:spPr>
          <a:xfrm>
            <a:off x="656543" y="1866559"/>
            <a:ext cx="7908724" cy="1137556"/>
          </a:xfrm>
          <a:prstGeom prst="rect">
            <a:avLst/>
          </a:prstGeom>
        </p:spPr>
        <p:txBody>
          <a:bodyPr wrap="square">
            <a:spAutoFit/>
          </a:bodyPr>
          <a:lstStyle/>
          <a:p>
            <a:pPr>
              <a:lnSpc>
                <a:spcPct val="130000"/>
              </a:lnSpc>
            </a:pPr>
            <a:r>
              <a:rPr lang="zh-CN" altLang="en-US" dirty="0">
                <a:hlinkClick r:id="rId1"/>
              </a:rPr>
              <a:t>无人驾驶飞机</a:t>
            </a:r>
            <a:r>
              <a:rPr lang="zh-CN" altLang="en-US" dirty="0"/>
              <a:t>简称“无人机”，英文缩写为“</a:t>
            </a:r>
            <a:r>
              <a:rPr lang="en-US" altLang="zh-CN" dirty="0">
                <a:hlinkClick r:id="rId2"/>
              </a:rPr>
              <a:t>UAV</a:t>
            </a:r>
            <a:r>
              <a:rPr lang="zh-CN" altLang="en-US" dirty="0"/>
              <a:t>”，是利用无线电遥控设备和自备的程序控制装置操纵的不载人飞机，或者由车载计算机完全地或间歇地自主地操作。</a:t>
            </a:r>
            <a:endParaRPr lang="zh-CN" altLang="en-US" sz="1200" dirty="0">
              <a:solidFill>
                <a:srgbClr val="000000">
                  <a:lumMod val="50000"/>
                  <a:lumOff val="50000"/>
                </a:srgbClr>
              </a:solidFill>
              <a:latin typeface="微软雅黑" panose="020B0503020204020204" pitchFamily="34" charset="-122"/>
              <a:ea typeface="微软雅黑" panose="020B0503020204020204" pitchFamily="34" charset="-122"/>
            </a:endParaRPr>
          </a:p>
        </p:txBody>
      </p:sp>
      <p:sp>
        <p:nvSpPr>
          <p:cNvPr id="44" name="矩形 43"/>
          <p:cNvSpPr/>
          <p:nvPr/>
        </p:nvSpPr>
        <p:spPr>
          <a:xfrm>
            <a:off x="667658" y="3575064"/>
            <a:ext cx="7590222" cy="1754326"/>
          </a:xfrm>
          <a:prstGeom prst="rect">
            <a:avLst/>
          </a:prstGeom>
        </p:spPr>
        <p:txBody>
          <a:bodyPr wrap="square">
            <a:spAutoFit/>
          </a:bodyPr>
          <a:lstStyle/>
          <a:p>
            <a:r>
              <a:rPr lang="zh-CN" altLang="en-US" dirty="0">
                <a:hlinkClick r:id="rId3"/>
              </a:rPr>
              <a:t>无人机</a:t>
            </a:r>
            <a:r>
              <a:rPr lang="zh-CN" altLang="en-US" dirty="0"/>
              <a:t>及与其配套的通信站、起飞（发射）回收装置以及无人机的运输、储存和检测装置等的统称。</a:t>
            </a:r>
            <a:endParaRPr lang="en-US" altLang="zh-CN" dirty="0"/>
          </a:p>
          <a:p>
            <a:r>
              <a:rPr lang="zh-CN" altLang="en-US" dirty="0"/>
              <a:t>事实上，无人机要完成任务，除需要飞机及其携带的任务设备外，还需要有地面控制设备、数据通信设备、维护设备，以及指挥控制和必要的操作、维护人员等，较大型的无人机还需要专门的发射</a:t>
            </a:r>
            <a:r>
              <a:rPr lang="en-US" altLang="zh-CN" dirty="0"/>
              <a:t>/</a:t>
            </a:r>
            <a:r>
              <a:rPr lang="zh-CN" altLang="en-US" dirty="0"/>
              <a:t>回收装置。所以说，完整意义上的无人机应称为无人机系统</a:t>
            </a:r>
            <a:r>
              <a:rPr lang="en-US" altLang="zh-CN" dirty="0"/>
              <a:t>(unmanned </a:t>
            </a:r>
            <a:r>
              <a:rPr lang="en-US" altLang="zh-CN" dirty="0" err="1"/>
              <a:t>AeriaI</a:t>
            </a:r>
            <a:r>
              <a:rPr lang="en-US" altLang="zh-CN" dirty="0"/>
              <a:t> system</a:t>
            </a:r>
            <a:r>
              <a:rPr lang="zh-CN" altLang="en-US" dirty="0"/>
              <a:t>，</a:t>
            </a:r>
            <a:r>
              <a:rPr lang="en-US" altLang="zh-CN" dirty="0"/>
              <a:t>UAS)</a:t>
            </a:r>
            <a:endParaRPr lang="en-US" altLang="zh-CN" dirty="0"/>
          </a:p>
        </p:txBody>
      </p:sp>
      <p:sp>
        <p:nvSpPr>
          <p:cNvPr id="6" name="文本占位符 5"/>
          <p:cNvSpPr>
            <a:spLocks noGrp="1"/>
          </p:cNvSpPr>
          <p:nvPr>
            <p:ph type="body" sz="quarter" idx="12"/>
          </p:nvPr>
        </p:nvSpPr>
        <p:spPr>
          <a:xfrm>
            <a:off x="749820" y="3171994"/>
            <a:ext cx="2442257" cy="399600"/>
          </a:xfrm>
        </p:spPr>
        <p:txBody>
          <a:bodyPr/>
          <a:lstStyle/>
          <a:p>
            <a:r>
              <a:rPr lang="zh-CN" altLang="en-US" sz="2400" dirty="0"/>
              <a:t>无人机系统定义</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01</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PART</a:t>
            </a:r>
            <a:r>
              <a:rPr kumimoji="1" lang="zh-CN" altLang="en-US" dirty="0"/>
              <a:t> </a:t>
            </a:r>
            <a:r>
              <a:rPr kumimoji="1" lang="en-US" altLang="zh-CN" dirty="0"/>
              <a:t>ONE</a:t>
            </a:r>
            <a:endParaRPr kumimoji="1" lang="zh-CN" altLang="en-US" dirty="0"/>
          </a:p>
        </p:txBody>
      </p:sp>
      <p:sp>
        <p:nvSpPr>
          <p:cNvPr id="4" name="文本占位符 3"/>
          <p:cNvSpPr>
            <a:spLocks noGrp="1"/>
          </p:cNvSpPr>
          <p:nvPr>
            <p:ph type="body" sz="quarter" idx="12"/>
          </p:nvPr>
        </p:nvSpPr>
        <p:spPr/>
        <p:txBody>
          <a:bodyPr/>
          <a:lstStyle/>
          <a:p>
            <a:r>
              <a:rPr kumimoji="1" lang="zh-CN" altLang="en-US" dirty="0"/>
              <a:t>无人机示例</a:t>
            </a:r>
            <a:endParaRPr kumimoji="1" lang="zh-CN" altLang="en-US" dirty="0"/>
          </a:p>
        </p:txBody>
      </p:sp>
      <p:sp>
        <p:nvSpPr>
          <p:cNvPr id="34" name="矩形 33"/>
          <p:cNvSpPr/>
          <p:nvPr/>
        </p:nvSpPr>
        <p:spPr>
          <a:xfrm>
            <a:off x="8400629" y="3075039"/>
            <a:ext cx="3104178" cy="2417906"/>
          </a:xfrm>
          <a:prstGeom prst="rect">
            <a:avLst/>
          </a:prstGeom>
        </p:spPr>
        <p:txBody>
          <a:bodyPr wrap="square">
            <a:spAutoFit/>
          </a:bodyPr>
          <a:lstStyle/>
          <a:p>
            <a:pPr>
              <a:lnSpc>
                <a:spcPct val="130000"/>
              </a:lnSpc>
            </a:pPr>
            <a:r>
              <a:rPr lang="en-US" altLang="zh-CN" sz="1600" b="1" dirty="0"/>
              <a:t>RQ-4</a:t>
            </a:r>
            <a:r>
              <a:rPr lang="zh-CN" altLang="en-US" sz="1600" b="1" dirty="0"/>
              <a:t>全球鹰</a:t>
            </a:r>
            <a:r>
              <a:rPr lang="zh-CN" altLang="en-US" sz="1600" dirty="0"/>
              <a:t>（</a:t>
            </a:r>
            <a:r>
              <a:rPr lang="en-US" altLang="zh-CN" sz="1600" b="1" dirty="0"/>
              <a:t>Global Hawk</a:t>
            </a:r>
            <a:r>
              <a:rPr lang="zh-CN" altLang="en-US" sz="1600" dirty="0"/>
              <a:t>）是由诺斯洛普</a:t>
            </a:r>
            <a:r>
              <a:rPr lang="en-US" altLang="zh-CN" sz="1600" dirty="0"/>
              <a:t>·</a:t>
            </a:r>
            <a:r>
              <a:rPr lang="zh-CN" altLang="en-US" sz="1600" dirty="0"/>
              <a:t>格鲁门所生产制造的</a:t>
            </a:r>
            <a:r>
              <a:rPr lang="zh-CN" altLang="en-US" sz="1600" dirty="0">
                <a:hlinkClick r:id="rId1"/>
              </a:rPr>
              <a:t>无人飞机</a:t>
            </a:r>
            <a:r>
              <a:rPr lang="zh-CN" altLang="en-US" sz="1600" dirty="0"/>
              <a:t>（</a:t>
            </a:r>
            <a:r>
              <a:rPr lang="en-US" altLang="zh-CN" sz="1600" dirty="0"/>
              <a:t>UAV</a:t>
            </a:r>
            <a:r>
              <a:rPr lang="zh-CN" altLang="en-US" sz="1600" dirty="0"/>
              <a:t>），主要服役于</a:t>
            </a:r>
            <a:r>
              <a:rPr lang="zh-CN" altLang="en-US" sz="1600" dirty="0">
                <a:hlinkClick r:id="rId2"/>
              </a:rPr>
              <a:t>美国空军</a:t>
            </a:r>
            <a:r>
              <a:rPr lang="zh-CN" altLang="en-US" sz="1600" dirty="0"/>
              <a:t>与</a:t>
            </a:r>
            <a:r>
              <a:rPr lang="zh-CN" altLang="en-US" sz="1600" dirty="0">
                <a:hlinkClick r:id="rId3"/>
              </a:rPr>
              <a:t>美国海军</a:t>
            </a:r>
            <a:r>
              <a:rPr lang="zh-CN" altLang="en-US" sz="1600" dirty="0"/>
              <a:t>。</a:t>
            </a:r>
            <a:endParaRPr lang="en-US" altLang="zh-CN" sz="1600" dirty="0"/>
          </a:p>
          <a:p>
            <a:pPr>
              <a:lnSpc>
                <a:spcPct val="130000"/>
              </a:lnSpc>
            </a:pPr>
            <a:r>
              <a:rPr lang="zh-CN" altLang="en-US" dirty="0"/>
              <a:t>它可以提供后方指挥官综观战场或是细部目标监视的能力。</a:t>
            </a:r>
            <a:endParaRPr lang="zh-CN" altLang="en-US" sz="1600" dirty="0">
              <a:solidFill>
                <a:srgbClr val="FFFFFF"/>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4"/>
          <a:stretch>
            <a:fillRect/>
          </a:stretch>
        </p:blipFill>
        <p:spPr>
          <a:xfrm>
            <a:off x="422955" y="1673932"/>
            <a:ext cx="7233214" cy="3909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353300" y="892945"/>
            <a:ext cx="6406691" cy="5180267"/>
          </a:xfrm>
          <a:prstGeom prst="rect">
            <a:avLst/>
          </a:prstGeom>
        </p:spPr>
      </p:pic>
      <p:sp>
        <p:nvSpPr>
          <p:cNvPr id="8" name="文本占位符 7"/>
          <p:cNvSpPr>
            <a:spLocks noGrp="1"/>
          </p:cNvSpPr>
          <p:nvPr>
            <p:ph type="body" sz="quarter" idx="11"/>
          </p:nvPr>
        </p:nvSpPr>
        <p:spPr>
          <a:xfrm>
            <a:off x="7545622" y="2340624"/>
            <a:ext cx="3534383" cy="2176752"/>
          </a:xfrm>
        </p:spPr>
        <p:txBody>
          <a:bodyPr/>
          <a:lstStyle/>
          <a:p>
            <a:r>
              <a:rPr lang="zh-CN" altLang="en-US" sz="2400" b="0" dirty="0"/>
              <a:t>“悟”</a:t>
            </a:r>
            <a:r>
              <a:rPr lang="en-US" altLang="zh-CN" sz="2400" b="0" dirty="0"/>
              <a:t>Inspire 1</a:t>
            </a:r>
            <a:r>
              <a:rPr lang="zh-CN" altLang="en-US" sz="2400" b="0" dirty="0"/>
              <a:t>是全球首款自带</a:t>
            </a:r>
            <a:r>
              <a:rPr lang="en-US" altLang="zh-CN" sz="2400" b="0" dirty="0"/>
              <a:t>4K</a:t>
            </a:r>
            <a:r>
              <a:rPr lang="zh-CN" altLang="en-US" sz="2400" b="0" dirty="0"/>
              <a:t>相机及全球首款可变形的航拍无人飞行器，代表了世界小型多旋翼无人机制造业的最高水平。而“悟”</a:t>
            </a:r>
            <a:r>
              <a:rPr lang="en-US" altLang="zh-CN" sz="2400" b="0" dirty="0"/>
              <a:t>Inspire 2</a:t>
            </a:r>
            <a:r>
              <a:rPr lang="zh-CN" altLang="en-US" sz="2400" b="0" dirty="0"/>
              <a:t>更是作为全新的专业影视航拍平台，适合高端电影、视频创作者使用。</a:t>
            </a:r>
            <a:endParaRPr lang="zh-CN" altLang="en-US" sz="2400" dirty="0"/>
          </a:p>
        </p:txBody>
      </p:sp>
      <p:sp>
        <p:nvSpPr>
          <p:cNvPr id="10" name="文本占位符 9"/>
          <p:cNvSpPr>
            <a:spLocks noGrp="1"/>
          </p:cNvSpPr>
          <p:nvPr>
            <p:ph type="body" sz="quarter" idx="10"/>
          </p:nvPr>
        </p:nvSpPr>
        <p:spPr>
          <a:xfrm>
            <a:off x="7545622" y="1099152"/>
            <a:ext cx="2994559" cy="641158"/>
          </a:xfrm>
        </p:spPr>
        <p:txBody>
          <a:bodyPr/>
          <a:lstStyle/>
          <a:p>
            <a:r>
              <a:rPr lang="zh-CN" altLang="en-US" dirty="0"/>
              <a:t>大疆悟</a:t>
            </a:r>
            <a:r>
              <a:rPr lang="en-US" altLang="zh-CN" dirty="0"/>
              <a:t>2</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02</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PART</a:t>
            </a:r>
            <a:r>
              <a:rPr kumimoji="1" lang="zh-CN" altLang="en-US" dirty="0"/>
              <a:t> </a:t>
            </a:r>
            <a:r>
              <a:rPr kumimoji="1" lang="en-US" altLang="zh-CN" dirty="0"/>
              <a:t>TWO</a:t>
            </a:r>
            <a:endParaRPr kumimoji="1" lang="zh-CN" altLang="en-US" dirty="0"/>
          </a:p>
        </p:txBody>
      </p:sp>
      <p:sp>
        <p:nvSpPr>
          <p:cNvPr id="4" name="文本占位符 3"/>
          <p:cNvSpPr>
            <a:spLocks noGrp="1"/>
          </p:cNvSpPr>
          <p:nvPr>
            <p:ph type="body" sz="quarter" idx="12"/>
          </p:nvPr>
        </p:nvSpPr>
        <p:spPr/>
        <p:txBody>
          <a:bodyPr/>
          <a:lstStyle/>
          <a:p>
            <a:r>
              <a:rPr kumimoji="1" lang="zh-CN" altLang="en-US" dirty="0"/>
              <a:t>无人机系统分类</a:t>
            </a:r>
            <a:endParaRPr kumimoji="1" lang="zh-CN" altLang="en-US" dirty="0"/>
          </a:p>
        </p:txBody>
      </p:sp>
      <p:sp>
        <p:nvSpPr>
          <p:cNvPr id="28" name="矩形 27"/>
          <p:cNvSpPr/>
          <p:nvPr/>
        </p:nvSpPr>
        <p:spPr>
          <a:xfrm flipV="1">
            <a:off x="371475" y="3344333"/>
            <a:ext cx="11178842" cy="169334"/>
          </a:xfrm>
          <a:prstGeom prst="rect">
            <a:avLst/>
          </a:prstGeom>
          <a:pattFill prst="ltUpDiag">
            <a:fgClr>
              <a:schemeClr val="accent1"/>
            </a:fgClr>
            <a:bgClr>
              <a:srgbClr val="E9E9E9"/>
            </a:bgClr>
          </a:patt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9" name="等腰三角形 5"/>
          <p:cNvSpPr/>
          <p:nvPr/>
        </p:nvSpPr>
        <p:spPr>
          <a:xfrm rot="5400000">
            <a:off x="11432973" y="3238825"/>
            <a:ext cx="321728" cy="380352"/>
          </a:xfrm>
          <a:prstGeom prst="triangle">
            <a:avLst>
              <a:gd name="adj" fmla="val 52478"/>
            </a:avLst>
          </a:prstGeom>
          <a:solidFill>
            <a:schemeClr val="accent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0" name="等腰三角形 6"/>
          <p:cNvSpPr/>
          <p:nvPr/>
        </p:nvSpPr>
        <p:spPr>
          <a:xfrm rot="5400000">
            <a:off x="400787" y="3238825"/>
            <a:ext cx="321728" cy="380352"/>
          </a:xfrm>
          <a:prstGeom prst="triangle">
            <a:avLst>
              <a:gd name="adj" fmla="val 52478"/>
            </a:avLst>
          </a:prstGeom>
          <a:solidFill>
            <a:schemeClr val="accent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1" name="等腰三角形 7"/>
          <p:cNvSpPr/>
          <p:nvPr/>
        </p:nvSpPr>
        <p:spPr>
          <a:xfrm rot="5400000">
            <a:off x="13335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2" name="等腰三角形 8"/>
          <p:cNvSpPr/>
          <p:nvPr/>
        </p:nvSpPr>
        <p:spPr>
          <a:xfrm rot="5400000">
            <a:off x="22606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3" name="等腰三角形 9"/>
          <p:cNvSpPr/>
          <p:nvPr/>
        </p:nvSpPr>
        <p:spPr>
          <a:xfrm rot="5400000">
            <a:off x="31877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4" name="等腰三角形 10"/>
          <p:cNvSpPr/>
          <p:nvPr/>
        </p:nvSpPr>
        <p:spPr>
          <a:xfrm rot="5400000">
            <a:off x="4114800" y="3238500"/>
            <a:ext cx="321728" cy="380352"/>
          </a:xfrm>
          <a:prstGeom prst="triangle">
            <a:avLst>
              <a:gd name="adj" fmla="val 52478"/>
            </a:avLst>
          </a:prstGeom>
          <a:solidFill>
            <a:schemeClr val="accent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5" name="等腰三角形 11"/>
          <p:cNvSpPr/>
          <p:nvPr/>
        </p:nvSpPr>
        <p:spPr>
          <a:xfrm rot="5400000">
            <a:off x="50419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6" name="等腰三角形 12"/>
          <p:cNvSpPr/>
          <p:nvPr/>
        </p:nvSpPr>
        <p:spPr>
          <a:xfrm rot="5400000">
            <a:off x="59690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7" name="等腰三角形 13"/>
          <p:cNvSpPr/>
          <p:nvPr/>
        </p:nvSpPr>
        <p:spPr>
          <a:xfrm rot="5400000">
            <a:off x="68961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8" name="等腰三角形 14"/>
          <p:cNvSpPr/>
          <p:nvPr/>
        </p:nvSpPr>
        <p:spPr>
          <a:xfrm rot="5400000">
            <a:off x="7823200" y="3238500"/>
            <a:ext cx="321728" cy="380352"/>
          </a:xfrm>
          <a:prstGeom prst="triangle">
            <a:avLst>
              <a:gd name="adj" fmla="val 52478"/>
            </a:avLst>
          </a:prstGeom>
          <a:solidFill>
            <a:schemeClr val="accent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9" name="等腰三角形 15"/>
          <p:cNvSpPr/>
          <p:nvPr/>
        </p:nvSpPr>
        <p:spPr>
          <a:xfrm rot="5400000">
            <a:off x="87503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40" name="等腰三角形 16"/>
          <p:cNvSpPr/>
          <p:nvPr/>
        </p:nvSpPr>
        <p:spPr>
          <a:xfrm rot="5400000">
            <a:off x="96774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41" name="等腰三角形 17"/>
          <p:cNvSpPr/>
          <p:nvPr/>
        </p:nvSpPr>
        <p:spPr>
          <a:xfrm rot="5400000">
            <a:off x="106045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cxnSp>
        <p:nvCxnSpPr>
          <p:cNvPr id="42" name="直接连接符 20"/>
          <p:cNvCxnSpPr/>
          <p:nvPr/>
        </p:nvCxnSpPr>
        <p:spPr>
          <a:xfrm>
            <a:off x="371475" y="4004732"/>
            <a:ext cx="0" cy="1193801"/>
          </a:xfrm>
          <a:prstGeom prst="line">
            <a:avLst/>
          </a:prstGeom>
          <a:noFill/>
          <a:ln w="76200" cap="flat" cmpd="sng" algn="ctr">
            <a:solidFill>
              <a:schemeClr val="accent1"/>
            </a:solidFill>
            <a:prstDash val="solid"/>
            <a:miter lim="800000"/>
          </a:ln>
          <a:effectLst/>
        </p:spPr>
      </p:cxnSp>
      <p:sp>
        <p:nvSpPr>
          <p:cNvPr id="43" name="矩形 42"/>
          <p:cNvSpPr/>
          <p:nvPr/>
        </p:nvSpPr>
        <p:spPr>
          <a:xfrm>
            <a:off x="483366" y="3962397"/>
            <a:ext cx="2402347" cy="369332"/>
          </a:xfrm>
          <a:prstGeom prst="rect">
            <a:avLst/>
          </a:prstGeom>
        </p:spPr>
        <p:txBody>
          <a:bodyPr wrap="square">
            <a:spAutoFit/>
          </a:bodyPr>
          <a:lstStyle/>
          <a:p>
            <a:r>
              <a:rPr lang="zh-CN" altLang="en-US" dirty="0"/>
              <a:t>任务设备分系统</a:t>
            </a:r>
            <a:endPar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44" name="矩形 43"/>
          <p:cNvSpPr/>
          <p:nvPr/>
        </p:nvSpPr>
        <p:spPr>
          <a:xfrm>
            <a:off x="472250" y="4329025"/>
            <a:ext cx="2617259" cy="1465401"/>
          </a:xfrm>
          <a:prstGeom prst="rect">
            <a:avLst/>
          </a:prstGeom>
        </p:spPr>
        <p:txBody>
          <a:bodyPr wrap="square">
            <a:spAutoFit/>
          </a:bodyPr>
          <a:lstStyle/>
          <a:p>
            <a:pPr>
              <a:lnSpc>
                <a:spcPct val="130000"/>
              </a:lnSpc>
            </a:pPr>
            <a:r>
              <a:rPr lang="zh-CN" altLang="en-US" sz="1400" dirty="0"/>
              <a:t>战场侦察校射设备、</a:t>
            </a:r>
            <a:r>
              <a:rPr lang="zh-CN" altLang="en-US" sz="1400" dirty="0">
                <a:hlinkClick r:id="rId1"/>
              </a:rPr>
              <a:t>电子对抗</a:t>
            </a:r>
            <a:r>
              <a:rPr lang="zh-CN" altLang="en-US" sz="1400" dirty="0"/>
              <a:t>设备、通信中继设备、攻击任务设备、电子技术侦察设备、核生化探测设备、战场测量设备、靶标设备等</a:t>
            </a:r>
            <a:endParaRPr lang="zh-CN" altLang="en-US" sz="1000" dirty="0">
              <a:solidFill>
                <a:srgbClr val="000000">
                  <a:lumMod val="75000"/>
                  <a:lumOff val="25000"/>
                </a:srgbClr>
              </a:solidFill>
              <a:latin typeface="微软雅黑" panose="020B0503020204020204" pitchFamily="34" charset="-122"/>
              <a:ea typeface="微软雅黑" panose="020B0503020204020204" pitchFamily="34" charset="-122"/>
            </a:endParaRPr>
          </a:p>
        </p:txBody>
      </p:sp>
      <p:cxnSp>
        <p:nvCxnSpPr>
          <p:cNvPr id="45" name="直接连接符 24"/>
          <p:cNvCxnSpPr/>
          <p:nvPr/>
        </p:nvCxnSpPr>
        <p:spPr>
          <a:xfrm>
            <a:off x="4079875" y="1617132"/>
            <a:ext cx="0" cy="1193801"/>
          </a:xfrm>
          <a:prstGeom prst="line">
            <a:avLst/>
          </a:prstGeom>
          <a:noFill/>
          <a:ln w="76200" cap="flat" cmpd="sng" algn="ctr">
            <a:solidFill>
              <a:schemeClr val="accent1"/>
            </a:solidFill>
            <a:prstDash val="solid"/>
            <a:miter lim="800000"/>
          </a:ln>
          <a:effectLst/>
        </p:spPr>
      </p:cxnSp>
      <p:sp>
        <p:nvSpPr>
          <p:cNvPr id="46" name="矩形 45"/>
          <p:cNvSpPr/>
          <p:nvPr/>
        </p:nvSpPr>
        <p:spPr>
          <a:xfrm>
            <a:off x="4191766" y="1574797"/>
            <a:ext cx="2402347" cy="369332"/>
          </a:xfrm>
          <a:prstGeom prst="rect">
            <a:avLst/>
          </a:prstGeom>
        </p:spPr>
        <p:txBody>
          <a:bodyPr wrap="square">
            <a:spAutoFit/>
          </a:bodyPr>
          <a:lstStyle/>
          <a:p>
            <a:r>
              <a:rPr lang="zh-CN" altLang="en-US" dirty="0"/>
              <a:t>无人飞行器分系统</a:t>
            </a:r>
            <a:endPar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47" name="矩形 46"/>
          <p:cNvSpPr/>
          <p:nvPr/>
        </p:nvSpPr>
        <p:spPr>
          <a:xfrm>
            <a:off x="4180650" y="1941425"/>
            <a:ext cx="2617259" cy="625171"/>
          </a:xfrm>
          <a:prstGeom prst="rect">
            <a:avLst/>
          </a:prstGeom>
        </p:spPr>
        <p:txBody>
          <a:bodyPr wrap="square">
            <a:spAutoFit/>
          </a:bodyPr>
          <a:lstStyle/>
          <a:p>
            <a:pPr>
              <a:lnSpc>
                <a:spcPct val="130000"/>
              </a:lnSpc>
            </a:pPr>
            <a:r>
              <a:rPr lang="zh-CN" altLang="en-US" sz="1400" dirty="0"/>
              <a:t>机体、动力装置、飞行控制与管理设备等</a:t>
            </a:r>
            <a:endParaRPr lang="zh-CN" altLang="en-US" sz="1000" dirty="0">
              <a:solidFill>
                <a:srgbClr val="000000">
                  <a:lumMod val="75000"/>
                  <a:lumOff val="25000"/>
                </a:srgbClr>
              </a:solidFill>
              <a:latin typeface="微软雅黑" panose="020B0503020204020204" pitchFamily="34" charset="-122"/>
              <a:ea typeface="微软雅黑" panose="020B0503020204020204" pitchFamily="34" charset="-122"/>
            </a:endParaRPr>
          </a:p>
        </p:txBody>
      </p:sp>
      <p:cxnSp>
        <p:nvCxnSpPr>
          <p:cNvPr id="48" name="直接连接符 27"/>
          <p:cNvCxnSpPr/>
          <p:nvPr/>
        </p:nvCxnSpPr>
        <p:spPr>
          <a:xfrm>
            <a:off x="7857154" y="4004732"/>
            <a:ext cx="0" cy="1193801"/>
          </a:xfrm>
          <a:prstGeom prst="line">
            <a:avLst/>
          </a:prstGeom>
          <a:noFill/>
          <a:ln w="76200" cap="flat" cmpd="sng" algn="ctr">
            <a:solidFill>
              <a:schemeClr val="accent1"/>
            </a:solidFill>
            <a:prstDash val="solid"/>
            <a:miter lim="800000"/>
          </a:ln>
          <a:effectLst/>
        </p:spPr>
      </p:cxnSp>
      <p:sp>
        <p:nvSpPr>
          <p:cNvPr id="49" name="矩形 48"/>
          <p:cNvSpPr/>
          <p:nvPr/>
        </p:nvSpPr>
        <p:spPr>
          <a:xfrm>
            <a:off x="7969045" y="3962397"/>
            <a:ext cx="2706904" cy="369332"/>
          </a:xfrm>
          <a:prstGeom prst="rect">
            <a:avLst/>
          </a:prstGeom>
        </p:spPr>
        <p:txBody>
          <a:bodyPr wrap="square">
            <a:spAutoFit/>
          </a:bodyPr>
          <a:lstStyle/>
          <a:p>
            <a:r>
              <a:rPr lang="zh-CN" altLang="en-US" dirty="0"/>
              <a:t>测控与信息传输分系统</a:t>
            </a:r>
            <a:endPar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50" name="矩形 49"/>
          <p:cNvSpPr/>
          <p:nvPr/>
        </p:nvSpPr>
        <p:spPr>
          <a:xfrm>
            <a:off x="7957929" y="4329025"/>
            <a:ext cx="2617259" cy="625171"/>
          </a:xfrm>
          <a:prstGeom prst="rect">
            <a:avLst/>
          </a:prstGeom>
        </p:spPr>
        <p:txBody>
          <a:bodyPr wrap="square">
            <a:spAutoFit/>
          </a:bodyPr>
          <a:lstStyle/>
          <a:p>
            <a:pPr>
              <a:lnSpc>
                <a:spcPct val="130000"/>
              </a:lnSpc>
            </a:pPr>
            <a:r>
              <a:rPr lang="zh-CN" altLang="en-US" sz="1400" dirty="0"/>
              <a:t>无线电遥控</a:t>
            </a:r>
            <a:r>
              <a:rPr lang="en-US" altLang="zh-CN" sz="1400" dirty="0"/>
              <a:t>/</a:t>
            </a:r>
            <a:r>
              <a:rPr lang="zh-CN" altLang="en-US" sz="1400" dirty="0"/>
              <a:t>遥测设备、信息传输设备、中继转发设备等</a:t>
            </a:r>
            <a:endParaRPr lang="zh-CN" altLang="en-US" sz="10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02</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PART</a:t>
            </a:r>
            <a:r>
              <a:rPr kumimoji="1" lang="zh-CN" altLang="en-US" dirty="0"/>
              <a:t> </a:t>
            </a:r>
            <a:r>
              <a:rPr kumimoji="1" lang="en-US" altLang="zh-CN" dirty="0"/>
              <a:t>TWO</a:t>
            </a:r>
            <a:endParaRPr kumimoji="1" lang="zh-CN" altLang="en-US" dirty="0"/>
          </a:p>
        </p:txBody>
      </p:sp>
      <p:sp>
        <p:nvSpPr>
          <p:cNvPr id="4" name="文本占位符 3"/>
          <p:cNvSpPr>
            <a:spLocks noGrp="1"/>
          </p:cNvSpPr>
          <p:nvPr>
            <p:ph type="body" sz="quarter" idx="12"/>
          </p:nvPr>
        </p:nvSpPr>
        <p:spPr/>
        <p:txBody>
          <a:bodyPr/>
          <a:lstStyle/>
          <a:p>
            <a:r>
              <a:rPr kumimoji="1" lang="zh-CN" altLang="en-US" dirty="0"/>
              <a:t>无人机系统分类</a:t>
            </a:r>
            <a:endParaRPr kumimoji="1" lang="zh-CN" altLang="en-US" dirty="0"/>
          </a:p>
        </p:txBody>
      </p:sp>
      <p:sp>
        <p:nvSpPr>
          <p:cNvPr id="28" name="矩形 27"/>
          <p:cNvSpPr/>
          <p:nvPr/>
        </p:nvSpPr>
        <p:spPr>
          <a:xfrm flipV="1">
            <a:off x="371475" y="3344333"/>
            <a:ext cx="11178842" cy="169334"/>
          </a:xfrm>
          <a:prstGeom prst="rect">
            <a:avLst/>
          </a:prstGeom>
          <a:pattFill prst="ltUpDiag">
            <a:fgClr>
              <a:schemeClr val="accent1"/>
            </a:fgClr>
            <a:bgClr>
              <a:srgbClr val="E9E9E9"/>
            </a:bgClr>
          </a:patt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9" name="等腰三角形 5"/>
          <p:cNvSpPr/>
          <p:nvPr/>
        </p:nvSpPr>
        <p:spPr>
          <a:xfrm rot="5400000">
            <a:off x="11432973" y="3238825"/>
            <a:ext cx="321728" cy="380352"/>
          </a:xfrm>
          <a:prstGeom prst="triangle">
            <a:avLst>
              <a:gd name="adj" fmla="val 52478"/>
            </a:avLst>
          </a:prstGeom>
          <a:solidFill>
            <a:schemeClr val="accent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0" name="等腰三角形 6"/>
          <p:cNvSpPr/>
          <p:nvPr/>
        </p:nvSpPr>
        <p:spPr>
          <a:xfrm rot="5400000">
            <a:off x="400787" y="3238825"/>
            <a:ext cx="321728" cy="380352"/>
          </a:xfrm>
          <a:prstGeom prst="triangle">
            <a:avLst>
              <a:gd name="adj" fmla="val 52478"/>
            </a:avLst>
          </a:prstGeom>
          <a:solidFill>
            <a:schemeClr val="accent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1" name="等腰三角形 7"/>
          <p:cNvSpPr/>
          <p:nvPr/>
        </p:nvSpPr>
        <p:spPr>
          <a:xfrm rot="5400000">
            <a:off x="13335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2" name="等腰三角形 8"/>
          <p:cNvSpPr/>
          <p:nvPr/>
        </p:nvSpPr>
        <p:spPr>
          <a:xfrm rot="5400000">
            <a:off x="22606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3" name="等腰三角形 9"/>
          <p:cNvSpPr/>
          <p:nvPr/>
        </p:nvSpPr>
        <p:spPr>
          <a:xfrm rot="5400000">
            <a:off x="31877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4" name="等腰三角形 10"/>
          <p:cNvSpPr/>
          <p:nvPr/>
        </p:nvSpPr>
        <p:spPr>
          <a:xfrm rot="5400000">
            <a:off x="4114800" y="3238500"/>
            <a:ext cx="321728" cy="380352"/>
          </a:xfrm>
          <a:prstGeom prst="triangle">
            <a:avLst>
              <a:gd name="adj" fmla="val 52478"/>
            </a:avLst>
          </a:prstGeom>
          <a:solidFill>
            <a:schemeClr val="accent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5" name="等腰三角形 11"/>
          <p:cNvSpPr/>
          <p:nvPr/>
        </p:nvSpPr>
        <p:spPr>
          <a:xfrm rot="5400000">
            <a:off x="50419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6" name="等腰三角形 12"/>
          <p:cNvSpPr/>
          <p:nvPr/>
        </p:nvSpPr>
        <p:spPr>
          <a:xfrm rot="5400000">
            <a:off x="59690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7" name="等腰三角形 13"/>
          <p:cNvSpPr/>
          <p:nvPr/>
        </p:nvSpPr>
        <p:spPr>
          <a:xfrm rot="5400000">
            <a:off x="68961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8" name="等腰三角形 14"/>
          <p:cNvSpPr/>
          <p:nvPr/>
        </p:nvSpPr>
        <p:spPr>
          <a:xfrm rot="5400000">
            <a:off x="7823200" y="3238500"/>
            <a:ext cx="321728" cy="380352"/>
          </a:xfrm>
          <a:prstGeom prst="triangle">
            <a:avLst>
              <a:gd name="adj" fmla="val 52478"/>
            </a:avLst>
          </a:prstGeom>
          <a:solidFill>
            <a:schemeClr val="accent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9" name="等腰三角形 15"/>
          <p:cNvSpPr/>
          <p:nvPr/>
        </p:nvSpPr>
        <p:spPr>
          <a:xfrm rot="5400000">
            <a:off x="87503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40" name="等腰三角形 16"/>
          <p:cNvSpPr/>
          <p:nvPr/>
        </p:nvSpPr>
        <p:spPr>
          <a:xfrm rot="5400000">
            <a:off x="96774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41" name="等腰三角形 17"/>
          <p:cNvSpPr/>
          <p:nvPr/>
        </p:nvSpPr>
        <p:spPr>
          <a:xfrm rot="5400000">
            <a:off x="10604500" y="3238500"/>
            <a:ext cx="321728" cy="380352"/>
          </a:xfrm>
          <a:prstGeom prst="triangle">
            <a:avLst>
              <a:gd name="adj" fmla="val 52478"/>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pitchFamily="34" charset="-122"/>
              <a:ea typeface="微软雅黑" panose="020B0503020204020204" pitchFamily="34" charset="-122"/>
            </a:endParaRPr>
          </a:p>
        </p:txBody>
      </p:sp>
      <p:cxnSp>
        <p:nvCxnSpPr>
          <p:cNvPr id="42" name="直接连接符 20"/>
          <p:cNvCxnSpPr/>
          <p:nvPr/>
        </p:nvCxnSpPr>
        <p:spPr>
          <a:xfrm>
            <a:off x="371475" y="4004732"/>
            <a:ext cx="0" cy="1193801"/>
          </a:xfrm>
          <a:prstGeom prst="line">
            <a:avLst/>
          </a:prstGeom>
          <a:noFill/>
          <a:ln w="76200" cap="flat" cmpd="sng" algn="ctr">
            <a:solidFill>
              <a:schemeClr val="accent1"/>
            </a:solidFill>
            <a:prstDash val="solid"/>
            <a:miter lim="800000"/>
          </a:ln>
          <a:effectLst/>
        </p:spPr>
      </p:cxnSp>
      <p:sp>
        <p:nvSpPr>
          <p:cNvPr id="43" name="矩形 42"/>
          <p:cNvSpPr/>
          <p:nvPr/>
        </p:nvSpPr>
        <p:spPr>
          <a:xfrm>
            <a:off x="483366" y="3962397"/>
            <a:ext cx="2402347" cy="369332"/>
          </a:xfrm>
          <a:prstGeom prst="rect">
            <a:avLst/>
          </a:prstGeom>
        </p:spPr>
        <p:txBody>
          <a:bodyPr wrap="square">
            <a:spAutoFit/>
          </a:bodyPr>
          <a:lstStyle/>
          <a:p>
            <a:r>
              <a:rPr lang="zh-CN" altLang="en-US" dirty="0"/>
              <a:t>发射与回收分系统</a:t>
            </a:r>
            <a:endPar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44" name="矩形 43"/>
          <p:cNvSpPr/>
          <p:nvPr/>
        </p:nvSpPr>
        <p:spPr>
          <a:xfrm>
            <a:off x="472250" y="4329025"/>
            <a:ext cx="2617259" cy="1185324"/>
          </a:xfrm>
          <a:prstGeom prst="rect">
            <a:avLst/>
          </a:prstGeom>
        </p:spPr>
        <p:txBody>
          <a:bodyPr wrap="square">
            <a:spAutoFit/>
          </a:bodyPr>
          <a:lstStyle/>
          <a:p>
            <a:pPr>
              <a:lnSpc>
                <a:spcPct val="130000"/>
              </a:lnSpc>
            </a:pPr>
            <a:r>
              <a:rPr lang="zh-CN" altLang="en-US" sz="1400" dirty="0"/>
              <a:t>与发射</a:t>
            </a:r>
            <a:r>
              <a:rPr lang="en-US" altLang="zh-CN" sz="1400" dirty="0"/>
              <a:t>(</a:t>
            </a:r>
            <a:r>
              <a:rPr lang="zh-CN" altLang="en-US" sz="1400" dirty="0"/>
              <a:t>起飞</a:t>
            </a:r>
            <a:r>
              <a:rPr lang="en-US" altLang="zh-CN" sz="1400" dirty="0"/>
              <a:t>)</a:t>
            </a:r>
            <a:r>
              <a:rPr lang="zh-CN" altLang="en-US" sz="1400" dirty="0"/>
              <a:t>和回收</a:t>
            </a:r>
            <a:r>
              <a:rPr lang="en-US" altLang="zh-CN" sz="1400" dirty="0"/>
              <a:t>(</a:t>
            </a:r>
            <a:r>
              <a:rPr lang="zh-CN" altLang="en-US" sz="1400" dirty="0"/>
              <a:t>着陆</a:t>
            </a:r>
            <a:r>
              <a:rPr lang="en-US" altLang="zh-CN" sz="1400" dirty="0"/>
              <a:t>)</a:t>
            </a:r>
            <a:r>
              <a:rPr lang="zh-CN" altLang="en-US" sz="1400" dirty="0"/>
              <a:t>有关的设备或装置，如发射车、发射箱、</a:t>
            </a:r>
            <a:r>
              <a:rPr lang="zh-CN" altLang="en-US" sz="1400" dirty="0">
                <a:hlinkClick r:id="rId1"/>
              </a:rPr>
              <a:t>助推器</a:t>
            </a:r>
            <a:r>
              <a:rPr lang="zh-CN" altLang="en-US" sz="1400" dirty="0"/>
              <a:t>、起落架、回收伞、拦阻网等</a:t>
            </a:r>
            <a:endParaRPr lang="zh-CN" altLang="en-US" sz="800" dirty="0">
              <a:solidFill>
                <a:srgbClr val="000000">
                  <a:lumMod val="75000"/>
                  <a:lumOff val="25000"/>
                </a:srgbClr>
              </a:solidFill>
              <a:latin typeface="微软雅黑" panose="020B0503020204020204" pitchFamily="34" charset="-122"/>
              <a:ea typeface="微软雅黑" panose="020B0503020204020204" pitchFamily="34" charset="-122"/>
            </a:endParaRPr>
          </a:p>
        </p:txBody>
      </p:sp>
      <p:cxnSp>
        <p:nvCxnSpPr>
          <p:cNvPr id="45" name="直接连接符 24"/>
          <p:cNvCxnSpPr/>
          <p:nvPr/>
        </p:nvCxnSpPr>
        <p:spPr>
          <a:xfrm>
            <a:off x="4079875" y="1617132"/>
            <a:ext cx="0" cy="1193801"/>
          </a:xfrm>
          <a:prstGeom prst="line">
            <a:avLst/>
          </a:prstGeom>
          <a:noFill/>
          <a:ln w="76200" cap="flat" cmpd="sng" algn="ctr">
            <a:solidFill>
              <a:schemeClr val="accent1"/>
            </a:solidFill>
            <a:prstDash val="solid"/>
            <a:miter lim="800000"/>
          </a:ln>
          <a:effectLst/>
        </p:spPr>
      </p:cxnSp>
      <p:sp>
        <p:nvSpPr>
          <p:cNvPr id="46" name="矩形 45"/>
          <p:cNvSpPr/>
          <p:nvPr/>
        </p:nvSpPr>
        <p:spPr>
          <a:xfrm>
            <a:off x="4191766" y="1574797"/>
            <a:ext cx="2402347" cy="369332"/>
          </a:xfrm>
          <a:prstGeom prst="rect">
            <a:avLst/>
          </a:prstGeom>
        </p:spPr>
        <p:txBody>
          <a:bodyPr wrap="square">
            <a:spAutoFit/>
          </a:bodyPr>
          <a:lstStyle/>
          <a:p>
            <a:r>
              <a:rPr lang="zh-CN" altLang="en-US" dirty="0"/>
              <a:t>指挥控制分系统</a:t>
            </a:r>
            <a:endPar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47" name="矩形 46"/>
          <p:cNvSpPr/>
          <p:nvPr/>
        </p:nvSpPr>
        <p:spPr>
          <a:xfrm>
            <a:off x="4180650" y="1941425"/>
            <a:ext cx="3238244" cy="1185324"/>
          </a:xfrm>
          <a:prstGeom prst="rect">
            <a:avLst/>
          </a:prstGeom>
        </p:spPr>
        <p:txBody>
          <a:bodyPr wrap="square">
            <a:spAutoFit/>
          </a:bodyPr>
          <a:lstStyle/>
          <a:p>
            <a:pPr>
              <a:lnSpc>
                <a:spcPct val="130000"/>
              </a:lnSpc>
            </a:pPr>
            <a:r>
              <a:rPr lang="zh-CN" altLang="en-US" sz="1400" dirty="0"/>
              <a:t>飞行操纵与管理设备、综合显示设备、地图与飞行航迹显示设备、任务规划设备、记录与回放设备、情报处理与通信设备、其他情报和通信信息接口等</a:t>
            </a:r>
            <a:endParaRPr lang="zh-CN" altLang="en-US" sz="800" dirty="0">
              <a:solidFill>
                <a:srgbClr val="000000">
                  <a:lumMod val="75000"/>
                  <a:lumOff val="25000"/>
                </a:srgbClr>
              </a:solidFill>
              <a:latin typeface="微软雅黑" panose="020B0503020204020204" pitchFamily="34" charset="-122"/>
              <a:ea typeface="微软雅黑" panose="020B0503020204020204" pitchFamily="34" charset="-122"/>
            </a:endParaRPr>
          </a:p>
        </p:txBody>
      </p:sp>
      <p:cxnSp>
        <p:nvCxnSpPr>
          <p:cNvPr id="48" name="直接连接符 27"/>
          <p:cNvCxnSpPr/>
          <p:nvPr/>
        </p:nvCxnSpPr>
        <p:spPr>
          <a:xfrm>
            <a:off x="7857154" y="4004732"/>
            <a:ext cx="0" cy="1193801"/>
          </a:xfrm>
          <a:prstGeom prst="line">
            <a:avLst/>
          </a:prstGeom>
          <a:noFill/>
          <a:ln w="76200" cap="flat" cmpd="sng" algn="ctr">
            <a:solidFill>
              <a:schemeClr val="accent1"/>
            </a:solidFill>
            <a:prstDash val="solid"/>
            <a:miter lim="800000"/>
          </a:ln>
          <a:effectLst/>
        </p:spPr>
      </p:cxnSp>
      <p:sp>
        <p:nvSpPr>
          <p:cNvPr id="49" name="矩形 48"/>
          <p:cNvSpPr/>
          <p:nvPr/>
        </p:nvSpPr>
        <p:spPr>
          <a:xfrm>
            <a:off x="7969045" y="3962397"/>
            <a:ext cx="2706904" cy="369332"/>
          </a:xfrm>
          <a:prstGeom prst="rect">
            <a:avLst/>
          </a:prstGeom>
        </p:spPr>
        <p:txBody>
          <a:bodyPr wrap="square">
            <a:spAutoFit/>
          </a:bodyPr>
          <a:lstStyle/>
          <a:p>
            <a:r>
              <a:rPr lang="zh-CN" altLang="en-US" dirty="0"/>
              <a:t>保障与维修分系统</a:t>
            </a:r>
            <a:endPar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50" name="矩形 49"/>
          <p:cNvSpPr/>
          <p:nvPr/>
        </p:nvSpPr>
        <p:spPr>
          <a:xfrm>
            <a:off x="7957929" y="4329025"/>
            <a:ext cx="2617259" cy="625171"/>
          </a:xfrm>
          <a:prstGeom prst="rect">
            <a:avLst/>
          </a:prstGeom>
        </p:spPr>
        <p:txBody>
          <a:bodyPr wrap="square">
            <a:spAutoFit/>
          </a:bodyPr>
          <a:lstStyle/>
          <a:p>
            <a:pPr>
              <a:lnSpc>
                <a:spcPct val="130000"/>
              </a:lnSpc>
            </a:pPr>
            <a:r>
              <a:rPr lang="zh-CN" altLang="en-US" sz="1400" dirty="0"/>
              <a:t>基层级保障维修设备，基地级保障维修设备等</a:t>
            </a:r>
            <a:endParaRPr lang="zh-CN" altLang="en-US" sz="8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prstClr val="white"/>
                </a:solidFill>
              </a:rPr>
              <a:t>无人机分类</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err="1"/>
              <a:t>Uav</a:t>
            </a:r>
            <a:r>
              <a:rPr kumimoji="1" lang="en-US" altLang="zh-CN" dirty="0"/>
              <a:t> classification</a:t>
            </a:r>
            <a:endParaRPr kumimoji="1" lang="zh-CN" altLang="en-US" dirty="0"/>
          </a:p>
        </p:txBody>
      </p:sp>
      <p:cxnSp>
        <p:nvCxnSpPr>
          <p:cNvPr id="4" name="直接连接符 3"/>
          <p:cNvCxnSpPr/>
          <p:nvPr/>
        </p:nvCxnSpPr>
        <p:spPr>
          <a:xfrm>
            <a:off x="854293" y="3189169"/>
            <a:ext cx="0" cy="1494421"/>
          </a:xfrm>
          <a:prstGeom prst="line">
            <a:avLst/>
          </a:prstGeom>
          <a:noFill/>
          <a:ln w="76200" cap="flat" cmpd="sng" algn="ctr">
            <a:solidFill>
              <a:sysClr val="window" lastClr="FFFFFF"/>
            </a:solidFill>
            <a:prstDash val="solid"/>
            <a:miter lim="800000"/>
          </a:ln>
          <a:effectLst/>
        </p:spPr>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03</a:t>
            </a:r>
            <a:endParaRPr kumimoji="1" lang="zh-CN" altLang="en-US" dirty="0"/>
          </a:p>
        </p:txBody>
      </p:sp>
      <p:sp>
        <p:nvSpPr>
          <p:cNvPr id="3" name="文本占位符 2"/>
          <p:cNvSpPr>
            <a:spLocks noGrp="1"/>
          </p:cNvSpPr>
          <p:nvPr>
            <p:ph type="body" sz="quarter" idx="11"/>
          </p:nvPr>
        </p:nvSpPr>
        <p:spPr/>
        <p:txBody>
          <a:bodyPr/>
          <a:lstStyle/>
          <a:p>
            <a:r>
              <a:rPr kumimoji="1" lang="en-US" altLang="zh-CN" dirty="0"/>
              <a:t>PART</a:t>
            </a:r>
            <a:r>
              <a:rPr kumimoji="1" lang="zh-CN" altLang="en-US" dirty="0"/>
              <a:t> </a:t>
            </a:r>
            <a:r>
              <a:rPr kumimoji="1" lang="en-US" altLang="zh-CN" dirty="0"/>
              <a:t>THREE</a:t>
            </a:r>
            <a:endParaRPr kumimoji="1" lang="zh-CN" altLang="en-US" dirty="0"/>
          </a:p>
        </p:txBody>
      </p:sp>
      <p:sp>
        <p:nvSpPr>
          <p:cNvPr id="4" name="文本占位符 3"/>
          <p:cNvSpPr>
            <a:spLocks noGrp="1"/>
          </p:cNvSpPr>
          <p:nvPr>
            <p:ph type="body" sz="quarter" idx="12"/>
          </p:nvPr>
        </p:nvSpPr>
        <p:spPr/>
        <p:txBody>
          <a:bodyPr/>
          <a:lstStyle/>
          <a:p>
            <a:r>
              <a:rPr kumimoji="1" lang="zh-CN" altLang="en-US" dirty="0"/>
              <a:t>无人机分类</a:t>
            </a:r>
            <a:endParaRPr kumimoji="1" lang="zh-CN" altLang="en-US" dirty="0"/>
          </a:p>
        </p:txBody>
      </p:sp>
      <p:cxnSp>
        <p:nvCxnSpPr>
          <p:cNvPr id="56" name="直接连接符 7"/>
          <p:cNvCxnSpPr/>
          <p:nvPr/>
        </p:nvCxnSpPr>
        <p:spPr>
          <a:xfrm flipH="1">
            <a:off x="656542" y="5342468"/>
            <a:ext cx="11109855" cy="0"/>
          </a:xfrm>
          <a:prstGeom prst="line">
            <a:avLst/>
          </a:prstGeom>
          <a:noFill/>
          <a:ln w="12700" cap="flat" cmpd="sng" algn="ctr">
            <a:solidFill>
              <a:schemeClr val="accent1"/>
            </a:solidFill>
            <a:prstDash val="solid"/>
            <a:miter lim="800000"/>
          </a:ln>
          <a:effectLst/>
        </p:spPr>
      </p:cxnSp>
      <p:sp>
        <p:nvSpPr>
          <p:cNvPr id="57" name="矩形 56"/>
          <p:cNvSpPr/>
          <p:nvPr/>
        </p:nvSpPr>
        <p:spPr>
          <a:xfrm>
            <a:off x="855980" y="2381250"/>
            <a:ext cx="10079990" cy="3291840"/>
          </a:xfrm>
          <a:prstGeom prst="rect">
            <a:avLst/>
          </a:prstGeom>
        </p:spPr>
        <p:txBody>
          <a:bodyPr wrap="square">
            <a:spAutoFit/>
          </a:bodyPr>
          <a:lstStyle/>
          <a:p>
            <a:r>
              <a:rPr kumimoji="1" lang="en-US" altLang="zh-CN" sz="2000" dirty="0"/>
              <a:t>1 </a:t>
            </a:r>
            <a:r>
              <a:rPr lang="zh-CN" altLang="en-US" sz="1600" dirty="0"/>
              <a:t>按飞行平台构型分类，无人机可分为固定翼无人机、旋翼无人机、无人飞艇、伞翼无人机、扑翼无人机等。</a:t>
            </a:r>
            <a:endParaRPr lang="zh-CN" altLang="en-US" sz="1600" dirty="0"/>
          </a:p>
          <a:p>
            <a:endParaRPr lang="en-US" altLang="zh-CN" sz="1600" dirty="0"/>
          </a:p>
          <a:p>
            <a:r>
              <a:rPr lang="en-US" altLang="zh-CN" sz="2000" dirty="0"/>
              <a:t>2 </a:t>
            </a:r>
            <a:r>
              <a:rPr lang="zh-CN" altLang="en-US" sz="1600" dirty="0"/>
              <a:t>按用途分类，无人机可分为军用无人机和民用无人机。军用无人机可分为侦察无人机、诱饵无人机、电子对抗无人机、通信中继无人机、无人战斗机以及靶机等；民用无人机可分为巡查</a:t>
            </a:r>
            <a:r>
              <a:rPr lang="en-US" altLang="zh-CN" sz="1600" dirty="0"/>
              <a:t>/</a:t>
            </a:r>
            <a:r>
              <a:rPr lang="zh-CN" altLang="en-US" sz="1600" dirty="0"/>
              <a:t>监视无人机、农用无人机、气象无人机、勘探无人机以及测绘无人机等。</a:t>
            </a:r>
            <a:endParaRPr lang="zh-CN" altLang="en-US" sz="1600" dirty="0"/>
          </a:p>
          <a:p>
            <a:endParaRPr lang="en-US" altLang="zh-CN" sz="1600" dirty="0"/>
          </a:p>
          <a:p>
            <a:r>
              <a:rPr lang="en-US" altLang="zh-CN" sz="2000" dirty="0"/>
              <a:t>3 </a:t>
            </a:r>
            <a:r>
              <a:rPr lang="zh-CN" altLang="en-US" sz="1600" dirty="0"/>
              <a:t>按尺度分类（民航法规），无人机可分为微型无人机、轻型无人机、小型无人机以及大型无人机。微型无人机是指空机质量小于等于</a:t>
            </a:r>
            <a:r>
              <a:rPr lang="en-US" altLang="zh-CN" sz="1600" dirty="0"/>
              <a:t>7kg</a:t>
            </a:r>
            <a:r>
              <a:rPr lang="zh-CN" altLang="en-US" sz="1600" dirty="0"/>
              <a:t>，轻型无人机质量大于</a:t>
            </a:r>
            <a:r>
              <a:rPr lang="en-US" altLang="zh-CN" sz="1600" dirty="0"/>
              <a:t>7kg</a:t>
            </a:r>
            <a:r>
              <a:rPr lang="zh-CN" altLang="en-US" sz="1600" dirty="0"/>
              <a:t>，但小于等于</a:t>
            </a:r>
            <a:r>
              <a:rPr lang="en-US" altLang="zh-CN" sz="1600" dirty="0"/>
              <a:t>116kg</a:t>
            </a:r>
            <a:r>
              <a:rPr lang="zh-CN" altLang="en-US" sz="1600" dirty="0"/>
              <a:t>的无人机，且全马力平飞中，校正空速小于</a:t>
            </a:r>
            <a:r>
              <a:rPr lang="en-US" altLang="zh-CN" sz="1600" dirty="0"/>
              <a:t>100km/h(55nmile/h)</a:t>
            </a:r>
            <a:r>
              <a:rPr lang="zh-CN" altLang="en-US" sz="1600" dirty="0"/>
              <a:t>，升限小于</a:t>
            </a:r>
            <a:r>
              <a:rPr lang="en-US" altLang="zh-CN" sz="1600" dirty="0"/>
              <a:t>3000m</a:t>
            </a:r>
            <a:r>
              <a:rPr lang="zh-CN" altLang="en-US" sz="1600" dirty="0"/>
              <a:t>。小型无人机，是指空机质量小于等于</a:t>
            </a:r>
            <a:r>
              <a:rPr lang="en-US" altLang="zh-CN" sz="1600" dirty="0"/>
              <a:t>5700kg</a:t>
            </a:r>
            <a:r>
              <a:rPr lang="zh-CN" altLang="en-US" sz="1600" dirty="0"/>
              <a:t>的无人机，微型和轻型无人机除外。大型无人机，是指空机质量大于</a:t>
            </a:r>
            <a:r>
              <a:rPr lang="en-US" altLang="zh-CN" sz="1600" dirty="0"/>
              <a:t>5700kg</a:t>
            </a:r>
            <a:r>
              <a:rPr lang="zh-CN" altLang="en-US" sz="1600" dirty="0"/>
              <a:t>的无人机。</a:t>
            </a:r>
            <a:endParaRPr lang="zh-CN" altLang="en-US" sz="1600" dirty="0"/>
          </a:p>
          <a:p>
            <a:endParaRPr lang="en-US" altLang="zh-CN" sz="1600" dirty="0"/>
          </a:p>
          <a:p>
            <a:endParaRPr lang="zh-CN" altLang="en-US" sz="2000" dirty="0"/>
          </a:p>
        </p:txBody>
      </p:sp>
      <p:sp>
        <p:nvSpPr>
          <p:cNvPr id="58" name="矩形 57"/>
          <p:cNvSpPr/>
          <p:nvPr/>
        </p:nvSpPr>
        <p:spPr>
          <a:xfrm>
            <a:off x="856194" y="1120020"/>
            <a:ext cx="10479611" cy="1253677"/>
          </a:xfrm>
          <a:prstGeom prst="rect">
            <a:avLst/>
          </a:prstGeom>
        </p:spPr>
        <p:txBody>
          <a:bodyPr wrap="square">
            <a:spAutoFit/>
          </a:bodyPr>
          <a:lstStyle/>
          <a:p>
            <a:pPr>
              <a:lnSpc>
                <a:spcPct val="130000"/>
              </a:lnSpc>
            </a:pPr>
            <a:r>
              <a:rPr lang="zh-CN" altLang="en-US" dirty="0"/>
              <a:t>       </a:t>
            </a:r>
            <a:r>
              <a:rPr lang="zh-CN" altLang="en-US" sz="2000" dirty="0"/>
              <a:t>国内外无人机相关技术飞速发展，无人机系统种类繁多、用途广特点鲜明，致使其在尺寸、质量、航程、航时、飞行高度、飞行速度，任务等多方面都有较大差异。由于无人机的多样性，出于不同的考量会有不同的分类方法：</a:t>
            </a:r>
            <a:endPar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模板页面">
  <a:themeElements>
    <a:clrScheme name="自定义 82">
      <a:dk1>
        <a:srgbClr val="000000"/>
      </a:dk1>
      <a:lt1>
        <a:srgbClr val="FFFFFF"/>
      </a:lt1>
      <a:dk2>
        <a:srgbClr val="000000"/>
      </a:dk2>
      <a:lt2>
        <a:srgbClr val="FFFDFD"/>
      </a:lt2>
      <a:accent1>
        <a:srgbClr val="009FB1"/>
      </a:accent1>
      <a:accent2>
        <a:srgbClr val="9FD9DE"/>
      </a:accent2>
      <a:accent3>
        <a:srgbClr val="0C3553"/>
      </a:accent3>
      <a:accent4>
        <a:srgbClr val="FFCC00"/>
      </a:accent4>
      <a:accent5>
        <a:srgbClr val="FF8900"/>
      </a:accent5>
      <a:accent6>
        <a:srgbClr val="515151"/>
      </a:accent6>
      <a:hlink>
        <a:srgbClr val="0563C1"/>
      </a:hlink>
      <a:folHlink>
        <a:srgbClr val="954F72"/>
      </a:folHlink>
    </a:clrScheme>
    <a:fontScheme name="自定义 46">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2424</Words>
  <Application>WPS 演示</Application>
  <PresentationFormat>宽屏</PresentationFormat>
  <Paragraphs>179</Paragraphs>
  <Slides>17</Slides>
  <Notes>17</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17</vt:i4>
      </vt:variant>
    </vt:vector>
  </HeadingPairs>
  <TitlesOfParts>
    <vt:vector size="29" baseType="lpstr">
      <vt:lpstr>Arial</vt:lpstr>
      <vt:lpstr>宋体</vt:lpstr>
      <vt:lpstr>Wingdings</vt:lpstr>
      <vt:lpstr>微软雅黑</vt:lpstr>
      <vt:lpstr>Segoe UI Light</vt:lpstr>
      <vt:lpstr>Century Gothic</vt:lpstr>
      <vt:lpstr>Segoe Print</vt:lpstr>
      <vt:lpstr>Segoe UI Light</vt:lpstr>
      <vt:lpstr>Arial Unicode MS</vt:lpstr>
      <vt:lpstr>Calibri</vt:lpstr>
      <vt:lpstr>模板页面</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吥言辭………</cp:lastModifiedBy>
  <cp:revision>56</cp:revision>
  <dcterms:created xsi:type="dcterms:W3CDTF">2015-08-18T02:51:00Z</dcterms:created>
  <dcterms:modified xsi:type="dcterms:W3CDTF">2019-07-20T11:11:38Z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v-yunxl@microsoft.com</vt:lpwstr>
  </property>
  <property fmtid="{D5CDD505-2E9C-101B-9397-08002B2CF9AE}" pid="5" name="MSIP_Label_f42aa342-8706-4288-bd11-ebb85995028c_SetDate">
    <vt:lpwstr>2017-12-21T08:40:10.4087324Z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KSOProductBuildVer">
    <vt:lpwstr>2052-11.1.0.8612</vt:lpwstr>
  </property>
</Properties>
</file>