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301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78D51D-1EED-472A-ADED-55DCF0C50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12AED2-2E01-4A5D-8251-548D6E5BE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BAD41A-0DA3-4BF8-9A5A-E5F5C185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F903D4-BFF9-4638-BF2F-16B0705F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6D7DA7-75DA-400D-940A-D332FEEE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08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57E3A-9C24-4516-9E24-072C57EC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EE58F8-7D1B-44AE-A63A-38D51F32D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0F3AB2-9AC3-49C9-9121-E3390A77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F79FFF-224F-4608-8B5F-42A45089F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A42753-4586-4E42-9626-BF0CA224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35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DB626B-CAA9-468E-BFB9-4DAF84DD3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947D9B-8CC9-4CFB-AB0C-18E93BF9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B29668-3AC1-4B3A-9ED1-C91A579D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4338F-012C-4FC2-B3BE-296CA7E5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58D960-E341-4B35-A96D-FBF02F3E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12BC61-FF68-4341-8DA0-07AB6EF2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D79E7D-7B80-42F6-B184-9307DCBCD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5D9FCE-4690-479D-A6D3-AAFD153B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A240D3-7B3B-49BA-81BF-E2162CD1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F1995D-29B5-4C30-A023-93C50F720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55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EF20E-41B3-4046-9DC9-9181B4C2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F74FB74-8140-40F4-9BE9-AACF77808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A2642A-4F03-4FC5-95C9-C5998C42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544641-C5A8-4044-9534-3B4FD38C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032737-E4C9-4379-ADB1-8A0DFC36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3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2AF5DF-E2D1-48C5-8FA1-35DF8444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C79248-9E11-4866-B5D4-5F4D015B2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2F14AEB-1841-4E71-933E-E5C073AEF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CD2792-5186-4494-BF21-D9C5102A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DBA563-7F45-41D6-98AC-B1ED9C19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B4DDF7-60B4-46B1-B751-B8774206D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848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E3CBB0-8E64-4B65-B1D9-4FBD4E90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D4D8FF-18C3-479D-8C51-D06545468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BDB6E97-F38B-4C91-93A8-299DE359B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0033807-7550-4B80-9B5E-5EE9CC71F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E2E458-F99F-4F00-80CC-B6A7DB854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E6EEBAB-F09B-4BBB-A004-15E76EFE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D90BBB1-E2A2-4AD4-8A06-1E556103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4FCC48A-1542-40EE-A5E4-093E9CB9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39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F88ECA-AD18-47CE-BFE5-1B2FB436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F994A8-340E-478F-B467-ACD11A82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FA3BFB-F757-4AB8-BFEA-494C8B984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A944FD-4A43-4F3D-9664-37199F2B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79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08EA94-ED10-4D1E-92B2-A6E46E02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979E090-F57F-4312-8359-FF2BD6BD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5119F7-CB74-4493-A3D0-944AA5FA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87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B44F11-2965-4DFC-85C1-E5DDCC1E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D05280-2EE3-48BD-A5A8-2945C33A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80913C-7BC6-4473-B731-FB83C64D1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23CE5C-25AA-42FB-A5FC-60E8806D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F1CD8C-2614-4702-B42E-3A961801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12D448-72E6-4A2E-93CB-3EE166E3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15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E5B863-FC86-4361-B219-44D4F6C1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C99733A-717A-4BD3-B237-6CFD6C546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4A8F2E8-6DD6-4BD6-89D2-AEFDA393B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A72534-36FC-4FB6-B64A-1FFF4F4B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C84B64-C3DC-49FE-BB1A-B617F186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9CBD47-002B-4852-A0FC-65648FBB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9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C734BA-BAE6-4BA0-A3EC-3229395E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A08450-AF2C-41D4-A8B3-9CEE16069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09EE52-BE15-4E00-8120-A7B050B0F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6D85E-653E-4AEB-A027-03FB90DEACD3}" type="datetimeFigureOut">
              <a:rPr lang="zh-CN" altLang="en-US" smtClean="0"/>
              <a:t>2018/3/19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29275F-738F-418B-96BD-1D9D3518C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FB19AA-7A81-4C75-B4E4-1DAC862B2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2661-2B05-413D-840B-0AFFBD89B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8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45DA90-68AE-4172-89DB-042587BC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984"/>
            <a:ext cx="12192000" cy="6785016"/>
          </a:xfrm>
        </p:spPr>
        <p:txBody>
          <a:bodyPr/>
          <a:lstStyle/>
          <a:p>
            <a:r>
              <a:rPr lang="en-US" altLang="zh-CN" dirty="0"/>
              <a:t>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   </a:t>
            </a:r>
            <a:r>
              <a:rPr lang="zh-CN" altLang="en-US" sz="4800" b="1" dirty="0">
                <a:solidFill>
                  <a:srgbClr val="0070C0"/>
                </a:solidFill>
              </a:rPr>
              <a:t>大家都在路上，我自己走到哪里了？</a:t>
            </a:r>
            <a:endParaRPr lang="en-US" altLang="zh-CN" sz="4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CN" sz="4400" b="1" dirty="0"/>
              <a:t>                                               </a:t>
            </a:r>
          </a:p>
          <a:p>
            <a:pPr marL="0" indent="0">
              <a:buNone/>
            </a:pPr>
            <a:r>
              <a:rPr lang="en-US" altLang="zh-CN" sz="3200" b="1" dirty="0"/>
              <a:t>                        </a:t>
            </a:r>
            <a:r>
              <a:rPr lang="zh-CN" altLang="en-US" sz="3200" b="1" dirty="0"/>
              <a:t>高二（</a:t>
            </a:r>
            <a:r>
              <a:rPr lang="en-US" altLang="zh-CN" sz="3200" b="1" dirty="0"/>
              <a:t>20</a:t>
            </a:r>
            <a:r>
              <a:rPr lang="zh-CN" altLang="en-US" sz="3200" b="1" dirty="0"/>
              <a:t>）第一学期期末考试总结</a:t>
            </a:r>
          </a:p>
        </p:txBody>
      </p:sp>
    </p:spTree>
    <p:extLst>
      <p:ext uri="{BB962C8B-B14F-4D97-AF65-F5344CB8AC3E}">
        <p14:creationId xmlns:p14="http://schemas.microsoft.com/office/powerpoint/2010/main" val="94533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166A8F-CC98-4DC7-A049-0A76F196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        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13F0AE-690F-45FE-B5B6-7E593931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20"/>
            <a:ext cx="10515600" cy="600424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000" b="1" dirty="0"/>
              <a:t>                          </a:t>
            </a:r>
            <a:r>
              <a:rPr lang="zh-CN" altLang="en-US" sz="4000" b="1" dirty="0"/>
              <a:t>班级总体表现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国庆墙报：</a:t>
            </a:r>
            <a:r>
              <a:rPr lang="en-US" altLang="zh-CN" sz="4000" b="1" dirty="0"/>
              <a:t>5 </a:t>
            </a:r>
            <a:r>
              <a:rPr lang="zh-CN" altLang="en-US" sz="4000" b="1" dirty="0"/>
              <a:t>实验班第一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班容班貌：</a:t>
            </a:r>
            <a:r>
              <a:rPr lang="en-US" altLang="zh-CN" sz="4000" b="1" dirty="0"/>
              <a:t>11 </a:t>
            </a:r>
            <a:r>
              <a:rPr lang="zh-CN" altLang="en-US" sz="4000" b="1" dirty="0"/>
              <a:t>实验班第三  </a:t>
            </a:r>
            <a:r>
              <a:rPr lang="en-US" altLang="zh-CN" sz="4000" b="1" dirty="0"/>
              <a:t>13 </a:t>
            </a:r>
            <a:r>
              <a:rPr lang="zh-CN" altLang="en-US" sz="4000" b="1" dirty="0"/>
              <a:t>实验班第</a:t>
            </a:r>
            <a:r>
              <a:rPr lang="en-US" altLang="zh-CN" sz="4000" b="1" dirty="0"/>
              <a:t>4</a:t>
            </a:r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宿舍：</a:t>
            </a:r>
            <a:r>
              <a:rPr lang="en-US" altLang="zh-CN" sz="4000" b="1" dirty="0"/>
              <a:t>6 </a:t>
            </a:r>
            <a:r>
              <a:rPr lang="zh-CN" altLang="en-US" sz="4000" b="1" dirty="0"/>
              <a:t>实验班第一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校运会：</a:t>
            </a:r>
            <a:r>
              <a:rPr lang="en-US" altLang="zh-CN" sz="4000" b="1" dirty="0"/>
              <a:t>25</a:t>
            </a:r>
            <a:r>
              <a:rPr lang="zh-CN" altLang="en-US" sz="4000" b="1" dirty="0"/>
              <a:t>名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舞蹈：</a:t>
            </a:r>
            <a:r>
              <a:rPr lang="en-US" altLang="zh-CN" sz="4000" b="1" dirty="0"/>
              <a:t>2</a:t>
            </a:r>
            <a:r>
              <a:rPr lang="zh-CN" altLang="en-US" sz="4000" b="1" dirty="0"/>
              <a:t>等奖 实验班第二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流动红旗：</a:t>
            </a:r>
            <a:r>
              <a:rPr lang="en-US" altLang="zh-CN" sz="4000" b="1" dirty="0"/>
              <a:t>21</a:t>
            </a:r>
            <a:r>
              <a:rPr lang="zh-CN" altLang="en-US" sz="4000" b="1" dirty="0"/>
              <a:t>名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第一次大考完成指标：实验班第二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第二次大考完成指标：实验班最后</a:t>
            </a:r>
            <a:endParaRPr lang="en-US" altLang="zh-CN" sz="4000" b="1" dirty="0"/>
          </a:p>
          <a:p>
            <a:r>
              <a:rPr lang="en-US" altLang="zh-CN" sz="4000" b="1" dirty="0"/>
              <a:t> </a:t>
            </a:r>
            <a:r>
              <a:rPr lang="zh-CN" altLang="en-US" sz="4000" b="1" dirty="0"/>
              <a:t>总排名：年级：第三实验班  学校：第二 实验班</a:t>
            </a:r>
          </a:p>
        </p:txBody>
      </p:sp>
    </p:spTree>
    <p:extLst>
      <p:ext uri="{BB962C8B-B14F-4D97-AF65-F5344CB8AC3E}">
        <p14:creationId xmlns:p14="http://schemas.microsoft.com/office/powerpoint/2010/main" val="127673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19BAB8-FB5B-4E5E-91FE-FEABC5BD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18255"/>
            <a:ext cx="10515600" cy="132556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altLang="zh-CN" sz="5400" dirty="0">
                <a:solidFill>
                  <a:schemeClr val="tx2"/>
                </a:solidFill>
              </a:rPr>
              <a:t>        </a:t>
            </a:r>
            <a:r>
              <a:rPr lang="en-US" altLang="zh-CN" sz="5400" b="1" dirty="0">
                <a:solidFill>
                  <a:schemeClr val="tx2"/>
                </a:solidFill>
              </a:rPr>
              <a:t>4</a:t>
            </a:r>
            <a:r>
              <a:rPr lang="zh-CN" altLang="en-US" sz="5400" b="1" dirty="0">
                <a:solidFill>
                  <a:schemeClr val="tx2"/>
                </a:solidFill>
              </a:rPr>
              <a:t>，</a:t>
            </a:r>
            <a:r>
              <a:rPr lang="en-US" altLang="zh-CN" sz="5400" b="1" dirty="0">
                <a:solidFill>
                  <a:schemeClr val="tx2"/>
                </a:solidFill>
              </a:rPr>
              <a:t>5 </a:t>
            </a:r>
            <a:r>
              <a:rPr lang="zh-CN" altLang="en-US" sz="5400" b="1" dirty="0">
                <a:solidFill>
                  <a:schemeClr val="tx2"/>
                </a:solidFill>
              </a:rPr>
              <a:t>，</a:t>
            </a:r>
            <a:r>
              <a:rPr lang="en-US" altLang="zh-CN" sz="5400" b="1" dirty="0">
                <a:solidFill>
                  <a:schemeClr val="tx2"/>
                </a:solidFill>
              </a:rPr>
              <a:t>6</a:t>
            </a:r>
            <a:r>
              <a:rPr lang="zh-CN" altLang="en-US" sz="5400" b="1" dirty="0">
                <a:solidFill>
                  <a:schemeClr val="tx2"/>
                </a:solidFill>
              </a:rPr>
              <a:t>，</a:t>
            </a:r>
            <a:r>
              <a:rPr lang="en-US" altLang="zh-CN" sz="5400" b="1" dirty="0">
                <a:solidFill>
                  <a:schemeClr val="tx2"/>
                </a:solidFill>
              </a:rPr>
              <a:t>7</a:t>
            </a:r>
            <a:r>
              <a:rPr lang="zh-CN" altLang="en-US" sz="5400" b="1" dirty="0">
                <a:solidFill>
                  <a:schemeClr val="tx2"/>
                </a:solidFill>
              </a:rPr>
              <a:t>月，你们就快来到了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DF32DE-1B62-4DC4-A4F4-99D89BA54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515600" cy="4643120"/>
          </a:xfrm>
        </p:spPr>
        <p:txBody>
          <a:bodyPr>
            <a:noAutofit/>
          </a:bodyPr>
          <a:lstStyle/>
          <a:p>
            <a:r>
              <a:rPr lang="en-US" altLang="zh-CN" sz="3200" b="1" dirty="0"/>
              <a:t>4</a:t>
            </a:r>
            <a:r>
              <a:rPr lang="zh-CN" altLang="en-US" sz="3200" b="1" dirty="0"/>
              <a:t>月</a:t>
            </a:r>
            <a:r>
              <a:rPr lang="en-US" altLang="zh-CN" sz="3200" b="1" dirty="0"/>
              <a:t>23</a:t>
            </a:r>
            <a:r>
              <a:rPr lang="zh-CN" altLang="en-US" sz="3200" b="1" dirty="0"/>
              <a:t>号 年级第一次大考</a:t>
            </a:r>
            <a:endParaRPr lang="en-US" altLang="zh-CN" sz="3200" b="1" dirty="0"/>
          </a:p>
          <a:p>
            <a:r>
              <a:rPr lang="en-US" altLang="zh-CN" sz="3200" b="1" dirty="0"/>
              <a:t> </a:t>
            </a:r>
            <a:r>
              <a:rPr lang="zh-CN" altLang="en-US" sz="3200" b="1" dirty="0"/>
              <a:t>（</a:t>
            </a:r>
            <a:r>
              <a:rPr lang="zh-CN" altLang="en-US" sz="3200" b="1" dirty="0">
                <a:solidFill>
                  <a:srgbClr val="7030A0"/>
                </a:solidFill>
              </a:rPr>
              <a:t>无论结果，是做懦者，还是勇者？</a:t>
            </a:r>
            <a:r>
              <a:rPr lang="zh-CN" altLang="en-US" sz="3200" b="1" dirty="0"/>
              <a:t>）</a:t>
            </a:r>
            <a:endParaRPr lang="en-US" altLang="zh-CN" sz="3200" b="1" dirty="0"/>
          </a:p>
          <a:p>
            <a:r>
              <a:rPr lang="en-US" altLang="zh-CN" sz="3200" b="1" dirty="0"/>
              <a:t> 5</a:t>
            </a:r>
            <a:r>
              <a:rPr lang="zh-CN" altLang="en-US" sz="3200" b="1" dirty="0"/>
              <a:t>月冲刺水平测试，不到</a:t>
            </a:r>
            <a:r>
              <a:rPr lang="en-US" altLang="zh-CN" sz="3200" b="1" dirty="0"/>
              <a:t>4</a:t>
            </a:r>
            <a:r>
              <a:rPr lang="zh-CN" altLang="en-US" sz="3200" b="1" dirty="0"/>
              <a:t>个星期</a:t>
            </a:r>
            <a:endParaRPr lang="en-US" altLang="zh-CN" sz="3200" b="1" dirty="0"/>
          </a:p>
          <a:p>
            <a:r>
              <a:rPr lang="en-US" altLang="zh-CN" sz="3200" b="1" dirty="0"/>
              <a:t> 6</a:t>
            </a:r>
            <a:r>
              <a:rPr lang="zh-CN" altLang="en-US" sz="3200" b="1" dirty="0"/>
              <a:t>月</a:t>
            </a:r>
            <a:r>
              <a:rPr lang="en-US" altLang="zh-CN" sz="3200" b="1" dirty="0"/>
              <a:t>7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8</a:t>
            </a:r>
            <a:r>
              <a:rPr lang="zh-CN" altLang="en-US" sz="3200" b="1" dirty="0"/>
              <a:t>号高考</a:t>
            </a:r>
            <a:endParaRPr lang="en-US" altLang="zh-CN" sz="3200" b="1" dirty="0"/>
          </a:p>
          <a:p>
            <a:r>
              <a:rPr lang="zh-CN" altLang="en-US" sz="3200" b="1" dirty="0"/>
              <a:t>（</a:t>
            </a:r>
            <a:r>
              <a:rPr lang="zh-CN" altLang="en-US" sz="3200" b="1" dirty="0">
                <a:solidFill>
                  <a:srgbClr val="7030A0"/>
                </a:solidFill>
              </a:rPr>
              <a:t>他们走完了高中这条奋斗路，追寻自己的梦想。我的梦想在哪里？）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/>
              <a:t>6</a:t>
            </a:r>
            <a:r>
              <a:rPr lang="zh-CN" altLang="en-US" sz="3200" b="1" dirty="0"/>
              <a:t>月</a:t>
            </a:r>
            <a:r>
              <a:rPr lang="en-US" altLang="zh-CN" sz="3200" b="1" dirty="0"/>
              <a:t>9</a:t>
            </a:r>
            <a:r>
              <a:rPr lang="zh-CN" altLang="en-US" sz="3200" b="1" dirty="0"/>
              <a:t>号水平测试，我的目标 是  </a:t>
            </a:r>
            <a:r>
              <a:rPr lang="en-US" altLang="zh-CN" sz="3200" b="1" dirty="0"/>
              <a:t>A</a:t>
            </a:r>
          </a:p>
          <a:p>
            <a:r>
              <a:rPr lang="en-US" altLang="zh-CN" sz="3200" b="1" dirty="0"/>
              <a:t> 7</a:t>
            </a:r>
            <a:r>
              <a:rPr lang="zh-CN" altLang="en-US" sz="3200" b="1" dirty="0"/>
              <a:t>月中旬期末</a:t>
            </a:r>
            <a:endParaRPr lang="en-US" altLang="zh-CN" sz="3200" b="1" dirty="0"/>
          </a:p>
          <a:p>
            <a:r>
              <a:rPr lang="en-US" altLang="zh-CN" sz="3200" b="1" dirty="0"/>
              <a:t>                          </a:t>
            </a:r>
            <a:r>
              <a:rPr lang="zh-CN" altLang="en-US" sz="3200" b="1" dirty="0"/>
              <a:t>算算日子：约</a:t>
            </a:r>
            <a:r>
              <a:rPr lang="en-US" altLang="zh-CN" sz="3200" b="1" dirty="0"/>
              <a:t>80</a:t>
            </a:r>
            <a:r>
              <a:rPr lang="zh-CN" altLang="en-US" sz="3200" b="1" dirty="0"/>
              <a:t>多天</a:t>
            </a:r>
            <a:r>
              <a:rPr lang="en-US" altLang="zh-CN" sz="3200" b="1" dirty="0"/>
              <a:t>    </a:t>
            </a:r>
          </a:p>
          <a:p>
            <a:pPr marL="0" indent="0">
              <a:buNone/>
            </a:pPr>
            <a:r>
              <a:rPr lang="en-US" altLang="zh-CN" sz="3200" dirty="0"/>
              <a:t> 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488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19BAB8-FB5B-4E5E-91FE-FEABC5BD8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24" y="2675731"/>
            <a:ext cx="105156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altLang="zh-CN" sz="5400" dirty="0">
                <a:solidFill>
                  <a:schemeClr val="tx2"/>
                </a:solidFill>
              </a:rPr>
              <a:t>        </a:t>
            </a:r>
            <a:r>
              <a:rPr lang="zh-CN" altLang="en-US" sz="6000" b="1" dirty="0">
                <a:solidFill>
                  <a:schemeClr val="tx2"/>
                </a:solidFill>
              </a:rPr>
              <a:t>想清楚       坚持住</a:t>
            </a:r>
          </a:p>
        </p:txBody>
      </p:sp>
    </p:spTree>
    <p:extLst>
      <p:ext uri="{BB962C8B-B14F-4D97-AF65-F5344CB8AC3E}">
        <p14:creationId xmlns:p14="http://schemas.microsoft.com/office/powerpoint/2010/main" val="115333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214</Words>
  <Application>Microsoft Office PowerPoint</Application>
  <PresentationFormat>宽屏</PresentationFormat>
  <Paragraphs>29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            </vt:lpstr>
      <vt:lpstr>        4，5 ，6，7月，你们就快来到了</vt:lpstr>
      <vt:lpstr>        想清楚       坚持住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hailiang lin</dc:creator>
  <cp:lastModifiedBy>hailiang lin</cp:lastModifiedBy>
  <cp:revision>11</cp:revision>
  <dcterms:created xsi:type="dcterms:W3CDTF">2018-03-19T03:07:02Z</dcterms:created>
  <dcterms:modified xsi:type="dcterms:W3CDTF">2018-03-19T06:45:54Z</dcterms:modified>
</cp:coreProperties>
</file>