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334" r:id="rId4"/>
    <p:sldId id="293" r:id="rId5"/>
    <p:sldId id="363" r:id="rId6"/>
    <p:sldId id="418" r:id="rId7"/>
    <p:sldId id="398" r:id="rId8"/>
    <p:sldId id="399" r:id="rId9"/>
    <p:sldId id="304" r:id="rId10"/>
    <p:sldId id="429" r:id="rId11"/>
    <p:sldId id="430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33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5" d="100"/>
          <a:sy n="65" d="100"/>
        </p:scale>
        <p:origin x="-1518" y="-102"/>
      </p:cViewPr>
      <p:guideLst>
        <p:guide orient="horz" pos="21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881063"/>
            <a:ext cx="5040313" cy="3852862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1" name="Rectangle 3"/>
          <p:cNvSpPr>
            <a:spLocks noGrp="1" noRot="1" noChangeAspect="1"/>
          </p:cNvSpPr>
          <p:nvPr/>
        </p:nvSpPr>
        <p:spPr>
          <a:xfrm>
            <a:off x="593725" y="5132388"/>
            <a:ext cx="6372225" cy="46212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>
              <a:spcBef>
                <a:spcPct val="300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单击此处编辑母版文本样式
第二级
第三级
第四级
第五级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8188" cy="5349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8187" cy="5349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4" name="Rectangle 6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8188" cy="5349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5" name="Rectangle 7"/>
          <p:cNvSpPr>
            <a:spLocks noGrp="1"/>
          </p:cNvSpPr>
          <p:nvPr>
            <p:ph type="sldNum" sz="quarter" idx="5"/>
          </p:nvPr>
        </p:nvSpPr>
        <p:spPr>
          <a:xfrm>
            <a:off x="4281488" y="10156825"/>
            <a:ext cx="3278187" cy="5349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fld id="{9A0DB2DC-4C9A-4742-B13C-FB6460FD3503}" type="slidenum">
              <a:rPr lang="zh-CN" altLang="en-US" dirty="0"/>
            </a:fld>
            <a:endParaRPr lang="zh-CN" altLang="en-US" sz="12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0" lvl="1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0" lvl="2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0" lvl="3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0" lvl="4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/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sym typeface="Arial" panose="020B0604020202020204" pitchFamily="34" charset="0"/>
              </a:rPr>
            </a:fld>
            <a:endParaRPr lang="zh-CN" altLang="en-US" dirty="0">
              <a:sym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  <a:sym typeface="Arial" panose="020B0604020202020204" pitchFamily="34" charset="0"/>
        </a:defRPr>
      </a:lvl1pPr>
    </p:titleStyle>
    <p:bodyStyle>
      <a:lvl1pPr marL="342900" lvl="0" indent="-3429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lvl="1" indent="-28575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1143000" lvl="2" indent="-2286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1600200" lvl="3" indent="-2286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2057400" lvl="4" indent="-2286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2514600" lvl="5" indent="-2286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6pPr>
      <a:lvl7pPr marL="2971800" lvl="6" indent="-2286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7pPr>
      <a:lvl8pPr marL="3429000" lvl="7" indent="-2286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8pPr>
      <a:lvl9pPr marL="3886200" lvl="8" indent="-228600" algn="l" defTabSz="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9pPr>
    </p:bodyStyle>
    <p:otherStyle>
      <a:lvl1pPr marL="0" lvl="0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452438" y="320675"/>
            <a:ext cx="8564562" cy="708025"/>
          </a:xfrm>
        </p:spPr>
        <p:txBody>
          <a:bodyPr lIns="90170" tIns="46990" rIns="90170" bIns="46990" anchor="t"/>
          <a:p>
            <a:pPr defTabSz="914400" eaLnBrk="1" hangingPunct="1">
              <a:buSzPct val="1000"/>
            </a:pPr>
            <a:r>
              <a:rPr lang="zh-CN" altLang="en-US" sz="3600" b="1" kern="1200" baseline="0" dirty="0">
                <a:solidFill>
                  <a:srgbClr val="09255F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人教版新起点小学英语四年级上册</a:t>
            </a:r>
            <a:endParaRPr lang="zh-CN" altLang="en-US" sz="4400" kern="1200" baseline="0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/>
          </p:cNvSpPr>
          <p:nvPr/>
        </p:nvSpPr>
        <p:spPr>
          <a:xfrm>
            <a:off x="4398963" y="1425575"/>
            <a:ext cx="3803650" cy="13144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zh-CN" altLang="en-US" sz="4800" dirty="0">
              <a:solidFill>
                <a:srgbClr val="09255F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altLang="x-none" sz="4800" dirty="0">
                <a:solidFill>
                  <a:srgbClr val="09255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Unit</a:t>
            </a:r>
            <a:r>
              <a:rPr lang="zh-CN" altLang="en-US" sz="4800" dirty="0">
                <a:solidFill>
                  <a:srgbClr val="09255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5</a:t>
            </a:r>
            <a:endParaRPr lang="zh-CN" altLang="en-US" sz="4800" dirty="0">
              <a:solidFill>
                <a:srgbClr val="09255F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Grp="1"/>
          </p:cNvSpPr>
          <p:nvPr/>
        </p:nvSpPr>
        <p:spPr>
          <a:xfrm>
            <a:off x="4398963" y="3586163"/>
            <a:ext cx="4062412" cy="9985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altLang="x-none" sz="3200" dirty="0">
                <a:solidFill>
                  <a:srgbClr val="09255F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Lesson 1</a:t>
            </a:r>
            <a:endParaRPr lang="en-US" altLang="x-none" sz="3200" dirty="0">
              <a:solidFill>
                <a:srgbClr val="09255F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77" name="文本框 3076"/>
          <p:cNvSpPr txBox="1"/>
          <p:nvPr/>
        </p:nvSpPr>
        <p:spPr>
          <a:xfrm>
            <a:off x="501650" y="2076450"/>
            <a:ext cx="239713" cy="3651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dirty="0"/>
              <a:t> </a:t>
            </a:r>
            <a:endParaRPr lang="zh-CN" altLang="en-US" dirty="0"/>
          </a:p>
        </p:txBody>
      </p:sp>
      <p:sp>
        <p:nvSpPr>
          <p:cNvPr id="3078" name="文本框 3077"/>
          <p:cNvSpPr txBox="1"/>
          <p:nvPr/>
        </p:nvSpPr>
        <p:spPr>
          <a:xfrm>
            <a:off x="414338" y="1120775"/>
            <a:ext cx="43815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/>
        <p:txBody>
          <a:bodyPr vert="horz" wrap="square" anchor="t">
            <a:spAutoFit/>
          </a:bodyPr>
          <a:p>
            <a:pPr algn="l"/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文本占位符 1331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</p:txBody>
      </p:sp>
      <p:pic>
        <p:nvPicPr>
          <p:cNvPr id="13316" name="图片 1" descr="t0114091330f816ec47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90663" y="2070100"/>
            <a:ext cx="3605212" cy="4056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图片 2" descr="10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16600" y="2601913"/>
            <a:ext cx="2136775" cy="3582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圆角矩形标注 3"/>
          <p:cNvSpPr/>
          <p:nvPr/>
        </p:nvSpPr>
        <p:spPr>
          <a:xfrm>
            <a:off x="968375" y="773113"/>
            <a:ext cx="6985000" cy="1023937"/>
          </a:xfrm>
          <a:prstGeom prst="wedgeRoundRectCallout">
            <a:avLst>
              <a:gd name="adj1" fmla="val 34389"/>
              <a:gd name="adj2" fmla="val 111523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x-none" sz="2800" b="1" dirty="0">
                <a:solidFill>
                  <a:srgbClr val="FF0000"/>
                </a:solidFill>
                <a:sym typeface="Arial" panose="020B0604020202020204" pitchFamily="34" charset="0"/>
              </a:rPr>
              <a:t>Be careful! Don’t climb on the window ledge. It’s dangerous.</a:t>
            </a:r>
            <a:endParaRPr lang="zh-CN" altLang="en-US" sz="28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13319" name="Rectangle 2"/>
          <p:cNvSpPr>
            <a:spLocks noGrp="1"/>
          </p:cNvSpPr>
          <p:nvPr/>
        </p:nvSpPr>
        <p:spPr>
          <a:xfrm>
            <a:off x="457200" y="238125"/>
            <a:ext cx="8229600" cy="539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en-US" altLang="x-none" sz="2800" b="1" dirty="0">
                <a:solidFill>
                  <a:srgbClr val="E9375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E9375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Look and say.</a:t>
            </a:r>
            <a:endParaRPr lang="zh-CN" altLang="en-US" sz="2800" b="1" dirty="0">
              <a:solidFill>
                <a:srgbClr val="E9375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Rectangle 4"/>
          <p:cNvSpPr>
            <a:spLocks noGrp="1"/>
          </p:cNvSpPr>
          <p:nvPr/>
        </p:nvSpPr>
        <p:spPr>
          <a:xfrm>
            <a:off x="927100" y="320675"/>
            <a:ext cx="8229600" cy="382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Warm-up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101" name="文本框 4100"/>
          <p:cNvSpPr txBox="1"/>
          <p:nvPr/>
        </p:nvSpPr>
        <p:spPr>
          <a:xfrm>
            <a:off x="927100" y="2751138"/>
            <a:ext cx="6483350" cy="2652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/>
              <a:t>When you meet this,  </a:t>
            </a:r>
            <a:endParaRPr lang="en-US" altLang="zh-CN" sz="2800"/>
          </a:p>
          <a:p>
            <a:pPr>
              <a:lnSpc>
                <a:spcPct val="150000"/>
              </a:lnSpc>
            </a:pPr>
            <a:r>
              <a:rPr lang="en-US" altLang="zh-CN" sz="2800"/>
              <a:t>you should call________ </a:t>
            </a:r>
            <a:endParaRPr lang="en-US" altLang="zh-CN" sz="2800"/>
          </a:p>
          <a:p>
            <a:pPr>
              <a:lnSpc>
                <a:spcPct val="150000"/>
              </a:lnSpc>
            </a:pPr>
            <a:r>
              <a:rPr lang="en-US" altLang="zh-CN" sz="2800"/>
              <a:t>When you meet this, </a:t>
            </a:r>
            <a:endParaRPr lang="en-US" altLang="zh-CN" sz="2800"/>
          </a:p>
          <a:p>
            <a:pPr>
              <a:lnSpc>
                <a:spcPct val="150000"/>
              </a:lnSpc>
            </a:pPr>
            <a:r>
              <a:rPr lang="en-US" altLang="zh-CN" sz="2800"/>
              <a:t> you should call________ </a:t>
            </a:r>
            <a:endParaRPr lang="en-US" altLang="zh-CN" sz="2800"/>
          </a:p>
        </p:txBody>
      </p:sp>
      <p:pic>
        <p:nvPicPr>
          <p:cNvPr id="4102" name="图片 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18063" y="2228850"/>
            <a:ext cx="3081337" cy="1457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图片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063" y="3890963"/>
            <a:ext cx="3087687" cy="1965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4"/>
          <p:cNvSpPr>
            <a:spLocks noGrp="1"/>
          </p:cNvSpPr>
          <p:nvPr>
            <p:ph type="title"/>
          </p:nvPr>
        </p:nvSpPr>
        <p:spPr>
          <a:xfrm>
            <a:off x="927100" y="320675"/>
            <a:ext cx="8229600" cy="382588"/>
          </a:xfrm>
        </p:spPr>
        <p:txBody>
          <a:bodyPr vert="horz" wrap="square" anchor="ctr"/>
          <a:p>
            <a:pPr algn="l" defTabSz="914400" eaLnBrk="1" hangingPunct="1">
              <a:buSzPct val="1000"/>
            </a:pPr>
            <a:r>
              <a:rPr lang="en-US" altLang="x-none" sz="2800" b="1" kern="1200" baseline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Vocabulary</a:t>
            </a:r>
            <a:endParaRPr lang="en-US" altLang="x-none" sz="2800" b="1" kern="1200" baseline="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Times New Roman" panose="02020603050405020304" pitchFamily="18" charset="0"/>
            </a:endParaRPr>
          </a:p>
        </p:txBody>
      </p:sp>
      <p:sp>
        <p:nvSpPr>
          <p:cNvPr id="5123" name="文本框 5122"/>
          <p:cNvSpPr txBox="1"/>
          <p:nvPr/>
        </p:nvSpPr>
        <p:spPr>
          <a:xfrm>
            <a:off x="4321175" y="2581275"/>
            <a:ext cx="483552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ym typeface="Arial" panose="020B0604020202020204" pitchFamily="34" charset="0"/>
              </a:rPr>
              <a:t>climb on the windows ledge</a:t>
            </a:r>
            <a:endParaRPr lang="zh-CN" altLang="en-US" sz="2800" b="1" dirty="0">
              <a:sym typeface="Arial" panose="020B0604020202020204" pitchFamily="34" charset="0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5702300" y="3557588"/>
            <a:ext cx="1249363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sym typeface="Arial" panose="020B0604020202020204" pitchFamily="34" charset="0"/>
              </a:rPr>
              <a:t>爬窗台</a:t>
            </a:r>
            <a:endParaRPr lang="zh-CN" altLang="en-US" sz="28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pic>
        <p:nvPicPr>
          <p:cNvPr id="5125" name="图片 51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1624013"/>
            <a:ext cx="4040188" cy="32178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1" bldLvl="0"/>
      <p:bldP spid="5124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lang="zh-CN" altLang="en-US" dirty="0"/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7172" name="文本框 7171"/>
          <p:cNvSpPr txBox="1"/>
          <p:nvPr/>
        </p:nvSpPr>
        <p:spPr>
          <a:xfrm>
            <a:off x="5654675" y="2517775"/>
            <a:ext cx="243363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</a:rPr>
              <a:t>dangerous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173" name="Rectangle 4"/>
          <p:cNvSpPr>
            <a:spLocks noGrp="1"/>
          </p:cNvSpPr>
          <p:nvPr/>
        </p:nvSpPr>
        <p:spPr>
          <a:xfrm>
            <a:off x="927100" y="320675"/>
            <a:ext cx="8229600" cy="382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Vocabulary</a:t>
            </a:r>
            <a:endParaRPr lang="en-US" altLang="x-none" sz="28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7174" name="图片 7173"/>
          <p:cNvPicPr>
            <a:picLocks noChangeAspect="1"/>
          </p:cNvPicPr>
          <p:nvPr/>
        </p:nvPicPr>
        <p:blipFill>
          <a:blip r:embed="rId1"/>
          <a:srcRect b="17253"/>
          <a:stretch>
            <a:fillRect/>
          </a:stretch>
        </p:blipFill>
        <p:spPr>
          <a:xfrm>
            <a:off x="927100" y="2519363"/>
            <a:ext cx="3544888" cy="26781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lang="zh-CN" altLang="en-US"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6148" name="文本框 6147"/>
          <p:cNvSpPr txBox="1"/>
          <p:nvPr/>
        </p:nvSpPr>
        <p:spPr>
          <a:xfrm>
            <a:off x="4829175" y="2517775"/>
            <a:ext cx="325913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</a:rPr>
              <a:t>play with the fire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149" name="Rectangle 4"/>
          <p:cNvSpPr>
            <a:spLocks noGrp="1"/>
          </p:cNvSpPr>
          <p:nvPr/>
        </p:nvSpPr>
        <p:spPr>
          <a:xfrm>
            <a:off x="927100" y="320675"/>
            <a:ext cx="8229600" cy="382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Vocabulary</a:t>
            </a:r>
            <a:endParaRPr lang="en-US" altLang="x-none" sz="28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6150" name="图片 6149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1174750"/>
            <a:ext cx="3973513" cy="4679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lang="zh-CN" altLang="en-US" dirty="0"/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8196" name="文本框 8195"/>
          <p:cNvSpPr txBox="1"/>
          <p:nvPr/>
        </p:nvSpPr>
        <p:spPr>
          <a:xfrm>
            <a:off x="4730750" y="3540125"/>
            <a:ext cx="24320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/>
              <a:t>跑下楼梯</a:t>
            </a:r>
            <a:endParaRPr lang="zh-CN" altLang="en-US" sz="2800" b="1" dirty="0"/>
          </a:p>
        </p:txBody>
      </p:sp>
      <p:sp>
        <p:nvSpPr>
          <p:cNvPr id="8197" name="Rectangle 4"/>
          <p:cNvSpPr>
            <a:spLocks noGrp="1"/>
          </p:cNvSpPr>
          <p:nvPr/>
        </p:nvSpPr>
        <p:spPr>
          <a:xfrm>
            <a:off x="927100" y="320675"/>
            <a:ext cx="8229600" cy="382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Vocabulary</a:t>
            </a:r>
            <a:endParaRPr lang="en-US" altLang="x-none" sz="28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8198" name="图片 819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600200"/>
            <a:ext cx="2574925" cy="3976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文本框 8198"/>
          <p:cNvSpPr txBox="1"/>
          <p:nvPr/>
        </p:nvSpPr>
        <p:spPr>
          <a:xfrm>
            <a:off x="4160838" y="2536825"/>
            <a:ext cx="3810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run down the stairs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/>
      <p:bldP spid="8199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/>
        <p:txBody>
          <a:bodyPr anchor="ctr"/>
          <a:p>
            <a:endParaRPr lang="zh-CN" altLang="en-US" dirty="0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 dirty="0"/>
          </a:p>
        </p:txBody>
      </p:sp>
      <p:sp>
        <p:nvSpPr>
          <p:cNvPr id="9220" name="文本框 9219"/>
          <p:cNvSpPr txBox="1"/>
          <p:nvPr/>
        </p:nvSpPr>
        <p:spPr>
          <a:xfrm>
            <a:off x="5654675" y="2517775"/>
            <a:ext cx="243363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</a:rPr>
              <a:t>be careful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221" name="Rectangle 4"/>
          <p:cNvSpPr>
            <a:spLocks noGrp="1"/>
          </p:cNvSpPr>
          <p:nvPr/>
        </p:nvSpPr>
        <p:spPr>
          <a:xfrm>
            <a:off x="927100" y="320675"/>
            <a:ext cx="8229600" cy="3825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en-US" altLang="x-none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Vocabulary</a:t>
            </a:r>
            <a:endParaRPr lang="en-US" altLang="x-none" sz="28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9222" name="图片 92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8975" y="2517775"/>
            <a:ext cx="3587750" cy="2193925"/>
          </a:xfrm>
          <a:prstGeom prst="rect">
            <a:avLst/>
          </a:prstGeom>
          <a:noFill/>
          <a:ln w="28575" cap="flat" cmpd="sng">
            <a:solidFill>
              <a:srgbClr val="00008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/>
        </p:nvSpPr>
        <p:spPr>
          <a:xfrm>
            <a:off x="457200" y="238125"/>
            <a:ext cx="8229600" cy="539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en-US" altLang="x-none" sz="2800" b="1" dirty="0">
                <a:solidFill>
                  <a:srgbClr val="E9375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E9375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Look and say.</a:t>
            </a:r>
            <a:endParaRPr lang="zh-CN" altLang="en-US" sz="2800" b="1" dirty="0">
              <a:solidFill>
                <a:srgbClr val="E9375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11267" name="图片 2" descr="t018e3874bb413476ac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3825" y="2651125"/>
            <a:ext cx="3648075" cy="2735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8" name="图片 3" descr="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3925" y="2074863"/>
            <a:ext cx="2413000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圆角矩形标注 5"/>
          <p:cNvSpPr/>
          <p:nvPr/>
        </p:nvSpPr>
        <p:spPr>
          <a:xfrm>
            <a:off x="1393825" y="922338"/>
            <a:ext cx="5832475" cy="1368425"/>
          </a:xfrm>
          <a:prstGeom prst="wedgeRoundRectCallout">
            <a:avLst>
              <a:gd name="adj1" fmla="val 34792"/>
              <a:gd name="adj2" fmla="val 70213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x-none" sz="2800" b="1" dirty="0">
                <a:solidFill>
                  <a:srgbClr val="FF0000"/>
                </a:solidFill>
                <a:sym typeface="Arial" panose="020B0604020202020204" pitchFamily="34" charset="0"/>
              </a:rPr>
              <a:t>Be careful! Don’t play on the stairs. It’s dangerous.</a:t>
            </a:r>
            <a:endParaRPr lang="zh-CN" altLang="en-US" sz="28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/>
        </p:nvSpPr>
        <p:spPr>
          <a:xfrm>
            <a:off x="457200" y="238125"/>
            <a:ext cx="8229600" cy="5397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</a:lstStyle>
          <a:p>
            <a:pPr lvl="0" algn="l" eaLnBrk="1" hangingPunct="1"/>
            <a:r>
              <a:rPr lang="en-US" altLang="x-none" sz="2800" b="1" dirty="0">
                <a:solidFill>
                  <a:srgbClr val="E9375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lang="zh-CN" altLang="en-US" sz="2800" b="1" dirty="0">
                <a:solidFill>
                  <a:srgbClr val="E9375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Look and say.</a:t>
            </a:r>
            <a:endParaRPr lang="zh-CN" altLang="en-US" sz="2800" b="1" dirty="0">
              <a:solidFill>
                <a:srgbClr val="E9375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12291" name="图片 2" descr="t01495fd190b76f5e9a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9800" y="1411288"/>
            <a:ext cx="6094413" cy="4643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圆角矩形标注 3"/>
          <p:cNvSpPr/>
          <p:nvPr/>
        </p:nvSpPr>
        <p:spPr>
          <a:xfrm>
            <a:off x="552450" y="1046163"/>
            <a:ext cx="6481763" cy="619125"/>
          </a:xfrm>
          <a:prstGeom prst="wedgeRoundRectCallout">
            <a:avLst>
              <a:gd name="adj1" fmla="val -5306"/>
              <a:gd name="adj2" fmla="val 108130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x-none" sz="2800" b="1" dirty="0">
                <a:solidFill>
                  <a:srgbClr val="FF0000"/>
                </a:solidFill>
                <a:sym typeface="Arial" panose="020B0604020202020204" pitchFamily="34" charset="0"/>
              </a:rPr>
              <a:t>Don’t play with fire. It’s dangerous.</a:t>
            </a:r>
            <a:endParaRPr lang="zh-CN" altLang="en-US" sz="28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12293" name="圆角矩形标注 4"/>
          <p:cNvSpPr/>
          <p:nvPr/>
        </p:nvSpPr>
        <p:spPr>
          <a:xfrm>
            <a:off x="6111875" y="2795588"/>
            <a:ext cx="2376488" cy="936625"/>
          </a:xfrm>
          <a:prstGeom prst="wedgeRoundRectCallout">
            <a:avLst>
              <a:gd name="adj1" fmla="val -68069"/>
              <a:gd name="adj2" fmla="val 86181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x-none" sz="2800" b="1" dirty="0">
                <a:solidFill>
                  <a:srgbClr val="FF0000"/>
                </a:solidFill>
                <a:sym typeface="Arial" panose="020B0604020202020204" pitchFamily="34" charset="0"/>
              </a:rPr>
              <a:t>Ok, mum.</a:t>
            </a:r>
            <a:endParaRPr lang="zh-CN" altLang="en-US" sz="28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ldLvl="0" animBg="1"/>
      <p:bldP spid="12293" grpId="0" bldLvl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WPS 演示</Application>
  <PresentationFormat>在屏幕上显示</PresentationFormat>
  <Paragraphs>53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Arial Unicode MS</vt:lpstr>
      <vt:lpstr>默认设计模板</vt:lpstr>
      <vt:lpstr>人教版新起点小学英语四年级上册</vt:lpstr>
      <vt:lpstr>PowerPoint 演示文稿</vt:lpstr>
      <vt:lpstr>Vocabulary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沪教版小学英语（三起）三年级下册</dc:title>
  <dc:creator>Administrator</dc:creator>
  <cp:lastModifiedBy>Administrator</cp:lastModifiedBy>
  <cp:revision>200</cp:revision>
  <dcterms:created xsi:type="dcterms:W3CDTF">2015-03-15T11:16:00Z</dcterms:created>
  <dcterms:modified xsi:type="dcterms:W3CDTF">2017-12-04T08:00:06Z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