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DACE94-89C6-4418-8B2C-8F55612C1777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794905-0965-4A6A-9E79-AFFF439DFE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90656" cy="178010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湛江市</a:t>
            </a:r>
            <a:r>
              <a:rPr lang="en-US" altLang="zh-CN" b="1" dirty="0">
                <a:solidFill>
                  <a:srgbClr val="FF0000"/>
                </a:solidFill>
              </a:rPr>
              <a:t>2019</a:t>
            </a:r>
            <a:r>
              <a:rPr lang="zh-CN" altLang="en-US" b="1" dirty="0">
                <a:solidFill>
                  <a:srgbClr val="FF0000"/>
                </a:solidFill>
              </a:rPr>
              <a:t>年中学教师职务培训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4732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美术１班学习简报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86876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 txBox="1">
            <a:spLocks/>
          </p:cNvSpPr>
          <p:nvPr/>
        </p:nvSpPr>
        <p:spPr>
          <a:xfrm>
            <a:off x="683568" y="1124744"/>
            <a:ext cx="3888432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/>
              <a:t>学员优</a:t>
            </a:r>
            <a:r>
              <a:rPr lang="zh-CN" altLang="en-US" sz="3200" dirty="0" smtClean="0"/>
              <a:t>秀作业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2" y="3140968"/>
            <a:ext cx="4356864" cy="29165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953297" cy="59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6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136904" cy="14732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对研修作业的建议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060848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　　通过这几天批阅各位学员上交的作业，发现多数学员选择了作业</a:t>
            </a:r>
            <a:r>
              <a:rPr lang="en-US" altLang="zh-CN" dirty="0" smtClean="0"/>
              <a:t>1</a:t>
            </a:r>
            <a:r>
              <a:rPr lang="zh-CN" altLang="en-US" dirty="0" smtClean="0"/>
              <a:t>或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，出现大量拷贝抄袭、文不对题、无病呻吟的作业，按照考核要求第二点，非常遗憾，只能评为不合格，打回重做，浪费彼此的时间。因此强烈建议大家选作作业</a:t>
            </a:r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6</a:t>
            </a:r>
            <a:r>
              <a:rPr lang="zh-CN" altLang="en-US" dirty="0" smtClean="0"/>
              <a:t>，简单且不会雷同，有条件的可以选做作业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4</a:t>
            </a:r>
            <a:r>
              <a:rPr lang="zh-CN" altLang="en-US" dirty="0" smtClean="0"/>
              <a:t>。非要选作作业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，请自己写作，不要拷贝黏贴。如有得罪，请多包涵！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951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136904" cy="14732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</a:rPr>
              <a:t>感谢各位学员的认真学习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，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r>
              <a:rPr lang="zh-CN" altLang="en-US" sz="3200" b="1" dirty="0" smtClean="0">
                <a:solidFill>
                  <a:srgbClr val="FFFF00"/>
                </a:solidFill>
              </a:rPr>
              <a:t>感</a:t>
            </a:r>
            <a:r>
              <a:rPr lang="zh-CN" altLang="en-US" sz="3200" b="1" dirty="0">
                <a:solidFill>
                  <a:srgbClr val="FFFF00"/>
                </a:solidFill>
              </a:rPr>
              <a:t>谢管理员辛勤付出和指导！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 b="34124"/>
          <a:stretch/>
        </p:blipFill>
        <p:spPr>
          <a:xfrm>
            <a:off x="1187624" y="2899792"/>
            <a:ext cx="6816582" cy="264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0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780108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学情统计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4732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　　美术１班共</a:t>
            </a:r>
            <a:r>
              <a:rPr lang="en-US" altLang="zh-CN" b="1" dirty="0" smtClean="0">
                <a:solidFill>
                  <a:schemeClr val="tx1"/>
                </a:solidFill>
              </a:rPr>
              <a:t>230</a:t>
            </a:r>
            <a:r>
              <a:rPr lang="zh-CN" altLang="en-US" b="1" dirty="0" smtClean="0">
                <a:solidFill>
                  <a:schemeClr val="tx1"/>
                </a:solidFill>
              </a:rPr>
              <a:t>名学员，到</a:t>
            </a:r>
            <a:r>
              <a:rPr lang="zh-CN" altLang="en-US" b="1" dirty="0">
                <a:solidFill>
                  <a:schemeClr val="tx1"/>
                </a:solidFill>
              </a:rPr>
              <a:t>目前为止成绩</a:t>
            </a:r>
            <a:r>
              <a:rPr lang="en-US" altLang="zh-CN" b="1" dirty="0">
                <a:solidFill>
                  <a:schemeClr val="tx1"/>
                </a:solidFill>
              </a:rPr>
              <a:t>90</a:t>
            </a:r>
            <a:r>
              <a:rPr lang="zh-CN" altLang="en-US" b="1" dirty="0">
                <a:solidFill>
                  <a:schemeClr val="tx1"/>
                </a:solidFill>
              </a:rPr>
              <a:t>分以上的优秀学员共</a:t>
            </a:r>
            <a:r>
              <a:rPr lang="en-US" altLang="zh-CN" b="1" dirty="0">
                <a:solidFill>
                  <a:schemeClr val="tx1"/>
                </a:solidFill>
              </a:rPr>
              <a:t>29</a:t>
            </a:r>
            <a:r>
              <a:rPr lang="zh-CN" altLang="en-US" b="1" dirty="0" smtClean="0">
                <a:solidFill>
                  <a:schemeClr val="tx1"/>
                </a:solidFill>
              </a:rPr>
              <a:t>名；成绩合格的有</a:t>
            </a:r>
            <a:r>
              <a:rPr lang="en-US" altLang="zh-CN" b="1" dirty="0" smtClean="0">
                <a:solidFill>
                  <a:schemeClr val="tx1"/>
                </a:solidFill>
              </a:rPr>
              <a:t>78</a:t>
            </a:r>
            <a:r>
              <a:rPr lang="zh-CN" altLang="en-US" b="1" dirty="0" smtClean="0">
                <a:solidFill>
                  <a:schemeClr val="tx1"/>
                </a:solidFill>
              </a:rPr>
              <a:t>人；没开始学习的学员有</a:t>
            </a:r>
            <a:r>
              <a:rPr lang="en-US" altLang="zh-CN" b="1" dirty="0" smtClean="0">
                <a:solidFill>
                  <a:schemeClr val="tx1"/>
                </a:solidFill>
              </a:rPr>
              <a:t>18</a:t>
            </a:r>
            <a:r>
              <a:rPr lang="zh-CN" altLang="en-US" b="1" dirty="0" smtClean="0">
                <a:solidFill>
                  <a:schemeClr val="tx1"/>
                </a:solidFill>
              </a:rPr>
              <a:t>人；还要继续努力才行。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8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136904" cy="14732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到目前为止成绩</a:t>
            </a:r>
            <a:r>
              <a:rPr lang="en-US" altLang="zh-CN" sz="3200" dirty="0" smtClean="0"/>
              <a:t>90</a:t>
            </a:r>
            <a:r>
              <a:rPr lang="zh-CN" altLang="en-US" sz="3200" dirty="0" smtClean="0"/>
              <a:t>分以上的优秀学员共</a:t>
            </a:r>
            <a:r>
              <a:rPr lang="en-US" altLang="zh-CN" sz="3200" dirty="0" smtClean="0"/>
              <a:t>29</a:t>
            </a:r>
            <a:r>
              <a:rPr lang="zh-CN" altLang="en-US" sz="3200" dirty="0" smtClean="0"/>
              <a:t>名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852936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于飞 </a:t>
            </a:r>
            <a:r>
              <a:rPr lang="zh-CN" altLang="en-US" dirty="0"/>
              <a:t>、</a:t>
            </a:r>
            <a:r>
              <a:rPr lang="zh-CN" altLang="en-US" dirty="0" smtClean="0"/>
              <a:t>李琳、张铭、 廖繁林、林卓、陈茂兴、花海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、杨康耀、李光忠、何俊平、龙文婷、袁康强、王海仁、许如米、戚彬彬、梁玉凤、杨运成、林美杏、张小洁、吴欢欢、邓清强、黄忠、蔡杰林、刘一秀、蔡黄生、林源、张翠妍、苏富文、谢建大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91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136904" cy="14732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到目前为止登陆活跃的优秀学员共</a:t>
            </a:r>
            <a:r>
              <a:rPr lang="en-US" altLang="zh-CN" sz="3200" dirty="0" smtClean="0"/>
              <a:t>25</a:t>
            </a:r>
            <a:r>
              <a:rPr lang="zh-CN" altLang="en-US" sz="3200" dirty="0" smtClean="0"/>
              <a:t>名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852936"/>
            <a:ext cx="547260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花海、林静、陈婷、杨金花、麦妙、黄林密、李朝山、周小云、杨运成、欧业海、杨宏振、凌嘉慧、高昌卓、漆鹏、袁静、林剑超、苏明腾、刘春梅、李机、苏富文、易玲、陈艳、卜骁冠、蔡旭明、周善娟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972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136904" cy="147320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到目前为止还没开始学习的学员共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名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42088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黄月养、许冰心、余秀凤、方奕腾、林李军、何丽亚、谭茵、王振雄、全志勇、何伟、修瑾、许珊平、莫伟、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梁家文、邓永忠、张文浩、杨柳青、梁文灿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964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136904" cy="14732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到目前</a:t>
            </a:r>
            <a:r>
              <a:rPr lang="zh-CN" altLang="en-US" sz="3200" dirty="0"/>
              <a:t>为止研修作业成</a:t>
            </a:r>
            <a:r>
              <a:rPr lang="zh-CN" altLang="en-US" sz="3200" dirty="0" smtClean="0"/>
              <a:t>绩优秀的学员共</a:t>
            </a:r>
            <a:r>
              <a:rPr lang="en-US" altLang="zh-CN" sz="3200" dirty="0" smtClean="0"/>
              <a:t>45</a:t>
            </a:r>
            <a:r>
              <a:rPr lang="zh-CN" altLang="en-US" sz="3200" dirty="0" smtClean="0"/>
              <a:t>人</a:t>
            </a:r>
            <a:endParaRPr lang="zh-CN" altLang="en-US" sz="3200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730569" y="1628800"/>
            <a:ext cx="8136904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 smtClean="0"/>
              <a:t>到目前为止课程学习成绩满分的优秀学员共</a:t>
            </a:r>
            <a:r>
              <a:rPr lang="en-US" altLang="zh-CN" sz="3200" dirty="0" smtClean="0"/>
              <a:t>126</a:t>
            </a:r>
            <a:r>
              <a:rPr lang="zh-CN" altLang="en-US" sz="3200" dirty="0" smtClean="0"/>
              <a:t>人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0882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95" y="509180"/>
            <a:ext cx="5792009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56792"/>
            <a:ext cx="8496943" cy="2793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07203"/>
            <a:ext cx="8467844" cy="10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 txBox="1">
            <a:spLocks/>
          </p:cNvSpPr>
          <p:nvPr/>
        </p:nvSpPr>
        <p:spPr>
          <a:xfrm>
            <a:off x="467544" y="692696"/>
            <a:ext cx="3888432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/>
              <a:t>学员优</a:t>
            </a:r>
            <a:r>
              <a:rPr lang="zh-CN" altLang="en-US" sz="3200" dirty="0" smtClean="0"/>
              <a:t>秀作业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12" y="657191"/>
            <a:ext cx="3619136" cy="54287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9" y="2226807"/>
            <a:ext cx="4057847" cy="38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1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技巧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</TotalTime>
  <Words>428</Words>
  <Application>Microsoft Office PowerPoint</Application>
  <PresentationFormat>全屏显示(4:3)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波形</vt:lpstr>
      <vt:lpstr>湛江市2019年中学教师职务培训</vt:lpstr>
      <vt:lpstr>学情统计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2019-05-22T00:00:13Z</dcterms:created>
  <dcterms:modified xsi:type="dcterms:W3CDTF">2019-05-22T01:23:01Z</dcterms:modified>
</cp:coreProperties>
</file>