
<file path=[Content_Types].xml><?xml version="1.0" encoding="utf-8"?>
<Types xmlns="http://schemas.openxmlformats.org/package/2006/content-types">
  <Default Extension="jpeg" ContentType="image/jpe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 id="2147483673" r:id="rId4"/>
  </p:sldMasterIdLst>
  <p:notesMasterIdLst>
    <p:notesMasterId r:id="rId11"/>
  </p:notesMasterIdLst>
  <p:sldIdLst>
    <p:sldId id="401" r:id="rId5"/>
    <p:sldId id="422" r:id="rId6"/>
    <p:sldId id="423" r:id="rId7"/>
    <p:sldId id="432" r:id="rId8"/>
    <p:sldId id="420" r:id="rId9"/>
    <p:sldId id="345" r:id="rId10"/>
    <p:sldId id="409" r:id="rId12"/>
    <p:sldId id="445" r:id="rId13"/>
    <p:sldId id="386" r:id="rId14"/>
    <p:sldId id="388" r:id="rId15"/>
    <p:sldId id="387" r:id="rId16"/>
    <p:sldId id="424" r:id="rId17"/>
    <p:sldId id="378" r:id="rId18"/>
    <p:sldId id="426" r:id="rId19"/>
    <p:sldId id="427" r:id="rId20"/>
    <p:sldId id="428" r:id="rId21"/>
    <p:sldId id="433" r:id="rId22"/>
    <p:sldId id="434" r:id="rId23"/>
    <p:sldId id="435" r:id="rId24"/>
    <p:sldId id="446" r:id="rId25"/>
    <p:sldId id="447" r:id="rId26"/>
    <p:sldId id="436" r:id="rId27"/>
    <p:sldId id="437" r:id="rId28"/>
    <p:sldId id="439" r:id="rId29"/>
    <p:sldId id="468" r:id="rId30"/>
    <p:sldId id="444" r:id="rId31"/>
    <p:sldId id="448" r:id="rId32"/>
    <p:sldId id="440" r:id="rId33"/>
    <p:sldId id="441" r:id="rId34"/>
    <p:sldId id="442" r:id="rId35"/>
    <p:sldId id="474" r:id="rId36"/>
    <p:sldId id="475" r:id="rId37"/>
    <p:sldId id="476" r:id="rId38"/>
    <p:sldId id="477" r:id="rId39"/>
  </p:sldIdLst>
  <p:sldSz cx="9144000" cy="6858000" type="screen4x3"/>
  <p:notesSz cx="6858000" cy="9144000"/>
  <p:defaultTextStyle>
    <a:defPPr>
      <a:defRPr lang="zh-CN"/>
    </a:defPPr>
    <a:lvl1pPr marL="0" lvl="0" indent="0" algn="l" defTabSz="914400" rtl="0" eaLnBrk="0" fontAlgn="base" latinLnBrk="0" hangingPunct="0">
      <a:lnSpc>
        <a:spcPct val="100000"/>
      </a:lnSpc>
      <a:spcBef>
        <a:spcPct val="0"/>
      </a:spcBef>
      <a:spcAft>
        <a:spcPct val="0"/>
      </a:spcAft>
      <a:buNone/>
      <a:defRPr sz="3200" b="1" i="0" u="none" kern="1200" baseline="0">
        <a:solidFill>
          <a:schemeClr val="tx1"/>
        </a:solidFill>
        <a:latin typeface="Comic Sans MS" panose="030F0702030302020204" pitchFamily="66"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sz="3200" b="1" i="0" u="none" kern="1200" baseline="0">
        <a:solidFill>
          <a:schemeClr val="tx1"/>
        </a:solidFill>
        <a:latin typeface="Comic Sans MS" panose="030F0702030302020204" pitchFamily="66"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sz="3200" b="1" i="0" u="none" kern="1200" baseline="0">
        <a:solidFill>
          <a:schemeClr val="tx1"/>
        </a:solidFill>
        <a:latin typeface="Comic Sans MS" panose="030F0702030302020204" pitchFamily="66"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sz="3200" b="1" i="0" u="none" kern="1200" baseline="0">
        <a:solidFill>
          <a:schemeClr val="tx1"/>
        </a:solidFill>
        <a:latin typeface="Comic Sans MS" panose="030F0702030302020204" pitchFamily="66"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sz="3200" b="1" i="0" u="none" kern="1200" baseline="0">
        <a:solidFill>
          <a:schemeClr val="tx1"/>
        </a:solidFill>
        <a:latin typeface="Comic Sans MS" panose="030F0702030302020204" pitchFamily="66"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sz="3200" b="1" i="0" u="none" kern="1200" baseline="0">
        <a:solidFill>
          <a:schemeClr val="tx1"/>
        </a:solidFill>
        <a:latin typeface="Comic Sans MS" panose="030F0702030302020204" pitchFamily="66"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sz="3200" b="1" i="0" u="none" kern="1200" baseline="0">
        <a:solidFill>
          <a:schemeClr val="tx1"/>
        </a:solidFill>
        <a:latin typeface="Comic Sans MS" panose="030F0702030302020204" pitchFamily="66"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sz="3200" b="1" i="0" u="none" kern="1200" baseline="0">
        <a:solidFill>
          <a:schemeClr val="tx1"/>
        </a:solidFill>
        <a:latin typeface="Comic Sans MS" panose="030F0702030302020204" pitchFamily="66"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sz="3200" b="1" i="0" u="none" kern="1200" baseline="0">
        <a:solidFill>
          <a:schemeClr val="tx1"/>
        </a:solidFill>
        <a:latin typeface="Comic Sans MS" panose="030F0702030302020204" pitchFamily="66"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00FF"/>
    <a:srgbClr val="FF3300"/>
    <a:srgbClr val="FF0066"/>
    <a:srgbClr val="FF6600"/>
    <a:srgbClr val="FF33CC"/>
    <a:srgbClr val="3333FF"/>
    <a:srgbClr val="9900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213"/>
    <p:restoredTop sz="94745"/>
  </p:normalViewPr>
  <p:slideViewPr>
    <p:cSldViewPr showGuides="1">
      <p:cViewPr varScale="1">
        <p:scale>
          <a:sx n="72" d="100"/>
          <a:sy n="72" d="100"/>
        </p:scale>
        <p:origin x="-1296" y="-90"/>
      </p:cViewPr>
      <p:guideLst>
        <p:guide orient="horz" pos="2125"/>
        <p:guide pos="2930"/>
      </p:guideLst>
    </p:cSldViewPr>
  </p:slideViewPr>
  <p:notesTextViewPr>
    <p:cViewPr>
      <p:scale>
        <a:sx n="100" d="100"/>
        <a:sy n="100" d="100"/>
      </p:scale>
      <p:origin x="0" y="0"/>
    </p:cViewPr>
  </p:notesTextViewPr>
  <p:sorterViewPr showFormatting="0">
    <p:cViewPr>
      <p:scale>
        <a:sx n="66" d="100"/>
        <a:sy n="66" d="100"/>
      </p:scale>
      <p:origin x="0" y="582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2" Type="http://schemas.openxmlformats.org/officeDocument/2006/relationships/tableStyles" Target="tableStyles.xml"/><Relationship Id="rId41" Type="http://schemas.openxmlformats.org/officeDocument/2006/relationships/viewProps" Target="viewProps.xml"/><Relationship Id="rId40" Type="http://schemas.openxmlformats.org/officeDocument/2006/relationships/presProps" Target="presProps.xml"/><Relationship Id="rId4" Type="http://schemas.openxmlformats.org/officeDocument/2006/relationships/slideMaster" Target="slideMasters/slideMaster3.xml"/><Relationship Id="rId39" Type="http://schemas.openxmlformats.org/officeDocument/2006/relationships/slide" Target="slides/slide34.xml"/><Relationship Id="rId38" Type="http://schemas.openxmlformats.org/officeDocument/2006/relationships/slide" Target="slides/slide33.xml"/><Relationship Id="rId37" Type="http://schemas.openxmlformats.org/officeDocument/2006/relationships/slide" Target="slides/slide32.xml"/><Relationship Id="rId36" Type="http://schemas.openxmlformats.org/officeDocument/2006/relationships/slide" Target="slides/slide31.xml"/><Relationship Id="rId35" Type="http://schemas.openxmlformats.org/officeDocument/2006/relationships/slide" Target="slides/slide30.xml"/><Relationship Id="rId34" Type="http://schemas.openxmlformats.org/officeDocument/2006/relationships/slide" Target="slides/slide29.xml"/><Relationship Id="rId33" Type="http://schemas.openxmlformats.org/officeDocument/2006/relationships/slide" Target="slides/slide28.xml"/><Relationship Id="rId32" Type="http://schemas.openxmlformats.org/officeDocument/2006/relationships/slide" Target="slides/slide27.xml"/><Relationship Id="rId31" Type="http://schemas.openxmlformats.org/officeDocument/2006/relationships/slide" Target="slides/slide26.xml"/><Relationship Id="rId30" Type="http://schemas.openxmlformats.org/officeDocument/2006/relationships/slide" Target="slides/slide25.xml"/><Relationship Id="rId3" Type="http://schemas.openxmlformats.org/officeDocument/2006/relationships/slideMaster" Target="slideMasters/slideMaster2.xml"/><Relationship Id="rId29" Type="http://schemas.openxmlformats.org/officeDocument/2006/relationships/slide" Target="slides/slide24.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notesMaster" Target="notesMasters/notesMaster1.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1"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C657B273-D057-4DFB-8BA9-F13E3E8A139A}" type="datetimeFigureOut">
              <a:rPr kumimoji="0" lang="zh-CN" altLang="en-US" sz="1200" b="1"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rPr>
            </a:fld>
            <a:endParaRPr kumimoji="0" lang="zh-CN" altLang="en-US" sz="1200" b="1"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1"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00AEFAD7-09B6-455A-9F10-114BBA142BEA}" type="slidenum">
              <a:rPr kumimoji="0" lang="zh-CN" altLang="en-US" sz="1200" b="1"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rPr>
            </a:fld>
            <a:endParaRPr kumimoji="0" lang="zh-CN" altLang="en-US" sz="1200" b="1"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幻灯片图像占位符 1"/>
          <p:cNvSpPr>
            <a:spLocks noGrp="1" noRot="1" noChangeAspect="1" noTextEdit="1"/>
          </p:cNvSpPr>
          <p:nvPr>
            <p:ph type="sldImg"/>
          </p:nvPr>
        </p:nvSpPr>
        <p:spPr>
          <a:ln>
            <a:solidFill>
              <a:srgbClr val="000000">
                <a:alpha val="100000"/>
              </a:srgbClr>
            </a:solidFill>
            <a:miter lim="800000"/>
          </a:ln>
        </p:spPr>
      </p:sp>
      <p:sp>
        <p:nvSpPr>
          <p:cNvPr id="24579"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24580" name="灯片编号占位符 3"/>
          <p:cNvSpPr txBox="1">
            <a:spLocks noGrp="1"/>
          </p:cNvSpPr>
          <p:nvPr>
            <p:ph type="sldNum" sz="quarter"/>
          </p:nvPr>
        </p:nvSpPr>
        <p:spPr>
          <a:xfrm>
            <a:off x="3884613" y="8685213"/>
            <a:ext cx="2971800" cy="458787"/>
          </a:xfrm>
          <a:prstGeom prst="rect">
            <a:avLst/>
          </a:prstGeom>
          <a:noFill/>
          <a:ln w="9525">
            <a:noFill/>
          </a:ln>
        </p:spPr>
        <p:txBody>
          <a:bodyPr anchor="b"/>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幻灯片图像占位符 1"/>
          <p:cNvSpPr>
            <a:spLocks noGrp="1" noRot="1" noChangeAspect="1" noTextEdit="1"/>
          </p:cNvSpPr>
          <p:nvPr>
            <p:ph type="sldImg"/>
          </p:nvPr>
        </p:nvSpPr>
        <p:spPr>
          <a:ln>
            <a:solidFill>
              <a:srgbClr val="000000">
                <a:alpha val="100000"/>
              </a:srgbClr>
            </a:solidFill>
            <a:miter lim="800000"/>
          </a:ln>
        </p:spPr>
      </p:sp>
      <p:sp>
        <p:nvSpPr>
          <p:cNvPr id="27651"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27652" name="灯片编号占位符 3"/>
          <p:cNvSpPr txBox="1">
            <a:spLocks noGrp="1"/>
          </p:cNvSpPr>
          <p:nvPr>
            <p:ph type="sldNum" sz="quarter"/>
          </p:nvPr>
        </p:nvSpPr>
        <p:spPr>
          <a:xfrm>
            <a:off x="3884613" y="8685213"/>
            <a:ext cx="2971800" cy="458787"/>
          </a:xfrm>
          <a:prstGeom prst="rect">
            <a:avLst/>
          </a:prstGeom>
          <a:noFill/>
          <a:ln w="9525">
            <a:noFill/>
          </a:ln>
        </p:spPr>
        <p:txBody>
          <a:bodyPr anchor="b"/>
          <a:p>
            <a:pPr lvl="0" algn="r" eaLnBrk="1" hangingPunct="1"/>
            <a:fld id="{9A0DB2DC-4C9A-4742-B13C-FB6460FD3503}" type="slidenum">
              <a:rPr lang="zh-CN" altLang="en-US" sz="1200" dirty="0">
                <a:solidFill>
                  <a:srgbClr val="000000"/>
                </a:solidFill>
              </a:rPr>
            </a:fld>
            <a:endParaRPr lang="zh-CN" altLang="en-US" sz="1200" dirty="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Rectangle 7"/>
          <p:cNvSpPr txBox="1">
            <a:spLocks noGrp="1"/>
          </p:cNvSpPr>
          <p:nvPr>
            <p:ph type="sldNum" sz="quarter"/>
          </p:nvPr>
        </p:nvSpPr>
        <p:spPr>
          <a:xfrm>
            <a:off x="3884613" y="8685213"/>
            <a:ext cx="2971800" cy="458787"/>
          </a:xfrm>
          <a:prstGeom prst="rect">
            <a:avLst/>
          </a:prstGeom>
          <a:noFill/>
          <a:ln w="9525">
            <a:noFill/>
          </a:ln>
        </p:spPr>
        <p:txBody>
          <a:bodyPr anchor="b"/>
          <a:p>
            <a:pPr lvl="0" algn="r" eaLnBrk="1" hangingPunct="1"/>
            <a:fld id="{9A0DB2DC-4C9A-4742-B13C-FB6460FD3503}" type="slidenum">
              <a:rPr lang="en-US" altLang="zh-CN" sz="1200" dirty="0">
                <a:solidFill>
                  <a:srgbClr val="000000"/>
                </a:solidFill>
              </a:rPr>
            </a:fld>
            <a:endParaRPr lang="en-US" altLang="zh-CN" sz="1200" dirty="0">
              <a:solidFill>
                <a:srgbClr val="000000"/>
              </a:solidFill>
            </a:endParaRPr>
          </a:p>
        </p:txBody>
      </p:sp>
      <p:sp>
        <p:nvSpPr>
          <p:cNvPr id="51203" name="幻灯片图像占位符 1"/>
          <p:cNvSpPr>
            <a:spLocks noGrp="1" noRot="1" noChangeAspect="1" noTextEdit="1"/>
          </p:cNvSpPr>
          <p:nvPr>
            <p:ph type="sldImg"/>
          </p:nvPr>
        </p:nvSpPr>
        <p:spPr>
          <a:ln>
            <a:solidFill>
              <a:srgbClr val="000000">
                <a:alpha val="100000"/>
              </a:srgbClr>
            </a:solidFill>
            <a:miter lim="800000"/>
          </a:ln>
        </p:spPr>
      </p:sp>
      <p:sp>
        <p:nvSpPr>
          <p:cNvPr id="51204"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zh-CN" dirty="0"/>
          </a:p>
        </p:txBody>
      </p:sp>
      <p:sp>
        <p:nvSpPr>
          <p:cNvPr id="51205" name="灯片编号占位符 3"/>
          <p:cNvSpPr txBox="1">
            <a:spLocks noGrp="1"/>
          </p:cNvSpP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zh-CN" sz="1200" b="0" dirty="0">
                <a:solidFill>
                  <a:srgbClr val="000000"/>
                </a:solidFill>
                <a:latin typeface="Calibri" pitchFamily="34" charset="0"/>
              </a:rPr>
            </a:fld>
            <a:endParaRPr lang="en-US" altLang="zh-CN" sz="1200" b="0" dirty="0">
              <a:solidFill>
                <a:srgbClr val="000000"/>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49699B8-9A4E-4D01-A078-408EA6E0E26F}" type="slidenum">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49699B8-9A4E-4D01-A078-408EA6E0E26F}" type="slidenum">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49699B8-9A4E-4D01-A078-408EA6E0E26F}" type="slidenum">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859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内容占位符 4"/>
          <p:cNvSpPr>
            <a:spLocks noGrp="1"/>
          </p:cNvSpPr>
          <p:nvPr>
            <p:ph sz="quarter" idx="3"/>
          </p:nvPr>
        </p:nvSpPr>
        <p:spPr>
          <a:xfrm>
            <a:off x="4648200" y="3938588"/>
            <a:ext cx="4038600" cy="21875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5"/>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7" name="页脚占位符 6"/>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8" name="灯片编号占位符 7"/>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49699B8-9A4E-4D01-A078-408EA6E0E26F}" type="slidenum">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a:prstGeom prst="rect">
            <a:avLst/>
          </a:prstGeom>
        </p:spPr>
        <p:txBody>
          <a:bodyPr anchor="b"/>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endParaRPr lang="zh-CN" altLang="en-US" noProof="1" smtClean="0"/>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825625"/>
            <a:ext cx="3886200" cy="435133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825625"/>
            <a:ext cx="3886200" cy="435133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a:prstGeom prst="rect">
            <a:avLst/>
          </a:prstGeo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890081" y="2665379"/>
            <a:ext cx="3655181" cy="352428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4692704" y="2665379"/>
            <a:ext cx="3673182" cy="352428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49699B8-9A4E-4D01-A078-408EA6E0E26F}" type="slidenum">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a:prstGeom prst="rect">
            <a:avLst/>
          </a:prstGeo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endParaRPr lang="zh-CN" altLang="en-US" noProof="1" smtClean="0"/>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a:prstGeom prst="rect">
            <a:avLst/>
          </a:prstGeo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24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29841" y="2057400"/>
            <a:ext cx="3124012" cy="3811588"/>
          </a:xfrm>
          <a:prstGeom prst="rect">
            <a:avLst/>
          </a:prstGeo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endParaRPr lang="zh-CN" altLang="en-US" noProof="1" smtClean="0"/>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a:prstGeom prst="rect">
            <a:avLst/>
          </a:prstGeo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365125"/>
            <a:ext cx="5800725" cy="5811838"/>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7" name="日期占位符 3"/>
          <p:cNvSpPr>
            <a:spLocks noGrp="1"/>
          </p:cNvSpPr>
          <p:nvPr>
            <p:ph type="dt" sz="half" idx="2"/>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8" name="页脚占位符 4"/>
          <p:cNvSpPr>
            <a:spLocks noGrp="1"/>
          </p:cNvSpPr>
          <p:nvPr>
            <p:ph type="ftr" sz="quarter" idx="3"/>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9" name="灯片编号占位符 5"/>
          <p:cNvSpPr>
            <a:spLocks noGrp="1"/>
          </p:cNvSpPr>
          <p:nvPr>
            <p:ph type="sldNum" sz="quarter" idx="4"/>
          </p:nvPr>
        </p:nvSpPr>
        <p:spPr bwMode="auto">
          <a:xfrm>
            <a:off x="6553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r" defTabSz="914400" rtl="0" eaLnBrk="1" fontAlgn="base" latinLnBrk="0" hangingPunct="1">
              <a:lnSpc>
                <a:spcPct val="100000"/>
              </a:lnSpc>
              <a:spcBef>
                <a:spcPct val="0"/>
              </a:spcBef>
              <a:spcAft>
                <a:spcPct val="0"/>
              </a:spcAft>
              <a:buClrTx/>
              <a:buSzTx/>
              <a:buFontTx/>
              <a:buNone/>
              <a:defRPr/>
            </a:pPr>
            <a:fld id="{99B28DB5-BF7A-4B7D-8E6D-24233A7FADC3}" type="slidenum">
              <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rPr>
            </a:fld>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3"/>
          <p:cNvSpPr>
            <a:spLocks noGrp="1"/>
          </p:cNvSpPr>
          <p:nvPr>
            <p:ph type="dt" sz="half" idx="2"/>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8" name="页脚占位符 4"/>
          <p:cNvSpPr>
            <a:spLocks noGrp="1"/>
          </p:cNvSpPr>
          <p:nvPr>
            <p:ph type="ftr" sz="quarter" idx="3"/>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9" name="灯片编号占位符 5"/>
          <p:cNvSpPr>
            <a:spLocks noGrp="1"/>
          </p:cNvSpPr>
          <p:nvPr>
            <p:ph type="sldNum" sz="quarter" idx="4"/>
          </p:nvPr>
        </p:nvSpPr>
        <p:spPr bwMode="auto">
          <a:xfrm>
            <a:off x="6553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r" defTabSz="914400" rtl="0" eaLnBrk="1" fontAlgn="base" latinLnBrk="0" hangingPunct="1">
              <a:lnSpc>
                <a:spcPct val="100000"/>
              </a:lnSpc>
              <a:spcBef>
                <a:spcPct val="0"/>
              </a:spcBef>
              <a:spcAft>
                <a:spcPct val="0"/>
              </a:spcAft>
              <a:buClrTx/>
              <a:buSzTx/>
              <a:buFontTx/>
              <a:buNone/>
              <a:defRPr/>
            </a:pPr>
            <a:fld id="{EB728E08-32A8-4034-9A76-C0ECCEEBEDF6}" type="slidenum">
              <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rPr>
            </a:fld>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endParaRPr lang="zh-CN" altLang="en-US" smtClean="0"/>
          </a:p>
        </p:txBody>
      </p:sp>
      <p:sp>
        <p:nvSpPr>
          <p:cNvPr id="7" name="日期占位符 3"/>
          <p:cNvSpPr>
            <a:spLocks noGrp="1"/>
          </p:cNvSpPr>
          <p:nvPr>
            <p:ph type="dt" sz="half" idx="2"/>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8" name="页脚占位符 4"/>
          <p:cNvSpPr>
            <a:spLocks noGrp="1"/>
          </p:cNvSpPr>
          <p:nvPr>
            <p:ph type="ftr" sz="quarter" idx="3"/>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9" name="灯片编号占位符 5"/>
          <p:cNvSpPr>
            <a:spLocks noGrp="1"/>
          </p:cNvSpPr>
          <p:nvPr>
            <p:ph type="sldNum" sz="quarter" idx="4"/>
          </p:nvPr>
        </p:nvSpPr>
        <p:spPr bwMode="auto">
          <a:xfrm>
            <a:off x="6553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r" defTabSz="914400" rtl="0" eaLnBrk="1" fontAlgn="base" latinLnBrk="0" hangingPunct="1">
              <a:lnSpc>
                <a:spcPct val="100000"/>
              </a:lnSpc>
              <a:spcBef>
                <a:spcPct val="0"/>
              </a:spcBef>
              <a:spcAft>
                <a:spcPct val="0"/>
              </a:spcAft>
              <a:buClrTx/>
              <a:buSzTx/>
              <a:buFontTx/>
              <a:buNone/>
              <a:defRPr/>
            </a:pPr>
            <a:fld id="{FCECBC28-975D-418D-8839-705D0657F362}" type="slidenum">
              <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rPr>
            </a:fld>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4"/>
          <p:cNvSpPr>
            <a:spLocks noGrp="1"/>
          </p:cNvSpPr>
          <p:nvPr>
            <p:ph type="dt" sz="half" idx="12"/>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8" name="页脚占位符 5"/>
          <p:cNvSpPr>
            <a:spLocks noGrp="1"/>
          </p:cNvSpPr>
          <p:nvPr>
            <p:ph type="ftr" sz="quarter" idx="3"/>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9" name="灯片编号占位符 6"/>
          <p:cNvSpPr>
            <a:spLocks noGrp="1"/>
          </p:cNvSpPr>
          <p:nvPr>
            <p:ph type="sldNum" sz="quarter" idx="4"/>
          </p:nvPr>
        </p:nvSpPr>
        <p:spPr bwMode="auto">
          <a:xfrm>
            <a:off x="6553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r" defTabSz="914400" rtl="0" eaLnBrk="1" fontAlgn="base" latinLnBrk="0" hangingPunct="1">
              <a:lnSpc>
                <a:spcPct val="100000"/>
              </a:lnSpc>
              <a:spcBef>
                <a:spcPct val="0"/>
              </a:spcBef>
              <a:spcAft>
                <a:spcPct val="0"/>
              </a:spcAft>
              <a:buClrTx/>
              <a:buSzTx/>
              <a:buFontTx/>
              <a:buNone/>
              <a:defRPr/>
            </a:pPr>
            <a:fld id="{3563612D-AF9F-4AA1-897C-157C434E1A66}" type="slidenum">
              <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rPr>
            </a:fld>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2"/>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8" name="页脚占位符 7"/>
          <p:cNvSpPr>
            <a:spLocks noGrp="1"/>
          </p:cNvSpPr>
          <p:nvPr>
            <p:ph type="ftr" sz="quarter" idx="13"/>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9" name="灯片编号占位符 8"/>
          <p:cNvSpPr>
            <a:spLocks noGrp="1"/>
          </p:cNvSpPr>
          <p:nvPr>
            <p:ph type="sldNum" sz="quarter" idx="14"/>
          </p:nvPr>
        </p:nvSpPr>
        <p:spPr bwMode="auto">
          <a:xfrm>
            <a:off x="6553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r" defTabSz="914400" rtl="0" eaLnBrk="1" fontAlgn="base" latinLnBrk="0" hangingPunct="1">
              <a:lnSpc>
                <a:spcPct val="100000"/>
              </a:lnSpc>
              <a:spcBef>
                <a:spcPct val="0"/>
              </a:spcBef>
              <a:spcAft>
                <a:spcPct val="0"/>
              </a:spcAft>
              <a:buClrTx/>
              <a:buSzTx/>
              <a:buFontTx/>
              <a:buNone/>
              <a:defRPr/>
            </a:pPr>
            <a:fld id="{6B7A79FD-27C5-4EDB-B7A0-4C0A660A4D15}" type="slidenum">
              <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rPr>
            </a:fld>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7" name="日期占位符 2"/>
          <p:cNvSpPr>
            <a:spLocks noGrp="1"/>
          </p:cNvSpPr>
          <p:nvPr>
            <p:ph type="dt" sz="half" idx="2"/>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8" name="页脚占位符 3"/>
          <p:cNvSpPr>
            <a:spLocks noGrp="1"/>
          </p:cNvSpPr>
          <p:nvPr>
            <p:ph type="ftr" sz="quarter" idx="3"/>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9" name="灯片编号占位符 4"/>
          <p:cNvSpPr>
            <a:spLocks noGrp="1"/>
          </p:cNvSpPr>
          <p:nvPr>
            <p:ph type="sldNum" sz="quarter" idx="4"/>
          </p:nvPr>
        </p:nvSpPr>
        <p:spPr bwMode="auto">
          <a:xfrm>
            <a:off x="6553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r" defTabSz="914400" rtl="0" eaLnBrk="1" fontAlgn="base" latinLnBrk="0" hangingPunct="1">
              <a:lnSpc>
                <a:spcPct val="100000"/>
              </a:lnSpc>
              <a:spcBef>
                <a:spcPct val="0"/>
              </a:spcBef>
              <a:spcAft>
                <a:spcPct val="0"/>
              </a:spcAft>
              <a:buClrTx/>
              <a:buSzTx/>
              <a:buFontTx/>
              <a:buNone/>
              <a:defRPr/>
            </a:pPr>
            <a:fld id="{DE20881F-3967-4ED9-BB8E-D8F9F2FA277A}" type="slidenum">
              <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rPr>
            </a:fld>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49699B8-9A4E-4D01-A078-408EA6E0E26F}" type="slidenum">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bg>
      <p:bgPr>
        <a:blipFill rotWithShape="0">
          <a:blip r:embed="rId2"/>
          <a:stretch>
            <a:fillRect/>
          </a:stretch>
        </a:blipFill>
        <a:effectLst/>
      </p:bgPr>
    </p:bg>
    <p:spTree>
      <p:nvGrpSpPr>
        <p:cNvPr id="1" name=""/>
        <p:cNvGrpSpPr/>
        <p:nvPr/>
      </p:nvGrpSpPr>
      <p:grpSpPr>
        <a:xfrm>
          <a:off x="0" y="0"/>
          <a:ext cx="0" cy="0"/>
          <a:chOff x="0" y="0"/>
          <a:chExt cx="0" cy="0"/>
        </a:xfrm>
      </p:grpSpPr>
      <p:sp>
        <p:nvSpPr>
          <p:cNvPr id="7" name="日期占位符 1"/>
          <p:cNvSpPr>
            <a:spLocks noGrp="1"/>
          </p:cNvSpPr>
          <p:nvPr>
            <p:ph type="dt" sz="half" idx="2"/>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8" name="页脚占位符 2"/>
          <p:cNvSpPr>
            <a:spLocks noGrp="1"/>
          </p:cNvSpPr>
          <p:nvPr>
            <p:ph type="ftr" sz="quarter" idx="3"/>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9" name="灯片编号占位符 3"/>
          <p:cNvSpPr>
            <a:spLocks noGrp="1"/>
          </p:cNvSpPr>
          <p:nvPr>
            <p:ph type="sldNum" sz="quarter" idx="4"/>
          </p:nvPr>
        </p:nvSpPr>
        <p:spPr bwMode="auto">
          <a:xfrm>
            <a:off x="6553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r" defTabSz="914400" rtl="0" eaLnBrk="1" fontAlgn="base" latinLnBrk="0" hangingPunct="1">
              <a:lnSpc>
                <a:spcPct val="100000"/>
              </a:lnSpc>
              <a:spcBef>
                <a:spcPct val="0"/>
              </a:spcBef>
              <a:spcAft>
                <a:spcPct val="0"/>
              </a:spcAft>
              <a:buClrTx/>
              <a:buSzTx/>
              <a:buFontTx/>
              <a:buNone/>
              <a:defRPr/>
            </a:pPr>
            <a:fld id="{CE43E06D-03E0-48E3-8AA2-80D5476F393C}" type="slidenum">
              <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rPr>
            </a:fld>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7" name="日期占位符 4"/>
          <p:cNvSpPr>
            <a:spLocks noGrp="1"/>
          </p:cNvSpPr>
          <p:nvPr>
            <p:ph type="dt" sz="half" idx="12"/>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8" name="页脚占位符 5"/>
          <p:cNvSpPr>
            <a:spLocks noGrp="1"/>
          </p:cNvSpPr>
          <p:nvPr>
            <p:ph type="ftr" sz="quarter" idx="3"/>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9" name="灯片编号占位符 6"/>
          <p:cNvSpPr>
            <a:spLocks noGrp="1"/>
          </p:cNvSpPr>
          <p:nvPr>
            <p:ph type="sldNum" sz="quarter" idx="4"/>
          </p:nvPr>
        </p:nvSpPr>
        <p:spPr bwMode="auto">
          <a:xfrm>
            <a:off x="6553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r" defTabSz="914400" rtl="0" eaLnBrk="1" fontAlgn="base" latinLnBrk="0" hangingPunct="1">
              <a:lnSpc>
                <a:spcPct val="100000"/>
              </a:lnSpc>
              <a:spcBef>
                <a:spcPct val="0"/>
              </a:spcBef>
              <a:spcAft>
                <a:spcPct val="0"/>
              </a:spcAft>
              <a:buClrTx/>
              <a:buSzTx/>
              <a:buFontTx/>
              <a:buNone/>
              <a:defRPr/>
            </a:pPr>
            <a:fld id="{037E03B7-12F0-47BD-9B28-9B364460D656}" type="slidenum">
              <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rPr>
            </a:fld>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7" name="日期占位符 4"/>
          <p:cNvSpPr>
            <a:spLocks noGrp="1"/>
          </p:cNvSpPr>
          <p:nvPr>
            <p:ph type="dt" sz="half" idx="12"/>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8" name="页脚占位符 5"/>
          <p:cNvSpPr>
            <a:spLocks noGrp="1"/>
          </p:cNvSpPr>
          <p:nvPr>
            <p:ph type="ftr" sz="quarter" idx="3"/>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9" name="灯片编号占位符 6"/>
          <p:cNvSpPr>
            <a:spLocks noGrp="1"/>
          </p:cNvSpPr>
          <p:nvPr>
            <p:ph type="sldNum" sz="quarter" idx="4"/>
          </p:nvPr>
        </p:nvSpPr>
        <p:spPr bwMode="auto">
          <a:xfrm>
            <a:off x="6553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r" defTabSz="914400" rtl="0" eaLnBrk="1" fontAlgn="base" latinLnBrk="0" hangingPunct="1">
              <a:lnSpc>
                <a:spcPct val="100000"/>
              </a:lnSpc>
              <a:spcBef>
                <a:spcPct val="0"/>
              </a:spcBef>
              <a:spcAft>
                <a:spcPct val="0"/>
              </a:spcAft>
              <a:buClrTx/>
              <a:buSzTx/>
              <a:buFontTx/>
              <a:buNone/>
              <a:defRPr/>
            </a:pPr>
            <a:fld id="{38928DD5-3183-4806-9331-A0F83681391A}" type="slidenum">
              <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rPr>
            </a:fld>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3"/>
          <p:cNvSpPr>
            <a:spLocks noGrp="1"/>
          </p:cNvSpPr>
          <p:nvPr>
            <p:ph type="dt" sz="half" idx="2"/>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8" name="页脚占位符 4"/>
          <p:cNvSpPr>
            <a:spLocks noGrp="1"/>
          </p:cNvSpPr>
          <p:nvPr>
            <p:ph type="ftr" sz="quarter" idx="3"/>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9" name="灯片编号占位符 5"/>
          <p:cNvSpPr>
            <a:spLocks noGrp="1"/>
          </p:cNvSpPr>
          <p:nvPr>
            <p:ph type="sldNum" sz="quarter" idx="4"/>
          </p:nvPr>
        </p:nvSpPr>
        <p:spPr bwMode="auto">
          <a:xfrm>
            <a:off x="6553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r" defTabSz="914400" rtl="0" eaLnBrk="1" fontAlgn="base" latinLnBrk="0" hangingPunct="1">
              <a:lnSpc>
                <a:spcPct val="100000"/>
              </a:lnSpc>
              <a:spcBef>
                <a:spcPct val="0"/>
              </a:spcBef>
              <a:spcAft>
                <a:spcPct val="0"/>
              </a:spcAft>
              <a:buClrTx/>
              <a:buSzTx/>
              <a:buFontTx/>
              <a:buNone/>
              <a:defRPr/>
            </a:pPr>
            <a:fld id="{FA56862A-FF7C-4E33-B14F-8259FEA718A0}" type="slidenum">
              <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rPr>
            </a:fld>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3"/>
          <p:cNvSpPr>
            <a:spLocks noGrp="1"/>
          </p:cNvSpPr>
          <p:nvPr>
            <p:ph type="dt" sz="half" idx="2"/>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8" name="页脚占位符 4"/>
          <p:cNvSpPr>
            <a:spLocks noGrp="1"/>
          </p:cNvSpPr>
          <p:nvPr>
            <p:ph type="ftr" sz="quarter" idx="3"/>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9" name="灯片编号占位符 5"/>
          <p:cNvSpPr>
            <a:spLocks noGrp="1"/>
          </p:cNvSpPr>
          <p:nvPr>
            <p:ph type="sldNum" sz="quarter" idx="4"/>
          </p:nvPr>
        </p:nvSpPr>
        <p:spPr bwMode="auto">
          <a:xfrm>
            <a:off x="6553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b="1"/>
            </a:lvl1pPr>
          </a:lstStyle>
          <a:p>
            <a:pPr marL="0" marR="0" lvl="0" indent="0" algn="r" defTabSz="914400" rtl="0" eaLnBrk="1" fontAlgn="base" latinLnBrk="0" hangingPunct="1">
              <a:lnSpc>
                <a:spcPct val="100000"/>
              </a:lnSpc>
              <a:spcBef>
                <a:spcPct val="0"/>
              </a:spcBef>
              <a:spcAft>
                <a:spcPct val="0"/>
              </a:spcAft>
              <a:buClrTx/>
              <a:buSzTx/>
              <a:buFontTx/>
              <a:buNone/>
              <a:defRPr/>
            </a:pPr>
            <a:fld id="{656AA1D0-AEB6-4BB8-B0E7-5EB7F866C8C4}" type="slidenum">
              <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rPr>
            </a:fld>
            <a:endParaRPr kumimoji="0" lang="en-US" altLang="zh-CN" sz="1400" b="1"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49699B8-9A4E-4D01-A078-408EA6E0E26F}" type="slidenum">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49699B8-9A4E-4D01-A078-408EA6E0E26F}" type="slidenum">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49699B8-9A4E-4D01-A078-408EA6E0E26F}" type="slidenum">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49699B8-9A4E-4D01-A078-408EA6E0E26F}" type="slidenum">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49699B8-9A4E-4D01-A078-408EA6E0E26F}" type="slidenum">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49699B8-9A4E-4D01-A078-408EA6E0E26F}" type="slidenum">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3" Type="http://schemas.openxmlformats.org/officeDocument/2006/relationships/theme" Target="../theme/theme2.xml"/><Relationship Id="rId12" Type="http://schemas.openxmlformats.org/officeDocument/2006/relationships/image" Target="../media/image2.jpeg"/><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2.xml"/><Relationship Id="rId8" Type="http://schemas.openxmlformats.org/officeDocument/2006/relationships/slideLayout" Target="../slideLayouts/slideLayout31.xml"/><Relationship Id="rId7" Type="http://schemas.openxmlformats.org/officeDocument/2006/relationships/slideLayout" Target="../slideLayouts/slideLayout30.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3" Type="http://schemas.openxmlformats.org/officeDocument/2006/relationships/slideLayout" Target="../slideLayouts/slideLayout26.xml"/><Relationship Id="rId2" Type="http://schemas.openxmlformats.org/officeDocument/2006/relationships/slideLayout" Target="../slideLayouts/slideLayout25.xml"/><Relationship Id="rId13" Type="http://schemas.openxmlformats.org/officeDocument/2006/relationships/theme" Target="../theme/theme3.xml"/><Relationship Id="rId12" Type="http://schemas.openxmlformats.org/officeDocument/2006/relationships/image" Target="../media/image3.jpeg"/><Relationship Id="rId11" Type="http://schemas.openxmlformats.org/officeDocument/2006/relationships/slideLayout" Target="../slideLayouts/slideLayout34.xml"/><Relationship Id="rId10" Type="http://schemas.openxmlformats.org/officeDocument/2006/relationships/slideLayout" Target="../slideLayouts/slideLayout33.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400" b="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400" b="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400" b="0">
                <a:latin typeface="+mn-lt"/>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A49699B8-9A4E-4D01-A078-408EA6E0E26F}" type="slidenum">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2"/>
          <a:stretch>
            <a:fillRect/>
          </a:stretch>
        </a:blipFill>
        <a:effectLst/>
      </p:bgPr>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hf sldNum="0" hdr="0" ftr="0" dt="0"/>
  <p:txStyles>
    <p:titleStyle>
      <a:lvl1pPr algn="ctr" rtl="0" eaLnBrk="0" fontAlgn="base" hangingPunct="0">
        <a:spcBef>
          <a:spcPct val="0"/>
        </a:spcBef>
        <a:spcAft>
          <a:spcPct val="0"/>
        </a:spcAft>
        <a:buFont typeface="Arial" panose="020B0604020202020204" pitchFamily="34" charset="0"/>
        <a:defRPr sz="4400" kern="1200">
          <a:solidFill>
            <a:schemeClr val="tx2"/>
          </a:solidFill>
          <a:latin typeface="+mj-lt"/>
          <a:ea typeface="+mj-ea"/>
          <a:cs typeface="+mj-cs"/>
        </a:defRPr>
      </a:lvl1pPr>
      <a:lvl2pPr algn="ctr" rtl="0" eaLnBrk="0" fontAlgn="base" hangingPunct="0">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2050" name="Rectangle 2"/>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2051" name="Rectangle 3"/>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400" b="0">
                <a:solidFill>
                  <a:srgbClr val="000000"/>
                </a:solidFill>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400" b="0">
                <a:solidFill>
                  <a:srgbClr val="000000"/>
                </a:solidFill>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400" b="0">
                <a:solidFill>
                  <a:srgbClr val="000000"/>
                </a:solidFill>
                <a:latin typeface="+mn-lt"/>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167BA87E-5DED-4864-94AD-1821511F42B8}" type="slidenum">
              <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rPr>
            </a:fld>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9.xml"/><Relationship Id="rId1" Type="http://schemas.openxmlformats.org/officeDocument/2006/relationships/image" Target="../media/image5.GI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15362" name="Rectangle 4"/>
          <p:cNvSpPr/>
          <p:nvPr/>
        </p:nvSpPr>
        <p:spPr>
          <a:xfrm>
            <a:off x="609600" y="762000"/>
            <a:ext cx="7497763" cy="173672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5400" b="1" dirty="0">
                <a:latin typeface="Comic Sans MS" panose="030F0702030302020204" pitchFamily="66" charset="0"/>
              </a:rPr>
              <a:t>Unit 3 Under the Sea</a:t>
            </a:r>
            <a:endParaRPr lang="en-US" altLang="zh-CN" sz="5400" b="1" dirty="0">
              <a:latin typeface="Comic Sans MS" panose="030F0702030302020204" pitchFamily="66" charset="0"/>
            </a:endParaRPr>
          </a:p>
          <a:p>
            <a:pPr marL="0" lvl="0" indent="0" eaLnBrk="1" hangingPunct="1">
              <a:spcBef>
                <a:spcPct val="0"/>
              </a:spcBef>
              <a:buNone/>
            </a:pPr>
            <a:r>
              <a:rPr lang="en-US" altLang="zh-CN" sz="5400" b="1" dirty="0">
                <a:solidFill>
                  <a:srgbClr val="FF0000"/>
                </a:solidFill>
                <a:latin typeface="Comic Sans MS" panose="030F0702030302020204" pitchFamily="66" charset="0"/>
              </a:rPr>
              <a:t>       Grammar</a:t>
            </a:r>
            <a:endParaRPr lang="en-US" altLang="zh-CN" sz="5400" b="1" dirty="0">
              <a:solidFill>
                <a:srgbClr val="FF0000"/>
              </a:solidFill>
              <a:latin typeface="Comic Sans MS" panose="030F0702030302020204" pitchFamily="66" charset="0"/>
            </a:endParaRPr>
          </a:p>
        </p:txBody>
      </p:sp>
      <p:sp>
        <p:nvSpPr>
          <p:cNvPr id="212997" name="Rectangle 5"/>
          <p:cNvSpPr>
            <a:spLocks noRot="1"/>
          </p:cNvSpPr>
          <p:nvPr/>
        </p:nvSpPr>
        <p:spPr>
          <a:xfrm>
            <a:off x="838200" y="2511425"/>
            <a:ext cx="8066088" cy="2376488"/>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30000"/>
              </a:lnSpc>
              <a:spcBef>
                <a:spcPct val="0"/>
              </a:spcBef>
              <a:buNone/>
            </a:pPr>
            <a:r>
              <a:rPr lang="en-US" altLang="zh-CN" sz="4400" dirty="0">
                <a:solidFill>
                  <a:srgbClr val="FFC000"/>
                </a:solidFill>
                <a:latin typeface="Arial Black" panose="020B0A04020102020204" pitchFamily="34" charset="0"/>
              </a:rPr>
              <a:t>            </a:t>
            </a:r>
            <a:r>
              <a:rPr lang="en-US" altLang="zh-CN" sz="4400" b="1" dirty="0">
                <a:solidFill>
                  <a:srgbClr val="FFC000"/>
                </a:solidFill>
                <a:latin typeface="Arial Black" panose="020B0A04020102020204" pitchFamily="34" charset="0"/>
                <a:ea typeface="华文行楷" pitchFamily="2" charset="-122"/>
              </a:rPr>
              <a:t>Revise</a:t>
            </a:r>
            <a:br>
              <a:rPr lang="en-US" altLang="zh-CN" sz="4400" b="1" dirty="0">
                <a:solidFill>
                  <a:srgbClr val="FFC000"/>
                </a:solidFill>
                <a:latin typeface="Arial Black" panose="020B0A04020102020204" pitchFamily="34" charset="0"/>
                <a:ea typeface="华文行楷" pitchFamily="2" charset="-122"/>
              </a:rPr>
            </a:br>
            <a:r>
              <a:rPr lang="en-US" altLang="zh-CN" sz="4400" b="1" dirty="0">
                <a:solidFill>
                  <a:srgbClr val="FFC000"/>
                </a:solidFill>
                <a:latin typeface="Arial Black" panose="020B0A04020102020204" pitchFamily="34" charset="0"/>
                <a:ea typeface="华文行楷" pitchFamily="2" charset="-122"/>
              </a:rPr>
              <a:t>the Passive Voice of </a:t>
            </a:r>
            <a:br>
              <a:rPr lang="en-US" altLang="zh-CN" sz="4400" b="1" dirty="0">
                <a:solidFill>
                  <a:srgbClr val="FFC000"/>
                </a:solidFill>
                <a:latin typeface="Arial Black" panose="020B0A04020102020204" pitchFamily="34" charset="0"/>
                <a:ea typeface="华文行楷" pitchFamily="2" charset="-122"/>
              </a:rPr>
            </a:br>
            <a:r>
              <a:rPr lang="en-US" altLang="zh-CN" sz="4400" b="1" dirty="0">
                <a:solidFill>
                  <a:srgbClr val="FFC000"/>
                </a:solidFill>
                <a:latin typeface="Arial Black" panose="020B0A04020102020204" pitchFamily="34" charset="0"/>
                <a:ea typeface="华文行楷" pitchFamily="2" charset="-122"/>
              </a:rPr>
              <a:t>                    V</a:t>
            </a:r>
            <a:r>
              <a:rPr lang="en-US" altLang="zh-CN" sz="4400" b="1" dirty="0">
                <a:solidFill>
                  <a:srgbClr val="FFC000"/>
                </a:solidFill>
                <a:latin typeface="Arial Black" panose="020B0A04020102020204" pitchFamily="34" charset="0"/>
              </a:rPr>
              <a:t>-ing </a:t>
            </a:r>
            <a:r>
              <a:rPr lang="en-US" altLang="zh-CN" sz="4400" b="1" dirty="0">
                <a:solidFill>
                  <a:srgbClr val="FFC000"/>
                </a:solidFill>
                <a:latin typeface="Arial Black" panose="020B0A04020102020204" pitchFamily="34" charset="0"/>
                <a:ea typeface="华文行楷" pitchFamily="2" charset="-122"/>
              </a:rPr>
              <a:t>Form</a:t>
            </a:r>
            <a:endParaRPr lang="en-US" altLang="zh-CN" sz="4400" b="1" dirty="0">
              <a:solidFill>
                <a:srgbClr val="FFC000"/>
              </a:solidFill>
              <a:latin typeface="Arial Black" panose="020B0A04020102020204" pitchFamily="34" charset="0"/>
              <a:ea typeface="华文行楷"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12997"/>
                                        </p:tgtEl>
                                        <p:attrNameLst>
                                          <p:attrName>style.visibility</p:attrName>
                                        </p:attrNameLst>
                                      </p:cBhvr>
                                      <p:to>
                                        <p:strVal val="visible"/>
                                      </p:to>
                                    </p:set>
                                    <p:anim calcmode="lin" valueType="num">
                                      <p:cBhvr>
                                        <p:cTn id="7" dur="500" fill="hold"/>
                                        <p:tgtEl>
                                          <p:spTgt spid="212997"/>
                                        </p:tgtEl>
                                        <p:attrNameLst>
                                          <p:attrName>ppt_w</p:attrName>
                                        </p:attrNameLst>
                                      </p:cBhvr>
                                      <p:tavLst>
                                        <p:tav tm="0">
                                          <p:val>
                                            <p:fltVal val="0.000000"/>
                                          </p:val>
                                        </p:tav>
                                        <p:tav tm="100000">
                                          <p:val>
                                            <p:strVal val="#ppt_w"/>
                                          </p:val>
                                        </p:tav>
                                      </p:tavLst>
                                    </p:anim>
                                    <p:anim calcmode="lin" valueType="num">
                                      <p:cBhvr>
                                        <p:cTn id="8" dur="500" fill="hold"/>
                                        <p:tgtEl>
                                          <p:spTgt spid="21299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7"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99685" name="Text Box 5"/>
          <p:cNvSpPr txBox="1"/>
          <p:nvPr/>
        </p:nvSpPr>
        <p:spPr>
          <a:xfrm>
            <a:off x="0" y="0"/>
            <a:ext cx="8839200" cy="68881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20000"/>
              </a:lnSpc>
              <a:spcBef>
                <a:spcPct val="50000"/>
              </a:spcBef>
              <a:buNone/>
            </a:pPr>
            <a:r>
              <a:rPr lang="en-US" altLang="zh-CN" b="1" dirty="0">
                <a:latin typeface="Times New Roman" panose="02020603050405020304" pitchFamily="18" charset="0"/>
              </a:rPr>
              <a:t>5. </a:t>
            </a:r>
            <a:r>
              <a:rPr lang="zh-CN" altLang="en-US" b="1" dirty="0">
                <a:latin typeface="Times New Roman" panose="02020603050405020304" pitchFamily="18" charset="0"/>
              </a:rPr>
              <a:t>作宾语补足语</a:t>
            </a:r>
            <a:r>
              <a:rPr lang="en-US" altLang="zh-CN" b="1" dirty="0">
                <a:latin typeface="Times New Roman" panose="02020603050405020304" pitchFamily="18" charset="0"/>
              </a:rPr>
              <a:t>:</a:t>
            </a:r>
            <a:endParaRPr lang="en-US" altLang="zh-CN" b="1" dirty="0">
              <a:latin typeface="Times New Roman" panose="02020603050405020304" pitchFamily="18" charset="0"/>
            </a:endParaRPr>
          </a:p>
          <a:p>
            <a:pPr marL="0" lvl="0" indent="0" eaLnBrk="1" hangingPunct="1">
              <a:lnSpc>
                <a:spcPct val="120000"/>
              </a:lnSpc>
              <a:spcBef>
                <a:spcPct val="50000"/>
              </a:spcBef>
              <a:buNone/>
            </a:pPr>
            <a:r>
              <a:rPr lang="en-US" altLang="zh-CN" b="1" dirty="0">
                <a:latin typeface="Times New Roman" panose="02020603050405020304" pitchFamily="18" charset="0"/>
              </a:rPr>
              <a:t>● As we drew closer, we could see a whale ________________ by a pack of six other killers.</a:t>
            </a:r>
            <a:endParaRPr lang="en-US" altLang="zh-CN" b="1" dirty="0">
              <a:latin typeface="Times New Roman" panose="02020603050405020304" pitchFamily="18" charset="0"/>
            </a:endParaRPr>
          </a:p>
          <a:p>
            <a:pPr marL="0" lvl="0" indent="0" eaLnBrk="1" hangingPunct="1">
              <a:lnSpc>
                <a:spcPct val="120000"/>
              </a:lnSpc>
              <a:spcBef>
                <a:spcPct val="50000"/>
              </a:spcBef>
              <a:buNone/>
            </a:pPr>
            <a:r>
              <a:rPr lang="en-US" altLang="zh-CN" b="1" dirty="0">
                <a:latin typeface="Times New Roman" panose="02020603050405020304" pitchFamily="18" charset="0"/>
              </a:rPr>
              <a:t>● I saw James </a:t>
            </a:r>
            <a:r>
              <a:rPr lang="en-US" altLang="zh-CN" sz="2400" b="1" dirty="0">
                <a:latin typeface="Comic Sans MS" panose="030F0702030302020204" pitchFamily="66" charset="0"/>
              </a:rPr>
              <a:t>_______________________</a:t>
            </a:r>
            <a:r>
              <a:rPr lang="en-US" altLang="zh-CN" b="1" dirty="0">
                <a:latin typeface="Times New Roman" panose="02020603050405020304" pitchFamily="18" charset="0"/>
              </a:rPr>
              <a:t>in the  water by Old Tom.</a:t>
            </a:r>
            <a:endParaRPr lang="en-US" altLang="zh-CN" b="1" dirty="0">
              <a:latin typeface="Times New Roman" panose="02020603050405020304" pitchFamily="18" charset="0"/>
            </a:endParaRPr>
          </a:p>
          <a:p>
            <a:pPr marL="0" lvl="0" indent="0" eaLnBrk="1" hangingPunct="1">
              <a:lnSpc>
                <a:spcPct val="120000"/>
              </a:lnSpc>
              <a:spcBef>
                <a:spcPct val="50000"/>
              </a:spcBef>
              <a:buNone/>
            </a:pPr>
            <a:r>
              <a:rPr lang="en-US" altLang="zh-CN" b="1" dirty="0">
                <a:latin typeface="Times New Roman" panose="02020603050405020304" pitchFamily="18" charset="0"/>
              </a:rPr>
              <a:t>● You’ll find the topic</a:t>
            </a:r>
            <a:r>
              <a:rPr lang="en-US" altLang="zh-CN" sz="2400" b="1" dirty="0">
                <a:latin typeface="Times New Roman" panose="02020603050405020304" pitchFamily="18" charset="0"/>
              </a:rPr>
              <a:t> </a:t>
            </a:r>
            <a:r>
              <a:rPr lang="en-US" altLang="zh-CN" sz="2800" b="1" dirty="0">
                <a:latin typeface="Comic Sans MS" panose="030F0702030302020204" pitchFamily="66" charset="0"/>
              </a:rPr>
              <a:t>_______________</a:t>
            </a:r>
            <a:r>
              <a:rPr lang="en-US" altLang="zh-CN" b="1" dirty="0">
                <a:latin typeface="Times New Roman" panose="02020603050405020304" pitchFamily="18" charset="0"/>
              </a:rPr>
              <a:t> </a:t>
            </a:r>
            <a:endParaRPr lang="en-US" altLang="zh-CN" b="1" dirty="0">
              <a:latin typeface="Times New Roman" panose="02020603050405020304" pitchFamily="18" charset="0"/>
            </a:endParaRPr>
          </a:p>
          <a:p>
            <a:pPr marL="0" lvl="0" indent="0" eaLnBrk="1" hangingPunct="1">
              <a:lnSpc>
                <a:spcPct val="120000"/>
              </a:lnSpc>
              <a:spcBef>
                <a:spcPct val="50000"/>
              </a:spcBef>
              <a:buNone/>
            </a:pPr>
            <a:r>
              <a:rPr lang="en-US" altLang="zh-CN" b="1" dirty="0">
                <a:latin typeface="Times New Roman" panose="02020603050405020304" pitchFamily="18" charset="0"/>
              </a:rPr>
              <a:t>    (discuss) everywhere now. </a:t>
            </a:r>
            <a:endParaRPr lang="en-US" altLang="zh-CN" b="1" dirty="0">
              <a:latin typeface="Times New Roman" panose="02020603050405020304" pitchFamily="18" charset="0"/>
            </a:endParaRPr>
          </a:p>
          <a:p>
            <a:pPr marL="0" lvl="0" indent="0" eaLnBrk="1" hangingPunct="1">
              <a:lnSpc>
                <a:spcPct val="120000"/>
              </a:lnSpc>
              <a:spcBef>
                <a:spcPct val="50000"/>
              </a:spcBef>
              <a:buNone/>
            </a:pPr>
            <a:r>
              <a:rPr lang="en-US" altLang="zh-CN" b="1" dirty="0">
                <a:latin typeface="Times New Roman" panose="02020603050405020304" pitchFamily="18" charset="0"/>
              </a:rPr>
              <a:t>● I saw the film star </a:t>
            </a:r>
            <a:r>
              <a:rPr lang="en-US" altLang="zh-CN" sz="2400" b="1" dirty="0">
                <a:latin typeface="Comic Sans MS" panose="030F0702030302020204" pitchFamily="66" charset="0"/>
              </a:rPr>
              <a:t>______________________</a:t>
            </a:r>
            <a:endParaRPr lang="en-US" altLang="zh-CN" b="1" dirty="0">
              <a:latin typeface="Times New Roman" panose="02020603050405020304" pitchFamily="18" charset="0"/>
            </a:endParaRPr>
          </a:p>
          <a:p>
            <a:pPr marL="0" lvl="0" indent="0" eaLnBrk="1" hangingPunct="1">
              <a:lnSpc>
                <a:spcPct val="120000"/>
              </a:lnSpc>
              <a:spcBef>
                <a:spcPct val="50000"/>
              </a:spcBef>
              <a:buNone/>
            </a:pPr>
            <a:r>
              <a:rPr lang="en-US" altLang="zh-CN" sz="2400" b="1" dirty="0">
                <a:latin typeface="Times New Roman" panose="02020603050405020304" pitchFamily="18" charset="0"/>
              </a:rPr>
              <a:t>     </a:t>
            </a:r>
            <a:r>
              <a:rPr lang="en-US" altLang="zh-CN" b="1" dirty="0">
                <a:solidFill>
                  <a:srgbClr val="000000"/>
                </a:solidFill>
                <a:latin typeface="Times New Roman" panose="02020603050405020304" pitchFamily="18" charset="0"/>
              </a:rPr>
              <a:t> (surround) by his fans.</a:t>
            </a:r>
            <a:endParaRPr lang="en-US" altLang="zh-CN" sz="2400" b="1" dirty="0">
              <a:latin typeface="Comic Sans MS" panose="030F0702030302020204" pitchFamily="66" charset="0"/>
            </a:endParaRPr>
          </a:p>
        </p:txBody>
      </p:sp>
      <p:sp>
        <p:nvSpPr>
          <p:cNvPr id="199686" name="Text Box 6"/>
          <p:cNvSpPr txBox="1"/>
          <p:nvPr/>
        </p:nvSpPr>
        <p:spPr>
          <a:xfrm>
            <a:off x="152400" y="1447800"/>
            <a:ext cx="3810000" cy="5794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b="1" dirty="0">
                <a:solidFill>
                  <a:srgbClr val="FF0066"/>
                </a:solidFill>
                <a:latin typeface="Comic Sans MS" panose="030F0702030302020204" pitchFamily="66" charset="0"/>
              </a:rPr>
              <a:t>being attacked</a:t>
            </a:r>
            <a:endParaRPr lang="en-US" altLang="zh-CN" b="1" dirty="0">
              <a:solidFill>
                <a:srgbClr val="FF0066"/>
              </a:solidFill>
              <a:latin typeface="Comic Sans MS" panose="030F0702030302020204" pitchFamily="66" charset="0"/>
            </a:endParaRPr>
          </a:p>
        </p:txBody>
      </p:sp>
      <p:sp>
        <p:nvSpPr>
          <p:cNvPr id="199688" name="Text Box 8"/>
          <p:cNvSpPr txBox="1"/>
          <p:nvPr/>
        </p:nvSpPr>
        <p:spPr>
          <a:xfrm>
            <a:off x="2895600" y="2209800"/>
            <a:ext cx="4953000" cy="5794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b="1" dirty="0">
                <a:solidFill>
                  <a:srgbClr val="FF0066"/>
                </a:solidFill>
                <a:latin typeface="Comic Sans MS" panose="030F0702030302020204" pitchFamily="66" charset="0"/>
              </a:rPr>
              <a:t>being firmly held up </a:t>
            </a:r>
            <a:endParaRPr lang="en-US" altLang="zh-CN" b="1" dirty="0">
              <a:solidFill>
                <a:srgbClr val="FF0066"/>
              </a:solidFill>
              <a:latin typeface="Comic Sans MS" panose="030F0702030302020204" pitchFamily="66" charset="0"/>
            </a:endParaRPr>
          </a:p>
        </p:txBody>
      </p:sp>
      <p:sp>
        <p:nvSpPr>
          <p:cNvPr id="199690" name="Text Box 10"/>
          <p:cNvSpPr txBox="1"/>
          <p:nvPr/>
        </p:nvSpPr>
        <p:spPr>
          <a:xfrm>
            <a:off x="4191000" y="3657600"/>
            <a:ext cx="4953000" cy="5794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b="1" dirty="0">
                <a:solidFill>
                  <a:srgbClr val="FF0066"/>
                </a:solidFill>
                <a:latin typeface="Comic Sans MS" panose="030F0702030302020204" pitchFamily="66" charset="0"/>
              </a:rPr>
              <a:t>being discussed </a:t>
            </a:r>
            <a:endParaRPr lang="en-US" altLang="zh-CN" b="1" dirty="0">
              <a:solidFill>
                <a:srgbClr val="FF0066"/>
              </a:solidFill>
              <a:latin typeface="Comic Sans MS" panose="030F0702030302020204" pitchFamily="66" charset="0"/>
            </a:endParaRPr>
          </a:p>
        </p:txBody>
      </p:sp>
      <p:sp>
        <p:nvSpPr>
          <p:cNvPr id="199691" name="Rectangle 11"/>
          <p:cNvSpPr/>
          <p:nvPr/>
        </p:nvSpPr>
        <p:spPr>
          <a:xfrm>
            <a:off x="3962400" y="5243513"/>
            <a:ext cx="3724275" cy="585787"/>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b="1" dirty="0">
                <a:solidFill>
                  <a:srgbClr val="FF0066"/>
                </a:solidFill>
                <a:latin typeface="Comic Sans MS" panose="030F0702030302020204" pitchFamily="66" charset="0"/>
              </a:rPr>
              <a:t>being surrounded.</a:t>
            </a:r>
            <a:endParaRPr lang="en-US" altLang="zh-CN" b="1" dirty="0">
              <a:solidFill>
                <a:srgbClr val="FF0066"/>
              </a:solidFill>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9685">
                                            <p:txEl>
                                              <p:charRg st="11" end="102"/>
                                            </p:txEl>
                                          </p:spTgt>
                                        </p:tgtEl>
                                        <p:attrNameLst>
                                          <p:attrName>style.visibility</p:attrName>
                                        </p:attrNameLst>
                                      </p:cBhvr>
                                      <p:to>
                                        <p:strVal val="visible"/>
                                      </p:to>
                                    </p:set>
                                    <p:animEffect transition="in" filter="box(in)">
                                      <p:cBhvr>
                                        <p:cTn id="7" dur="500"/>
                                        <p:tgtEl>
                                          <p:spTgt spid="199685">
                                            <p:txEl>
                                              <p:charRg st="11" end="10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99686"/>
                                        </p:tgtEl>
                                        <p:attrNameLst>
                                          <p:attrName>style.visibility</p:attrName>
                                        </p:attrNameLst>
                                      </p:cBhvr>
                                      <p:to>
                                        <p:strVal val="visible"/>
                                      </p:to>
                                    </p:set>
                                    <p:animEffect transition="in" filter="checkerboard(across)">
                                      <p:cBhvr>
                                        <p:cTn id="12" dur="500"/>
                                        <p:tgtEl>
                                          <p:spTgt spid="19968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99685">
                                            <p:txEl>
                                              <p:charRg st="102" end="165"/>
                                            </p:txEl>
                                          </p:spTgt>
                                        </p:tgtEl>
                                        <p:attrNameLst>
                                          <p:attrName>style.visibility</p:attrName>
                                        </p:attrNameLst>
                                      </p:cBhvr>
                                      <p:to>
                                        <p:strVal val="visible"/>
                                      </p:to>
                                    </p:set>
                                    <p:animEffect transition="in" filter="diamond(in)">
                                      <p:cBhvr>
                                        <p:cTn id="17" dur="2000"/>
                                        <p:tgtEl>
                                          <p:spTgt spid="199685">
                                            <p:txEl>
                                              <p:charRg st="102" end="16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99688"/>
                                        </p:tgtEl>
                                        <p:attrNameLst>
                                          <p:attrName>style.visibility</p:attrName>
                                        </p:attrNameLst>
                                      </p:cBhvr>
                                      <p:to>
                                        <p:strVal val="visible"/>
                                      </p:to>
                                    </p:set>
                                    <p:animEffect transition="in" filter="checkerboard(across)">
                                      <p:cBhvr>
                                        <p:cTn id="22" dur="500"/>
                                        <p:tgtEl>
                                          <p:spTgt spid="199688"/>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199685">
                                            <p:txEl>
                                              <p:charRg st="165" end="206"/>
                                            </p:txEl>
                                          </p:spTgt>
                                        </p:tgtEl>
                                        <p:attrNameLst>
                                          <p:attrName>style.visibility</p:attrName>
                                        </p:attrNameLst>
                                      </p:cBhvr>
                                      <p:to>
                                        <p:strVal val="visible"/>
                                      </p:to>
                                    </p:set>
                                    <p:animEffect transition="in" filter="diamond(in)">
                                      <p:cBhvr>
                                        <p:cTn id="27" dur="2000"/>
                                        <p:tgtEl>
                                          <p:spTgt spid="199685">
                                            <p:txEl>
                                              <p:charRg st="165" end="206"/>
                                            </p:txEl>
                                          </p:spTgt>
                                        </p:tgtEl>
                                      </p:cBhvr>
                                    </p:animEffect>
                                  </p:childTnLst>
                                </p:cTn>
                              </p:par>
                              <p:par>
                                <p:cTn id="28" presetID="8" presetClass="entr" presetSubtype="16" fill="hold" nodeType="withEffect">
                                  <p:stCondLst>
                                    <p:cond delay="0"/>
                                  </p:stCondLst>
                                  <p:childTnLst>
                                    <p:set>
                                      <p:cBhvr>
                                        <p:cTn id="29" dur="1" fill="hold">
                                          <p:stCondLst>
                                            <p:cond delay="0"/>
                                          </p:stCondLst>
                                        </p:cTn>
                                        <p:tgtEl>
                                          <p:spTgt spid="199685">
                                            <p:txEl>
                                              <p:charRg st="206" end="237"/>
                                            </p:txEl>
                                          </p:spTgt>
                                        </p:tgtEl>
                                        <p:attrNameLst>
                                          <p:attrName>style.visibility</p:attrName>
                                        </p:attrNameLst>
                                      </p:cBhvr>
                                      <p:to>
                                        <p:strVal val="visible"/>
                                      </p:to>
                                    </p:set>
                                    <p:animEffect transition="in" filter="diamond(in)">
                                      <p:cBhvr>
                                        <p:cTn id="30" dur="2000"/>
                                        <p:tgtEl>
                                          <p:spTgt spid="199685">
                                            <p:txEl>
                                              <p:charRg st="206" end="23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99690"/>
                                        </p:tgtEl>
                                        <p:attrNameLst>
                                          <p:attrName>style.visibility</p:attrName>
                                        </p:attrNameLst>
                                      </p:cBhvr>
                                      <p:to>
                                        <p:strVal val="visible"/>
                                      </p:to>
                                    </p:set>
                                    <p:animEffect transition="in" filter="checkerboard(across)">
                                      <p:cBhvr>
                                        <p:cTn id="35" dur="500"/>
                                        <p:tgtEl>
                                          <p:spTgt spid="199690"/>
                                        </p:tgtEl>
                                      </p:cBhvr>
                                    </p:animEffect>
                                  </p:childTnLst>
                                </p:cTn>
                              </p:par>
                            </p:childTnLst>
                          </p:cTn>
                        </p:par>
                      </p:childTnLst>
                    </p:cTn>
                  </p:par>
                  <p:par>
                    <p:cTn id="36" fill="hold">
                      <p:stCondLst>
                        <p:cond delay="indefinite"/>
                      </p:stCondLst>
                      <p:childTnLst>
                        <p:par>
                          <p:cTn id="37" fill="hold">
                            <p:stCondLst>
                              <p:cond delay="0"/>
                            </p:stCondLst>
                            <p:childTnLst>
                              <p:par>
                                <p:cTn id="38" presetID="8" presetClass="entr" presetSubtype="16" fill="hold" nodeType="clickEffect">
                                  <p:stCondLst>
                                    <p:cond delay="0"/>
                                  </p:stCondLst>
                                  <p:childTnLst>
                                    <p:set>
                                      <p:cBhvr>
                                        <p:cTn id="39" dur="1" fill="hold">
                                          <p:stCondLst>
                                            <p:cond delay="0"/>
                                          </p:stCondLst>
                                        </p:cTn>
                                        <p:tgtEl>
                                          <p:spTgt spid="199685">
                                            <p:txEl>
                                              <p:charRg st="237" end="282"/>
                                            </p:txEl>
                                          </p:spTgt>
                                        </p:tgtEl>
                                        <p:attrNameLst>
                                          <p:attrName>style.visibility</p:attrName>
                                        </p:attrNameLst>
                                      </p:cBhvr>
                                      <p:to>
                                        <p:strVal val="visible"/>
                                      </p:to>
                                    </p:set>
                                    <p:animEffect transition="in" filter="diamond(in)">
                                      <p:cBhvr>
                                        <p:cTn id="40" dur="2000"/>
                                        <p:tgtEl>
                                          <p:spTgt spid="199685">
                                            <p:txEl>
                                              <p:charRg st="237" end="28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8" presetClass="entr" presetSubtype="16" fill="hold" nodeType="clickEffect">
                                  <p:stCondLst>
                                    <p:cond delay="0"/>
                                  </p:stCondLst>
                                  <p:childTnLst>
                                    <p:set>
                                      <p:cBhvr>
                                        <p:cTn id="44" dur="1" fill="hold">
                                          <p:stCondLst>
                                            <p:cond delay="0"/>
                                          </p:stCondLst>
                                        </p:cTn>
                                        <p:tgtEl>
                                          <p:spTgt spid="199685">
                                            <p:txEl>
                                              <p:charRg st="282" end="312"/>
                                            </p:txEl>
                                          </p:spTgt>
                                        </p:tgtEl>
                                        <p:attrNameLst>
                                          <p:attrName>style.visibility</p:attrName>
                                        </p:attrNameLst>
                                      </p:cBhvr>
                                      <p:to>
                                        <p:strVal val="visible"/>
                                      </p:to>
                                    </p:set>
                                    <p:animEffect transition="in" filter="diamond(in)">
                                      <p:cBhvr>
                                        <p:cTn id="45" dur="2000"/>
                                        <p:tgtEl>
                                          <p:spTgt spid="199685">
                                            <p:txEl>
                                              <p:charRg st="282" end="31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996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6" grpId="0"/>
      <p:bldP spid="199688" grpId="0"/>
      <p:bldP spid="199690" grpId="0"/>
      <p:bldP spid="199691"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98661" name="Text Box 5"/>
          <p:cNvSpPr txBox="1">
            <a:spLocks noChangeArrowheads="1"/>
          </p:cNvSpPr>
          <p:nvPr/>
        </p:nvSpPr>
        <p:spPr bwMode="auto">
          <a:xfrm>
            <a:off x="403225" y="0"/>
            <a:ext cx="9296400" cy="772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Comic Sans MS" panose="030F0702030302020204" pitchFamily="66" charset="0"/>
                <a:ea typeface="宋体" panose="02010600030101010101" pitchFamily="2" charset="-122"/>
              </a:defRPr>
            </a:lvl1pPr>
            <a:lvl2pPr marL="800100" indent="-342900">
              <a:defRPr sz="3200" b="1">
                <a:solidFill>
                  <a:schemeClr val="tx1"/>
                </a:solidFill>
                <a:latin typeface="Comic Sans MS" panose="030F0702030302020204" pitchFamily="66" charset="0"/>
                <a:ea typeface="宋体" panose="02010600030101010101" pitchFamily="2" charset="-122"/>
              </a:defRPr>
            </a:lvl2pPr>
            <a:lvl3pPr marL="1257300" indent="-342900">
              <a:defRPr sz="3200" b="1">
                <a:solidFill>
                  <a:schemeClr val="tx1"/>
                </a:solidFill>
                <a:latin typeface="Comic Sans MS" panose="030F0702030302020204" pitchFamily="66" charset="0"/>
                <a:ea typeface="宋体" panose="02010600030101010101" pitchFamily="2" charset="-122"/>
              </a:defRPr>
            </a:lvl3pPr>
            <a:lvl4pPr marL="1714500" indent="-342900">
              <a:defRPr sz="3200" b="1">
                <a:solidFill>
                  <a:schemeClr val="tx1"/>
                </a:solidFill>
                <a:latin typeface="Comic Sans MS" panose="030F0702030302020204" pitchFamily="66" charset="0"/>
                <a:ea typeface="宋体" panose="02010600030101010101" pitchFamily="2" charset="-122"/>
              </a:defRPr>
            </a:lvl4pPr>
            <a:lvl5pPr marL="2171700" indent="-342900">
              <a:defRPr sz="3200" b="1">
                <a:solidFill>
                  <a:schemeClr val="tx1"/>
                </a:solidFill>
                <a:latin typeface="Comic Sans MS" panose="030F0702030302020204" pitchFamily="66" charset="0"/>
                <a:ea typeface="宋体" panose="02010600030101010101" pitchFamily="2" charset="-122"/>
              </a:defRPr>
            </a:lvl5pPr>
            <a:lvl6pPr marL="2628900" indent="-342900" eaLnBrk="0" fontAlgn="base" hangingPunct="0">
              <a:spcBef>
                <a:spcPct val="0"/>
              </a:spcBef>
              <a:spcAft>
                <a:spcPct val="0"/>
              </a:spcAft>
              <a:defRPr sz="3200" b="1">
                <a:solidFill>
                  <a:schemeClr val="tx1"/>
                </a:solidFill>
                <a:latin typeface="Comic Sans MS" panose="030F0702030302020204" pitchFamily="66" charset="0"/>
                <a:ea typeface="宋体" panose="02010600030101010101" pitchFamily="2" charset="-122"/>
              </a:defRPr>
            </a:lvl6pPr>
            <a:lvl7pPr marL="3086100" indent="-342900" eaLnBrk="0" fontAlgn="base" hangingPunct="0">
              <a:spcBef>
                <a:spcPct val="0"/>
              </a:spcBef>
              <a:spcAft>
                <a:spcPct val="0"/>
              </a:spcAft>
              <a:defRPr sz="3200" b="1">
                <a:solidFill>
                  <a:schemeClr val="tx1"/>
                </a:solidFill>
                <a:latin typeface="Comic Sans MS" panose="030F0702030302020204" pitchFamily="66" charset="0"/>
                <a:ea typeface="宋体" panose="02010600030101010101" pitchFamily="2" charset="-122"/>
              </a:defRPr>
            </a:lvl7pPr>
            <a:lvl8pPr marL="3543300" indent="-342900" eaLnBrk="0" fontAlgn="base" hangingPunct="0">
              <a:spcBef>
                <a:spcPct val="0"/>
              </a:spcBef>
              <a:spcAft>
                <a:spcPct val="0"/>
              </a:spcAft>
              <a:defRPr sz="3200" b="1">
                <a:solidFill>
                  <a:schemeClr val="tx1"/>
                </a:solidFill>
                <a:latin typeface="Comic Sans MS" panose="030F0702030302020204" pitchFamily="66" charset="0"/>
                <a:ea typeface="宋体" panose="02010600030101010101" pitchFamily="2" charset="-122"/>
              </a:defRPr>
            </a:lvl8pPr>
            <a:lvl9pPr marL="4000500" indent="-342900" eaLnBrk="0" fontAlgn="base" hangingPunct="0">
              <a:spcBef>
                <a:spcPct val="0"/>
              </a:spcBef>
              <a:spcAft>
                <a:spcPct val="0"/>
              </a:spcAft>
              <a:defRPr sz="3200" b="1">
                <a:solidFill>
                  <a:schemeClr val="tx1"/>
                </a:solidFill>
                <a:latin typeface="Comic Sans MS" panose="030F0702030302020204" pitchFamily="66" charset="0"/>
                <a:ea typeface="宋体" panose="02010600030101010101" pitchFamily="2" charset="-122"/>
              </a:defRPr>
            </a:lvl9pPr>
          </a:lstStyle>
          <a:p>
            <a:pPr marL="342900" marR="0" lvl="0" indent="-342900" algn="l" defTabSz="914400" rtl="0" eaLnBrk="1" fontAlgn="base" latinLnBrk="0" hangingPunct="1">
              <a:lnSpc>
                <a:spcPct val="100000"/>
              </a:lnSpc>
              <a:spcBef>
                <a:spcPct val="50000"/>
              </a:spcBef>
              <a:spcAft>
                <a:spcPct val="0"/>
              </a:spcAft>
              <a:buClrTx/>
              <a:buSzTx/>
              <a:buFontTx/>
              <a:buNone/>
              <a:defRPr/>
            </a:pPr>
            <a:r>
              <a:rPr kumimoji="0" lang="en-US" altLang="zh-CN"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rPr>
              <a:t> 6. </a:t>
            </a:r>
            <a:r>
              <a:rPr kumimoji="0" lang="zh-CN" alt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rPr>
              <a:t>作状语</a:t>
            </a:r>
            <a:r>
              <a:rPr kumimoji="0" lang="en-US" altLang="zh-CN"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rPr>
              <a:t> </a:t>
            </a:r>
            <a:endParaRPr kumimoji="0" lang="en-US" altLang="zh-CN"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zh-CN" sz="3200" b="0" i="0" u="none" strike="noStrike" kern="1200" cap="none" spc="0" normalizeH="0" baseline="0" noProof="0" dirty="0" smtClean="0">
                <a:ln>
                  <a:noFill/>
                </a:ln>
                <a:solidFill>
                  <a:schemeClr val="tx1"/>
                </a:solidFill>
                <a:effectLst/>
                <a:uLnTx/>
                <a:uFillTx/>
                <a:latin typeface="Comic Sans MS" panose="030F0702030302020204" pitchFamily="66" charset="0"/>
                <a:ea typeface="宋体" panose="02010600030101010101" pitchFamily="2" charset="-122"/>
                <a:cs typeface="+mn-cs"/>
              </a:rPr>
              <a:t>1) ______________</a:t>
            </a:r>
            <a:r>
              <a:rPr kumimoji="0" lang="en-US" altLang="zh-CN"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rPr>
              <a:t>(protect) by a thick wall, </a:t>
            </a:r>
            <a:endParaRPr kumimoji="0" lang="en-US" altLang="zh-CN"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zh-CN"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rPr>
              <a:t>  they felt they were quite safe at the time. </a:t>
            </a:r>
            <a:endParaRPr kumimoji="0" lang="en-US" altLang="zh-CN"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342900" marR="0" lvl="0" indent="-342900" algn="l" defTabSz="914400" rtl="0" eaLnBrk="1" fontAlgn="base" latinLnBrk="0" hangingPunct="1">
              <a:lnSpc>
                <a:spcPct val="100000"/>
              </a:lnSpc>
              <a:spcBef>
                <a:spcPct val="50000"/>
              </a:spcBef>
              <a:spcAft>
                <a:spcPct val="0"/>
              </a:spcAft>
              <a:buClrTx/>
              <a:buSzTx/>
              <a:buFontTx/>
              <a:buNone/>
              <a:defRPr/>
            </a:pPr>
            <a:r>
              <a:rPr kumimoji="0" lang="en-US" altLang="zh-CN"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rPr>
              <a:t>2)________________ (tell)</a:t>
            </a:r>
            <a:r>
              <a:rPr kumimoji="0" lang="en-US" altLang="zh-CN" sz="3200" b="1" i="0" u="none" strike="noStrike" kern="1200" cap="none" spc="0" normalizeH="0" baseline="0" noProof="0" dirty="0" smtClean="0">
                <a:ln>
                  <a:noFill/>
                </a:ln>
                <a:solidFill>
                  <a:srgbClr val="FF0066"/>
                </a:solidFill>
                <a:effectLst/>
                <a:uLnTx/>
                <a:uFillTx/>
                <a:latin typeface="Times New Roman" panose="02020603050405020304" pitchFamily="18" charset="0"/>
                <a:ea typeface="宋体" panose="02010600030101010101" pitchFamily="2" charset="-122"/>
                <a:cs typeface="+mn-cs"/>
              </a:rPr>
              <a:t>many times</a:t>
            </a:r>
            <a:r>
              <a:rPr kumimoji="0" lang="en-US" altLang="zh-CN"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rPr>
              <a:t>, he finally understood it. </a:t>
            </a:r>
            <a:endParaRPr kumimoji="0" lang="en-US" altLang="zh-CN"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342900" marR="0" lvl="0" indent="-342900" algn="l" defTabSz="914400" rtl="0" eaLnBrk="1" fontAlgn="base" latinLnBrk="0" hangingPunct="1">
              <a:lnSpc>
                <a:spcPct val="120000"/>
              </a:lnSpc>
              <a:spcBef>
                <a:spcPct val="0"/>
              </a:spcBef>
              <a:spcAft>
                <a:spcPct val="0"/>
              </a:spcAft>
              <a:buClrTx/>
              <a:buSzTx/>
              <a:buFontTx/>
              <a:buNone/>
              <a:defRPr/>
            </a:pPr>
            <a:r>
              <a:rPr kumimoji="0" lang="en-US" altLang="zh-CN"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rPr>
              <a:t>3)</a:t>
            </a:r>
            <a:r>
              <a:rPr kumimoji="0" lang="en-US" altLang="zh-CN" sz="2800" b="1" i="0" u="none" strike="noStrike" kern="1200" cap="none" spc="0" normalizeH="0" baseline="0" noProof="0" dirty="0" smtClean="0">
                <a:ln>
                  <a:noFill/>
                </a:ln>
                <a:solidFill>
                  <a:schemeClr val="tx1"/>
                </a:solidFill>
                <a:effectLst/>
                <a:uLnTx/>
                <a:uFillTx/>
                <a:latin typeface="Comic Sans MS" panose="030F0702030302020204" pitchFamily="66" charset="0"/>
                <a:ea typeface="宋体" panose="02010600030101010101" pitchFamily="2" charset="-122"/>
                <a:cs typeface="+mn-cs"/>
              </a:rPr>
              <a:t>__________________</a:t>
            </a:r>
            <a:r>
              <a:rPr kumimoji="0" lang="en-US" altLang="zh-CN" sz="2800" b="1"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rPr>
              <a:t> </a:t>
            </a:r>
            <a:r>
              <a:rPr kumimoji="0" lang="en-US" altLang="zh-CN"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rPr>
              <a:t>(separate)from other continents </a:t>
            </a:r>
            <a:r>
              <a:rPr kumimoji="0" lang="en-US" altLang="zh-CN" sz="3200" b="1" i="0" u="none" strike="noStrike" kern="1200" cap="none" spc="0" normalizeH="0" baseline="0" noProof="0" dirty="0" smtClean="0">
                <a:ln>
                  <a:noFill/>
                </a:ln>
                <a:solidFill>
                  <a:srgbClr val="FF0066"/>
                </a:solidFill>
                <a:effectLst/>
                <a:uLnTx/>
                <a:uFillTx/>
                <a:latin typeface="Times New Roman" panose="02020603050405020304" pitchFamily="18" charset="0"/>
                <a:ea typeface="宋体" panose="02010600030101010101" pitchFamily="2" charset="-122"/>
                <a:cs typeface="+mn-cs"/>
              </a:rPr>
              <a:t>for millions of years</a:t>
            </a:r>
            <a:r>
              <a:rPr kumimoji="0" lang="en-US" altLang="zh-CN"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rPr>
              <a:t>, Australian had many plants and animals not found in any other country in the world.</a:t>
            </a:r>
            <a:endParaRPr kumimoji="0" lang="en-US" altLang="zh-CN"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342900" marR="0" lvl="0" indent="-342900" algn="l" defTabSz="914400" rtl="0" eaLnBrk="1" fontAlgn="base" latinLnBrk="0" hangingPunct="1">
              <a:lnSpc>
                <a:spcPct val="120000"/>
              </a:lnSpc>
              <a:spcBef>
                <a:spcPct val="0"/>
              </a:spcBef>
              <a:spcAft>
                <a:spcPct val="0"/>
              </a:spcAft>
              <a:buClrTx/>
              <a:buSzTx/>
              <a:buFontTx/>
              <a:buNone/>
              <a:defRPr/>
            </a:pPr>
            <a:endParaRPr kumimoji="0" lang="en-US" altLang="zh-CN"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342900" marR="0" lvl="0" indent="-342900" algn="l" defTabSz="914400" rtl="0" eaLnBrk="1" fontAlgn="base" latinLnBrk="0" hangingPunct="1">
              <a:lnSpc>
                <a:spcPct val="100000"/>
              </a:lnSpc>
              <a:spcBef>
                <a:spcPct val="50000"/>
              </a:spcBef>
              <a:spcAft>
                <a:spcPct val="0"/>
              </a:spcAft>
              <a:buClrTx/>
              <a:buSzTx/>
              <a:buFontTx/>
              <a:buNone/>
              <a:defRPr/>
            </a:pPr>
            <a:endParaRPr kumimoji="0" lang="en-US" altLang="zh-CN"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342900" marR="0" lvl="0" indent="-342900" algn="l" defTabSz="914400" rtl="0" eaLnBrk="1" fontAlgn="base" latinLnBrk="0" hangingPunct="1">
              <a:lnSpc>
                <a:spcPct val="100000"/>
              </a:lnSpc>
              <a:spcBef>
                <a:spcPct val="50000"/>
              </a:spcBef>
              <a:spcAft>
                <a:spcPct val="0"/>
              </a:spcAft>
              <a:buClrTx/>
              <a:buSzTx/>
              <a:buFontTx/>
              <a:buNone/>
              <a:defRPr/>
            </a:pPr>
            <a:endParaRPr kumimoji="0" lang="en-US" altLang="zh-CN"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98666" name="Text Box 10"/>
          <p:cNvSpPr txBox="1"/>
          <p:nvPr/>
        </p:nvSpPr>
        <p:spPr>
          <a:xfrm>
            <a:off x="876300" y="2168525"/>
            <a:ext cx="4419600" cy="5794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b="1" dirty="0">
                <a:solidFill>
                  <a:srgbClr val="6600FF"/>
                </a:solidFill>
                <a:latin typeface="Times New Roman" panose="02020603050405020304" pitchFamily="18" charset="0"/>
              </a:rPr>
              <a:t>Having been told</a:t>
            </a:r>
            <a:endParaRPr lang="en-US" altLang="zh-CN" b="1" dirty="0">
              <a:solidFill>
                <a:srgbClr val="6600FF"/>
              </a:solidFill>
              <a:latin typeface="Times New Roman" panose="02020603050405020304" pitchFamily="18" charset="0"/>
            </a:endParaRPr>
          </a:p>
        </p:txBody>
      </p:sp>
      <p:sp>
        <p:nvSpPr>
          <p:cNvPr id="198668" name="Text Box 12"/>
          <p:cNvSpPr txBox="1"/>
          <p:nvPr/>
        </p:nvSpPr>
        <p:spPr>
          <a:xfrm>
            <a:off x="876300" y="3194050"/>
            <a:ext cx="5257800" cy="5794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b="1" dirty="0">
                <a:solidFill>
                  <a:srgbClr val="6600FF"/>
                </a:solidFill>
                <a:latin typeface="Times New Roman" panose="02020603050405020304" pitchFamily="18" charset="0"/>
              </a:rPr>
              <a:t>Having been separated</a:t>
            </a:r>
            <a:endParaRPr lang="en-US" altLang="zh-CN" b="1" dirty="0">
              <a:solidFill>
                <a:srgbClr val="6600FF"/>
              </a:solidFill>
              <a:latin typeface="Times New Roman" panose="02020603050405020304" pitchFamily="18" charset="0"/>
            </a:endParaRPr>
          </a:p>
        </p:txBody>
      </p:sp>
      <p:sp>
        <p:nvSpPr>
          <p:cNvPr id="7" name="Text Box 10"/>
          <p:cNvSpPr txBox="1"/>
          <p:nvPr/>
        </p:nvSpPr>
        <p:spPr>
          <a:xfrm>
            <a:off x="914400" y="688975"/>
            <a:ext cx="4419600" cy="5794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b="1" dirty="0">
                <a:solidFill>
                  <a:srgbClr val="6600FF"/>
                </a:solidFill>
                <a:latin typeface="Times New Roman" panose="02020603050405020304" pitchFamily="18" charset="0"/>
              </a:rPr>
              <a:t>Being protected</a:t>
            </a:r>
            <a:endParaRPr lang="en-US" altLang="zh-CN" b="1" dirty="0">
              <a:solidFill>
                <a:srgbClr val="6600FF"/>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98666"/>
                                        </p:tgtEl>
                                        <p:attrNameLst>
                                          <p:attrName>style.visibility</p:attrName>
                                        </p:attrNameLst>
                                      </p:cBhvr>
                                      <p:to>
                                        <p:strVal val="visible"/>
                                      </p:to>
                                    </p:set>
                                    <p:anim calcmode="lin" valueType="num">
                                      <p:cBhvr additive="base">
                                        <p:cTn id="12" dur="500" fill="hold"/>
                                        <p:tgtEl>
                                          <p:spTgt spid="198666"/>
                                        </p:tgtEl>
                                        <p:attrNameLst>
                                          <p:attrName>ppt_x</p:attrName>
                                        </p:attrNameLst>
                                      </p:cBhvr>
                                      <p:tavLst>
                                        <p:tav tm="0">
                                          <p:val>
                                            <p:strVal val="#ppt_x"/>
                                          </p:val>
                                        </p:tav>
                                        <p:tav tm="100000">
                                          <p:val>
                                            <p:strVal val="#ppt_x"/>
                                          </p:val>
                                        </p:tav>
                                      </p:tavLst>
                                    </p:anim>
                                    <p:anim calcmode="lin" valueType="num">
                                      <p:cBhvr additive="base">
                                        <p:cTn id="13" dur="500" fill="hold"/>
                                        <p:tgtEl>
                                          <p:spTgt spid="19866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98668"/>
                                        </p:tgtEl>
                                        <p:attrNameLst>
                                          <p:attrName>style.visibility</p:attrName>
                                        </p:attrNameLst>
                                      </p:cBhvr>
                                      <p:to>
                                        <p:strVal val="visible"/>
                                      </p:to>
                                    </p:set>
                                    <p:anim calcmode="lin" valueType="num">
                                      <p:cBhvr additive="base">
                                        <p:cTn id="18" dur="500" fill="hold"/>
                                        <p:tgtEl>
                                          <p:spTgt spid="198668"/>
                                        </p:tgtEl>
                                        <p:attrNameLst>
                                          <p:attrName>ppt_x</p:attrName>
                                        </p:attrNameLst>
                                      </p:cBhvr>
                                      <p:tavLst>
                                        <p:tav tm="0">
                                          <p:val>
                                            <p:strVal val="#ppt_x"/>
                                          </p:val>
                                        </p:tav>
                                        <p:tav tm="100000">
                                          <p:val>
                                            <p:strVal val="#ppt_x"/>
                                          </p:val>
                                        </p:tav>
                                      </p:tavLst>
                                    </p:anim>
                                    <p:anim calcmode="lin" valueType="num">
                                      <p:cBhvr additive="base">
                                        <p:cTn id="19" dur="500" fill="hold"/>
                                        <p:tgtEl>
                                          <p:spTgt spid="1986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66" grpId="0"/>
      <p:bldP spid="198668"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31746" name="Text Box 2"/>
          <p:cNvSpPr txBox="1"/>
          <p:nvPr/>
        </p:nvSpPr>
        <p:spPr>
          <a:xfrm>
            <a:off x="0" y="1447800"/>
            <a:ext cx="9290050" cy="3973513"/>
          </a:xfrm>
          <a:prstGeom prst="rect">
            <a:avLst/>
          </a:prstGeom>
          <a:noFill/>
          <a:ln w="9525">
            <a:noFill/>
          </a:ln>
        </p:spPr>
        <p:txBody>
          <a:bodyPr>
            <a:spAutoFit/>
          </a:bodyPr>
          <a:p>
            <a:pPr marL="457200" indent="-457200" eaLnBrk="1" hangingPunct="1">
              <a:lnSpc>
                <a:spcPct val="130000"/>
              </a:lnSpc>
            </a:pPr>
            <a:r>
              <a:rPr lang="en-US" altLang="zh-CN" dirty="0">
                <a:solidFill>
                  <a:schemeClr val="tx2"/>
                </a:solidFill>
                <a:latin typeface="Times New Roman" panose="02020603050405020304" pitchFamily="18" charset="0"/>
              </a:rPr>
              <a:t>1.</a:t>
            </a:r>
            <a:r>
              <a:rPr lang="en-US" altLang="zh-CN" dirty="0">
                <a:solidFill>
                  <a:srgbClr val="FF0000"/>
                </a:solidFill>
                <a:latin typeface="Times New Roman" panose="02020603050405020304" pitchFamily="18" charset="0"/>
              </a:rPr>
              <a:t>Having been told not to be late, </a:t>
            </a:r>
            <a:r>
              <a:rPr lang="en-US" altLang="zh-CN" dirty="0">
                <a:solidFill>
                  <a:schemeClr val="tx2"/>
                </a:solidFill>
                <a:latin typeface="Times New Roman" panose="02020603050405020304" pitchFamily="18" charset="0"/>
              </a:rPr>
              <a:t>Peter</a:t>
            </a:r>
            <a:r>
              <a:rPr lang="en-US" altLang="zh-CN" dirty="0">
                <a:latin typeface="Times New Roman" panose="02020603050405020304" pitchFamily="18" charset="0"/>
              </a:rPr>
              <a:t> still came late, which made me very angry.</a:t>
            </a:r>
            <a:endParaRPr lang="en-US" altLang="zh-CN" dirty="0">
              <a:latin typeface="Times New Roman" panose="02020603050405020304" pitchFamily="18" charset="0"/>
            </a:endParaRPr>
          </a:p>
          <a:p>
            <a:pPr marL="457200" indent="-457200" eaLnBrk="1" hangingPunct="1">
              <a:lnSpc>
                <a:spcPct val="130000"/>
              </a:lnSpc>
            </a:pPr>
            <a:r>
              <a:rPr lang="en-US" altLang="zh-CN" dirty="0">
                <a:latin typeface="Times New Roman" panose="02020603050405020304" pitchFamily="18" charset="0"/>
              </a:rPr>
              <a:t>2. </a:t>
            </a:r>
            <a:r>
              <a:rPr lang="en-US" altLang="zh-CN" dirty="0">
                <a:solidFill>
                  <a:srgbClr val="FF3300"/>
                </a:solidFill>
                <a:latin typeface="Times New Roman" panose="02020603050405020304" pitchFamily="18" charset="0"/>
              </a:rPr>
              <a:t>Having been surrounded </a:t>
            </a:r>
            <a:r>
              <a:rPr lang="en-US" altLang="zh-CN" dirty="0">
                <a:solidFill>
                  <a:schemeClr val="tx2"/>
                </a:solidFill>
                <a:latin typeface="Times New Roman" panose="02020603050405020304" pitchFamily="18" charset="0"/>
              </a:rPr>
              <a:t>for a month, the enemy had to give in.</a:t>
            </a:r>
            <a:endParaRPr lang="en-US" altLang="zh-CN" dirty="0">
              <a:solidFill>
                <a:schemeClr val="tx2"/>
              </a:solidFill>
              <a:latin typeface="Times New Roman" panose="02020603050405020304" pitchFamily="18" charset="0"/>
            </a:endParaRPr>
          </a:p>
          <a:p>
            <a:pPr marL="457200" indent="-457200" eaLnBrk="1" hangingPunct="1">
              <a:lnSpc>
                <a:spcPct val="130000"/>
              </a:lnSpc>
            </a:pPr>
            <a:r>
              <a:rPr lang="en-US" altLang="zh-CN" dirty="0">
                <a:latin typeface="Times New Roman" panose="02020603050405020304" pitchFamily="18" charset="0"/>
              </a:rPr>
              <a:t>3</a:t>
            </a:r>
            <a:r>
              <a:rPr lang="en-US" altLang="zh-CN" dirty="0">
                <a:solidFill>
                  <a:srgbClr val="FF0000"/>
                </a:solidFill>
                <a:latin typeface="Times New Roman" panose="02020603050405020304" pitchFamily="18" charset="0"/>
              </a:rPr>
              <a:t>.Having been tested out</a:t>
            </a:r>
            <a:r>
              <a:rPr lang="en-US" altLang="zh-CN" dirty="0">
                <a:solidFill>
                  <a:schemeClr val="tx2"/>
                </a:solidFill>
                <a:latin typeface="Times New Roman" panose="02020603050405020304" pitchFamily="18" charset="0"/>
              </a:rPr>
              <a:t>, the new product was put into market in large quantities</a:t>
            </a:r>
            <a:r>
              <a:rPr lang="en-US" altLang="zh-CN" sz="3600" dirty="0">
                <a:solidFill>
                  <a:schemeClr val="tx2"/>
                </a:solidFill>
                <a:latin typeface="Times New Roman" panose="02020603050405020304" pitchFamily="18" charset="0"/>
              </a:rPr>
              <a:t>.</a:t>
            </a:r>
            <a:endParaRPr lang="en-US" altLang="zh-CN" sz="3600" dirty="0">
              <a:solidFill>
                <a:schemeClr val="tx2"/>
              </a:solidFill>
              <a:latin typeface="Times New Roman" panose="02020603050405020304" pitchFamily="18" charset="0"/>
            </a:endParaRPr>
          </a:p>
        </p:txBody>
      </p:sp>
      <p:sp>
        <p:nvSpPr>
          <p:cNvPr id="31747" name="Rectangle 3"/>
          <p:cNvSpPr/>
          <p:nvPr/>
        </p:nvSpPr>
        <p:spPr>
          <a:xfrm>
            <a:off x="1187450" y="620713"/>
            <a:ext cx="6802438" cy="7016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zh-CN" altLang="en-US" sz="4000" b="1" i="1" dirty="0">
                <a:solidFill>
                  <a:srgbClr val="CC0000"/>
                </a:solidFill>
              </a:rPr>
              <a:t>现在分词</a:t>
            </a:r>
            <a:r>
              <a:rPr lang="zh-CN" altLang="en-US" sz="4000" b="1" i="1" dirty="0"/>
              <a:t>的被动形式</a:t>
            </a:r>
            <a:r>
              <a:rPr lang="zh-CN" altLang="en-US" sz="4000" b="1" dirty="0">
                <a:solidFill>
                  <a:srgbClr val="0000FF"/>
                </a:solidFill>
                <a:latin typeface="华文新魏" pitchFamily="2" charset="-122"/>
                <a:ea typeface="华文新魏" pitchFamily="2" charset="-122"/>
              </a:rPr>
              <a:t>用作</a:t>
            </a:r>
            <a:r>
              <a:rPr lang="zh-CN" altLang="en-US" sz="4000" b="1" dirty="0">
                <a:solidFill>
                  <a:srgbClr val="0000FF"/>
                </a:solidFill>
                <a:latin typeface="Times New Roman" panose="02020603050405020304" pitchFamily="18" charset="0"/>
                <a:ea typeface="华文新魏" pitchFamily="2" charset="-122"/>
              </a:rPr>
              <a:t>状</a:t>
            </a:r>
            <a:r>
              <a:rPr lang="zh-CN" altLang="en-US" sz="4000" b="1" dirty="0">
                <a:solidFill>
                  <a:srgbClr val="0000FF"/>
                </a:solidFill>
                <a:latin typeface="华文新魏" pitchFamily="2" charset="-122"/>
                <a:ea typeface="华文新魏" pitchFamily="2" charset="-122"/>
              </a:rPr>
              <a:t>语</a:t>
            </a:r>
            <a:endParaRPr lang="zh-CN" altLang="en-US" sz="4000" b="1" dirty="0">
              <a:solidFill>
                <a:srgbClr val="0000FF"/>
              </a:solidFill>
              <a:latin typeface="华文新魏" pitchFamily="2" charset="-122"/>
              <a:ea typeface="华文新魏" pitchFamily="2" charset="-122"/>
            </a:endParaRPr>
          </a:p>
        </p:txBody>
      </p:sp>
      <p:sp>
        <p:nvSpPr>
          <p:cNvPr id="253956" name="Text Box 4"/>
          <p:cNvSpPr txBox="1"/>
          <p:nvPr/>
        </p:nvSpPr>
        <p:spPr>
          <a:xfrm>
            <a:off x="6477000" y="2209800"/>
            <a:ext cx="1809750" cy="579438"/>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zh-CN" altLang="en-US" b="1" dirty="0">
                <a:latin typeface="Comic Sans MS" panose="030F0702030302020204" pitchFamily="66" charset="0"/>
              </a:rPr>
              <a:t>让步状语</a:t>
            </a:r>
            <a:endParaRPr lang="zh-CN" altLang="en-US" b="1" dirty="0">
              <a:latin typeface="Comic Sans MS" panose="030F0702030302020204" pitchFamily="66" charset="0"/>
            </a:endParaRPr>
          </a:p>
        </p:txBody>
      </p:sp>
      <p:sp>
        <p:nvSpPr>
          <p:cNvPr id="253957" name="Text Box 5"/>
          <p:cNvSpPr txBox="1"/>
          <p:nvPr/>
        </p:nvSpPr>
        <p:spPr>
          <a:xfrm>
            <a:off x="3352800" y="3505200"/>
            <a:ext cx="1809750" cy="579438"/>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zh-CN" altLang="en-US" b="1" dirty="0">
                <a:latin typeface="Comic Sans MS" panose="030F0702030302020204" pitchFamily="66" charset="0"/>
              </a:rPr>
              <a:t>原因状语</a:t>
            </a:r>
            <a:endParaRPr lang="zh-CN" altLang="en-US" b="1" dirty="0">
              <a:latin typeface="Comic Sans MS" panose="030F0702030302020204" pitchFamily="66" charset="0"/>
            </a:endParaRPr>
          </a:p>
        </p:txBody>
      </p:sp>
      <p:sp>
        <p:nvSpPr>
          <p:cNvPr id="253958" name="Text Box 6"/>
          <p:cNvSpPr txBox="1"/>
          <p:nvPr/>
        </p:nvSpPr>
        <p:spPr>
          <a:xfrm>
            <a:off x="6170613" y="4811713"/>
            <a:ext cx="1809750" cy="579437"/>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zh-CN" altLang="en-US" b="1" dirty="0">
                <a:latin typeface="Comic Sans MS" panose="030F0702030302020204" pitchFamily="66" charset="0"/>
              </a:rPr>
              <a:t>时间状语</a:t>
            </a:r>
            <a:endParaRPr lang="zh-CN" altLang="en-US" b="1" dirty="0">
              <a:latin typeface="Comic Sans MS" panose="030F0702030302020204" pitchFamily="66"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3956">
                                            <p:txEl>
                                              <p:charRg st="0" end="5"/>
                                            </p:txEl>
                                          </p:spTgt>
                                        </p:tgtEl>
                                        <p:attrNameLst>
                                          <p:attrName>style.visibility</p:attrName>
                                        </p:attrNameLst>
                                      </p:cBhvr>
                                      <p:to>
                                        <p:strVal val="visible"/>
                                      </p:to>
                                    </p:set>
                                    <p:anim calcmode="lin" valueType="num">
                                      <p:cBhvr additive="base">
                                        <p:cTn id="7" dur="500" fill="hold"/>
                                        <p:tgtEl>
                                          <p:spTgt spid="253956">
                                            <p:txEl>
                                              <p:charRg st="0"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3956">
                                            <p:txEl>
                                              <p:charRg st="0"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3957">
                                            <p:txEl>
                                              <p:charRg st="0" end="5"/>
                                            </p:txEl>
                                          </p:spTgt>
                                        </p:tgtEl>
                                        <p:attrNameLst>
                                          <p:attrName>style.visibility</p:attrName>
                                        </p:attrNameLst>
                                      </p:cBhvr>
                                      <p:to>
                                        <p:strVal val="visible"/>
                                      </p:to>
                                    </p:set>
                                    <p:anim calcmode="lin" valueType="num">
                                      <p:cBhvr additive="base">
                                        <p:cTn id="13" dur="500" fill="hold"/>
                                        <p:tgtEl>
                                          <p:spTgt spid="253957">
                                            <p:txEl>
                                              <p:charRg st="0"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3957">
                                            <p:txEl>
                                              <p:charRg st="0"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3958">
                                            <p:txEl>
                                              <p:charRg st="0" end="5"/>
                                            </p:txEl>
                                          </p:spTgt>
                                        </p:tgtEl>
                                        <p:attrNameLst>
                                          <p:attrName>style.visibility</p:attrName>
                                        </p:attrNameLst>
                                      </p:cBhvr>
                                      <p:to>
                                        <p:strVal val="visible"/>
                                      </p:to>
                                    </p:set>
                                    <p:anim calcmode="lin" valueType="num">
                                      <p:cBhvr additive="base">
                                        <p:cTn id="19" dur="500" fill="hold"/>
                                        <p:tgtEl>
                                          <p:spTgt spid="253958">
                                            <p:txEl>
                                              <p:charRg st="0"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3958">
                                            <p:txEl>
                                              <p:charRg st="0"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32770" name="Rectangle 3"/>
          <p:cNvSpPr>
            <a:spLocks noGrp="1"/>
          </p:cNvSpPr>
          <p:nvPr>
            <p:ph idx="1"/>
          </p:nvPr>
        </p:nvSpPr>
        <p:spPr>
          <a:xfrm>
            <a:off x="76200" y="0"/>
            <a:ext cx="9220200" cy="5410200"/>
          </a:xfrm>
        </p:spPr>
        <p:txBody>
          <a:bodyPr vert="horz" wrap="square" lIns="91440" tIns="45720" rIns="91440" bIns="45720" anchor="t"/>
          <a:p>
            <a:pPr eaLnBrk="1" hangingPunct="1">
              <a:lnSpc>
                <a:spcPct val="120000"/>
              </a:lnSpc>
              <a:spcBef>
                <a:spcPct val="0"/>
              </a:spcBef>
              <a:buNone/>
            </a:pPr>
            <a:r>
              <a:rPr lang="en-US" altLang="zh-CN" b="1" dirty="0">
                <a:latin typeface="Times New Roman" panose="02020603050405020304" pitchFamily="18" charset="0"/>
              </a:rPr>
              <a:t>7. </a:t>
            </a:r>
            <a:r>
              <a:rPr lang="zh-CN" altLang="en-US" b="1" dirty="0">
                <a:latin typeface="Times New Roman" panose="02020603050405020304" pitchFamily="18" charset="0"/>
              </a:rPr>
              <a:t>独立主格结构中</a:t>
            </a:r>
            <a:endParaRPr lang="en-US" altLang="zh-CN" b="1" dirty="0">
              <a:latin typeface="Times New Roman" panose="02020603050405020304" pitchFamily="18" charset="0"/>
            </a:endParaRPr>
          </a:p>
          <a:p>
            <a:pPr eaLnBrk="1" hangingPunct="1">
              <a:lnSpc>
                <a:spcPct val="120000"/>
              </a:lnSpc>
              <a:spcBef>
                <a:spcPct val="0"/>
              </a:spcBef>
              <a:buNone/>
            </a:pPr>
            <a:r>
              <a:rPr lang="en-US" altLang="zh-CN" sz="2800" b="1" dirty="0">
                <a:solidFill>
                  <a:srgbClr val="0000FF"/>
                </a:solidFill>
                <a:latin typeface="Times New Roman" panose="02020603050405020304" pitchFamily="18" charset="0"/>
              </a:rPr>
              <a:t>  </a:t>
            </a:r>
            <a:r>
              <a:rPr lang="en-US" altLang="zh-CN" sz="2800" dirty="0">
                <a:solidFill>
                  <a:srgbClr val="0000FF"/>
                </a:solidFill>
                <a:latin typeface="Comic Sans MS" panose="030F0702030302020204" pitchFamily="66" charset="0"/>
              </a:rPr>
              <a:t> V-ing</a:t>
            </a:r>
            <a:r>
              <a:rPr lang="zh-CN" altLang="en-US" sz="2800" b="1" dirty="0">
                <a:solidFill>
                  <a:srgbClr val="0000FF"/>
                </a:solidFill>
                <a:latin typeface="Comic Sans MS" panose="030F0702030302020204" pitchFamily="66" charset="0"/>
              </a:rPr>
              <a:t>分词单独作状语时，</a:t>
            </a:r>
            <a:r>
              <a:rPr lang="en-US" altLang="zh-CN" sz="2800" dirty="0">
                <a:solidFill>
                  <a:srgbClr val="0000FF"/>
                </a:solidFill>
                <a:latin typeface="Comic Sans MS" panose="030F0702030302020204" pitchFamily="66" charset="0"/>
              </a:rPr>
              <a:t> V-ing</a:t>
            </a:r>
            <a:r>
              <a:rPr lang="en-US" altLang="zh-CN" sz="2800" b="1" dirty="0">
                <a:solidFill>
                  <a:srgbClr val="0000FF"/>
                </a:solidFill>
                <a:latin typeface="Comic Sans MS" panose="030F0702030302020204" pitchFamily="66" charset="0"/>
              </a:rPr>
              <a:t> </a:t>
            </a:r>
            <a:r>
              <a:rPr lang="zh-CN" altLang="en-US" sz="2800" b="1" dirty="0">
                <a:solidFill>
                  <a:srgbClr val="0000FF"/>
                </a:solidFill>
                <a:latin typeface="Comic Sans MS" panose="030F0702030302020204" pitchFamily="66" charset="0"/>
              </a:rPr>
              <a:t>分词的逻辑主语与主句的主语是一致的，但有时分词的逻辑主语与主句主语不一致，这时需要在分词前加上它的逻辑主语，这种带逻辑主语的分词短语称为独立主格结构。</a:t>
            </a:r>
            <a:endParaRPr lang="zh-CN" altLang="en-US" sz="2800" b="1" dirty="0">
              <a:solidFill>
                <a:srgbClr val="0000FF"/>
              </a:solidFill>
              <a:latin typeface="Comic Sans MS" panose="030F0702030302020204" pitchFamily="66" charset="0"/>
            </a:endParaRPr>
          </a:p>
          <a:p>
            <a:pPr eaLnBrk="1" hangingPunct="1">
              <a:lnSpc>
                <a:spcPct val="120000"/>
              </a:lnSpc>
              <a:spcBef>
                <a:spcPct val="0"/>
              </a:spcBef>
              <a:buNone/>
            </a:pPr>
            <a:r>
              <a:rPr lang="zh-CN" altLang="en-US" sz="2800" b="1" dirty="0">
                <a:latin typeface="Comic Sans MS" panose="030F0702030302020204" pitchFamily="66" charset="0"/>
              </a:rPr>
              <a:t>这个问题已讨论好几次了，他们几乎失去了解决它的希望。</a:t>
            </a:r>
            <a:endParaRPr lang="zh-CN" altLang="en-US" sz="2800" b="1" dirty="0">
              <a:latin typeface="Comic Sans MS" panose="030F0702030302020204" pitchFamily="66" charset="0"/>
            </a:endParaRPr>
          </a:p>
          <a:p>
            <a:pPr eaLnBrk="1" hangingPunct="1">
              <a:lnSpc>
                <a:spcPct val="140000"/>
              </a:lnSpc>
              <a:spcBef>
                <a:spcPct val="0"/>
              </a:spcBef>
              <a:buNone/>
            </a:pPr>
            <a:r>
              <a:rPr lang="en-US" altLang="zh-CN" sz="2800" b="1" dirty="0">
                <a:latin typeface="Comic Sans MS" panose="030F0702030302020204" pitchFamily="66" charset="0"/>
              </a:rPr>
              <a:t>The issue _________________ </a:t>
            </a:r>
            <a:r>
              <a:rPr lang="en-US" altLang="zh-CN" sz="2800" b="1" dirty="0">
                <a:solidFill>
                  <a:srgbClr val="0000FF"/>
                </a:solidFill>
                <a:latin typeface="Comic Sans MS" panose="030F0702030302020204" pitchFamily="66" charset="0"/>
              </a:rPr>
              <a:t>several times,</a:t>
            </a:r>
            <a:r>
              <a:rPr lang="en-US" altLang="zh-CN" sz="2800" b="1" dirty="0">
                <a:latin typeface="Comic Sans MS" panose="030F0702030302020204" pitchFamily="66" charset="0"/>
              </a:rPr>
              <a:t> they almost lost the hope of settling it.</a:t>
            </a:r>
            <a:endParaRPr lang="en-US" altLang="zh-CN" sz="2800" b="1" dirty="0">
              <a:latin typeface="Comic Sans MS" panose="030F0702030302020204" pitchFamily="66" charset="0"/>
            </a:endParaRPr>
          </a:p>
          <a:p>
            <a:pPr eaLnBrk="1" hangingPunct="1">
              <a:lnSpc>
                <a:spcPct val="140000"/>
              </a:lnSpc>
              <a:spcBef>
                <a:spcPct val="0"/>
              </a:spcBef>
              <a:buNone/>
            </a:pPr>
            <a:r>
              <a:rPr lang="en-US" altLang="zh-CN" sz="2800" b="1" dirty="0">
                <a:latin typeface="Comic Sans MS" panose="030F0702030302020204" pitchFamily="66" charset="0"/>
              </a:rPr>
              <a:t>The plan _______________ (make)</a:t>
            </a:r>
            <a:r>
              <a:rPr lang="en-US" altLang="zh-CN" sz="2800" b="1" dirty="0">
                <a:solidFill>
                  <a:srgbClr val="0000FF"/>
                </a:solidFill>
                <a:latin typeface="Comic Sans MS" panose="030F0702030302020204" pitchFamily="66" charset="0"/>
              </a:rPr>
              <a:t>for a long time</a:t>
            </a:r>
            <a:r>
              <a:rPr lang="en-US" altLang="zh-CN" sz="2800" b="1" dirty="0">
                <a:latin typeface="Comic Sans MS" panose="030F0702030302020204" pitchFamily="66" charset="0"/>
              </a:rPr>
              <a:t>, they don’t know how to carry it out.</a:t>
            </a:r>
            <a:endParaRPr lang="en-US" altLang="zh-CN" sz="2800" b="1" dirty="0">
              <a:latin typeface="Comic Sans MS" panose="030F0702030302020204" pitchFamily="66" charset="0"/>
            </a:endParaRPr>
          </a:p>
          <a:p>
            <a:pPr eaLnBrk="1" hangingPunct="1">
              <a:lnSpc>
                <a:spcPct val="140000"/>
              </a:lnSpc>
              <a:spcBef>
                <a:spcPct val="0"/>
              </a:spcBef>
              <a:buNone/>
            </a:pPr>
            <a:r>
              <a:rPr lang="en-US" altLang="zh-CN" sz="2800" b="1" dirty="0">
                <a:solidFill>
                  <a:srgbClr val="3333FF"/>
                </a:solidFill>
                <a:latin typeface="Comic Sans MS" panose="030F0702030302020204" pitchFamily="66" charset="0"/>
              </a:rPr>
              <a:t>The plan</a:t>
            </a:r>
            <a:r>
              <a:rPr lang="en-US" altLang="zh-CN" sz="2800" b="1" dirty="0">
                <a:latin typeface="Comic Sans MS" panose="030F0702030302020204" pitchFamily="66" charset="0"/>
              </a:rPr>
              <a:t>______(make), he felt confident.</a:t>
            </a:r>
            <a:endParaRPr lang="en-US" altLang="zh-CN" sz="2800" b="1" dirty="0">
              <a:latin typeface="Comic Sans MS" panose="030F0702030302020204" pitchFamily="66" charset="0"/>
            </a:endParaRPr>
          </a:p>
          <a:p>
            <a:pPr eaLnBrk="1" hangingPunct="1">
              <a:lnSpc>
                <a:spcPct val="140000"/>
              </a:lnSpc>
              <a:spcBef>
                <a:spcPct val="0"/>
              </a:spcBef>
              <a:buNone/>
            </a:pPr>
            <a:endParaRPr lang="en-US" altLang="zh-CN" sz="2800" b="1" dirty="0">
              <a:latin typeface="Comic Sans MS" panose="030F0702030302020204" pitchFamily="66" charset="0"/>
            </a:endParaRPr>
          </a:p>
        </p:txBody>
      </p:sp>
      <p:sp>
        <p:nvSpPr>
          <p:cNvPr id="187397" name="Text Box 5"/>
          <p:cNvSpPr txBox="1"/>
          <p:nvPr/>
        </p:nvSpPr>
        <p:spPr>
          <a:xfrm>
            <a:off x="1828800" y="3200400"/>
            <a:ext cx="5181600" cy="5191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800" b="1" dirty="0">
                <a:solidFill>
                  <a:srgbClr val="FF0066"/>
                </a:solidFill>
                <a:latin typeface="Comic Sans MS" panose="030F0702030302020204" pitchFamily="66" charset="0"/>
              </a:rPr>
              <a:t>having been discussed</a:t>
            </a:r>
            <a:endParaRPr lang="en-US" altLang="zh-CN" sz="2800" b="1" dirty="0">
              <a:solidFill>
                <a:srgbClr val="FF0066"/>
              </a:solidFill>
              <a:latin typeface="Comic Sans MS" panose="030F0702030302020204" pitchFamily="66" charset="0"/>
            </a:endParaRPr>
          </a:p>
        </p:txBody>
      </p:sp>
      <p:sp>
        <p:nvSpPr>
          <p:cNvPr id="187398" name="Text Box 6"/>
          <p:cNvSpPr txBox="1"/>
          <p:nvPr/>
        </p:nvSpPr>
        <p:spPr>
          <a:xfrm>
            <a:off x="1676400" y="4419600"/>
            <a:ext cx="3352800" cy="5191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800" b="1" dirty="0">
                <a:solidFill>
                  <a:srgbClr val="FF0066"/>
                </a:solidFill>
                <a:latin typeface="Comic Sans MS" panose="030F0702030302020204" pitchFamily="66" charset="0"/>
              </a:rPr>
              <a:t>having been made</a:t>
            </a:r>
            <a:endParaRPr lang="en-US" altLang="zh-CN" sz="2800" b="1" dirty="0">
              <a:solidFill>
                <a:srgbClr val="FF0066"/>
              </a:solidFill>
              <a:latin typeface="Comic Sans MS" panose="030F0702030302020204" pitchFamily="66" charset="0"/>
            </a:endParaRPr>
          </a:p>
        </p:txBody>
      </p:sp>
      <p:sp>
        <p:nvSpPr>
          <p:cNvPr id="187399" name="Text Box 7"/>
          <p:cNvSpPr txBox="1"/>
          <p:nvPr/>
        </p:nvSpPr>
        <p:spPr>
          <a:xfrm>
            <a:off x="1819275" y="5591175"/>
            <a:ext cx="1219200" cy="5191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800" b="1" dirty="0">
                <a:solidFill>
                  <a:srgbClr val="FF0066"/>
                </a:solidFill>
                <a:latin typeface="Comic Sans MS" panose="030F0702030302020204" pitchFamily="66" charset="0"/>
              </a:rPr>
              <a:t>made</a:t>
            </a:r>
            <a:endParaRPr lang="en-US" altLang="zh-CN" sz="2800" b="1" dirty="0">
              <a:solidFill>
                <a:srgbClr val="FF0066"/>
              </a:solidFill>
              <a:latin typeface="Comic Sans MS" panose="030F0702030302020204" pitchFamily="66"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73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73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7" grpId="0"/>
      <p:bldP spid="187398" grpId="0"/>
      <p:bldP spid="187399"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56002" name="Rectangle 2"/>
          <p:cNvSpPr/>
          <p:nvPr>
            <p:ph idx="1"/>
          </p:nvPr>
        </p:nvSpPr>
        <p:spPr>
          <a:xfrm>
            <a:off x="368300" y="838200"/>
            <a:ext cx="7772400" cy="6019800"/>
          </a:xfrm>
        </p:spPr>
        <p:txBody>
          <a:bodyPr vert="horz" wrap="square" lIns="91440" tIns="45720" rIns="91440" bIns="45720" anchor="t"/>
          <a:p>
            <a:pPr eaLnBrk="1" hangingPunct="1">
              <a:lnSpc>
                <a:spcPct val="135000"/>
              </a:lnSpc>
              <a:spcBef>
                <a:spcPct val="0"/>
              </a:spcBef>
              <a:buNone/>
            </a:pPr>
            <a:r>
              <a:rPr lang="en-US" altLang="zh-CN" sz="2800" b="1" dirty="0"/>
              <a:t>1.</a:t>
            </a:r>
            <a:r>
              <a:rPr lang="zh-CN" altLang="en-US" sz="2800" b="1" dirty="0"/>
              <a:t>由于今天是假日，所有商店都关门了。</a:t>
            </a:r>
            <a:endParaRPr lang="zh-CN" altLang="en-US" sz="2800" b="1" dirty="0"/>
          </a:p>
          <a:p>
            <a:pPr eaLnBrk="1" hangingPunct="1">
              <a:lnSpc>
                <a:spcPct val="135000"/>
              </a:lnSpc>
              <a:spcBef>
                <a:spcPct val="0"/>
              </a:spcBef>
              <a:buNone/>
            </a:pPr>
            <a:r>
              <a:rPr lang="en-US" altLang="zh-CN" sz="2800" b="1" dirty="0">
                <a:solidFill>
                  <a:srgbClr val="0000FF"/>
                </a:solidFill>
              </a:rPr>
              <a:t>   It</a:t>
            </a:r>
            <a:r>
              <a:rPr lang="en-US" altLang="zh-CN" sz="2800" b="1" dirty="0"/>
              <a:t> </a:t>
            </a:r>
            <a:r>
              <a:rPr lang="en-US" altLang="zh-CN" sz="2800" b="1" dirty="0">
                <a:solidFill>
                  <a:srgbClr val="FF3300"/>
                </a:solidFill>
              </a:rPr>
              <a:t>being</a:t>
            </a:r>
            <a:r>
              <a:rPr lang="en-US" altLang="zh-CN" sz="2800" b="1" dirty="0"/>
              <a:t> a holiday, all the shops were shut.</a:t>
            </a:r>
            <a:endParaRPr lang="en-US" altLang="zh-CN" sz="2800" b="1" dirty="0"/>
          </a:p>
          <a:p>
            <a:pPr eaLnBrk="1" hangingPunct="1">
              <a:lnSpc>
                <a:spcPct val="135000"/>
              </a:lnSpc>
              <a:spcBef>
                <a:spcPct val="0"/>
              </a:spcBef>
              <a:buNone/>
            </a:pPr>
            <a:r>
              <a:rPr lang="en-US" altLang="zh-CN" sz="2800" b="1" dirty="0"/>
              <a:t>2.</a:t>
            </a:r>
            <a:r>
              <a:rPr lang="zh-CN" altLang="en-US" sz="2800" b="1" dirty="0"/>
              <a:t>问题解决了，我们都开心地回家了。</a:t>
            </a:r>
            <a:endParaRPr lang="zh-CN" altLang="en-US" sz="2800" b="1" dirty="0"/>
          </a:p>
          <a:p>
            <a:pPr eaLnBrk="1" hangingPunct="1">
              <a:lnSpc>
                <a:spcPct val="115000"/>
              </a:lnSpc>
              <a:spcBef>
                <a:spcPct val="0"/>
              </a:spcBef>
              <a:buNone/>
            </a:pPr>
            <a:r>
              <a:rPr lang="zh-CN" altLang="en-US" sz="2800" b="1" dirty="0">
                <a:solidFill>
                  <a:srgbClr val="0000FF"/>
                </a:solidFill>
              </a:rPr>
              <a:t>   </a:t>
            </a:r>
            <a:r>
              <a:rPr lang="en-US" altLang="zh-CN" sz="2800" b="1" dirty="0">
                <a:solidFill>
                  <a:srgbClr val="0000FF"/>
                </a:solidFill>
              </a:rPr>
              <a:t>The problem </a:t>
            </a:r>
            <a:r>
              <a:rPr lang="en-US" altLang="zh-CN" sz="2800" b="1" dirty="0">
                <a:solidFill>
                  <a:srgbClr val="FF0000"/>
                </a:solidFill>
              </a:rPr>
              <a:t>having been</a:t>
            </a:r>
            <a:r>
              <a:rPr lang="en-US" altLang="zh-CN" sz="2800" b="1" dirty="0">
                <a:solidFill>
                  <a:srgbClr val="0000FF"/>
                </a:solidFill>
              </a:rPr>
              <a:t> </a:t>
            </a:r>
            <a:r>
              <a:rPr lang="en-US" altLang="zh-CN" sz="2800" b="1" dirty="0">
                <a:solidFill>
                  <a:srgbClr val="FF3300"/>
                </a:solidFill>
              </a:rPr>
              <a:t>solved</a:t>
            </a:r>
            <a:r>
              <a:rPr lang="en-US" altLang="zh-CN" sz="2800" b="1" dirty="0"/>
              <a:t>, we all went home happily.</a:t>
            </a:r>
            <a:endParaRPr lang="en-US" altLang="zh-CN" sz="2800" b="1" dirty="0"/>
          </a:p>
          <a:p>
            <a:pPr eaLnBrk="1" hangingPunct="1">
              <a:lnSpc>
                <a:spcPct val="115000"/>
              </a:lnSpc>
              <a:spcBef>
                <a:spcPct val="0"/>
              </a:spcBef>
              <a:buNone/>
            </a:pPr>
            <a:r>
              <a:rPr lang="en-US" altLang="zh-CN" sz="2800" b="1" dirty="0"/>
              <a:t>3. </a:t>
            </a:r>
            <a:r>
              <a:rPr lang="zh-CN" altLang="en-US" sz="2800" b="1" dirty="0"/>
              <a:t>天气很好，我们决定外出野餐。</a:t>
            </a:r>
            <a:endParaRPr lang="zh-CN" altLang="en-US" sz="2800" b="1" dirty="0"/>
          </a:p>
          <a:p>
            <a:pPr eaLnBrk="1" hangingPunct="1">
              <a:lnSpc>
                <a:spcPct val="115000"/>
              </a:lnSpc>
              <a:spcBef>
                <a:spcPct val="0"/>
              </a:spcBef>
              <a:buNone/>
            </a:pPr>
            <a:r>
              <a:rPr lang="zh-CN" altLang="en-US" sz="2800" b="1" dirty="0">
                <a:solidFill>
                  <a:srgbClr val="0000FF"/>
                </a:solidFill>
              </a:rPr>
              <a:t>    </a:t>
            </a:r>
            <a:r>
              <a:rPr lang="en-US" altLang="zh-CN" sz="2800" b="1" dirty="0">
                <a:solidFill>
                  <a:srgbClr val="0000FF"/>
                </a:solidFill>
              </a:rPr>
              <a:t>The weather </a:t>
            </a:r>
            <a:r>
              <a:rPr lang="en-US" altLang="zh-CN" sz="2800" b="1" dirty="0">
                <a:solidFill>
                  <a:srgbClr val="FF3300"/>
                </a:solidFill>
              </a:rPr>
              <a:t>being </a:t>
            </a:r>
            <a:r>
              <a:rPr lang="en-US" altLang="zh-CN" sz="2800" b="1" dirty="0"/>
              <a:t>fine, we decided to</a:t>
            </a:r>
            <a:endParaRPr lang="en-US" altLang="zh-CN" sz="2800" b="1" dirty="0"/>
          </a:p>
          <a:p>
            <a:pPr eaLnBrk="1" hangingPunct="1">
              <a:lnSpc>
                <a:spcPct val="115000"/>
              </a:lnSpc>
              <a:spcBef>
                <a:spcPct val="0"/>
              </a:spcBef>
              <a:buNone/>
            </a:pPr>
            <a:r>
              <a:rPr lang="en-US" altLang="zh-CN" sz="2800" b="1" dirty="0"/>
              <a:t>have a picnic outdoors.</a:t>
            </a:r>
            <a:endParaRPr lang="en-US" altLang="zh-CN" sz="2800" b="1" dirty="0"/>
          </a:p>
          <a:p>
            <a:pPr eaLnBrk="1" hangingPunct="1">
              <a:lnSpc>
                <a:spcPct val="115000"/>
              </a:lnSpc>
              <a:spcBef>
                <a:spcPct val="0"/>
              </a:spcBef>
              <a:buNone/>
            </a:pPr>
            <a:endParaRPr lang="en-US" altLang="zh-CN" sz="2800" b="1" dirty="0"/>
          </a:p>
        </p:txBody>
      </p:sp>
      <p:sp>
        <p:nvSpPr>
          <p:cNvPr id="33795" name="矩形 1"/>
          <p:cNvSpPr/>
          <p:nvPr/>
        </p:nvSpPr>
        <p:spPr>
          <a:xfrm>
            <a:off x="381000" y="25400"/>
            <a:ext cx="4716463" cy="585788"/>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zh-CN" altLang="en-US" b="1" dirty="0">
                <a:solidFill>
                  <a:srgbClr val="000000"/>
                </a:solidFill>
                <a:latin typeface="Times New Roman" panose="02020603050405020304" pitchFamily="18" charset="0"/>
              </a:rPr>
              <a:t>翻译练习：独立主格结构</a:t>
            </a:r>
            <a:endParaRPr lang="zh-CN" altLang="en-US" b="1" dirty="0">
              <a:latin typeface="Comic Sans MS" panose="030F0702030302020204" pitchFamily="66" charset="0"/>
            </a:endParaRP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002">
                                            <p:txEl>
                                              <p:charRg st="20" end="68"/>
                                            </p:txEl>
                                          </p:spTgt>
                                        </p:tgtEl>
                                        <p:attrNameLst>
                                          <p:attrName>style.visibility</p:attrName>
                                        </p:attrNameLst>
                                      </p:cBhvr>
                                      <p:to>
                                        <p:strVal val="visible"/>
                                      </p:to>
                                    </p:set>
                                    <p:anim calcmode="lin" valueType="num">
                                      <p:cBhvr additive="base">
                                        <p:cTn id="7" dur="500" fill="hold"/>
                                        <p:tgtEl>
                                          <p:spTgt spid="256002">
                                            <p:txEl>
                                              <p:charRg st="20" end="6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02">
                                            <p:txEl>
                                              <p:charRg st="20" end="6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6002">
                                            <p:txEl>
                                              <p:charRg st="87" end="136"/>
                                            </p:txEl>
                                          </p:spTgt>
                                        </p:tgtEl>
                                        <p:attrNameLst>
                                          <p:attrName>style.visibility</p:attrName>
                                        </p:attrNameLst>
                                      </p:cBhvr>
                                      <p:to>
                                        <p:strVal val="visible"/>
                                      </p:to>
                                    </p:set>
                                    <p:anim calcmode="lin" valueType="num">
                                      <p:cBhvr additive="base">
                                        <p:cTn id="13" dur="500" fill="hold"/>
                                        <p:tgtEl>
                                          <p:spTgt spid="256002">
                                            <p:txEl>
                                              <p:charRg st="87" end="13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02">
                                            <p:txEl>
                                              <p:charRg st="87" end="13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6002">
                                            <p:txEl>
                                              <p:charRg st="154" end="196"/>
                                            </p:txEl>
                                          </p:spTgt>
                                        </p:tgtEl>
                                        <p:attrNameLst>
                                          <p:attrName>style.visibility</p:attrName>
                                        </p:attrNameLst>
                                      </p:cBhvr>
                                      <p:to>
                                        <p:strVal val="visible"/>
                                      </p:to>
                                    </p:set>
                                    <p:anim calcmode="lin" valueType="num">
                                      <p:cBhvr additive="base">
                                        <p:cTn id="19" dur="500" fill="hold"/>
                                        <p:tgtEl>
                                          <p:spTgt spid="256002">
                                            <p:txEl>
                                              <p:charRg st="154" end="19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02">
                                            <p:txEl>
                                              <p:charRg st="154" end="19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56002">
                                            <p:txEl>
                                              <p:charRg st="196" end="220"/>
                                            </p:txEl>
                                          </p:spTgt>
                                        </p:tgtEl>
                                        <p:attrNameLst>
                                          <p:attrName>style.visibility</p:attrName>
                                        </p:attrNameLst>
                                      </p:cBhvr>
                                      <p:to>
                                        <p:strVal val="visible"/>
                                      </p:to>
                                    </p:set>
                                    <p:anim calcmode="lin" valueType="num">
                                      <p:cBhvr additive="base">
                                        <p:cTn id="23" dur="500" fill="hold"/>
                                        <p:tgtEl>
                                          <p:spTgt spid="256002">
                                            <p:txEl>
                                              <p:charRg st="196" end="22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56002">
                                            <p:txEl>
                                              <p:charRg st="196" end="22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34818" name="Rectangle 2"/>
          <p:cNvSpPr>
            <a:spLocks noGrp="1"/>
          </p:cNvSpPr>
          <p:nvPr>
            <p:ph type="title"/>
          </p:nvPr>
        </p:nvSpPr>
        <p:spPr>
          <a:xfrm>
            <a:off x="468313" y="-315912"/>
            <a:ext cx="8229600" cy="1143000"/>
          </a:xfrm>
        </p:spPr>
        <p:txBody>
          <a:bodyPr vert="horz" wrap="square" lIns="91440" tIns="45720" rIns="91440" bIns="45720" anchor="ctr"/>
          <a:p>
            <a:pPr eaLnBrk="1" hangingPunct="1"/>
            <a:r>
              <a:rPr lang="en-US" altLang="zh-CN" sz="3600" b="1" dirty="0">
                <a:solidFill>
                  <a:schemeClr val="tx1"/>
                </a:solidFill>
              </a:rPr>
              <a:t>8. </a:t>
            </a:r>
            <a:r>
              <a:rPr lang="zh-CN" altLang="en-US" sz="3600" b="1" dirty="0">
                <a:solidFill>
                  <a:schemeClr val="tx1"/>
                </a:solidFill>
              </a:rPr>
              <a:t>动名词</a:t>
            </a:r>
            <a:r>
              <a:rPr lang="en-US" altLang="zh-CN" sz="3600" b="1" dirty="0">
                <a:solidFill>
                  <a:schemeClr val="tx1"/>
                </a:solidFill>
              </a:rPr>
              <a:t>V-ing</a:t>
            </a:r>
            <a:r>
              <a:rPr lang="zh-CN" altLang="en-US" sz="3600" b="1" dirty="0">
                <a:solidFill>
                  <a:schemeClr val="tx1"/>
                </a:solidFill>
              </a:rPr>
              <a:t>形式的复合结构</a:t>
            </a:r>
            <a:endParaRPr lang="zh-CN" altLang="en-US" sz="3600" b="1" dirty="0">
              <a:solidFill>
                <a:schemeClr val="tx1"/>
              </a:solidFill>
            </a:endParaRPr>
          </a:p>
        </p:txBody>
      </p:sp>
      <p:sp>
        <p:nvSpPr>
          <p:cNvPr id="34819" name="Rectangle 4"/>
          <p:cNvSpPr/>
          <p:nvPr/>
        </p:nvSpPr>
        <p:spPr>
          <a:xfrm>
            <a:off x="544513" y="685800"/>
            <a:ext cx="8077200" cy="56943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zh-CN" altLang="en-US" sz="2800" b="1" dirty="0">
                <a:solidFill>
                  <a:schemeClr val="tx2"/>
                </a:solidFill>
              </a:rPr>
              <a:t>动名词</a:t>
            </a:r>
            <a:r>
              <a:rPr lang="en-US" altLang="zh-CN" sz="2800" b="1" dirty="0">
                <a:solidFill>
                  <a:schemeClr val="tx2"/>
                </a:solidFill>
              </a:rPr>
              <a:t>V-ing</a:t>
            </a:r>
            <a:r>
              <a:rPr lang="zh-CN" altLang="en-US" sz="2800" b="1" dirty="0">
                <a:solidFill>
                  <a:schemeClr val="tx2"/>
                </a:solidFill>
              </a:rPr>
              <a:t>形式的前面加上形容词性物主代词或名词所有格构成动名词的复合结构，在句中作主语或宾语</a:t>
            </a:r>
            <a:r>
              <a:rPr lang="en-US" altLang="zh-CN" sz="2800" b="1" dirty="0">
                <a:solidFill>
                  <a:schemeClr val="tx2"/>
                </a:solidFill>
              </a:rPr>
              <a:t>. (</a:t>
            </a:r>
            <a:r>
              <a:rPr lang="zh-CN" altLang="en-US" sz="2800" b="1" dirty="0">
                <a:solidFill>
                  <a:schemeClr val="tx2"/>
                </a:solidFill>
              </a:rPr>
              <a:t>整个复合结构不作主语时，可用人称代词宾格代替物主代词，名词普通格代替名词所有格</a:t>
            </a:r>
            <a:r>
              <a:rPr lang="en-US" altLang="zh-CN" sz="2800" b="1" dirty="0">
                <a:solidFill>
                  <a:schemeClr val="tx2"/>
                </a:solidFill>
              </a:rPr>
              <a:t>)</a:t>
            </a:r>
            <a:endParaRPr lang="en-US" altLang="zh-CN" sz="2800" b="1" dirty="0">
              <a:solidFill>
                <a:schemeClr val="tx2"/>
              </a:solidFill>
            </a:endParaRPr>
          </a:p>
          <a:p>
            <a:pPr marL="0" lvl="0" indent="0" eaLnBrk="1" hangingPunct="1">
              <a:spcBef>
                <a:spcPct val="0"/>
              </a:spcBef>
              <a:buNone/>
            </a:pPr>
            <a:endParaRPr lang="en-US" altLang="zh-CN" sz="2800" b="1" dirty="0">
              <a:solidFill>
                <a:schemeClr val="tx2"/>
              </a:solidFill>
            </a:endParaRPr>
          </a:p>
          <a:p>
            <a:pPr marL="0" lvl="0" indent="0" eaLnBrk="1" hangingPunct="1">
              <a:spcBef>
                <a:spcPct val="0"/>
              </a:spcBef>
              <a:buNone/>
            </a:pPr>
            <a:r>
              <a:rPr lang="zh-CN" altLang="en-US" b="1" dirty="0">
                <a:solidFill>
                  <a:schemeClr val="tx2"/>
                </a:solidFill>
              </a:rPr>
              <a:t>我坚决要求他立刻做出答复。</a:t>
            </a:r>
            <a:endParaRPr lang="zh-CN" altLang="en-US" b="1" dirty="0">
              <a:solidFill>
                <a:schemeClr val="tx2"/>
              </a:solidFill>
            </a:endParaRPr>
          </a:p>
          <a:p>
            <a:pPr marL="0" lvl="0" indent="0" eaLnBrk="1" hangingPunct="1">
              <a:spcBef>
                <a:spcPct val="0"/>
              </a:spcBef>
              <a:buNone/>
            </a:pPr>
            <a:r>
              <a:rPr lang="en-US" altLang="zh-CN" b="1" dirty="0">
                <a:solidFill>
                  <a:schemeClr val="tx2"/>
                </a:solidFill>
              </a:rPr>
              <a:t>I insisted on_____________________</a:t>
            </a:r>
            <a:endParaRPr lang="en-US" altLang="zh-CN" b="1" dirty="0">
              <a:solidFill>
                <a:schemeClr val="tx2"/>
              </a:solidFill>
            </a:endParaRPr>
          </a:p>
          <a:p>
            <a:pPr marL="0" lvl="0" indent="0" eaLnBrk="1" hangingPunct="1">
              <a:spcBef>
                <a:spcPct val="0"/>
              </a:spcBef>
              <a:buNone/>
            </a:pPr>
            <a:r>
              <a:rPr lang="en-US" altLang="zh-CN" b="1" dirty="0">
                <a:solidFill>
                  <a:schemeClr val="tx2"/>
                </a:solidFill>
              </a:rPr>
              <a:t>_______________.</a:t>
            </a:r>
            <a:endParaRPr lang="en-US" altLang="zh-CN" b="1" dirty="0">
              <a:solidFill>
                <a:schemeClr val="tx2"/>
              </a:solidFill>
            </a:endParaRPr>
          </a:p>
          <a:p>
            <a:pPr marL="0" lvl="0" indent="0" eaLnBrk="1" hangingPunct="1">
              <a:spcBef>
                <a:spcPct val="0"/>
              </a:spcBef>
              <a:buNone/>
            </a:pPr>
            <a:endParaRPr lang="en-US" altLang="zh-CN" b="1" dirty="0">
              <a:solidFill>
                <a:schemeClr val="tx2"/>
              </a:solidFill>
            </a:endParaRPr>
          </a:p>
          <a:p>
            <a:pPr marL="0" lvl="0" indent="0" eaLnBrk="1" hangingPunct="1">
              <a:spcBef>
                <a:spcPct val="0"/>
              </a:spcBef>
              <a:buNone/>
            </a:pPr>
            <a:r>
              <a:rPr lang="zh-CN" altLang="en-US" b="1" dirty="0">
                <a:solidFill>
                  <a:schemeClr val="tx2"/>
                </a:solidFill>
              </a:rPr>
              <a:t>他当众受到嘲笑，使自己感到十分羞愧。</a:t>
            </a:r>
            <a:endParaRPr lang="zh-CN" altLang="en-US" b="1" dirty="0">
              <a:solidFill>
                <a:schemeClr val="tx2"/>
              </a:solidFill>
            </a:endParaRPr>
          </a:p>
          <a:p>
            <a:pPr marL="0" lvl="0" indent="0" eaLnBrk="1" hangingPunct="1">
              <a:spcBef>
                <a:spcPct val="0"/>
              </a:spcBef>
              <a:buNone/>
            </a:pPr>
            <a:r>
              <a:rPr lang="en-US" altLang="zh-CN" b="1" dirty="0">
                <a:solidFill>
                  <a:schemeClr val="tx2"/>
                </a:solidFill>
              </a:rPr>
              <a:t>_____________________________made himself feel very ashamed .</a:t>
            </a:r>
            <a:endParaRPr lang="en-US" altLang="zh-CN" b="1" dirty="0">
              <a:solidFill>
                <a:schemeClr val="tx2"/>
              </a:solidFill>
            </a:endParaRPr>
          </a:p>
        </p:txBody>
      </p:sp>
      <p:sp>
        <p:nvSpPr>
          <p:cNvPr id="2" name="矩形 1"/>
          <p:cNvSpPr/>
          <p:nvPr/>
        </p:nvSpPr>
        <p:spPr>
          <a:xfrm>
            <a:off x="3429000" y="3209925"/>
            <a:ext cx="4717415" cy="583565"/>
          </a:xfrm>
          <a:prstGeom prst="rect">
            <a:avLst/>
          </a:prstGeom>
          <a:noFill/>
          <a:ln w="9525">
            <a:noFill/>
          </a:ln>
        </p:spPr>
        <p:txBody>
          <a:bodyPr wrap="square">
            <a:spAutoFit/>
          </a:bodyPr>
          <a:p>
            <a:r>
              <a:rPr lang="en-US" altLang="zh-CN" dirty="0">
                <a:solidFill>
                  <a:srgbClr val="FF0000"/>
                </a:solidFill>
                <a:latin typeface="Comic Sans MS" panose="030F0702030302020204" pitchFamily="66" charset="0"/>
              </a:rPr>
              <a:t>him/ his making an</a:t>
            </a:r>
            <a:endParaRPr lang="en-US" altLang="zh-CN" dirty="0">
              <a:solidFill>
                <a:srgbClr val="FF0000"/>
              </a:solidFill>
              <a:latin typeface="Comic Sans MS" panose="030F0702030302020204" pitchFamily="66" charset="0"/>
            </a:endParaRPr>
          </a:p>
        </p:txBody>
      </p:sp>
      <p:sp>
        <p:nvSpPr>
          <p:cNvPr id="3" name="矩形 2"/>
          <p:cNvSpPr/>
          <p:nvPr/>
        </p:nvSpPr>
        <p:spPr>
          <a:xfrm>
            <a:off x="530225" y="3719513"/>
            <a:ext cx="3516313" cy="584200"/>
          </a:xfrm>
          <a:prstGeom prst="rect">
            <a:avLst/>
          </a:prstGeom>
          <a:noFill/>
          <a:ln w="9525">
            <a:noFill/>
          </a:ln>
        </p:spPr>
        <p:txBody>
          <a:bodyPr wrap="none">
            <a:spAutoFit/>
          </a:bodyPr>
          <a:p>
            <a:r>
              <a:rPr lang="en-US" altLang="zh-CN" dirty="0">
                <a:solidFill>
                  <a:srgbClr val="FF0000"/>
                </a:solidFill>
                <a:latin typeface="Comic Sans MS" panose="030F0702030302020204" pitchFamily="66" charset="0"/>
              </a:rPr>
              <a:t>immediate reply.</a:t>
            </a:r>
            <a:endParaRPr lang="en-US" altLang="zh-CN" dirty="0">
              <a:solidFill>
                <a:srgbClr val="FF0000"/>
              </a:solidFill>
              <a:latin typeface="Comic Sans MS" panose="030F0702030302020204" pitchFamily="66" charset="0"/>
            </a:endParaRPr>
          </a:p>
        </p:txBody>
      </p:sp>
      <p:sp>
        <p:nvSpPr>
          <p:cNvPr id="4" name="矩形 3"/>
          <p:cNvSpPr/>
          <p:nvPr/>
        </p:nvSpPr>
        <p:spPr>
          <a:xfrm>
            <a:off x="530225" y="5181600"/>
            <a:ext cx="6680200" cy="584200"/>
          </a:xfrm>
          <a:prstGeom prst="rect">
            <a:avLst/>
          </a:prstGeom>
          <a:noFill/>
          <a:ln w="9525">
            <a:noFill/>
          </a:ln>
        </p:spPr>
        <p:txBody>
          <a:bodyPr>
            <a:spAutoFit/>
          </a:bodyPr>
          <a:p>
            <a:r>
              <a:rPr lang="en-US" altLang="zh-CN" dirty="0">
                <a:solidFill>
                  <a:srgbClr val="FF0000"/>
                </a:solidFill>
                <a:latin typeface="Comic Sans MS" panose="030F0702030302020204" pitchFamily="66" charset="0"/>
              </a:rPr>
              <a:t>His being laughed at in public </a:t>
            </a:r>
            <a:endParaRPr lang="zh-CN" altLang="en-US" dirty="0">
              <a:solidFill>
                <a:srgbClr val="FF0000"/>
              </a:solidFill>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58051" name="Rectangle 3"/>
          <p:cNvSpPr>
            <a:spLocks noGrp="1"/>
          </p:cNvSpPr>
          <p:nvPr>
            <p:ph idx="1"/>
          </p:nvPr>
        </p:nvSpPr>
        <p:spPr>
          <a:xfrm>
            <a:off x="609600" y="762000"/>
            <a:ext cx="8229600" cy="4525963"/>
          </a:xfrm>
        </p:spPr>
        <p:txBody>
          <a:bodyPr vert="horz" wrap="square" lIns="91440" tIns="45720" rIns="91440" bIns="45720" anchor="t"/>
          <a:p>
            <a:pPr eaLnBrk="1" hangingPunct="1">
              <a:spcBef>
                <a:spcPct val="0"/>
              </a:spcBef>
              <a:buNone/>
            </a:pPr>
            <a:r>
              <a:rPr lang="zh-CN" altLang="en-US" b="1" dirty="0">
                <a:solidFill>
                  <a:schemeClr val="tx2"/>
                </a:solidFill>
              </a:rPr>
              <a:t>翻译：</a:t>
            </a:r>
            <a:endParaRPr lang="en-US" altLang="zh-CN" b="1" dirty="0">
              <a:solidFill>
                <a:schemeClr val="tx2"/>
              </a:solidFill>
            </a:endParaRPr>
          </a:p>
          <a:p>
            <a:pPr eaLnBrk="1" hangingPunct="1">
              <a:spcBef>
                <a:spcPct val="0"/>
              </a:spcBef>
              <a:buNone/>
            </a:pPr>
            <a:r>
              <a:rPr lang="zh-CN" altLang="en-US" b="1" dirty="0">
                <a:solidFill>
                  <a:schemeClr val="tx2"/>
                </a:solidFill>
              </a:rPr>
              <a:t>总统的亲自来访令我们十分荣幸。</a:t>
            </a:r>
            <a:endParaRPr lang="zh-CN" altLang="en-US" b="1" dirty="0">
              <a:solidFill>
                <a:schemeClr val="tx2"/>
              </a:solidFill>
            </a:endParaRPr>
          </a:p>
          <a:p>
            <a:pPr eaLnBrk="1" hangingPunct="1">
              <a:spcBef>
                <a:spcPct val="0"/>
              </a:spcBef>
              <a:buNone/>
            </a:pPr>
            <a:r>
              <a:rPr lang="en-US" altLang="zh-CN" b="1" dirty="0">
                <a:solidFill>
                  <a:srgbClr val="FF0000"/>
                </a:solidFill>
              </a:rPr>
              <a:t>The President’s visiting us in person</a:t>
            </a:r>
            <a:r>
              <a:rPr lang="en-US" altLang="zh-CN" b="1" dirty="0">
                <a:solidFill>
                  <a:schemeClr val="tx2"/>
                </a:solidFill>
              </a:rPr>
              <a:t> honoured us very much.</a:t>
            </a:r>
            <a:endParaRPr lang="en-US" altLang="zh-CN" b="1" dirty="0">
              <a:solidFill>
                <a:schemeClr val="tx2"/>
              </a:solidFill>
            </a:endParaRPr>
          </a:p>
          <a:p>
            <a:pPr eaLnBrk="1" hangingPunct="1">
              <a:spcBef>
                <a:spcPct val="0"/>
              </a:spcBef>
              <a:buNone/>
            </a:pPr>
            <a:endParaRPr lang="en-US" altLang="zh-CN" b="1" dirty="0">
              <a:solidFill>
                <a:schemeClr val="tx2"/>
              </a:solidFill>
            </a:endParaRPr>
          </a:p>
          <a:p>
            <a:pPr eaLnBrk="1" hangingPunct="1">
              <a:spcBef>
                <a:spcPct val="0"/>
              </a:spcBef>
              <a:buNone/>
            </a:pPr>
            <a:r>
              <a:rPr lang="zh-CN" altLang="en-US" b="1" dirty="0">
                <a:solidFill>
                  <a:schemeClr val="tx2"/>
                </a:solidFill>
              </a:rPr>
              <a:t>我很高兴你被授予了一枚奖牌。</a:t>
            </a:r>
            <a:endParaRPr lang="zh-CN" altLang="en-US" b="1" dirty="0">
              <a:solidFill>
                <a:schemeClr val="tx2"/>
              </a:solidFill>
            </a:endParaRPr>
          </a:p>
          <a:p>
            <a:pPr eaLnBrk="1" hangingPunct="1">
              <a:buNone/>
            </a:pPr>
            <a:r>
              <a:rPr lang="en-US" altLang="zh-CN" b="1" dirty="0">
                <a:solidFill>
                  <a:schemeClr val="tx2"/>
                </a:solidFill>
              </a:rPr>
              <a:t>I’m very pleased at </a:t>
            </a:r>
            <a:r>
              <a:rPr lang="en-US" altLang="zh-CN" b="1" dirty="0">
                <a:solidFill>
                  <a:srgbClr val="FF0000"/>
                </a:solidFill>
              </a:rPr>
              <a:t>you / your having been honoured</a:t>
            </a:r>
            <a:r>
              <a:rPr lang="en-US" altLang="zh-CN" b="1" dirty="0">
                <a:solidFill>
                  <a:schemeClr val="tx2"/>
                </a:solidFill>
              </a:rPr>
              <a:t> </a:t>
            </a:r>
            <a:r>
              <a:rPr lang="en-US" altLang="zh-CN" b="1" dirty="0">
                <a:solidFill>
                  <a:srgbClr val="FF0000"/>
                </a:solidFill>
              </a:rPr>
              <a:t>with a medal</a:t>
            </a:r>
            <a:r>
              <a:rPr lang="en-US" altLang="zh-CN" b="1" dirty="0">
                <a:solidFill>
                  <a:schemeClr val="tx2"/>
                </a:solidFill>
              </a:rPr>
              <a:t>.</a:t>
            </a:r>
            <a:endParaRPr lang="en-US" altLang="zh-CN" b="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8051">
                                            <p:txEl>
                                              <p:charRg st="20" end="81"/>
                                            </p:txEl>
                                          </p:spTgt>
                                        </p:tgtEl>
                                        <p:attrNameLst>
                                          <p:attrName>style.visibility</p:attrName>
                                        </p:attrNameLst>
                                      </p:cBhvr>
                                      <p:to>
                                        <p:strVal val="visible"/>
                                      </p:to>
                                    </p:set>
                                    <p:anim calcmode="lin" valueType="num">
                                      <p:cBhvr additive="base">
                                        <p:cTn id="7" dur="500" fill="hold"/>
                                        <p:tgtEl>
                                          <p:spTgt spid="258051">
                                            <p:txEl>
                                              <p:charRg st="20" end="8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8051">
                                            <p:txEl>
                                              <p:charRg st="20" end="8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8051">
                                            <p:txEl>
                                              <p:charRg st="97" end="163"/>
                                            </p:txEl>
                                          </p:spTgt>
                                        </p:tgtEl>
                                        <p:attrNameLst>
                                          <p:attrName>style.visibility</p:attrName>
                                        </p:attrNameLst>
                                      </p:cBhvr>
                                      <p:to>
                                        <p:strVal val="visible"/>
                                      </p:to>
                                    </p:set>
                                    <p:anim calcmode="lin" valueType="num">
                                      <p:cBhvr additive="base">
                                        <p:cTn id="13" dur="500" fill="hold"/>
                                        <p:tgtEl>
                                          <p:spTgt spid="258051">
                                            <p:txEl>
                                              <p:charRg st="97" end="16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8051">
                                            <p:txEl>
                                              <p:charRg st="97" end="16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grpSp>
        <p:nvGrpSpPr>
          <p:cNvPr id="36866" name="Group 30"/>
          <p:cNvGrpSpPr/>
          <p:nvPr/>
        </p:nvGrpSpPr>
        <p:grpSpPr>
          <a:xfrm>
            <a:off x="323850" y="260350"/>
            <a:ext cx="4032250" cy="785813"/>
            <a:chOff x="68" y="894"/>
            <a:chExt cx="2359" cy="495"/>
          </a:xfrm>
        </p:grpSpPr>
        <p:sp>
          <p:nvSpPr>
            <p:cNvPr id="36870" name="Rectangle 31"/>
            <p:cNvSpPr/>
            <p:nvPr/>
          </p:nvSpPr>
          <p:spPr>
            <a:xfrm>
              <a:off x="169" y="894"/>
              <a:ext cx="2139" cy="404"/>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3600" b="1" dirty="0">
                  <a:solidFill>
                    <a:srgbClr val="009999"/>
                  </a:solidFill>
                  <a:latin typeface="黑体" panose="02010600030101010101" pitchFamily="49" charset="-122"/>
                  <a:ea typeface="黑体" panose="02010600030101010101" pitchFamily="49" charset="-122"/>
                </a:rPr>
                <a:t>◆</a:t>
              </a:r>
              <a:r>
                <a:rPr lang="zh-CN" altLang="en-US" sz="3600" b="1" dirty="0">
                  <a:solidFill>
                    <a:srgbClr val="009999"/>
                  </a:solidFill>
                  <a:latin typeface="黑体" panose="02010600030101010101" pitchFamily="49" charset="-122"/>
                  <a:ea typeface="黑体" panose="02010600030101010101" pitchFamily="49" charset="-122"/>
                </a:rPr>
                <a:t>即时练习</a:t>
              </a:r>
              <a:endParaRPr lang="zh-CN" altLang="en-US" sz="3600" b="1" dirty="0">
                <a:solidFill>
                  <a:srgbClr val="009999"/>
                </a:solidFill>
                <a:latin typeface="黑体" panose="02010600030101010101" pitchFamily="49" charset="-122"/>
                <a:ea typeface="黑体" panose="02010600030101010101" pitchFamily="49" charset="-122"/>
              </a:endParaRPr>
            </a:p>
          </p:txBody>
        </p:sp>
        <p:sp>
          <p:nvSpPr>
            <p:cNvPr id="36871" name="Rectangle 32"/>
            <p:cNvSpPr/>
            <p:nvPr/>
          </p:nvSpPr>
          <p:spPr>
            <a:xfrm>
              <a:off x="68" y="1298"/>
              <a:ext cx="2359" cy="91"/>
            </a:xfrm>
            <a:prstGeom prst="rect">
              <a:avLst/>
            </a:prstGeom>
            <a:solidFill>
              <a:srgbClr val="FFCCCC"/>
            </a:solidFill>
            <a:ln w="9525">
              <a:noFill/>
            </a:ln>
          </p:spPr>
          <p:txBody>
            <a:bodyPr wrap="none"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endParaRPr lang="zh-CN" altLang="en-US" sz="3600" dirty="0">
                <a:solidFill>
                  <a:srgbClr val="000000"/>
                </a:solidFill>
                <a:latin typeface="Times New Roman" panose="02020603050405020304" pitchFamily="18" charset="0"/>
              </a:endParaRPr>
            </a:p>
          </p:txBody>
        </p:sp>
        <p:sp>
          <p:nvSpPr>
            <p:cNvPr id="36872" name="Oval 33"/>
            <p:cNvSpPr/>
            <p:nvPr/>
          </p:nvSpPr>
          <p:spPr>
            <a:xfrm>
              <a:off x="68" y="1026"/>
              <a:ext cx="136" cy="136"/>
            </a:xfrm>
            <a:prstGeom prst="ellipse">
              <a:avLst/>
            </a:prstGeom>
            <a:solidFill>
              <a:srgbClr val="CC99FF"/>
            </a:solidFill>
            <a:ln w="9525">
              <a:noFill/>
            </a:ln>
          </p:spPr>
          <p:txBody>
            <a:bodyPr wrap="none"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endParaRPr lang="zh-CN" altLang="en-US" sz="3600" dirty="0">
                <a:solidFill>
                  <a:srgbClr val="000000"/>
                </a:solidFill>
                <a:latin typeface="Times New Roman" panose="02020603050405020304" pitchFamily="18" charset="0"/>
              </a:endParaRPr>
            </a:p>
          </p:txBody>
        </p:sp>
        <p:sp>
          <p:nvSpPr>
            <p:cNvPr id="36873" name="Oval 34"/>
            <p:cNvSpPr/>
            <p:nvPr/>
          </p:nvSpPr>
          <p:spPr>
            <a:xfrm>
              <a:off x="68" y="1162"/>
              <a:ext cx="136" cy="136"/>
            </a:xfrm>
            <a:prstGeom prst="ellipse">
              <a:avLst/>
            </a:prstGeom>
            <a:solidFill>
              <a:srgbClr val="CC99FF"/>
            </a:solidFill>
            <a:ln w="9525">
              <a:noFill/>
            </a:ln>
          </p:spPr>
          <p:txBody>
            <a:bodyPr wrap="none"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endParaRPr lang="zh-CN" altLang="en-US" sz="3600" dirty="0">
                <a:solidFill>
                  <a:srgbClr val="000000"/>
                </a:solidFill>
                <a:latin typeface="Times New Roman" panose="02020603050405020304" pitchFamily="18" charset="0"/>
              </a:endParaRPr>
            </a:p>
          </p:txBody>
        </p:sp>
      </p:grpSp>
      <p:sp>
        <p:nvSpPr>
          <p:cNvPr id="36867" name="Rectangle 35"/>
          <p:cNvSpPr/>
          <p:nvPr/>
        </p:nvSpPr>
        <p:spPr>
          <a:xfrm>
            <a:off x="252413" y="1336675"/>
            <a:ext cx="2735262" cy="647700"/>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3600" b="1" dirty="0">
                <a:solidFill>
                  <a:srgbClr val="FF00FF"/>
                </a:solidFill>
                <a:latin typeface="黑体" panose="02010600030101010101" pitchFamily="49" charset="-122"/>
                <a:ea typeface="黑体" panose="02010600030101010101" pitchFamily="49" charset="-122"/>
              </a:rPr>
              <a:t>1.</a:t>
            </a:r>
            <a:r>
              <a:rPr lang="zh-CN" altLang="en-US" sz="3600" b="1" dirty="0">
                <a:solidFill>
                  <a:srgbClr val="FF00FF"/>
                </a:solidFill>
                <a:latin typeface="黑体" panose="02010600030101010101" pitchFamily="49" charset="-122"/>
                <a:ea typeface="黑体" panose="02010600030101010101" pitchFamily="49" charset="-122"/>
              </a:rPr>
              <a:t>句型转换 </a:t>
            </a:r>
            <a:endParaRPr lang="zh-CN" altLang="en-US" sz="3600" b="1" dirty="0">
              <a:solidFill>
                <a:srgbClr val="FF00FF"/>
              </a:solidFill>
              <a:latin typeface="黑体" panose="02010600030101010101" pitchFamily="49" charset="-122"/>
              <a:ea typeface="黑体" panose="02010600030101010101" pitchFamily="49" charset="-122"/>
            </a:endParaRPr>
          </a:p>
        </p:txBody>
      </p:sp>
      <p:sp>
        <p:nvSpPr>
          <p:cNvPr id="36868" name="Rectangle 36"/>
          <p:cNvSpPr/>
          <p:nvPr/>
        </p:nvSpPr>
        <p:spPr>
          <a:xfrm>
            <a:off x="250825" y="2001838"/>
            <a:ext cx="8785225" cy="1190625"/>
          </a:xfrm>
          <a:prstGeom prst="rect">
            <a:avLst/>
          </a:prstGeom>
          <a:noFill/>
          <a:ln w="9525">
            <a:noFill/>
          </a:ln>
        </p:spPr>
        <p:txBody>
          <a:bodyPr anchor="ct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3600" b="1" dirty="0">
                <a:solidFill>
                  <a:srgbClr val="000000"/>
                </a:solidFill>
                <a:latin typeface="Times New Roman" panose="02020603050405020304" pitchFamily="18" charset="0"/>
              </a:rPr>
              <a:t>1. As we approached the village</a:t>
            </a:r>
            <a:r>
              <a:rPr lang="zh-CN" altLang="en-US" sz="3600" b="1" dirty="0">
                <a:solidFill>
                  <a:srgbClr val="000000"/>
                </a:solidFill>
                <a:latin typeface="Times New Roman" panose="02020603050405020304" pitchFamily="18" charset="0"/>
              </a:rPr>
              <a:t>，</a:t>
            </a:r>
            <a:r>
              <a:rPr lang="en-US" altLang="zh-CN" sz="3600" b="1" dirty="0">
                <a:solidFill>
                  <a:srgbClr val="000000"/>
                </a:solidFill>
                <a:latin typeface="Times New Roman" panose="02020603050405020304" pitchFamily="18" charset="0"/>
              </a:rPr>
              <a:t>we saw that a new house was being built.</a:t>
            </a:r>
            <a:endParaRPr lang="en-US" altLang="zh-CN" sz="3600" b="1" dirty="0">
              <a:solidFill>
                <a:srgbClr val="000000"/>
              </a:solidFill>
              <a:latin typeface="Times New Roman" panose="02020603050405020304" pitchFamily="18" charset="0"/>
            </a:endParaRPr>
          </a:p>
        </p:txBody>
      </p:sp>
      <p:sp>
        <p:nvSpPr>
          <p:cNvPr id="16421" name="Rectangle 37"/>
          <p:cNvSpPr/>
          <p:nvPr/>
        </p:nvSpPr>
        <p:spPr>
          <a:xfrm>
            <a:off x="252413" y="3533775"/>
            <a:ext cx="8640762" cy="1190625"/>
          </a:xfrm>
          <a:prstGeom prst="rect">
            <a:avLst/>
          </a:prstGeom>
          <a:noFill/>
          <a:ln w="9525">
            <a:noFill/>
          </a:ln>
        </p:spPr>
        <p:txBody>
          <a:bodyPr anchor="ct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3600" b="1" dirty="0">
                <a:solidFill>
                  <a:srgbClr val="0000FF"/>
                </a:solidFill>
                <a:latin typeface="Times New Roman" panose="02020603050405020304" pitchFamily="18" charset="0"/>
              </a:rPr>
              <a:t>As we approached the village, we saw a new house being built.</a:t>
            </a:r>
            <a:endParaRPr lang="en-US" altLang="zh-CN" sz="3600" b="1" dirty="0">
              <a:solidFill>
                <a:srgbClr val="0000FF"/>
              </a:solidFill>
              <a:latin typeface="Times New Roman" panose="02020603050405020304" pitchFamily="18" charset="0"/>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421"/>
                                        </p:tgtEl>
                                        <p:attrNameLst>
                                          <p:attrName>style.visibility</p:attrName>
                                        </p:attrNameLst>
                                      </p:cBhvr>
                                      <p:to>
                                        <p:strVal val="visible"/>
                                      </p:to>
                                    </p:set>
                                    <p:anim calcmode="discrete" valueType="clr">
                                      <p:cBhvr override="childStyle">
                                        <p:cTn id="7" dur="80"/>
                                        <p:tgtEl>
                                          <p:spTgt spid="1642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421"/>
                                        </p:tgtEl>
                                        <p:attrNameLst>
                                          <p:attrName>fillcolor</p:attrName>
                                        </p:attrNameLst>
                                      </p:cBhvr>
                                      <p:tavLst>
                                        <p:tav tm="0">
                                          <p:val>
                                            <p:clrVal>
                                              <a:schemeClr val="accent2"/>
                                            </p:clrVal>
                                          </p:val>
                                        </p:tav>
                                        <p:tav tm="50000">
                                          <p:val>
                                            <p:clrVal>
                                              <a:schemeClr val="hlink"/>
                                            </p:clrVal>
                                          </p:val>
                                        </p:tav>
                                      </p:tavLst>
                                    </p:anim>
                                    <p:set>
                                      <p:cBhvr>
                                        <p:cTn id="9" dur="80"/>
                                        <p:tgtEl>
                                          <p:spTgt spid="1642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21"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9727" name="Rectangle 31"/>
          <p:cNvSpPr/>
          <p:nvPr/>
        </p:nvSpPr>
        <p:spPr>
          <a:xfrm>
            <a:off x="141288" y="765175"/>
            <a:ext cx="8678862" cy="4486275"/>
          </a:xfrm>
          <a:prstGeom prst="rect">
            <a:avLst/>
          </a:prstGeom>
          <a:noFill/>
          <a:ln w="9525">
            <a:noFill/>
          </a:ln>
        </p:spPr>
        <p:txBody>
          <a:bodyPr anchor="ct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3600" b="1" dirty="0">
                <a:solidFill>
                  <a:srgbClr val="000000"/>
                </a:solidFill>
                <a:latin typeface="Times New Roman" panose="02020603050405020304" pitchFamily="18" charset="0"/>
              </a:rPr>
              <a:t>2. She had been given such a good chance. How would she let it slip away?</a:t>
            </a:r>
            <a:endParaRPr lang="en-US" altLang="zh-CN" sz="3600" b="1" dirty="0">
              <a:solidFill>
                <a:srgbClr val="000000"/>
              </a:solidFill>
              <a:latin typeface="Times New Roman" panose="02020603050405020304" pitchFamily="18" charset="0"/>
            </a:endParaRPr>
          </a:p>
          <a:p>
            <a:pPr marL="0" lvl="0" indent="0" eaLnBrk="1" hangingPunct="1">
              <a:spcBef>
                <a:spcPct val="0"/>
              </a:spcBef>
              <a:buNone/>
            </a:pPr>
            <a:r>
              <a:rPr lang="en-US" altLang="zh-CN" sz="3600" b="1" dirty="0">
                <a:solidFill>
                  <a:srgbClr val="0000FF"/>
                </a:solidFill>
                <a:latin typeface="Times New Roman" panose="02020603050405020304" pitchFamily="18" charset="0"/>
              </a:rPr>
              <a:t>Having been given such a good chance, how would she let it slip away?</a:t>
            </a:r>
            <a:endParaRPr lang="en-US" altLang="zh-CN" sz="3600" b="1" dirty="0">
              <a:solidFill>
                <a:srgbClr val="0000FF"/>
              </a:solidFill>
              <a:latin typeface="Times New Roman" panose="02020603050405020304" pitchFamily="18" charset="0"/>
            </a:endParaRPr>
          </a:p>
          <a:p>
            <a:pPr marL="0" lvl="0" indent="0" eaLnBrk="1" hangingPunct="1">
              <a:spcBef>
                <a:spcPct val="0"/>
              </a:spcBef>
              <a:buNone/>
            </a:pPr>
            <a:endParaRPr lang="en-US" altLang="zh-CN" sz="3600" b="1" dirty="0">
              <a:solidFill>
                <a:srgbClr val="0000FF"/>
              </a:solidFill>
              <a:latin typeface="Times New Roman" panose="02020603050405020304" pitchFamily="18" charset="0"/>
            </a:endParaRPr>
          </a:p>
          <a:p>
            <a:pPr marL="0" lvl="0" indent="0" eaLnBrk="1" hangingPunct="1">
              <a:spcBef>
                <a:spcPct val="0"/>
              </a:spcBef>
              <a:buNone/>
            </a:pPr>
            <a:r>
              <a:rPr lang="en-US" altLang="zh-CN" sz="3600" b="1" dirty="0">
                <a:solidFill>
                  <a:srgbClr val="000000"/>
                </a:solidFill>
                <a:latin typeface="Times New Roman" panose="02020603050405020304" pitchFamily="18" charset="0"/>
              </a:rPr>
              <a:t>3. The man who was being scolded was a stranger.</a:t>
            </a:r>
            <a:endParaRPr lang="en-US" altLang="zh-CN" sz="3600" b="1" dirty="0">
              <a:solidFill>
                <a:srgbClr val="000000"/>
              </a:solidFill>
              <a:latin typeface="Times New Roman" panose="02020603050405020304" pitchFamily="18" charset="0"/>
            </a:endParaRPr>
          </a:p>
          <a:p>
            <a:pPr marL="0" lvl="0" indent="0" eaLnBrk="1" hangingPunct="1">
              <a:spcBef>
                <a:spcPct val="0"/>
              </a:spcBef>
              <a:buNone/>
            </a:pPr>
            <a:r>
              <a:rPr lang="en-US" altLang="zh-CN" sz="3600" b="1" dirty="0">
                <a:solidFill>
                  <a:srgbClr val="0000FF"/>
                </a:solidFill>
                <a:latin typeface="Times New Roman" panose="02020603050405020304" pitchFamily="18" charset="0"/>
              </a:rPr>
              <a:t>The man being scolded was a stranger.</a:t>
            </a:r>
            <a:endParaRPr lang="en-US" altLang="zh-CN" sz="3600" b="1" dirty="0">
              <a:solidFill>
                <a:srgbClr val="000000"/>
              </a:solidFill>
              <a:latin typeface="Times New Roman" panose="02020603050405020304" pitchFamily="18" charset="0"/>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9727">
                                            <p:txEl>
                                              <p:charRg st="74" end="144"/>
                                            </p:txEl>
                                          </p:spTgt>
                                        </p:tgtEl>
                                        <p:attrNameLst>
                                          <p:attrName>style.visibility</p:attrName>
                                        </p:attrNameLst>
                                      </p:cBhvr>
                                      <p:to>
                                        <p:strVal val="visible"/>
                                      </p:to>
                                    </p:set>
                                    <p:anim calcmode="discrete" valueType="clr">
                                      <p:cBhvr override="childStyle">
                                        <p:cTn id="7" dur="80"/>
                                        <p:tgtEl>
                                          <p:spTgt spid="29727">
                                            <p:txEl>
                                              <p:charRg st="74" end="14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9727">
                                            <p:txEl>
                                              <p:charRg st="74" end="144"/>
                                            </p:txEl>
                                          </p:spTgt>
                                        </p:tgtEl>
                                        <p:attrNameLst>
                                          <p:attrName>fillcolor</p:attrName>
                                        </p:attrNameLst>
                                      </p:cBhvr>
                                      <p:tavLst>
                                        <p:tav tm="0">
                                          <p:val>
                                            <p:clrVal>
                                              <a:schemeClr val="accent2"/>
                                            </p:clrVal>
                                          </p:val>
                                        </p:tav>
                                        <p:tav tm="50000">
                                          <p:val>
                                            <p:clrVal>
                                              <a:schemeClr val="hlink"/>
                                            </p:clrVal>
                                          </p:val>
                                        </p:tav>
                                      </p:tavLst>
                                    </p:anim>
                                    <p:set>
                                      <p:cBhvr>
                                        <p:cTn id="9" dur="80"/>
                                        <p:tgtEl>
                                          <p:spTgt spid="29727">
                                            <p:txEl>
                                              <p:charRg st="74" end="144"/>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6" presetClass="entr" presetSubtype="26" fill="hold" nodeType="clickEffect">
                                  <p:stCondLst>
                                    <p:cond delay="0"/>
                                  </p:stCondLst>
                                  <p:childTnLst>
                                    <p:set>
                                      <p:cBhvr>
                                        <p:cTn id="13" dur="1" fill="hold">
                                          <p:stCondLst>
                                            <p:cond delay="0"/>
                                          </p:stCondLst>
                                        </p:cTn>
                                        <p:tgtEl>
                                          <p:spTgt spid="29727">
                                            <p:txEl>
                                              <p:charRg st="145" end="194"/>
                                            </p:txEl>
                                          </p:spTgt>
                                        </p:tgtEl>
                                        <p:attrNameLst>
                                          <p:attrName>style.visibility</p:attrName>
                                        </p:attrNameLst>
                                      </p:cBhvr>
                                      <p:to>
                                        <p:strVal val="visible"/>
                                      </p:to>
                                    </p:set>
                                    <p:animEffect transition="in" filter="barn(inHorizontal)">
                                      <p:cBhvr>
                                        <p:cTn id="14" dur="500"/>
                                        <p:tgtEl>
                                          <p:spTgt spid="29727">
                                            <p:txEl>
                                              <p:charRg st="145" end="194"/>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29727">
                                            <p:txEl>
                                              <p:charRg st="194" end="232"/>
                                            </p:txEl>
                                          </p:spTgt>
                                        </p:tgtEl>
                                        <p:attrNameLst>
                                          <p:attrName>style.visibility</p:attrName>
                                        </p:attrNameLst>
                                      </p:cBhvr>
                                      <p:to>
                                        <p:strVal val="visible"/>
                                      </p:to>
                                    </p:set>
                                    <p:anim calcmode="discrete" valueType="clr">
                                      <p:cBhvr override="childStyle">
                                        <p:cTn id="19" dur="80"/>
                                        <p:tgtEl>
                                          <p:spTgt spid="29727">
                                            <p:txEl>
                                              <p:charRg st="194" end="23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9727">
                                            <p:txEl>
                                              <p:charRg st="194" end="232"/>
                                            </p:txEl>
                                          </p:spTgt>
                                        </p:tgtEl>
                                        <p:attrNameLst>
                                          <p:attrName>fillcolor</p:attrName>
                                        </p:attrNameLst>
                                      </p:cBhvr>
                                      <p:tavLst>
                                        <p:tav tm="0">
                                          <p:val>
                                            <p:clrVal>
                                              <a:schemeClr val="accent2"/>
                                            </p:clrVal>
                                          </p:val>
                                        </p:tav>
                                        <p:tav tm="50000">
                                          <p:val>
                                            <p:clrVal>
                                              <a:schemeClr val="hlink"/>
                                            </p:clrVal>
                                          </p:val>
                                        </p:tav>
                                      </p:tavLst>
                                    </p:anim>
                                    <p:set>
                                      <p:cBhvr>
                                        <p:cTn id="21" dur="80"/>
                                        <p:tgtEl>
                                          <p:spTgt spid="29727">
                                            <p:txEl>
                                              <p:charRg st="194" end="23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8691" name="Rectangle 19"/>
          <p:cNvSpPr/>
          <p:nvPr/>
        </p:nvSpPr>
        <p:spPr>
          <a:xfrm>
            <a:off x="250825" y="981075"/>
            <a:ext cx="8713788" cy="3387725"/>
          </a:xfrm>
          <a:prstGeom prst="rect">
            <a:avLst/>
          </a:prstGeom>
          <a:noFill/>
          <a:ln w="9525">
            <a:noFill/>
          </a:ln>
        </p:spPr>
        <p:txBody>
          <a:bodyPr anchor="ct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3600" b="1" dirty="0">
                <a:solidFill>
                  <a:srgbClr val="000000"/>
                </a:solidFill>
                <a:latin typeface="Times New Roman" panose="02020603050405020304" pitchFamily="18" charset="0"/>
              </a:rPr>
              <a:t>4. He didn’t mind that he was left alone at home.</a:t>
            </a:r>
            <a:endParaRPr lang="en-US" altLang="zh-CN" sz="3600" b="1" dirty="0">
              <a:solidFill>
                <a:srgbClr val="000000"/>
              </a:solidFill>
              <a:latin typeface="Times New Roman" panose="02020603050405020304" pitchFamily="18" charset="0"/>
            </a:endParaRPr>
          </a:p>
          <a:p>
            <a:pPr marL="0" lvl="0" indent="0" eaLnBrk="1" hangingPunct="1">
              <a:spcBef>
                <a:spcPct val="0"/>
              </a:spcBef>
              <a:buNone/>
            </a:pPr>
            <a:r>
              <a:rPr lang="en-US" altLang="zh-CN" sz="3600" b="1" dirty="0">
                <a:solidFill>
                  <a:srgbClr val="0000FF"/>
                </a:solidFill>
                <a:latin typeface="Times New Roman" panose="02020603050405020304" pitchFamily="18" charset="0"/>
              </a:rPr>
              <a:t>He didn’t mind being left alone at home.</a:t>
            </a:r>
            <a:endParaRPr lang="en-US" altLang="zh-CN" sz="3600" b="1" dirty="0">
              <a:solidFill>
                <a:srgbClr val="0000FF"/>
              </a:solidFill>
              <a:latin typeface="Times New Roman" panose="02020603050405020304" pitchFamily="18" charset="0"/>
            </a:endParaRPr>
          </a:p>
          <a:p>
            <a:pPr marL="0" lvl="0" indent="0" eaLnBrk="1" hangingPunct="1">
              <a:spcBef>
                <a:spcPct val="0"/>
              </a:spcBef>
              <a:buNone/>
            </a:pPr>
            <a:endParaRPr lang="en-US" altLang="zh-CN" sz="3600" b="1" dirty="0">
              <a:solidFill>
                <a:srgbClr val="0000FF"/>
              </a:solidFill>
              <a:latin typeface="Times New Roman" panose="02020603050405020304" pitchFamily="18" charset="0"/>
            </a:endParaRPr>
          </a:p>
          <a:p>
            <a:pPr marL="0" lvl="0" indent="0" eaLnBrk="1" hangingPunct="1">
              <a:spcBef>
                <a:spcPct val="0"/>
              </a:spcBef>
              <a:buNone/>
            </a:pPr>
            <a:r>
              <a:rPr lang="en-US" altLang="zh-CN" sz="3600" b="1" dirty="0">
                <a:solidFill>
                  <a:srgbClr val="000000"/>
                </a:solidFill>
                <a:latin typeface="Times New Roman" panose="02020603050405020304" pitchFamily="18" charset="0"/>
              </a:rPr>
              <a:t>5. That she was treated badly made her sad.</a:t>
            </a:r>
            <a:endParaRPr lang="en-US" altLang="zh-CN" sz="3600" b="1" dirty="0">
              <a:solidFill>
                <a:srgbClr val="000000"/>
              </a:solidFill>
              <a:latin typeface="Times New Roman" panose="02020603050405020304" pitchFamily="18" charset="0"/>
            </a:endParaRPr>
          </a:p>
          <a:p>
            <a:pPr marL="0" lvl="0" indent="0" eaLnBrk="1" hangingPunct="1">
              <a:spcBef>
                <a:spcPct val="0"/>
              </a:spcBef>
              <a:buNone/>
            </a:pPr>
            <a:r>
              <a:rPr lang="en-US" altLang="zh-CN" sz="3600" b="1" dirty="0">
                <a:solidFill>
                  <a:srgbClr val="0000FF"/>
                </a:solidFill>
                <a:latin typeface="Times New Roman" panose="02020603050405020304" pitchFamily="18" charset="0"/>
              </a:rPr>
              <a:t>Being treated badly made her sad.</a:t>
            </a:r>
            <a:endParaRPr lang="en-US" altLang="zh-CN" sz="3600" b="1" dirty="0">
              <a:solidFill>
                <a:srgbClr val="000000"/>
              </a:solidFill>
              <a:latin typeface="Times New Roman" panose="02020603050405020304"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8691">
                                            <p:txEl>
                                              <p:charRg st="50" end="91"/>
                                            </p:txEl>
                                          </p:spTgt>
                                        </p:tgtEl>
                                        <p:attrNameLst>
                                          <p:attrName>style.visibility</p:attrName>
                                        </p:attrNameLst>
                                      </p:cBhvr>
                                      <p:to>
                                        <p:strVal val="visible"/>
                                      </p:to>
                                    </p:set>
                                    <p:anim calcmode="discrete" valueType="clr">
                                      <p:cBhvr override="childStyle">
                                        <p:cTn id="7" dur="80"/>
                                        <p:tgtEl>
                                          <p:spTgt spid="28691">
                                            <p:txEl>
                                              <p:charRg st="50" end="9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8691">
                                            <p:txEl>
                                              <p:charRg st="50" end="91"/>
                                            </p:txEl>
                                          </p:spTgt>
                                        </p:tgtEl>
                                        <p:attrNameLst>
                                          <p:attrName>fillcolor</p:attrName>
                                        </p:attrNameLst>
                                      </p:cBhvr>
                                      <p:tavLst>
                                        <p:tav tm="0">
                                          <p:val>
                                            <p:clrVal>
                                              <a:schemeClr val="accent2"/>
                                            </p:clrVal>
                                          </p:val>
                                        </p:tav>
                                        <p:tav tm="50000">
                                          <p:val>
                                            <p:clrVal>
                                              <a:schemeClr val="hlink"/>
                                            </p:clrVal>
                                          </p:val>
                                        </p:tav>
                                      </p:tavLst>
                                    </p:anim>
                                    <p:set>
                                      <p:cBhvr>
                                        <p:cTn id="9" dur="80"/>
                                        <p:tgtEl>
                                          <p:spTgt spid="28691">
                                            <p:txEl>
                                              <p:charRg st="50" end="91"/>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6" presetClass="entr" presetSubtype="26" fill="hold" nodeType="clickEffect">
                                  <p:stCondLst>
                                    <p:cond delay="0"/>
                                  </p:stCondLst>
                                  <p:childTnLst>
                                    <p:set>
                                      <p:cBhvr>
                                        <p:cTn id="13" dur="1" fill="hold">
                                          <p:stCondLst>
                                            <p:cond delay="0"/>
                                          </p:stCondLst>
                                        </p:cTn>
                                        <p:tgtEl>
                                          <p:spTgt spid="28691">
                                            <p:txEl>
                                              <p:charRg st="92" end="136"/>
                                            </p:txEl>
                                          </p:spTgt>
                                        </p:tgtEl>
                                        <p:attrNameLst>
                                          <p:attrName>style.visibility</p:attrName>
                                        </p:attrNameLst>
                                      </p:cBhvr>
                                      <p:to>
                                        <p:strVal val="visible"/>
                                      </p:to>
                                    </p:set>
                                    <p:animEffect transition="in" filter="barn(inHorizontal)">
                                      <p:cBhvr>
                                        <p:cTn id="14" dur="500"/>
                                        <p:tgtEl>
                                          <p:spTgt spid="28691">
                                            <p:txEl>
                                              <p:charRg st="92" end="136"/>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28691">
                                            <p:txEl>
                                              <p:charRg st="136" end="170"/>
                                            </p:txEl>
                                          </p:spTgt>
                                        </p:tgtEl>
                                        <p:attrNameLst>
                                          <p:attrName>style.visibility</p:attrName>
                                        </p:attrNameLst>
                                      </p:cBhvr>
                                      <p:to>
                                        <p:strVal val="visible"/>
                                      </p:to>
                                    </p:set>
                                    <p:anim calcmode="discrete" valueType="clr">
                                      <p:cBhvr override="childStyle">
                                        <p:cTn id="19" dur="80"/>
                                        <p:tgtEl>
                                          <p:spTgt spid="28691">
                                            <p:txEl>
                                              <p:charRg st="136" end="17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8691">
                                            <p:txEl>
                                              <p:charRg st="136" end="170"/>
                                            </p:txEl>
                                          </p:spTgt>
                                        </p:tgtEl>
                                        <p:attrNameLst>
                                          <p:attrName>fillcolor</p:attrName>
                                        </p:attrNameLst>
                                      </p:cBhvr>
                                      <p:tavLst>
                                        <p:tav tm="0">
                                          <p:val>
                                            <p:clrVal>
                                              <a:schemeClr val="accent2"/>
                                            </p:clrVal>
                                          </p:val>
                                        </p:tav>
                                        <p:tav tm="50000">
                                          <p:val>
                                            <p:clrVal>
                                              <a:schemeClr val="hlink"/>
                                            </p:clrVal>
                                          </p:val>
                                        </p:tav>
                                      </p:tavLst>
                                    </p:anim>
                                    <p:set>
                                      <p:cBhvr>
                                        <p:cTn id="21" dur="80"/>
                                        <p:tgtEl>
                                          <p:spTgt spid="28691">
                                            <p:txEl>
                                              <p:charRg st="136" end="17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9458" name="Rectangle 3"/>
          <p:cNvSpPr>
            <a:spLocks noGrp="1"/>
          </p:cNvSpPr>
          <p:nvPr>
            <p:ph idx="1"/>
          </p:nvPr>
        </p:nvSpPr>
        <p:spPr>
          <a:xfrm>
            <a:off x="15875" y="762000"/>
            <a:ext cx="9144000" cy="5949950"/>
          </a:xfrm>
        </p:spPr>
        <p:txBody>
          <a:bodyPr vert="horz" wrap="square" lIns="91440" tIns="45720" rIns="91440" bIns="45720" anchor="t"/>
          <a:p>
            <a:pPr marL="609600" indent="-609600" eaLnBrk="1" hangingPunct="1">
              <a:buNone/>
            </a:pPr>
            <a:r>
              <a:rPr lang="en-US" altLang="zh-CN" sz="2400" b="1" dirty="0"/>
              <a:t>1</a:t>
            </a:r>
            <a:r>
              <a:rPr lang="en-US" altLang="zh-CN" sz="2400" dirty="0"/>
              <a:t>.…</a:t>
            </a:r>
            <a:r>
              <a:rPr lang="en-US" altLang="zh-CN" sz="2800" b="1" dirty="0">
                <a:latin typeface="Times New Roman" panose="02020603050405020304" pitchFamily="18" charset="0"/>
              </a:rPr>
              <a:t>I heard a loud noise </a:t>
            </a:r>
            <a:r>
              <a:rPr lang="en-US" altLang="zh-CN" sz="2800" b="1" dirty="0">
                <a:solidFill>
                  <a:srgbClr val="FF0000"/>
                </a:solidFill>
                <a:latin typeface="Times New Roman" panose="02020603050405020304" pitchFamily="18" charset="0"/>
              </a:rPr>
              <a:t>coming from the bay</a:t>
            </a:r>
            <a:r>
              <a:rPr lang="en-US" altLang="zh-CN" sz="2800" b="1" dirty="0">
                <a:latin typeface="Times New Roman" panose="02020603050405020304" pitchFamily="18" charset="0"/>
              </a:rPr>
              <a:t>.  </a:t>
            </a:r>
            <a:endParaRPr lang="en-US" altLang="zh-CN" sz="2800" b="1" dirty="0">
              <a:latin typeface="Times New Roman" panose="02020603050405020304" pitchFamily="18" charset="0"/>
            </a:endParaRPr>
          </a:p>
          <a:p>
            <a:pPr marL="609600" indent="-609600" eaLnBrk="1" hangingPunct="1">
              <a:buNone/>
            </a:pPr>
            <a:r>
              <a:rPr lang="en-US" altLang="zh-CN" sz="2800" b="1" dirty="0">
                <a:latin typeface="Times New Roman" panose="02020603050405020304" pitchFamily="18" charset="0"/>
              </a:rPr>
              <a:t>2. We ran down…to see an enormous animal </a:t>
            </a:r>
            <a:r>
              <a:rPr lang="en-US" altLang="zh-CN" sz="2800" b="1" dirty="0">
                <a:solidFill>
                  <a:srgbClr val="FF0000"/>
                </a:solidFill>
                <a:latin typeface="Times New Roman" panose="02020603050405020304" pitchFamily="18" charset="0"/>
              </a:rPr>
              <a:t>throwing</a:t>
            </a:r>
            <a:endParaRPr lang="en-US" altLang="zh-CN" sz="2800" b="1" dirty="0">
              <a:solidFill>
                <a:srgbClr val="FF0000"/>
              </a:solidFill>
              <a:latin typeface="Times New Roman" panose="02020603050405020304" pitchFamily="18" charset="0"/>
            </a:endParaRPr>
          </a:p>
          <a:p>
            <a:pPr marL="609600" indent="-609600" eaLnBrk="1" hangingPunct="1">
              <a:buNone/>
            </a:pPr>
            <a:r>
              <a:rPr lang="en-US" altLang="zh-CN" sz="2800" b="1" dirty="0">
                <a:solidFill>
                  <a:srgbClr val="FF0000"/>
                </a:solidFill>
                <a:latin typeface="Times New Roman" panose="02020603050405020304" pitchFamily="18" charset="0"/>
              </a:rPr>
              <a:t> itself out of the water</a:t>
            </a:r>
            <a:r>
              <a:rPr lang="en-US" altLang="zh-CN" sz="2800" b="1" dirty="0">
                <a:latin typeface="Times New Roman" panose="02020603050405020304" pitchFamily="18" charset="0"/>
              </a:rPr>
              <a:t> and then </a:t>
            </a:r>
            <a:r>
              <a:rPr lang="en-US" altLang="zh-CN" sz="2800" b="1" dirty="0">
                <a:solidFill>
                  <a:srgbClr val="FF0000"/>
                </a:solidFill>
                <a:latin typeface="Times New Roman" panose="02020603050405020304" pitchFamily="18" charset="0"/>
              </a:rPr>
              <a:t>crashing down</a:t>
            </a:r>
            <a:r>
              <a:rPr lang="en-US" altLang="zh-CN" sz="2800" b="1" dirty="0">
                <a:latin typeface="Times New Roman" panose="02020603050405020304" pitchFamily="18" charset="0"/>
              </a:rPr>
              <a:t> again. </a:t>
            </a:r>
            <a:endParaRPr lang="en-US" altLang="zh-CN" sz="2400" b="1" dirty="0">
              <a:latin typeface="Times New Roman" panose="02020603050405020304" pitchFamily="18" charset="0"/>
            </a:endParaRPr>
          </a:p>
          <a:p>
            <a:pPr marL="609600" indent="-609600" eaLnBrk="1" hangingPunct="1">
              <a:buNone/>
            </a:pPr>
            <a:r>
              <a:rPr lang="en-US" altLang="zh-CN" sz="2800" b="1" dirty="0">
                <a:latin typeface="Times New Roman" panose="02020603050405020304" pitchFamily="18" charset="0"/>
              </a:rPr>
              <a:t>3.  I looked …and could see Old Tom </a:t>
            </a:r>
            <a:r>
              <a:rPr lang="en-US" altLang="zh-CN" sz="2800" b="1" dirty="0">
                <a:solidFill>
                  <a:srgbClr val="FF0000"/>
                </a:solidFill>
                <a:latin typeface="Times New Roman" panose="02020603050405020304" pitchFamily="18" charset="0"/>
              </a:rPr>
              <a:t>swimming by the boat, showing us the way. </a:t>
            </a:r>
            <a:endParaRPr lang="en-US" altLang="zh-CN" sz="2800" b="1" dirty="0">
              <a:solidFill>
                <a:srgbClr val="FF0000"/>
              </a:solidFill>
              <a:latin typeface="Times New Roman" panose="02020603050405020304" pitchFamily="18" charset="0"/>
            </a:endParaRPr>
          </a:p>
          <a:p>
            <a:pPr marL="609600" indent="-609600" eaLnBrk="1" hangingPunct="1">
              <a:buNone/>
            </a:pPr>
            <a:r>
              <a:rPr lang="en-US" altLang="zh-CN" sz="2800" b="1" dirty="0">
                <a:latin typeface="Times New Roman" panose="02020603050405020304" pitchFamily="18" charset="0"/>
              </a:rPr>
              <a:t>4. I had heard that George didn’t like </a:t>
            </a:r>
            <a:r>
              <a:rPr lang="en-US" altLang="zh-CN" sz="2800" b="1" dirty="0">
                <a:solidFill>
                  <a:srgbClr val="FF0000"/>
                </a:solidFill>
                <a:latin typeface="Times New Roman" panose="02020603050405020304" pitchFamily="18" charset="0"/>
              </a:rPr>
              <a:t>being kept waiting</a:t>
            </a:r>
            <a:r>
              <a:rPr lang="en-US" altLang="zh-CN" sz="2800" b="1" dirty="0">
                <a:latin typeface="Times New Roman" panose="02020603050405020304" pitchFamily="18" charset="0"/>
              </a:rPr>
              <a:t>.  </a:t>
            </a:r>
            <a:endParaRPr lang="en-US" altLang="zh-CN" sz="2800" b="1" dirty="0">
              <a:latin typeface="Times New Roman" panose="02020603050405020304" pitchFamily="18" charset="0"/>
            </a:endParaRPr>
          </a:p>
          <a:p>
            <a:pPr marL="609600" indent="-609600" eaLnBrk="1" hangingPunct="1">
              <a:buNone/>
            </a:pPr>
            <a:r>
              <a:rPr lang="en-US" altLang="zh-CN" sz="2800" b="1" dirty="0">
                <a:latin typeface="Times New Roman" panose="02020603050405020304" pitchFamily="18" charset="0"/>
              </a:rPr>
              <a:t>5. As we drew closer, I could see a whale </a:t>
            </a:r>
            <a:r>
              <a:rPr lang="en-US" altLang="zh-CN" sz="2800" b="1" dirty="0">
                <a:solidFill>
                  <a:srgbClr val="FF0000"/>
                </a:solidFill>
                <a:latin typeface="Times New Roman" panose="02020603050405020304" pitchFamily="18" charset="0"/>
              </a:rPr>
              <a:t>being attacked by a pack of six other killers. </a:t>
            </a:r>
            <a:endParaRPr lang="en-US" altLang="zh-CN" sz="2800" b="1" dirty="0">
              <a:solidFill>
                <a:srgbClr val="FF0000"/>
              </a:solidFill>
              <a:latin typeface="Times New Roman" panose="02020603050405020304" pitchFamily="18" charset="0"/>
            </a:endParaRPr>
          </a:p>
          <a:p>
            <a:pPr marL="609600" indent="-609600" eaLnBrk="1" hangingPunct="1">
              <a:buNone/>
            </a:pPr>
            <a:r>
              <a:rPr lang="en-US" altLang="zh-CN" sz="2800" b="1" dirty="0">
                <a:latin typeface="Times New Roman" panose="02020603050405020304" pitchFamily="18" charset="0"/>
              </a:rPr>
              <a:t>6. From Jame’s face, I could see he was terrified of </a:t>
            </a:r>
            <a:r>
              <a:rPr lang="en-US" altLang="zh-CN" sz="2800" b="1" dirty="0">
                <a:solidFill>
                  <a:srgbClr val="FF0000"/>
                </a:solidFill>
                <a:latin typeface="Times New Roman" panose="02020603050405020304" pitchFamily="18" charset="0"/>
              </a:rPr>
              <a:t>being abandoned by us. </a:t>
            </a:r>
            <a:endParaRPr lang="en-US" altLang="zh-CN" sz="2800" b="1" dirty="0">
              <a:solidFill>
                <a:srgbClr val="FF0000"/>
              </a:solidFill>
              <a:latin typeface="Times New Roman" panose="02020603050405020304" pitchFamily="18" charset="0"/>
            </a:endParaRPr>
          </a:p>
          <a:p>
            <a:pPr marL="609600" indent="-609600" eaLnBrk="1" hangingPunct="1">
              <a:buNone/>
            </a:pPr>
            <a:r>
              <a:rPr lang="en-US" altLang="zh-CN" sz="2800" b="1" dirty="0">
                <a:latin typeface="Times New Roman" panose="02020603050405020304" pitchFamily="18" charset="0"/>
              </a:rPr>
              <a:t>7. When we approached him, I saw James </a:t>
            </a:r>
            <a:r>
              <a:rPr lang="en-US" altLang="zh-CN" sz="2800" b="1" dirty="0">
                <a:solidFill>
                  <a:srgbClr val="FF0000"/>
                </a:solidFill>
                <a:latin typeface="Times New Roman" panose="02020603050405020304" pitchFamily="18" charset="0"/>
              </a:rPr>
              <a:t>being firmly held up in the water by Old Tom. </a:t>
            </a:r>
            <a:endParaRPr lang="en-US" altLang="zh-CN" sz="2800" b="1" dirty="0">
              <a:latin typeface="Times New Roman" panose="02020603050405020304" pitchFamily="18" charset="0"/>
            </a:endParaRPr>
          </a:p>
        </p:txBody>
      </p:sp>
      <p:sp>
        <p:nvSpPr>
          <p:cNvPr id="251908" name="Text Box 4"/>
          <p:cNvSpPr txBox="1"/>
          <p:nvPr/>
        </p:nvSpPr>
        <p:spPr>
          <a:xfrm>
            <a:off x="7251700" y="835025"/>
            <a:ext cx="898525" cy="51911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zh-CN" altLang="en-US" sz="2800" b="1" dirty="0">
                <a:solidFill>
                  <a:srgbClr val="0000FF"/>
                </a:solidFill>
              </a:rPr>
              <a:t>宾补</a:t>
            </a:r>
            <a:endParaRPr lang="zh-CN" altLang="en-US" sz="2800" b="1" dirty="0">
              <a:solidFill>
                <a:srgbClr val="0000FF"/>
              </a:solidFill>
            </a:endParaRPr>
          </a:p>
        </p:txBody>
      </p:sp>
      <p:sp>
        <p:nvSpPr>
          <p:cNvPr id="251909" name="Text Box 5"/>
          <p:cNvSpPr txBox="1"/>
          <p:nvPr/>
        </p:nvSpPr>
        <p:spPr>
          <a:xfrm>
            <a:off x="8188325" y="1765300"/>
            <a:ext cx="796925" cy="457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zh-CN" altLang="en-US" sz="2400" b="1" dirty="0">
                <a:solidFill>
                  <a:srgbClr val="0000FF"/>
                </a:solidFill>
              </a:rPr>
              <a:t>宾补</a:t>
            </a:r>
            <a:endParaRPr lang="zh-CN" altLang="en-US" sz="2400" b="1" dirty="0">
              <a:solidFill>
                <a:srgbClr val="0000FF"/>
              </a:solidFill>
            </a:endParaRPr>
          </a:p>
        </p:txBody>
      </p:sp>
      <p:sp>
        <p:nvSpPr>
          <p:cNvPr id="251910" name="Text Box 6"/>
          <p:cNvSpPr txBox="1"/>
          <p:nvPr/>
        </p:nvSpPr>
        <p:spPr>
          <a:xfrm>
            <a:off x="7142163" y="2633663"/>
            <a:ext cx="898525" cy="519112"/>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zh-CN" altLang="en-US" sz="2800" b="1" dirty="0">
                <a:solidFill>
                  <a:srgbClr val="0000FF"/>
                </a:solidFill>
              </a:rPr>
              <a:t>宾补</a:t>
            </a:r>
            <a:endParaRPr lang="zh-CN" altLang="en-US" sz="2800" b="1" dirty="0">
              <a:solidFill>
                <a:srgbClr val="0000FF"/>
              </a:solidFill>
            </a:endParaRPr>
          </a:p>
        </p:txBody>
      </p:sp>
      <p:sp>
        <p:nvSpPr>
          <p:cNvPr id="251911" name="Text Box 7"/>
          <p:cNvSpPr txBox="1"/>
          <p:nvPr/>
        </p:nvSpPr>
        <p:spPr>
          <a:xfrm>
            <a:off x="6243638" y="6019800"/>
            <a:ext cx="898525" cy="51911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zh-CN" altLang="en-US" sz="2800" b="1" dirty="0">
                <a:solidFill>
                  <a:srgbClr val="0000FF"/>
                </a:solidFill>
              </a:rPr>
              <a:t>宾补</a:t>
            </a:r>
            <a:endParaRPr lang="zh-CN" altLang="en-US" sz="2800" b="1" dirty="0">
              <a:solidFill>
                <a:srgbClr val="0000FF"/>
              </a:solidFill>
            </a:endParaRPr>
          </a:p>
        </p:txBody>
      </p:sp>
      <p:sp>
        <p:nvSpPr>
          <p:cNvPr id="251912" name="Text Box 8"/>
          <p:cNvSpPr txBox="1"/>
          <p:nvPr/>
        </p:nvSpPr>
        <p:spPr>
          <a:xfrm>
            <a:off x="6742113" y="4197350"/>
            <a:ext cx="898525" cy="51911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zh-CN" altLang="en-US" sz="2800" b="1" dirty="0">
                <a:solidFill>
                  <a:srgbClr val="0000FF"/>
                </a:solidFill>
              </a:rPr>
              <a:t>宾补</a:t>
            </a:r>
            <a:endParaRPr lang="zh-CN" altLang="en-US" sz="2800" b="1" dirty="0">
              <a:solidFill>
                <a:srgbClr val="0000FF"/>
              </a:solidFill>
            </a:endParaRPr>
          </a:p>
        </p:txBody>
      </p:sp>
      <p:sp>
        <p:nvSpPr>
          <p:cNvPr id="251913" name="Text Box 9"/>
          <p:cNvSpPr txBox="1"/>
          <p:nvPr/>
        </p:nvSpPr>
        <p:spPr>
          <a:xfrm>
            <a:off x="7739063" y="3513138"/>
            <a:ext cx="898525" cy="519112"/>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zh-CN" altLang="en-US" sz="2800" b="1" dirty="0">
                <a:solidFill>
                  <a:srgbClr val="0000FF"/>
                </a:solidFill>
              </a:rPr>
              <a:t>宾语</a:t>
            </a:r>
            <a:endParaRPr lang="zh-CN" altLang="en-US" sz="2800" b="1" dirty="0">
              <a:solidFill>
                <a:srgbClr val="0000FF"/>
              </a:solidFill>
            </a:endParaRPr>
          </a:p>
        </p:txBody>
      </p:sp>
      <p:sp>
        <p:nvSpPr>
          <p:cNvPr id="251914" name="Text Box 10"/>
          <p:cNvSpPr txBox="1"/>
          <p:nvPr/>
        </p:nvSpPr>
        <p:spPr>
          <a:xfrm>
            <a:off x="3867150" y="5097463"/>
            <a:ext cx="898525" cy="519112"/>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zh-CN" altLang="en-US" sz="2800" b="1" dirty="0">
                <a:solidFill>
                  <a:srgbClr val="0000FF"/>
                </a:solidFill>
              </a:rPr>
              <a:t>宾语</a:t>
            </a:r>
            <a:endParaRPr lang="zh-CN" altLang="en-US" sz="2800" b="1" dirty="0">
              <a:solidFill>
                <a:srgbClr val="0000FF"/>
              </a:solidFill>
            </a:endParaRPr>
          </a:p>
        </p:txBody>
      </p:sp>
      <p:sp>
        <p:nvSpPr>
          <p:cNvPr id="251915" name="Text Box 11"/>
          <p:cNvSpPr txBox="1"/>
          <p:nvPr/>
        </p:nvSpPr>
        <p:spPr>
          <a:xfrm>
            <a:off x="4630738" y="2670175"/>
            <a:ext cx="1612900" cy="51911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zh-CN" altLang="en-US" sz="2800" b="1" dirty="0">
                <a:solidFill>
                  <a:srgbClr val="0000FF"/>
                </a:solidFill>
              </a:rPr>
              <a:t>伴随状语</a:t>
            </a:r>
            <a:endParaRPr lang="zh-CN" altLang="en-US" sz="2800" b="1" dirty="0">
              <a:solidFill>
                <a:srgbClr val="0000FF"/>
              </a:solidFill>
            </a:endParaRPr>
          </a:p>
        </p:txBody>
      </p:sp>
      <p:sp>
        <p:nvSpPr>
          <p:cNvPr id="19467" name="矩形 10249"/>
          <p:cNvSpPr/>
          <p:nvPr/>
        </p:nvSpPr>
        <p:spPr>
          <a:xfrm>
            <a:off x="250825" y="33338"/>
            <a:ext cx="6381750" cy="584200"/>
          </a:xfrm>
          <a:prstGeom prst="rect">
            <a:avLst/>
          </a:prstGeom>
          <a:solidFill>
            <a:srgbClr val="F4F207"/>
          </a:solid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lvl="1" eaLnBrk="1" hangingPunct="1">
              <a:spcBef>
                <a:spcPct val="0"/>
              </a:spcBef>
              <a:buFont typeface="Arial" panose="020B0604020202020204" pitchFamily="34" charset="0"/>
              <a:buNone/>
            </a:pPr>
            <a:r>
              <a:rPr lang="en-US" altLang="zh-CN" sz="3200" b="1" dirty="0">
                <a:solidFill>
                  <a:srgbClr val="3366FF"/>
                </a:solidFill>
                <a:ea typeface="黑体" panose="02010600030101010101" pitchFamily="49" charset="-122"/>
              </a:rPr>
              <a:t>V-ing form</a:t>
            </a:r>
            <a:r>
              <a:rPr lang="zh-CN" altLang="en-US" sz="3200" b="1" dirty="0">
                <a:solidFill>
                  <a:srgbClr val="3366FF"/>
                </a:solidFill>
                <a:ea typeface="黑体" panose="02010600030101010101" pitchFamily="49" charset="-122"/>
              </a:rPr>
              <a:t>在句中充当什么成分</a:t>
            </a:r>
            <a:endParaRPr lang="zh-CN" altLang="en-US" sz="3200" b="1" dirty="0">
              <a:solidFill>
                <a:srgbClr val="3366FF"/>
              </a:solidFill>
              <a:ea typeface="黑体" panose="0201060003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1908">
                                            <p:txEl>
                                              <p:charRg st="0" end="3"/>
                                            </p:txEl>
                                          </p:spTgt>
                                        </p:tgtEl>
                                        <p:attrNameLst>
                                          <p:attrName>style.visibility</p:attrName>
                                        </p:attrNameLst>
                                      </p:cBhvr>
                                      <p:to>
                                        <p:strVal val="visible"/>
                                      </p:to>
                                    </p:set>
                                    <p:anim calcmode="lin" valueType="num">
                                      <p:cBhvr additive="base">
                                        <p:cTn id="7" dur="500" fill="hold"/>
                                        <p:tgtEl>
                                          <p:spTgt spid="251908">
                                            <p:txEl>
                                              <p:charRg st="0"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1908">
                                            <p:txEl>
                                              <p:charRg st="0"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1909">
                                            <p:txEl>
                                              <p:charRg st="0" end="3"/>
                                            </p:txEl>
                                          </p:spTgt>
                                        </p:tgtEl>
                                        <p:attrNameLst>
                                          <p:attrName>style.visibility</p:attrName>
                                        </p:attrNameLst>
                                      </p:cBhvr>
                                      <p:to>
                                        <p:strVal val="visible"/>
                                      </p:to>
                                    </p:set>
                                    <p:anim calcmode="lin" valueType="num">
                                      <p:cBhvr additive="base">
                                        <p:cTn id="13" dur="500" fill="hold"/>
                                        <p:tgtEl>
                                          <p:spTgt spid="251909">
                                            <p:txEl>
                                              <p:charRg st="0"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1909">
                                            <p:txEl>
                                              <p:charRg st="0"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1910">
                                            <p:txEl>
                                              <p:charRg st="0" end="3"/>
                                            </p:txEl>
                                          </p:spTgt>
                                        </p:tgtEl>
                                        <p:attrNameLst>
                                          <p:attrName>style.visibility</p:attrName>
                                        </p:attrNameLst>
                                      </p:cBhvr>
                                      <p:to>
                                        <p:strVal val="visible"/>
                                      </p:to>
                                    </p:set>
                                    <p:anim calcmode="lin" valueType="num">
                                      <p:cBhvr additive="base">
                                        <p:cTn id="19" dur="500" fill="hold"/>
                                        <p:tgtEl>
                                          <p:spTgt spid="251910">
                                            <p:txEl>
                                              <p:charRg st="0"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1910">
                                            <p:txEl>
                                              <p:charRg st="0"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1915">
                                            <p:txEl>
                                              <p:charRg st="0" end="5"/>
                                            </p:txEl>
                                          </p:spTgt>
                                        </p:tgtEl>
                                        <p:attrNameLst>
                                          <p:attrName>style.visibility</p:attrName>
                                        </p:attrNameLst>
                                      </p:cBhvr>
                                      <p:to>
                                        <p:strVal val="visible"/>
                                      </p:to>
                                    </p:set>
                                    <p:anim calcmode="lin" valueType="num">
                                      <p:cBhvr additive="base">
                                        <p:cTn id="25" dur="500" fill="hold"/>
                                        <p:tgtEl>
                                          <p:spTgt spid="251915">
                                            <p:txEl>
                                              <p:charRg st="0"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1915">
                                            <p:txEl>
                                              <p:charRg st="0"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51913">
                                            <p:txEl>
                                              <p:charRg st="0" end="3"/>
                                            </p:txEl>
                                          </p:spTgt>
                                        </p:tgtEl>
                                        <p:attrNameLst>
                                          <p:attrName>style.visibility</p:attrName>
                                        </p:attrNameLst>
                                      </p:cBhvr>
                                      <p:to>
                                        <p:strVal val="visible"/>
                                      </p:to>
                                    </p:set>
                                    <p:anim calcmode="lin" valueType="num">
                                      <p:cBhvr additive="base">
                                        <p:cTn id="31" dur="500" fill="hold"/>
                                        <p:tgtEl>
                                          <p:spTgt spid="251913">
                                            <p:txEl>
                                              <p:charRg st="0"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51913">
                                            <p:txEl>
                                              <p:charRg st="0"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51912">
                                            <p:txEl>
                                              <p:charRg st="0" end="3"/>
                                            </p:txEl>
                                          </p:spTgt>
                                        </p:tgtEl>
                                        <p:attrNameLst>
                                          <p:attrName>style.visibility</p:attrName>
                                        </p:attrNameLst>
                                      </p:cBhvr>
                                      <p:to>
                                        <p:strVal val="visible"/>
                                      </p:to>
                                    </p:set>
                                    <p:anim calcmode="lin" valueType="num">
                                      <p:cBhvr additive="base">
                                        <p:cTn id="37" dur="500" fill="hold"/>
                                        <p:tgtEl>
                                          <p:spTgt spid="251912">
                                            <p:txEl>
                                              <p:charRg st="0"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51912">
                                            <p:txEl>
                                              <p:charRg st="0"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51914">
                                            <p:txEl>
                                              <p:charRg st="0" end="3"/>
                                            </p:txEl>
                                          </p:spTgt>
                                        </p:tgtEl>
                                        <p:attrNameLst>
                                          <p:attrName>style.visibility</p:attrName>
                                        </p:attrNameLst>
                                      </p:cBhvr>
                                      <p:to>
                                        <p:strVal val="visible"/>
                                      </p:to>
                                    </p:set>
                                    <p:anim calcmode="lin" valueType="num">
                                      <p:cBhvr additive="base">
                                        <p:cTn id="43" dur="500" fill="hold"/>
                                        <p:tgtEl>
                                          <p:spTgt spid="251914">
                                            <p:txEl>
                                              <p:charRg st="0"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51914">
                                            <p:txEl>
                                              <p:charRg st="0"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51911">
                                            <p:txEl>
                                              <p:charRg st="0" end="3"/>
                                            </p:txEl>
                                          </p:spTgt>
                                        </p:tgtEl>
                                        <p:attrNameLst>
                                          <p:attrName>style.visibility</p:attrName>
                                        </p:attrNameLst>
                                      </p:cBhvr>
                                      <p:to>
                                        <p:strVal val="visible"/>
                                      </p:to>
                                    </p:set>
                                    <p:anim calcmode="lin" valueType="num">
                                      <p:cBhvr additive="base">
                                        <p:cTn id="49" dur="500" fill="hold"/>
                                        <p:tgtEl>
                                          <p:spTgt spid="251911">
                                            <p:txEl>
                                              <p:charRg st="0"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51911">
                                            <p:txEl>
                                              <p:charRg st="0"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 name="矩形 1"/>
          <p:cNvSpPr/>
          <p:nvPr/>
        </p:nvSpPr>
        <p:spPr>
          <a:xfrm>
            <a:off x="134938" y="0"/>
            <a:ext cx="8991600" cy="6554470"/>
          </a:xfrm>
          <a:prstGeom prst="rect">
            <a:avLst/>
          </a:prstGeom>
        </p:spPr>
        <p:txBody>
          <a:bodyPr wrap="square">
            <a:spAutoFit/>
          </a:bodyPr>
          <a:lstStyle/>
          <a:p>
            <a:pPr marL="0" marR="0" lvl="0" indent="0" algn="just" defTabSz="914400" rtl="0" eaLnBrk="0" fontAlgn="base" latinLnBrk="0" hangingPunct="0">
              <a:lnSpc>
                <a:spcPct val="150000"/>
              </a:lnSpc>
              <a:spcBef>
                <a:spcPct val="0"/>
              </a:spcBef>
              <a:spcAft>
                <a:spcPts val="0"/>
              </a:spcAft>
              <a:buClrTx/>
              <a:buSzTx/>
              <a:buFontTx/>
              <a:buNone/>
              <a:defRPr/>
            </a:pPr>
            <a:endParaRPr kumimoji="0" lang="en-US" altLang="zh-CN" sz="2800" b="1" i="0" u="none" strike="noStrike" kern="1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defRPr/>
            </a:pPr>
            <a:r>
              <a:rPr kumimoji="0" lang="en-US" altLang="zh-CN" sz="2800" b="1" i="0" u="none" strike="noStrike" kern="1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rPr>
              <a:t>1. </a:t>
            </a:r>
            <a:r>
              <a:rPr kumimoji="0" lang="en-US" altLang="zh-CN" sz="2800" b="1" i="0" u="none" strike="noStrike" kern="1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rPr>
              <a:t>As we approached the village</a:t>
            </a:r>
            <a:r>
              <a:rPr kumimoji="0" lang="zh-CN" altLang="zh-CN" sz="2800" b="1" i="0" u="none" strike="noStrike" kern="1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800" b="1" i="0" u="none" strike="noStrike" kern="1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rPr>
              <a:t>we saw new</a:t>
            </a:r>
            <a:r>
              <a:rPr kumimoji="0" lang="en-US" altLang="zh-CN" sz="2800" b="1" i="0" u="none" strike="noStrike" kern="1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rPr>
              <a:t> houses____________(build)</a:t>
            </a:r>
            <a:r>
              <a:rPr kumimoji="0" lang="zh-CN" altLang="zh-CN" sz="2800" b="1" i="0" u="none" strike="noStrike" kern="1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endParaRPr kumimoji="0" lang="zh-CN" altLang="zh-CN" sz="2800" b="1" i="0" u="none" strike="noStrike" kern="1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defRPr/>
            </a:pPr>
            <a:r>
              <a:rPr kumimoji="0" lang="en-US" altLang="zh-CN" sz="2800" b="1" i="0" u="none" strike="noStrike" kern="1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rPr>
              <a:t>2. I appreciated___________________(give)the chance to study abroad two years ago.</a:t>
            </a:r>
            <a:endParaRPr kumimoji="0" lang="zh-CN" altLang="zh-CN" sz="2800" b="1" i="0" u="none" strike="noStrike" kern="1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defRPr/>
            </a:pPr>
            <a:r>
              <a:rPr kumimoji="0" lang="en-US" altLang="zh-CN" sz="2800" b="1" i="0" u="none" strike="noStrike" kern="1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rPr>
              <a:t>3. The building_____________(repair) now is our library.</a:t>
            </a:r>
            <a:endParaRPr kumimoji="0" lang="zh-CN" altLang="zh-CN" sz="2800" b="1" i="0" u="none" strike="noStrike" kern="1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defRPr/>
            </a:pPr>
            <a:r>
              <a:rPr kumimoji="0" lang="en-US" altLang="zh-CN" sz="2800" b="1" i="0" u="none" strike="noStrike" kern="1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rPr>
              <a:t>4. ______________________(criticize) by the teacher</a:t>
            </a:r>
            <a:r>
              <a:rPr kumimoji="0" lang="zh-CN" altLang="zh-CN" sz="2800" b="1" i="0" u="none" strike="noStrike" kern="1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800" b="1" i="0" u="none" strike="noStrike" kern="1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rPr>
              <a:t>Li Ming gave up smoking.</a:t>
            </a:r>
            <a:endParaRPr kumimoji="0" lang="zh-CN" altLang="zh-CN" sz="2800" b="1" i="0" u="none" strike="noStrike" kern="1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defRPr/>
            </a:pPr>
            <a:r>
              <a:rPr kumimoji="0" lang="en-US" altLang="zh-CN" sz="2800" b="1" i="0" u="none" strike="noStrike" kern="1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rPr>
              <a:t>5. __________________(tell) many times</a:t>
            </a:r>
            <a:r>
              <a:rPr kumimoji="0" lang="zh-CN" altLang="zh-CN" sz="2800" b="1" i="0" u="none" strike="noStrike" kern="1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800" b="1" i="0" u="none" strike="noStrike" kern="1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rPr>
              <a:t>he still repeated the same mistake.</a:t>
            </a:r>
            <a:endParaRPr kumimoji="0" lang="zh-CN" altLang="zh-CN" sz="2800" b="1" i="0" u="none" strike="noStrike" kern="1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39939" name="Rectangle 18"/>
          <p:cNvSpPr/>
          <p:nvPr/>
        </p:nvSpPr>
        <p:spPr>
          <a:xfrm>
            <a:off x="153988" y="34925"/>
            <a:ext cx="3429000" cy="646113"/>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3600" b="1" dirty="0">
                <a:solidFill>
                  <a:srgbClr val="FF00FF"/>
                </a:solidFill>
                <a:latin typeface="黑体" panose="02010600030101010101" pitchFamily="49" charset="-122"/>
                <a:ea typeface="黑体" panose="02010600030101010101" pitchFamily="49" charset="-122"/>
              </a:rPr>
              <a:t>2.</a:t>
            </a:r>
            <a:r>
              <a:rPr lang="zh-CN" altLang="en-US" sz="3600" b="1" dirty="0">
                <a:solidFill>
                  <a:srgbClr val="FF00FF"/>
                </a:solidFill>
                <a:latin typeface="黑体" panose="02010600030101010101" pitchFamily="49" charset="-122"/>
                <a:ea typeface="黑体" panose="02010600030101010101" pitchFamily="49" charset="-122"/>
              </a:rPr>
              <a:t>单句语法填空</a:t>
            </a:r>
            <a:endParaRPr lang="zh-CN" altLang="en-US" sz="3600" b="1" dirty="0">
              <a:solidFill>
                <a:srgbClr val="FF00FF"/>
              </a:solidFill>
              <a:latin typeface="黑体" panose="02010600030101010101" pitchFamily="49" charset="-122"/>
              <a:ea typeface="黑体" panose="02010600030101010101" pitchFamily="49" charset="-122"/>
            </a:endParaRPr>
          </a:p>
        </p:txBody>
      </p:sp>
      <p:sp>
        <p:nvSpPr>
          <p:cNvPr id="3" name="矩形 2"/>
          <p:cNvSpPr/>
          <p:nvPr/>
        </p:nvSpPr>
        <p:spPr>
          <a:xfrm>
            <a:off x="1295400" y="1371600"/>
            <a:ext cx="2474913" cy="584200"/>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1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being built</a:t>
            </a:r>
            <a:r>
              <a:rPr kumimoji="0" lang="zh-CN" altLang="zh-CN" sz="3200" b="1" i="0" u="none" strike="noStrike" kern="1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endParaRPr kumimoji="0" lang="zh-CN" altLang="en-US" sz="3200" b="1" i="0" u="none" strike="noStrike" kern="1200" cap="none" spc="0" normalizeH="0" baseline="0" noProof="0" dirty="0" smtClean="0">
              <a:ln>
                <a:noFill/>
              </a:ln>
              <a:solidFill>
                <a:srgbClr val="FF0000"/>
              </a:solidFill>
              <a:effectLst/>
              <a:uLnTx/>
              <a:uFillTx/>
              <a:latin typeface="Comic Sans MS" panose="030F0702030302020204" pitchFamily="66" charset="0"/>
              <a:ea typeface="宋体" panose="02010600030101010101" pitchFamily="2" charset="-122"/>
              <a:cs typeface="+mn-cs"/>
            </a:endParaRPr>
          </a:p>
        </p:txBody>
      </p:sp>
      <p:sp>
        <p:nvSpPr>
          <p:cNvPr id="5" name="矩形 4"/>
          <p:cNvSpPr/>
          <p:nvPr/>
        </p:nvSpPr>
        <p:spPr>
          <a:xfrm>
            <a:off x="2706688" y="1955800"/>
            <a:ext cx="3741738" cy="585788"/>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1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having been given</a:t>
            </a:r>
            <a:r>
              <a:rPr kumimoji="0" lang="zh-CN" altLang="zh-CN" sz="3200" b="1" i="0" u="none" strike="noStrike" kern="1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endParaRPr kumimoji="0" lang="zh-CN" altLang="en-US" sz="3200" b="1" i="0" u="none" strike="noStrike" kern="1200" cap="none" spc="0" normalizeH="0" baseline="0" noProof="0" dirty="0" smtClean="0">
              <a:ln>
                <a:noFill/>
              </a:ln>
              <a:solidFill>
                <a:srgbClr val="FF0000"/>
              </a:solidFill>
              <a:effectLst/>
              <a:uLnTx/>
              <a:uFillTx/>
              <a:latin typeface="Comic Sans MS" panose="030F0702030302020204" pitchFamily="66" charset="0"/>
              <a:ea typeface="宋体" panose="02010600030101010101" pitchFamily="2" charset="-122"/>
              <a:cs typeface="+mn-cs"/>
            </a:endParaRPr>
          </a:p>
        </p:txBody>
      </p:sp>
      <p:sp>
        <p:nvSpPr>
          <p:cNvPr id="6" name="矩形 5"/>
          <p:cNvSpPr/>
          <p:nvPr/>
        </p:nvSpPr>
        <p:spPr>
          <a:xfrm>
            <a:off x="2446338" y="3308350"/>
            <a:ext cx="2926080" cy="583565"/>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2800" b="1" i="0" u="none" strike="noStrike" kern="1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being repaired</a:t>
            </a:r>
            <a:r>
              <a:rPr kumimoji="0" lang="en-US" altLang="zh-CN" sz="3200" b="1" i="0" u="none" strike="noStrike" kern="1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	</a:t>
            </a:r>
            <a:endParaRPr kumimoji="0" lang="zh-CN" altLang="en-US" sz="3200" b="1" i="0" u="none" strike="noStrike" kern="1200" cap="none" spc="0" normalizeH="0" baseline="0" noProof="0" dirty="0" smtClean="0">
              <a:ln>
                <a:noFill/>
              </a:ln>
              <a:solidFill>
                <a:srgbClr val="FF0000"/>
              </a:solidFill>
              <a:effectLst/>
              <a:uLnTx/>
              <a:uFillTx/>
              <a:latin typeface="Comic Sans MS" panose="030F0702030302020204" pitchFamily="66" charset="0"/>
              <a:ea typeface="宋体" panose="02010600030101010101" pitchFamily="2" charset="-122"/>
              <a:cs typeface="+mn-cs"/>
            </a:endParaRPr>
          </a:p>
        </p:txBody>
      </p:sp>
      <p:sp>
        <p:nvSpPr>
          <p:cNvPr id="7" name="矩形 6"/>
          <p:cNvSpPr/>
          <p:nvPr/>
        </p:nvSpPr>
        <p:spPr>
          <a:xfrm>
            <a:off x="525463" y="3948113"/>
            <a:ext cx="4105275" cy="584200"/>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1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Having been criticized</a:t>
            </a:r>
            <a:endParaRPr kumimoji="0" lang="zh-CN" altLang="en-US" sz="3200" b="1" i="0" u="none" strike="noStrike" kern="1200" cap="none" spc="0" normalizeH="0" baseline="0" noProof="0" dirty="0" smtClean="0">
              <a:ln>
                <a:noFill/>
              </a:ln>
              <a:solidFill>
                <a:srgbClr val="FF0000"/>
              </a:solidFill>
              <a:effectLst/>
              <a:uLnTx/>
              <a:uFillTx/>
              <a:latin typeface="Comic Sans MS" panose="030F0702030302020204" pitchFamily="66" charset="0"/>
              <a:ea typeface="宋体" panose="02010600030101010101" pitchFamily="2" charset="-122"/>
              <a:cs typeface="+mn-cs"/>
            </a:endParaRPr>
          </a:p>
        </p:txBody>
      </p:sp>
      <p:sp>
        <p:nvSpPr>
          <p:cNvPr id="8" name="矩形 7"/>
          <p:cNvSpPr/>
          <p:nvPr/>
        </p:nvSpPr>
        <p:spPr>
          <a:xfrm>
            <a:off x="593725" y="5211763"/>
            <a:ext cx="3878263" cy="584200"/>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zh-CN" sz="3200" b="1" i="0" u="none" strike="noStrike" kern="1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zh-CN" sz="3200" b="1" i="0" u="none" strike="noStrike" kern="1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Having been told	</a:t>
            </a:r>
            <a:endParaRPr kumimoji="0" lang="zh-CN" alt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40962" name="Rectangle 18"/>
          <p:cNvSpPr/>
          <p:nvPr/>
        </p:nvSpPr>
        <p:spPr>
          <a:xfrm>
            <a:off x="153988" y="34925"/>
            <a:ext cx="3429000" cy="646113"/>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3600" b="1" dirty="0">
                <a:solidFill>
                  <a:srgbClr val="FF00FF"/>
                </a:solidFill>
                <a:latin typeface="黑体" panose="02010600030101010101" pitchFamily="49" charset="-122"/>
                <a:ea typeface="黑体" panose="02010600030101010101" pitchFamily="49" charset="-122"/>
              </a:rPr>
              <a:t>2.</a:t>
            </a:r>
            <a:r>
              <a:rPr lang="zh-CN" altLang="en-US" sz="3600" b="1" dirty="0">
                <a:solidFill>
                  <a:srgbClr val="FF00FF"/>
                </a:solidFill>
                <a:latin typeface="黑体" panose="02010600030101010101" pitchFamily="49" charset="-122"/>
                <a:ea typeface="黑体" panose="02010600030101010101" pitchFamily="49" charset="-122"/>
              </a:rPr>
              <a:t>单句语法填空</a:t>
            </a:r>
            <a:endParaRPr lang="zh-CN" altLang="en-US" sz="3600" b="1" dirty="0">
              <a:solidFill>
                <a:srgbClr val="FF00FF"/>
              </a:solidFill>
              <a:latin typeface="黑体" panose="02010600030101010101" pitchFamily="49" charset="-122"/>
              <a:ea typeface="黑体" panose="02010600030101010101" pitchFamily="49" charset="-122"/>
            </a:endParaRPr>
          </a:p>
        </p:txBody>
      </p:sp>
      <p:sp>
        <p:nvSpPr>
          <p:cNvPr id="40963" name="矩形 2"/>
          <p:cNvSpPr/>
          <p:nvPr/>
        </p:nvSpPr>
        <p:spPr>
          <a:xfrm>
            <a:off x="381000" y="838200"/>
            <a:ext cx="8315960" cy="5692775"/>
          </a:xfrm>
          <a:prstGeom prst="rect">
            <a:avLst/>
          </a:prstGeom>
          <a:noFill/>
          <a:ln w="9525">
            <a:noFill/>
          </a:ln>
        </p:spPr>
        <p:txBody>
          <a:bodyPr wrap="square">
            <a:spAutoFit/>
          </a:bodyPr>
          <a:p>
            <a:r>
              <a:rPr lang="en-US" altLang="zh-CN" sz="2800" dirty="0">
                <a:latin typeface="Times New Roman" panose="02020603050405020304" pitchFamily="18" charset="0"/>
                <a:cs typeface="Times New Roman" panose="02020603050405020304" pitchFamily="18" charset="0"/>
              </a:rPr>
              <a:t>6. ______________(laugh) at in public is a terrible experience.</a:t>
            </a:r>
            <a:endParaRPr lang="en-US"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7. The road is covered with some fallen tress and they need _________________________(remove) immediately.</a:t>
            </a:r>
            <a:endParaRPr lang="en-US"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8. _____________________(ask) to work overtime that evening</a:t>
            </a:r>
            <a:r>
              <a:rPr lang="zh-CN" altLang="en-US" sz="2800" dirty="0">
                <a:latin typeface="Times New Roman" panose="02020603050405020304" pitchFamily="18" charset="0"/>
                <a:cs typeface="Times New Roman" panose="02020603050405020304" pitchFamily="18" charset="0"/>
              </a:rPr>
              <a:t>，</a:t>
            </a:r>
            <a:r>
              <a:rPr lang="en-US" altLang="zh-CN" sz="2800" dirty="0">
                <a:latin typeface="Times New Roman" panose="02020603050405020304" pitchFamily="18" charset="0"/>
                <a:cs typeface="Times New Roman" panose="02020603050405020304" pitchFamily="18" charset="0"/>
              </a:rPr>
              <a:t>I missed a wonderful film.</a:t>
            </a:r>
            <a:endParaRPr lang="en-US"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9. What worried the child most was his </a:t>
            </a:r>
            <a:endParaRPr lang="en-US"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______</a:t>
            </a:r>
            <a:r>
              <a:rPr lang="en-US" altLang="zh-CN" sz="2800" u="sng" dirty="0">
                <a:latin typeface="Times New Roman" panose="02020603050405020304" pitchFamily="18" charset="0"/>
                <a:cs typeface="Times New Roman" panose="02020603050405020304" pitchFamily="18" charset="0"/>
              </a:rPr>
              <a:t>       </a:t>
            </a:r>
            <a:r>
              <a:rPr lang="en-US" altLang="zh-CN" sz="2800" dirty="0">
                <a:latin typeface="Times New Roman" panose="02020603050405020304" pitchFamily="18" charset="0"/>
                <a:cs typeface="Times New Roman" panose="02020603050405020304" pitchFamily="18" charset="0"/>
              </a:rPr>
              <a:t>_</a:t>
            </a:r>
            <a:r>
              <a:rPr lang="en-US" altLang="zh-CN" sz="2800" u="sng" dirty="0">
                <a:latin typeface="Times New Roman" panose="02020603050405020304" pitchFamily="18" charset="0"/>
                <a:cs typeface="Times New Roman" panose="02020603050405020304" pitchFamily="18" charset="0"/>
              </a:rPr>
              <a:t>         </a:t>
            </a:r>
            <a:r>
              <a:rPr lang="en-US" altLang="zh-CN" sz="2800" dirty="0">
                <a:latin typeface="Times New Roman" panose="02020603050405020304" pitchFamily="18" charset="0"/>
                <a:cs typeface="Times New Roman" panose="02020603050405020304" pitchFamily="18" charset="0"/>
              </a:rPr>
              <a:t>__ (not allow) to visit his mother in the hospital.</a:t>
            </a:r>
            <a:endParaRPr lang="en-US"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10. The film star wears sunglasses. Therefore</a:t>
            </a:r>
            <a:r>
              <a:rPr lang="zh-CN" altLang="en-US" sz="2800" dirty="0">
                <a:latin typeface="Times New Roman" panose="02020603050405020304" pitchFamily="18" charset="0"/>
                <a:cs typeface="Times New Roman" panose="02020603050405020304" pitchFamily="18" charset="0"/>
              </a:rPr>
              <a:t>，</a:t>
            </a:r>
            <a:r>
              <a:rPr lang="en-US" altLang="zh-CN" sz="2800" dirty="0">
                <a:latin typeface="Times New Roman" panose="02020603050405020304" pitchFamily="18" charset="0"/>
                <a:cs typeface="Times New Roman" panose="02020603050405020304" pitchFamily="18" charset="0"/>
              </a:rPr>
              <a:t>he can go shopping without_____________________</a:t>
            </a:r>
            <a:endParaRPr lang="en-US"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(recognize)</a:t>
            </a:r>
            <a:r>
              <a:rPr lang="zh-CN" altLang="en-US" sz="2800" dirty="0">
                <a:latin typeface="Times New Roman" panose="02020603050405020304" pitchFamily="18" charset="0"/>
                <a:cs typeface="Times New Roman" panose="02020603050405020304" pitchFamily="18" charset="0"/>
              </a:rPr>
              <a:t>．</a:t>
            </a:r>
            <a:endParaRPr lang="zh-CN" altLang="en-US" sz="2800" dirty="0">
              <a:latin typeface="Times New Roman" panose="02020603050405020304" pitchFamily="18" charset="0"/>
              <a:ea typeface="Times New Roman" panose="02020603050405020304" pitchFamily="18" charset="0"/>
            </a:endParaRPr>
          </a:p>
        </p:txBody>
      </p:sp>
      <p:sp>
        <p:nvSpPr>
          <p:cNvPr id="5" name="矩形 4"/>
          <p:cNvSpPr/>
          <p:nvPr/>
        </p:nvSpPr>
        <p:spPr>
          <a:xfrm>
            <a:off x="609600" y="774700"/>
            <a:ext cx="2954338" cy="584200"/>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zh-CN" sz="3200" b="1" i="0" u="none" strike="noStrike" kern="1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zh-CN" sz="3200" b="1" i="0" u="none" strike="noStrike" kern="1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Being laughed	</a:t>
            </a:r>
            <a:endParaRPr kumimoji="0" lang="zh-CN" alt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矩形 5"/>
          <p:cNvSpPr/>
          <p:nvPr/>
        </p:nvSpPr>
        <p:spPr>
          <a:xfrm>
            <a:off x="1289050" y="2057400"/>
            <a:ext cx="4432300" cy="584200"/>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1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removing/to be removed</a:t>
            </a:r>
            <a:endParaRPr kumimoji="0" lang="zh-CN" alt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7" name="矩形 6"/>
          <p:cNvSpPr/>
          <p:nvPr/>
        </p:nvSpPr>
        <p:spPr>
          <a:xfrm>
            <a:off x="825500" y="2935288"/>
            <a:ext cx="4572000" cy="584200"/>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zh-CN" sz="3200" b="1" i="0" u="none" strike="noStrike" kern="1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zh-CN" sz="3200" b="1" i="0" u="none" strike="noStrike" kern="1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Having been asked</a:t>
            </a:r>
            <a:endParaRPr kumimoji="0" lang="zh-CN" alt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8" name="矩形 7"/>
          <p:cNvSpPr/>
          <p:nvPr/>
        </p:nvSpPr>
        <p:spPr>
          <a:xfrm>
            <a:off x="384175" y="4154488"/>
            <a:ext cx="3260725" cy="584200"/>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1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not being allowed</a:t>
            </a:r>
            <a:endParaRPr kumimoji="0" lang="zh-CN" alt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9" name="矩形 8"/>
          <p:cNvSpPr/>
          <p:nvPr/>
        </p:nvSpPr>
        <p:spPr>
          <a:xfrm>
            <a:off x="4386263" y="5486400"/>
            <a:ext cx="3130550" cy="584200"/>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1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being recognized</a:t>
            </a:r>
            <a:endParaRPr kumimoji="0" lang="zh-CN" alt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41986" name="Rectangle 18"/>
          <p:cNvSpPr/>
          <p:nvPr/>
        </p:nvSpPr>
        <p:spPr>
          <a:xfrm>
            <a:off x="109538" y="407988"/>
            <a:ext cx="2735262" cy="647700"/>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3600" b="1" dirty="0">
                <a:solidFill>
                  <a:srgbClr val="FF00FF"/>
                </a:solidFill>
                <a:latin typeface="黑体" panose="02010600030101010101" pitchFamily="49" charset="-122"/>
                <a:ea typeface="黑体" panose="02010600030101010101" pitchFamily="49" charset="-122"/>
              </a:rPr>
              <a:t>3.</a:t>
            </a:r>
            <a:r>
              <a:rPr lang="zh-CN" altLang="en-US" sz="3600" b="1" dirty="0">
                <a:solidFill>
                  <a:srgbClr val="FF00FF"/>
                </a:solidFill>
                <a:latin typeface="黑体" panose="02010600030101010101" pitchFamily="49" charset="-122"/>
                <a:ea typeface="黑体" panose="02010600030101010101" pitchFamily="49" charset="-122"/>
              </a:rPr>
              <a:t>完成句子 </a:t>
            </a:r>
            <a:endParaRPr lang="zh-CN" altLang="en-US" sz="3600" b="1" dirty="0">
              <a:solidFill>
                <a:srgbClr val="FF00FF"/>
              </a:solidFill>
              <a:latin typeface="黑体" panose="02010600030101010101" pitchFamily="49" charset="-122"/>
              <a:ea typeface="黑体" panose="02010600030101010101" pitchFamily="49" charset="-122"/>
            </a:endParaRPr>
          </a:p>
        </p:txBody>
      </p:sp>
      <p:sp>
        <p:nvSpPr>
          <p:cNvPr id="27667" name="Rectangle 19"/>
          <p:cNvSpPr/>
          <p:nvPr/>
        </p:nvSpPr>
        <p:spPr>
          <a:xfrm>
            <a:off x="107950" y="1103313"/>
            <a:ext cx="9036050" cy="4486275"/>
          </a:xfrm>
          <a:prstGeom prst="rect">
            <a:avLst/>
          </a:prstGeom>
          <a:noFill/>
          <a:ln w="9525">
            <a:noFill/>
          </a:ln>
        </p:spPr>
        <p:txBody>
          <a:bodyPr anchor="ct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3600" b="1" dirty="0">
                <a:solidFill>
                  <a:srgbClr val="000000"/>
                </a:solidFill>
                <a:latin typeface="Times New Roman" panose="02020603050405020304" pitchFamily="18" charset="0"/>
              </a:rPr>
              <a:t>1</a:t>
            </a:r>
            <a:r>
              <a:rPr lang="zh-CN" altLang="en-US" sz="3600" b="1" dirty="0">
                <a:solidFill>
                  <a:srgbClr val="000000"/>
                </a:solidFill>
                <a:latin typeface="Times New Roman" panose="02020603050405020304" pitchFamily="18" charset="0"/>
              </a:rPr>
              <a:t>）</a:t>
            </a:r>
            <a:r>
              <a:rPr lang="en-US" altLang="zh-CN" sz="3600" b="1" dirty="0">
                <a:solidFill>
                  <a:srgbClr val="000000"/>
                </a:solidFill>
                <a:latin typeface="Times New Roman" panose="02020603050405020304" pitchFamily="18" charset="0"/>
              </a:rPr>
              <a:t> _____________________(</a:t>
            </a:r>
            <a:r>
              <a:rPr lang="zh-CN" altLang="en-US" sz="3600" b="1" dirty="0">
                <a:solidFill>
                  <a:srgbClr val="000000"/>
                </a:solidFill>
                <a:latin typeface="Times New Roman" panose="02020603050405020304" pitchFamily="18" charset="0"/>
              </a:rPr>
              <a:t>已被断开</a:t>
            </a:r>
            <a:r>
              <a:rPr lang="en-US" altLang="zh-CN" sz="3600" b="1" dirty="0">
                <a:solidFill>
                  <a:srgbClr val="000000"/>
                </a:solidFill>
                <a:latin typeface="Times New Roman" panose="02020603050405020304" pitchFamily="18" charset="0"/>
              </a:rPr>
              <a:t>)from other continents </a:t>
            </a:r>
            <a:r>
              <a:rPr lang="en-US" altLang="zh-CN" sz="3600" b="1" dirty="0">
                <a:solidFill>
                  <a:srgbClr val="6600CC"/>
                </a:solidFill>
                <a:latin typeface="Times New Roman" panose="02020603050405020304" pitchFamily="18" charset="0"/>
              </a:rPr>
              <a:t>for millions years</a:t>
            </a:r>
            <a:r>
              <a:rPr lang="en-US" altLang="zh-CN" sz="3600" b="1" dirty="0">
                <a:solidFill>
                  <a:srgbClr val="000000"/>
                </a:solidFill>
                <a:latin typeface="Times New Roman" panose="02020603050405020304" pitchFamily="18" charset="0"/>
              </a:rPr>
              <a:t>, Australia has many plants and animals not found in any other country in the world.</a:t>
            </a:r>
            <a:endParaRPr lang="en-US" altLang="zh-CN" sz="3600" b="1" dirty="0">
              <a:solidFill>
                <a:srgbClr val="000000"/>
              </a:solidFill>
              <a:latin typeface="Times New Roman" panose="02020603050405020304" pitchFamily="18" charset="0"/>
            </a:endParaRPr>
          </a:p>
          <a:p>
            <a:pPr marL="0" lvl="0" indent="0" eaLnBrk="1" hangingPunct="1">
              <a:spcBef>
                <a:spcPct val="0"/>
              </a:spcBef>
              <a:buNone/>
            </a:pPr>
            <a:endParaRPr lang="en-US" altLang="zh-CN" sz="3600" b="1" dirty="0">
              <a:solidFill>
                <a:srgbClr val="000000"/>
              </a:solidFill>
              <a:latin typeface="Times New Roman" panose="02020603050405020304" pitchFamily="18" charset="0"/>
            </a:endParaRPr>
          </a:p>
          <a:p>
            <a:pPr marL="0" lvl="0" indent="0" eaLnBrk="1" hangingPunct="1">
              <a:spcBef>
                <a:spcPct val="0"/>
              </a:spcBef>
              <a:buNone/>
            </a:pPr>
            <a:r>
              <a:rPr lang="en-US" altLang="zh-CN" sz="3600" b="1" dirty="0">
                <a:solidFill>
                  <a:srgbClr val="000000"/>
                </a:solidFill>
                <a:latin typeface="Times New Roman" panose="02020603050405020304" pitchFamily="18" charset="0"/>
              </a:rPr>
              <a:t>2</a:t>
            </a:r>
            <a:r>
              <a:rPr lang="zh-CN" altLang="en-US" sz="3600" b="1" dirty="0">
                <a:solidFill>
                  <a:srgbClr val="000000"/>
                </a:solidFill>
                <a:latin typeface="Times New Roman" panose="02020603050405020304" pitchFamily="18" charset="0"/>
              </a:rPr>
              <a:t>）</a:t>
            </a:r>
            <a:r>
              <a:rPr lang="en-US" altLang="zh-CN" sz="3600" b="1" dirty="0">
                <a:solidFill>
                  <a:srgbClr val="000000"/>
                </a:solidFill>
                <a:latin typeface="Times New Roman" panose="02020603050405020304" pitchFamily="18" charset="0"/>
              </a:rPr>
              <a:t> The flowers _____________(</a:t>
            </a:r>
            <a:r>
              <a:rPr lang="zh-CN" altLang="en-US" sz="3600" b="1" dirty="0">
                <a:solidFill>
                  <a:srgbClr val="000000"/>
                </a:solidFill>
                <a:latin typeface="Times New Roman" panose="02020603050405020304" pitchFamily="18" charset="0"/>
              </a:rPr>
              <a:t>闻起来香</a:t>
            </a:r>
            <a:r>
              <a:rPr lang="en-US" altLang="zh-CN" sz="3600" b="1" dirty="0">
                <a:solidFill>
                  <a:srgbClr val="000000"/>
                </a:solidFill>
                <a:latin typeface="Times New Roman" panose="02020603050405020304" pitchFamily="18" charset="0"/>
              </a:rPr>
              <a:t>)in the botanic garden attract the visitors to the beauty of name.</a:t>
            </a:r>
            <a:endParaRPr lang="en-US" altLang="zh-CN" sz="3600" b="1" dirty="0">
              <a:solidFill>
                <a:srgbClr val="000000"/>
              </a:solidFill>
              <a:latin typeface="Times New Roman" panose="02020603050405020304" pitchFamily="18" charset="0"/>
            </a:endParaRPr>
          </a:p>
        </p:txBody>
      </p:sp>
      <p:sp>
        <p:nvSpPr>
          <p:cNvPr id="27668" name="Rectangle 20"/>
          <p:cNvSpPr/>
          <p:nvPr/>
        </p:nvSpPr>
        <p:spPr>
          <a:xfrm>
            <a:off x="3276600" y="3810000"/>
            <a:ext cx="3105150" cy="641350"/>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3600" b="1" dirty="0">
                <a:solidFill>
                  <a:srgbClr val="0000FF"/>
                </a:solidFill>
                <a:latin typeface="Times New Roman" panose="02020603050405020304" pitchFamily="18" charset="0"/>
              </a:rPr>
              <a:t> smelling sweet</a:t>
            </a:r>
            <a:endParaRPr lang="en-US" altLang="zh-CN" sz="3600" b="1" dirty="0">
              <a:solidFill>
                <a:srgbClr val="0000FF"/>
              </a:solidFill>
              <a:latin typeface="Times New Roman" panose="02020603050405020304" pitchFamily="18" charset="0"/>
            </a:endParaRPr>
          </a:p>
        </p:txBody>
      </p:sp>
      <p:sp>
        <p:nvSpPr>
          <p:cNvPr id="27669" name="Rectangle 21"/>
          <p:cNvSpPr/>
          <p:nvPr/>
        </p:nvSpPr>
        <p:spPr>
          <a:xfrm>
            <a:off x="915988" y="1058863"/>
            <a:ext cx="4654550" cy="64135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3600" b="1" dirty="0">
                <a:solidFill>
                  <a:srgbClr val="0000FF"/>
                </a:solidFill>
                <a:latin typeface="Times New Roman" panose="02020603050405020304" pitchFamily="18" charset="0"/>
              </a:rPr>
              <a:t>Having been separated</a:t>
            </a:r>
            <a:endParaRPr lang="en-US" altLang="zh-CN" sz="3600" b="1" dirty="0">
              <a:solidFill>
                <a:srgbClr val="0000FF"/>
              </a:solidFill>
              <a:latin typeface="Times New Roman" panose="02020603050405020304" pitchFamily="18" charset="0"/>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69"/>
                                        </p:tgtEl>
                                        <p:attrNameLst>
                                          <p:attrName>style.visibility</p:attrName>
                                        </p:attrNameLst>
                                      </p:cBhvr>
                                      <p:to>
                                        <p:strVal val="visible"/>
                                      </p:to>
                                    </p:set>
                                    <p:anim calcmode="lin" valueType="num">
                                      <p:cBhvr additive="base">
                                        <p:cTn id="7" dur="500" fill="hold"/>
                                        <p:tgtEl>
                                          <p:spTgt spid="27669"/>
                                        </p:tgtEl>
                                        <p:attrNameLst>
                                          <p:attrName>ppt_x</p:attrName>
                                        </p:attrNameLst>
                                      </p:cBhvr>
                                      <p:tavLst>
                                        <p:tav tm="0">
                                          <p:val>
                                            <p:strVal val="#ppt_x"/>
                                          </p:val>
                                        </p:tav>
                                        <p:tav tm="100000">
                                          <p:val>
                                            <p:strVal val="#ppt_x"/>
                                          </p:val>
                                        </p:tav>
                                      </p:tavLst>
                                    </p:anim>
                                    <p:anim calcmode="lin" valueType="num">
                                      <p:cBhvr additive="base">
                                        <p:cTn id="8" dur="500" fill="hold"/>
                                        <p:tgtEl>
                                          <p:spTgt spid="2766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nodeType="clickEffect">
                                  <p:stCondLst>
                                    <p:cond delay="0"/>
                                  </p:stCondLst>
                                  <p:childTnLst>
                                    <p:set>
                                      <p:cBhvr>
                                        <p:cTn id="12" dur="1" fill="hold">
                                          <p:stCondLst>
                                            <p:cond delay="0"/>
                                          </p:stCondLst>
                                        </p:cTn>
                                        <p:tgtEl>
                                          <p:spTgt spid="27667">
                                            <p:txEl>
                                              <p:charRg st="156" end="256"/>
                                            </p:txEl>
                                          </p:spTgt>
                                        </p:tgtEl>
                                        <p:attrNameLst>
                                          <p:attrName>style.visibility</p:attrName>
                                        </p:attrNameLst>
                                      </p:cBhvr>
                                      <p:to>
                                        <p:strVal val="visible"/>
                                      </p:to>
                                    </p:set>
                                    <p:animEffect transition="in" filter="barn(inHorizontal)">
                                      <p:cBhvr>
                                        <p:cTn id="13" dur="500"/>
                                        <p:tgtEl>
                                          <p:spTgt spid="27667">
                                            <p:txEl>
                                              <p:charRg st="156" end="25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7668"/>
                                        </p:tgtEl>
                                        <p:attrNameLst>
                                          <p:attrName>style.visibility</p:attrName>
                                        </p:attrNameLst>
                                      </p:cBhvr>
                                      <p:to>
                                        <p:strVal val="visible"/>
                                      </p:to>
                                    </p:set>
                                    <p:anim calcmode="lin" valueType="num">
                                      <p:cBhvr additive="base">
                                        <p:cTn id="18" dur="500" fill="hold"/>
                                        <p:tgtEl>
                                          <p:spTgt spid="27668"/>
                                        </p:tgtEl>
                                        <p:attrNameLst>
                                          <p:attrName>ppt_x</p:attrName>
                                        </p:attrNameLst>
                                      </p:cBhvr>
                                      <p:tavLst>
                                        <p:tav tm="0">
                                          <p:val>
                                            <p:strVal val="#ppt_x"/>
                                          </p:val>
                                        </p:tav>
                                        <p:tav tm="100000">
                                          <p:val>
                                            <p:strVal val="#ppt_x"/>
                                          </p:val>
                                        </p:tav>
                                      </p:tavLst>
                                    </p:anim>
                                    <p:anim calcmode="lin" valueType="num">
                                      <p:cBhvr additive="base">
                                        <p:cTn id="19" dur="500" fill="hold"/>
                                        <p:tgtEl>
                                          <p:spTgt spid="276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8" grpId="0"/>
      <p:bldP spid="27669"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31764" name="Rectangle 20"/>
          <p:cNvSpPr/>
          <p:nvPr/>
        </p:nvSpPr>
        <p:spPr>
          <a:xfrm>
            <a:off x="111125" y="427038"/>
            <a:ext cx="8850313" cy="2863850"/>
          </a:xfrm>
          <a:prstGeom prst="rect">
            <a:avLst/>
          </a:prstGeom>
          <a:noFill/>
          <a:ln w="9525">
            <a:noFill/>
          </a:ln>
        </p:spPr>
        <p:txBody>
          <a:bodyPr anchor="ct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3600" b="1" dirty="0">
                <a:solidFill>
                  <a:srgbClr val="000000"/>
                </a:solidFill>
                <a:latin typeface="Times New Roman" panose="02020603050405020304" pitchFamily="18" charset="0"/>
              </a:rPr>
              <a:t>3</a:t>
            </a:r>
            <a:r>
              <a:rPr lang="zh-CN" altLang="en-US" sz="3600" b="1" dirty="0">
                <a:solidFill>
                  <a:srgbClr val="000000"/>
                </a:solidFill>
                <a:latin typeface="Times New Roman" panose="02020603050405020304" pitchFamily="18" charset="0"/>
              </a:rPr>
              <a:t>）</a:t>
            </a:r>
            <a:r>
              <a:rPr lang="en-US" altLang="zh-CN" sz="3600" b="1" dirty="0">
                <a:solidFill>
                  <a:srgbClr val="000000"/>
                </a:solidFill>
                <a:latin typeface="Times New Roman" panose="02020603050405020304" pitchFamily="18" charset="0"/>
              </a:rPr>
              <a:t>____________________________(</a:t>
            </a:r>
            <a:r>
              <a:rPr lang="zh-CN" altLang="en-US" sz="3600" b="1" dirty="0">
                <a:solidFill>
                  <a:srgbClr val="000000"/>
                </a:solidFill>
                <a:latin typeface="Times New Roman" panose="02020603050405020304" pitchFamily="18" charset="0"/>
              </a:rPr>
              <a:t>已被投进监狱</a:t>
            </a:r>
            <a:r>
              <a:rPr lang="en-US" altLang="zh-CN" sz="3600" b="1" dirty="0">
                <a:solidFill>
                  <a:srgbClr val="000000"/>
                </a:solidFill>
                <a:latin typeface="Times New Roman" panose="02020603050405020304" pitchFamily="18" charset="0"/>
              </a:rPr>
              <a:t>)</a:t>
            </a:r>
            <a:r>
              <a:rPr lang="en-US" altLang="zh-CN" sz="3600" b="1" dirty="0">
                <a:solidFill>
                  <a:srgbClr val="6600CC"/>
                </a:solidFill>
                <a:latin typeface="Times New Roman" panose="02020603050405020304" pitchFamily="18" charset="0"/>
              </a:rPr>
              <a:t>for 10 years</a:t>
            </a:r>
            <a:r>
              <a:rPr lang="zh-CN" altLang="en-US" sz="3600" b="1" dirty="0">
                <a:solidFill>
                  <a:srgbClr val="000000"/>
                </a:solidFill>
                <a:latin typeface="Times New Roman" panose="02020603050405020304" pitchFamily="18" charset="0"/>
              </a:rPr>
              <a:t>，</a:t>
            </a:r>
            <a:r>
              <a:rPr lang="en-US" altLang="zh-CN" sz="3600" b="1" dirty="0">
                <a:solidFill>
                  <a:srgbClr val="000000"/>
                </a:solidFill>
                <a:latin typeface="Times New Roman" panose="02020603050405020304" pitchFamily="18" charset="0"/>
              </a:rPr>
              <a:t>the old man is on his way home.</a:t>
            </a:r>
            <a:endParaRPr lang="en-US" altLang="zh-CN" sz="3600" b="1" dirty="0">
              <a:solidFill>
                <a:srgbClr val="000000"/>
              </a:solidFill>
              <a:latin typeface="Times New Roman" panose="02020603050405020304" pitchFamily="18" charset="0"/>
            </a:endParaRPr>
          </a:p>
          <a:p>
            <a:pPr marL="0" lvl="0" indent="0" eaLnBrk="1" hangingPunct="1">
              <a:spcBef>
                <a:spcPct val="0"/>
              </a:spcBef>
              <a:buNone/>
            </a:pPr>
            <a:r>
              <a:rPr lang="en-US" altLang="zh-CN" sz="3600" b="1" dirty="0">
                <a:solidFill>
                  <a:srgbClr val="000000"/>
                </a:solidFill>
                <a:latin typeface="Times New Roman" panose="02020603050405020304" pitchFamily="18" charset="0"/>
              </a:rPr>
              <a:t>4</a:t>
            </a:r>
            <a:r>
              <a:rPr lang="zh-CN" altLang="en-US" sz="3600" b="1" dirty="0">
                <a:solidFill>
                  <a:srgbClr val="000000"/>
                </a:solidFill>
                <a:latin typeface="Times New Roman" panose="02020603050405020304" pitchFamily="18" charset="0"/>
              </a:rPr>
              <a:t>）</a:t>
            </a:r>
            <a:r>
              <a:rPr lang="en-US" altLang="zh-CN" sz="3600" b="1" dirty="0">
                <a:solidFill>
                  <a:srgbClr val="000000"/>
                </a:solidFill>
                <a:latin typeface="Times New Roman" panose="02020603050405020304" pitchFamily="18" charset="0"/>
              </a:rPr>
              <a:t>The squirrel was lucky that it just missed ____________(</a:t>
            </a:r>
            <a:r>
              <a:rPr lang="zh-CN" altLang="en-US" sz="3600" b="1" dirty="0">
                <a:solidFill>
                  <a:srgbClr val="000000"/>
                </a:solidFill>
                <a:latin typeface="Times New Roman" panose="02020603050405020304" pitchFamily="18" charset="0"/>
              </a:rPr>
              <a:t>被捉</a:t>
            </a:r>
            <a:r>
              <a:rPr lang="en-US" altLang="zh-CN" sz="3600" b="1" dirty="0">
                <a:solidFill>
                  <a:srgbClr val="000000"/>
                </a:solidFill>
                <a:latin typeface="Times New Roman" panose="02020603050405020304" pitchFamily="18" charset="0"/>
              </a:rPr>
              <a:t>).</a:t>
            </a:r>
            <a:endParaRPr lang="en-US" altLang="zh-CN" sz="3600" b="1" dirty="0">
              <a:solidFill>
                <a:srgbClr val="000000"/>
              </a:solidFill>
              <a:latin typeface="Times New Roman" panose="02020603050405020304" pitchFamily="18" charset="0"/>
            </a:endParaRPr>
          </a:p>
        </p:txBody>
      </p:sp>
      <p:sp>
        <p:nvSpPr>
          <p:cNvPr id="31765" name="Rectangle 21"/>
          <p:cNvSpPr/>
          <p:nvPr/>
        </p:nvSpPr>
        <p:spPr>
          <a:xfrm>
            <a:off x="1676400" y="2649538"/>
            <a:ext cx="2686050" cy="641350"/>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3600" b="1" dirty="0">
                <a:solidFill>
                  <a:srgbClr val="0000FF"/>
                </a:solidFill>
                <a:latin typeface="Times New Roman" panose="02020603050405020304" pitchFamily="18" charset="0"/>
              </a:rPr>
              <a:t>being caught</a:t>
            </a:r>
            <a:endParaRPr lang="en-US" altLang="zh-CN" sz="3600" b="1" dirty="0">
              <a:solidFill>
                <a:srgbClr val="0000FF"/>
              </a:solidFill>
              <a:latin typeface="Times New Roman" panose="02020603050405020304" pitchFamily="18" charset="0"/>
            </a:endParaRPr>
          </a:p>
        </p:txBody>
      </p:sp>
      <p:sp>
        <p:nvSpPr>
          <p:cNvPr id="31766" name="Rectangle 22"/>
          <p:cNvSpPr/>
          <p:nvPr/>
        </p:nvSpPr>
        <p:spPr>
          <a:xfrm>
            <a:off x="762000" y="427038"/>
            <a:ext cx="6407150" cy="64135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3600" b="1" dirty="0">
                <a:solidFill>
                  <a:srgbClr val="0000FF"/>
                </a:solidFill>
                <a:latin typeface="Times New Roman" panose="02020603050405020304" pitchFamily="18" charset="0"/>
              </a:rPr>
              <a:t>Having been thrown into prison</a:t>
            </a:r>
            <a:endParaRPr lang="en-US" altLang="zh-CN" sz="3600" b="1" dirty="0">
              <a:solidFill>
                <a:srgbClr val="0000FF"/>
              </a:solidFill>
              <a:latin typeface="Times New Roman" panose="02020603050405020304" pitchFamily="18" charset="0"/>
            </a:endParaRPr>
          </a:p>
        </p:txBody>
      </p:sp>
      <p:sp>
        <p:nvSpPr>
          <p:cNvPr id="5" name="Rectangle 10"/>
          <p:cNvSpPr/>
          <p:nvPr/>
        </p:nvSpPr>
        <p:spPr>
          <a:xfrm>
            <a:off x="304800" y="3378200"/>
            <a:ext cx="9296400" cy="3416300"/>
          </a:xfrm>
          <a:prstGeom prst="rect">
            <a:avLst/>
          </a:prstGeom>
          <a:noFill/>
          <a:ln w="9525">
            <a:noFill/>
          </a:ln>
        </p:spPr>
        <p:txBody>
          <a:bodyPr anchor="ct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3600" b="1" dirty="0">
                <a:solidFill>
                  <a:srgbClr val="000000"/>
                </a:solidFill>
                <a:latin typeface="Times New Roman" panose="02020603050405020304" pitchFamily="18" charset="0"/>
              </a:rPr>
              <a:t>5</a:t>
            </a:r>
            <a:r>
              <a:rPr lang="zh-CN" altLang="en-US" sz="3600" b="1" dirty="0">
                <a:solidFill>
                  <a:srgbClr val="000000"/>
                </a:solidFill>
                <a:latin typeface="Times New Roman" panose="02020603050405020304" pitchFamily="18" charset="0"/>
              </a:rPr>
              <a:t>）</a:t>
            </a:r>
            <a:r>
              <a:rPr lang="en-US" altLang="zh-CN" sz="3600" b="1" dirty="0">
                <a:solidFill>
                  <a:srgbClr val="000000"/>
                </a:solidFill>
                <a:latin typeface="Times New Roman" panose="02020603050405020304" pitchFamily="18" charset="0"/>
              </a:rPr>
              <a:t> What made Mary so angry?</a:t>
            </a:r>
            <a:endParaRPr lang="en-US" altLang="zh-CN" sz="3600" b="1" dirty="0">
              <a:solidFill>
                <a:srgbClr val="000000"/>
              </a:solidFill>
              <a:latin typeface="Times New Roman" panose="02020603050405020304" pitchFamily="18" charset="0"/>
            </a:endParaRPr>
          </a:p>
          <a:p>
            <a:pPr marL="0" lvl="0" indent="0" eaLnBrk="1" hangingPunct="1">
              <a:spcBef>
                <a:spcPct val="0"/>
              </a:spcBef>
              <a:buNone/>
            </a:pPr>
            <a:r>
              <a:rPr lang="en-US" altLang="zh-CN" sz="3600" b="1" dirty="0">
                <a:solidFill>
                  <a:srgbClr val="000000"/>
                </a:solidFill>
                <a:latin typeface="Times New Roman" panose="02020603050405020304" pitchFamily="18" charset="0"/>
              </a:rPr>
              <a:t>— ________________(</a:t>
            </a:r>
            <a:r>
              <a:rPr lang="zh-CN" altLang="en-US" sz="3600" b="1" dirty="0">
                <a:solidFill>
                  <a:srgbClr val="000000"/>
                </a:solidFill>
                <a:latin typeface="Times New Roman" panose="02020603050405020304" pitchFamily="18" charset="0"/>
              </a:rPr>
              <a:t>使被等待</a:t>
            </a:r>
            <a:r>
              <a:rPr lang="en-US" altLang="zh-CN" sz="3600" b="1" dirty="0">
                <a:solidFill>
                  <a:srgbClr val="000000"/>
                </a:solidFill>
                <a:latin typeface="Times New Roman" panose="02020603050405020304" pitchFamily="18" charset="0"/>
              </a:rPr>
              <a:t>). Her boyfriend promised to come at 8:00</a:t>
            </a:r>
            <a:r>
              <a:rPr lang="zh-CN" altLang="en-US" sz="3600" b="1" dirty="0">
                <a:solidFill>
                  <a:srgbClr val="000000"/>
                </a:solidFill>
                <a:latin typeface="Times New Roman" panose="02020603050405020304" pitchFamily="18" charset="0"/>
              </a:rPr>
              <a:t>，</a:t>
            </a:r>
            <a:r>
              <a:rPr lang="en-US" altLang="zh-CN" sz="3600" b="1" dirty="0">
                <a:solidFill>
                  <a:srgbClr val="000000"/>
                </a:solidFill>
                <a:latin typeface="Times New Roman" panose="02020603050405020304" pitchFamily="18" charset="0"/>
              </a:rPr>
              <a:t>but he didn’t turn up.</a:t>
            </a:r>
            <a:endParaRPr lang="en-US" altLang="zh-CN" sz="3600" b="1" dirty="0">
              <a:solidFill>
                <a:srgbClr val="000000"/>
              </a:solidFill>
              <a:latin typeface="Times New Roman" panose="02020603050405020304" pitchFamily="18" charset="0"/>
            </a:endParaRPr>
          </a:p>
          <a:p>
            <a:pPr marL="0" lvl="0" indent="0" eaLnBrk="1" hangingPunct="1">
              <a:spcBef>
                <a:spcPct val="0"/>
              </a:spcBef>
              <a:buNone/>
            </a:pPr>
            <a:r>
              <a:rPr lang="en-US" altLang="zh-CN" sz="3600" b="1" dirty="0">
                <a:solidFill>
                  <a:srgbClr val="000000"/>
                </a:solidFill>
                <a:latin typeface="Times New Roman" panose="02020603050405020304" pitchFamily="18" charset="0"/>
              </a:rPr>
              <a:t>6</a:t>
            </a:r>
            <a:r>
              <a:rPr lang="zh-CN" altLang="en-US" sz="3600" b="1" dirty="0">
                <a:solidFill>
                  <a:srgbClr val="000000"/>
                </a:solidFill>
                <a:latin typeface="Times New Roman" panose="02020603050405020304" pitchFamily="18" charset="0"/>
              </a:rPr>
              <a:t>）</a:t>
            </a:r>
            <a:r>
              <a:rPr lang="en-US" altLang="zh-CN" sz="3600" b="1" dirty="0">
                <a:solidFill>
                  <a:srgbClr val="000000"/>
                </a:solidFill>
                <a:latin typeface="Times New Roman" panose="02020603050405020304" pitchFamily="18" charset="0"/>
              </a:rPr>
              <a:t>She said she wouldn’t be used to _______________(</a:t>
            </a:r>
            <a:r>
              <a:rPr lang="zh-CN" altLang="en-US" sz="3600" b="1" dirty="0">
                <a:solidFill>
                  <a:srgbClr val="000000"/>
                </a:solidFill>
                <a:latin typeface="Times New Roman" panose="02020603050405020304" pitchFamily="18" charset="0"/>
              </a:rPr>
              <a:t>被说</a:t>
            </a:r>
            <a:r>
              <a:rPr lang="en-US" altLang="zh-CN" sz="3600" b="1" dirty="0">
                <a:solidFill>
                  <a:srgbClr val="000000"/>
                </a:solidFill>
                <a:latin typeface="Times New Roman" panose="02020603050405020304" pitchFamily="18" charset="0"/>
              </a:rPr>
              <a:t>)in such a rude way.</a:t>
            </a:r>
            <a:endParaRPr lang="en-US" altLang="zh-CN" sz="3600" b="1" dirty="0">
              <a:solidFill>
                <a:srgbClr val="000000"/>
              </a:solidFill>
              <a:latin typeface="Times New Roman" panose="02020603050405020304" pitchFamily="18" charset="0"/>
            </a:endParaRPr>
          </a:p>
        </p:txBody>
      </p:sp>
      <p:sp>
        <p:nvSpPr>
          <p:cNvPr id="6" name="Rectangle 11"/>
          <p:cNvSpPr/>
          <p:nvPr/>
        </p:nvSpPr>
        <p:spPr>
          <a:xfrm>
            <a:off x="533400" y="6153150"/>
            <a:ext cx="3232150" cy="641350"/>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3600" b="1" dirty="0">
                <a:solidFill>
                  <a:srgbClr val="0000FF"/>
                </a:solidFill>
                <a:latin typeface="Times New Roman" panose="02020603050405020304" pitchFamily="18" charset="0"/>
              </a:rPr>
              <a:t>being spoken to</a:t>
            </a:r>
            <a:endParaRPr lang="en-US" altLang="zh-CN" sz="3600" b="1" dirty="0">
              <a:solidFill>
                <a:srgbClr val="0000FF"/>
              </a:solidFill>
              <a:latin typeface="Times New Roman" panose="02020603050405020304" pitchFamily="18" charset="0"/>
            </a:endParaRPr>
          </a:p>
        </p:txBody>
      </p:sp>
      <p:sp>
        <p:nvSpPr>
          <p:cNvPr id="7" name="Rectangle 12"/>
          <p:cNvSpPr/>
          <p:nvPr/>
        </p:nvSpPr>
        <p:spPr>
          <a:xfrm>
            <a:off x="762000" y="3878263"/>
            <a:ext cx="3841750" cy="64135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3600" b="1" dirty="0">
                <a:solidFill>
                  <a:srgbClr val="0000FF"/>
                </a:solidFill>
                <a:latin typeface="Times New Roman" panose="02020603050405020304" pitchFamily="18" charset="0"/>
              </a:rPr>
              <a:t>Being kept waiting</a:t>
            </a:r>
            <a:endParaRPr lang="en-US" altLang="zh-CN" sz="3600" b="1" dirty="0">
              <a:solidFill>
                <a:srgbClr val="0000FF"/>
              </a:solidFill>
              <a:latin typeface="Times New Roman" panose="02020603050405020304" pitchFamily="18" charset="0"/>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66"/>
                                        </p:tgtEl>
                                        <p:attrNameLst>
                                          <p:attrName>style.visibility</p:attrName>
                                        </p:attrNameLst>
                                      </p:cBhvr>
                                      <p:to>
                                        <p:strVal val="visible"/>
                                      </p:to>
                                    </p:set>
                                    <p:anim calcmode="lin" valueType="num">
                                      <p:cBhvr additive="base">
                                        <p:cTn id="7" dur="500" fill="hold"/>
                                        <p:tgtEl>
                                          <p:spTgt spid="31766"/>
                                        </p:tgtEl>
                                        <p:attrNameLst>
                                          <p:attrName>ppt_x</p:attrName>
                                        </p:attrNameLst>
                                      </p:cBhvr>
                                      <p:tavLst>
                                        <p:tav tm="0">
                                          <p:val>
                                            <p:strVal val="#ppt_x"/>
                                          </p:val>
                                        </p:tav>
                                        <p:tav tm="100000">
                                          <p:val>
                                            <p:strVal val="#ppt_x"/>
                                          </p:val>
                                        </p:tav>
                                      </p:tavLst>
                                    </p:anim>
                                    <p:anim calcmode="lin" valueType="num">
                                      <p:cBhvr additive="base">
                                        <p:cTn id="8" dur="500" fill="hold"/>
                                        <p:tgtEl>
                                          <p:spTgt spid="317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nodeType="clickEffect">
                                  <p:stCondLst>
                                    <p:cond delay="0"/>
                                  </p:stCondLst>
                                  <p:childTnLst>
                                    <p:set>
                                      <p:cBhvr>
                                        <p:cTn id="12" dur="1" fill="hold">
                                          <p:stCondLst>
                                            <p:cond delay="0"/>
                                          </p:stCondLst>
                                        </p:cTn>
                                        <p:tgtEl>
                                          <p:spTgt spid="31764">
                                            <p:txEl>
                                              <p:charRg st="83" end="146"/>
                                            </p:txEl>
                                          </p:spTgt>
                                        </p:tgtEl>
                                        <p:attrNameLst>
                                          <p:attrName>style.visibility</p:attrName>
                                        </p:attrNameLst>
                                      </p:cBhvr>
                                      <p:to>
                                        <p:strVal val="visible"/>
                                      </p:to>
                                    </p:set>
                                    <p:animEffect transition="in" filter="barn(inHorizontal)">
                                      <p:cBhvr>
                                        <p:cTn id="13" dur="500"/>
                                        <p:tgtEl>
                                          <p:spTgt spid="31764">
                                            <p:txEl>
                                              <p:charRg st="83" end="14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1765"/>
                                        </p:tgtEl>
                                        <p:attrNameLst>
                                          <p:attrName>style.visibility</p:attrName>
                                        </p:attrNameLst>
                                      </p:cBhvr>
                                      <p:to>
                                        <p:strVal val="visible"/>
                                      </p:to>
                                    </p:set>
                                    <p:anim calcmode="lin" valueType="num">
                                      <p:cBhvr additive="base">
                                        <p:cTn id="18" dur="500" fill="hold"/>
                                        <p:tgtEl>
                                          <p:spTgt spid="31765"/>
                                        </p:tgtEl>
                                        <p:attrNameLst>
                                          <p:attrName>ppt_x</p:attrName>
                                        </p:attrNameLst>
                                      </p:cBhvr>
                                      <p:tavLst>
                                        <p:tav tm="0">
                                          <p:val>
                                            <p:strVal val="#ppt_x"/>
                                          </p:val>
                                        </p:tav>
                                        <p:tav tm="100000">
                                          <p:val>
                                            <p:strVal val="#ppt_x"/>
                                          </p:val>
                                        </p:tav>
                                      </p:tavLst>
                                    </p:anim>
                                    <p:anim calcmode="lin" valueType="num">
                                      <p:cBhvr additive="base">
                                        <p:cTn id="19" dur="500" fill="hold"/>
                                        <p:tgtEl>
                                          <p:spTgt spid="3176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6" fill="hold" nodeType="clickEffect">
                                  <p:stCondLst>
                                    <p:cond delay="0"/>
                                  </p:stCondLst>
                                  <p:childTnLst>
                                    <p:set>
                                      <p:cBhvr>
                                        <p:cTn id="29" dur="1" fill="hold">
                                          <p:stCondLst>
                                            <p:cond delay="0"/>
                                          </p:stCondLst>
                                        </p:cTn>
                                        <p:tgtEl>
                                          <p:spTgt spid="5">
                                            <p:txEl>
                                              <p:charRg st="116" end="190"/>
                                            </p:txEl>
                                          </p:spTgt>
                                        </p:tgtEl>
                                        <p:attrNameLst>
                                          <p:attrName>style.visibility</p:attrName>
                                        </p:attrNameLst>
                                      </p:cBhvr>
                                      <p:to>
                                        <p:strVal val="visible"/>
                                      </p:to>
                                    </p:set>
                                    <p:animEffect transition="in" filter="barn(inHorizontal)">
                                      <p:cBhvr>
                                        <p:cTn id="30" dur="500"/>
                                        <p:tgtEl>
                                          <p:spTgt spid="5">
                                            <p:txEl>
                                              <p:charRg st="116" end="19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65" grpId="0"/>
      <p:bldP spid="31766" grpId="0"/>
      <p:bldP spid="6" grpId="0"/>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44034" name="Rectangle 39"/>
          <p:cNvSpPr/>
          <p:nvPr/>
        </p:nvSpPr>
        <p:spPr>
          <a:xfrm>
            <a:off x="0" y="836613"/>
            <a:ext cx="9037638" cy="1920875"/>
          </a:xfrm>
          <a:prstGeom prst="rect">
            <a:avLst/>
          </a:prstGeom>
          <a:noFill/>
          <a:ln w="9525">
            <a:noFill/>
          </a:ln>
        </p:spPr>
        <p:txBody>
          <a:bodyPr anchor="ct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4000" b="1" dirty="0">
                <a:solidFill>
                  <a:srgbClr val="000000"/>
                </a:solidFill>
                <a:latin typeface="Times New Roman" panose="02020603050405020304" pitchFamily="18" charset="0"/>
              </a:rPr>
              <a:t>7</a:t>
            </a:r>
            <a:r>
              <a:rPr lang="zh-CN" altLang="en-US" sz="4000" b="1" dirty="0">
                <a:solidFill>
                  <a:srgbClr val="000000"/>
                </a:solidFill>
                <a:latin typeface="Times New Roman" panose="02020603050405020304" pitchFamily="18" charset="0"/>
              </a:rPr>
              <a:t>）</a:t>
            </a:r>
            <a:r>
              <a:rPr lang="en-US" altLang="zh-CN" sz="4000" b="1" dirty="0">
                <a:solidFill>
                  <a:srgbClr val="000000"/>
                </a:solidFill>
                <a:latin typeface="Times New Roman" panose="02020603050405020304" pitchFamily="18" charset="0"/>
              </a:rPr>
              <a:t> The picture is not </a:t>
            </a:r>
            <a:r>
              <a:rPr lang="en-US" altLang="zh-CN" sz="4000" b="1" dirty="0">
                <a:solidFill>
                  <a:srgbClr val="6600CC"/>
                </a:solidFill>
                <a:latin typeface="Times New Roman" panose="02020603050405020304" pitchFamily="18" charset="0"/>
              </a:rPr>
              <a:t>worth</a:t>
            </a:r>
            <a:r>
              <a:rPr lang="en-US" altLang="zh-CN" sz="4000" b="1" dirty="0">
                <a:solidFill>
                  <a:srgbClr val="000000"/>
                </a:solidFill>
                <a:latin typeface="Times New Roman" panose="02020603050405020304" pitchFamily="18" charset="0"/>
              </a:rPr>
              <a:t> __________ (</a:t>
            </a:r>
            <a:r>
              <a:rPr lang="zh-CN" altLang="en-US" sz="4000" b="1" dirty="0">
                <a:solidFill>
                  <a:srgbClr val="000000"/>
                </a:solidFill>
                <a:latin typeface="Times New Roman" panose="02020603050405020304" pitchFamily="18" charset="0"/>
              </a:rPr>
              <a:t>被讨论</a:t>
            </a:r>
            <a:r>
              <a:rPr lang="en-US" altLang="zh-CN" sz="4000" b="1" dirty="0">
                <a:solidFill>
                  <a:srgbClr val="000000"/>
                </a:solidFill>
                <a:latin typeface="Times New Roman" panose="02020603050405020304" pitchFamily="18" charset="0"/>
              </a:rPr>
              <a:t>).</a:t>
            </a:r>
            <a:endParaRPr lang="en-US" altLang="zh-CN" sz="4000" b="1" dirty="0">
              <a:solidFill>
                <a:srgbClr val="000000"/>
              </a:solidFill>
              <a:latin typeface="Times New Roman" panose="02020603050405020304" pitchFamily="18" charset="0"/>
            </a:endParaRPr>
          </a:p>
          <a:p>
            <a:pPr marL="0" lvl="0" indent="0" eaLnBrk="1" hangingPunct="1">
              <a:spcBef>
                <a:spcPct val="0"/>
              </a:spcBef>
              <a:buNone/>
            </a:pPr>
            <a:endParaRPr lang="en-US" altLang="zh-CN" sz="4000" b="1" dirty="0">
              <a:solidFill>
                <a:srgbClr val="000000"/>
              </a:solidFill>
              <a:latin typeface="Times New Roman" panose="02020603050405020304" pitchFamily="18" charset="0"/>
            </a:endParaRPr>
          </a:p>
        </p:txBody>
      </p:sp>
      <p:sp>
        <p:nvSpPr>
          <p:cNvPr id="34857" name="Rectangle 41"/>
          <p:cNvSpPr/>
          <p:nvPr/>
        </p:nvSpPr>
        <p:spPr>
          <a:xfrm>
            <a:off x="6389688" y="788988"/>
            <a:ext cx="2389187" cy="7016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4000" b="1" dirty="0">
                <a:solidFill>
                  <a:srgbClr val="0000FF"/>
                </a:solidFill>
                <a:latin typeface="Times New Roman" panose="02020603050405020304" pitchFamily="18" charset="0"/>
              </a:rPr>
              <a:t>discussing</a:t>
            </a:r>
            <a:endParaRPr lang="en-US" altLang="zh-CN" sz="4000" b="1" dirty="0">
              <a:solidFill>
                <a:srgbClr val="0000FF"/>
              </a:solidFill>
              <a:latin typeface="Times New Roman" panose="02020603050405020304" pitchFamily="18" charset="0"/>
            </a:endParaRPr>
          </a:p>
        </p:txBody>
      </p:sp>
      <p:sp>
        <p:nvSpPr>
          <p:cNvPr id="34858" name="Rectangle 42"/>
          <p:cNvSpPr/>
          <p:nvPr/>
        </p:nvSpPr>
        <p:spPr>
          <a:xfrm>
            <a:off x="28575" y="2565400"/>
            <a:ext cx="9115425" cy="3140075"/>
          </a:xfrm>
          <a:prstGeom prst="rect">
            <a:avLst/>
          </a:prstGeom>
          <a:noFill/>
          <a:ln w="9525">
            <a:noFill/>
          </a:ln>
        </p:spPr>
        <p:txBody>
          <a:bodyPr anchor="ct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4000" b="1" dirty="0">
                <a:solidFill>
                  <a:srgbClr val="000000"/>
                </a:solidFill>
                <a:latin typeface="Times New Roman" panose="02020603050405020304" pitchFamily="18" charset="0"/>
              </a:rPr>
              <a:t>8</a:t>
            </a:r>
            <a:r>
              <a:rPr lang="zh-CN" altLang="en-US" sz="4000" b="1" dirty="0">
                <a:solidFill>
                  <a:srgbClr val="000000"/>
                </a:solidFill>
                <a:latin typeface="Times New Roman" panose="02020603050405020304" pitchFamily="18" charset="0"/>
              </a:rPr>
              <a:t>）</a:t>
            </a:r>
            <a:r>
              <a:rPr lang="en-US" altLang="zh-CN" sz="4000" b="1" dirty="0">
                <a:solidFill>
                  <a:srgbClr val="000000"/>
                </a:solidFill>
                <a:latin typeface="Times New Roman" panose="02020603050405020304" pitchFamily="18" charset="0"/>
              </a:rPr>
              <a:t>___________(</a:t>
            </a:r>
            <a:r>
              <a:rPr lang="zh-CN" altLang="en-US" sz="4000" b="1" dirty="0">
                <a:solidFill>
                  <a:srgbClr val="000000"/>
                </a:solidFill>
                <a:latin typeface="Times New Roman" panose="02020603050405020304" pitchFamily="18" charset="0"/>
              </a:rPr>
              <a:t>被杀</a:t>
            </a:r>
            <a:r>
              <a:rPr lang="en-US" altLang="zh-CN" sz="4000" b="1" dirty="0">
                <a:solidFill>
                  <a:srgbClr val="000000"/>
                </a:solidFill>
                <a:latin typeface="Times New Roman" panose="02020603050405020304" pitchFamily="18" charset="0"/>
              </a:rPr>
              <a:t>)by sharks was a common occurrence.</a:t>
            </a:r>
            <a:endParaRPr lang="en-US" altLang="zh-CN" sz="4000" b="1" dirty="0">
              <a:solidFill>
                <a:srgbClr val="000000"/>
              </a:solidFill>
              <a:latin typeface="Times New Roman" panose="02020603050405020304" pitchFamily="18" charset="0"/>
            </a:endParaRPr>
          </a:p>
          <a:p>
            <a:pPr marL="0" lvl="0" indent="0" eaLnBrk="1" hangingPunct="1">
              <a:spcBef>
                <a:spcPct val="0"/>
              </a:spcBef>
              <a:buNone/>
            </a:pPr>
            <a:endParaRPr lang="en-US" altLang="zh-CN" sz="4000" b="1" dirty="0">
              <a:solidFill>
                <a:srgbClr val="000000"/>
              </a:solidFill>
              <a:latin typeface="Times New Roman" panose="02020603050405020304" pitchFamily="18" charset="0"/>
            </a:endParaRPr>
          </a:p>
          <a:p>
            <a:pPr marL="0" lvl="0" indent="0" eaLnBrk="1" hangingPunct="1">
              <a:spcBef>
                <a:spcPct val="0"/>
              </a:spcBef>
              <a:buNone/>
            </a:pPr>
            <a:r>
              <a:rPr lang="en-US" altLang="zh-CN" sz="4000" b="1" dirty="0">
                <a:solidFill>
                  <a:srgbClr val="000000"/>
                </a:solidFill>
                <a:latin typeface="Times New Roman" panose="02020603050405020304" pitchFamily="18" charset="0"/>
              </a:rPr>
              <a:t>9</a:t>
            </a:r>
            <a:r>
              <a:rPr lang="zh-CN" altLang="en-US" sz="4000" b="1" dirty="0">
                <a:solidFill>
                  <a:srgbClr val="000000"/>
                </a:solidFill>
                <a:latin typeface="Times New Roman" panose="02020603050405020304" pitchFamily="18" charset="0"/>
              </a:rPr>
              <a:t>）</a:t>
            </a:r>
            <a:r>
              <a:rPr lang="en-US" altLang="zh-CN" sz="4000" b="1" dirty="0">
                <a:solidFill>
                  <a:srgbClr val="000000"/>
                </a:solidFill>
                <a:latin typeface="Times New Roman" panose="02020603050405020304" pitchFamily="18" charset="0"/>
              </a:rPr>
              <a:t>You’ll find the topic _____________ (</a:t>
            </a:r>
            <a:r>
              <a:rPr lang="zh-CN" altLang="en-US" sz="4000" b="1" dirty="0">
                <a:solidFill>
                  <a:srgbClr val="000000"/>
                </a:solidFill>
                <a:latin typeface="Times New Roman" panose="02020603050405020304" pitchFamily="18" charset="0"/>
              </a:rPr>
              <a:t>被讨论</a:t>
            </a:r>
            <a:r>
              <a:rPr lang="en-US" altLang="zh-CN" sz="4000" b="1" dirty="0">
                <a:solidFill>
                  <a:srgbClr val="000000"/>
                </a:solidFill>
                <a:latin typeface="Times New Roman" panose="02020603050405020304" pitchFamily="18" charset="0"/>
              </a:rPr>
              <a:t>)everywhere.</a:t>
            </a:r>
            <a:endParaRPr lang="en-US" altLang="zh-CN" sz="4000" b="1" dirty="0">
              <a:solidFill>
                <a:srgbClr val="000000"/>
              </a:solidFill>
              <a:latin typeface="Times New Roman" panose="02020603050405020304" pitchFamily="18" charset="0"/>
            </a:endParaRPr>
          </a:p>
        </p:txBody>
      </p:sp>
      <p:sp>
        <p:nvSpPr>
          <p:cNvPr id="34859" name="Rectangle 43"/>
          <p:cNvSpPr/>
          <p:nvPr/>
        </p:nvSpPr>
        <p:spPr>
          <a:xfrm>
            <a:off x="5338763" y="4414838"/>
            <a:ext cx="3532187" cy="7016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4000" b="1" dirty="0">
                <a:solidFill>
                  <a:srgbClr val="0000FF"/>
                </a:solidFill>
                <a:latin typeface="Times New Roman" panose="02020603050405020304" pitchFamily="18" charset="0"/>
              </a:rPr>
              <a:t>being discussed</a:t>
            </a:r>
            <a:endParaRPr lang="en-US" altLang="zh-CN" sz="4000" b="1" dirty="0">
              <a:solidFill>
                <a:srgbClr val="0000FF"/>
              </a:solidFill>
              <a:latin typeface="Times New Roman" panose="02020603050405020304" pitchFamily="18" charset="0"/>
            </a:endParaRPr>
          </a:p>
        </p:txBody>
      </p:sp>
      <p:sp>
        <p:nvSpPr>
          <p:cNvPr id="34860" name="Rectangle 44"/>
          <p:cNvSpPr/>
          <p:nvPr/>
        </p:nvSpPr>
        <p:spPr>
          <a:xfrm>
            <a:off x="838200" y="2533650"/>
            <a:ext cx="2767013" cy="7016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4000" b="1" dirty="0">
                <a:solidFill>
                  <a:srgbClr val="0000FF"/>
                </a:solidFill>
                <a:latin typeface="Times New Roman" panose="02020603050405020304" pitchFamily="18" charset="0"/>
              </a:rPr>
              <a:t>Being killed</a:t>
            </a:r>
            <a:endParaRPr lang="en-US" altLang="zh-CN" sz="4000" b="1" dirty="0">
              <a:solidFill>
                <a:srgbClr val="0000FF"/>
              </a:solidFill>
              <a:latin typeface="Times New Roman" panose="02020603050405020304"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857"/>
                                        </p:tgtEl>
                                        <p:attrNameLst>
                                          <p:attrName>style.visibility</p:attrName>
                                        </p:attrNameLst>
                                      </p:cBhvr>
                                      <p:to>
                                        <p:strVal val="visible"/>
                                      </p:to>
                                    </p:set>
                                    <p:anim calcmode="lin" valueType="num">
                                      <p:cBhvr additive="base">
                                        <p:cTn id="7" dur="500" fill="hold"/>
                                        <p:tgtEl>
                                          <p:spTgt spid="34857"/>
                                        </p:tgtEl>
                                        <p:attrNameLst>
                                          <p:attrName>ppt_x</p:attrName>
                                        </p:attrNameLst>
                                      </p:cBhvr>
                                      <p:tavLst>
                                        <p:tav tm="0">
                                          <p:val>
                                            <p:strVal val="#ppt_x"/>
                                          </p:val>
                                        </p:tav>
                                        <p:tav tm="100000">
                                          <p:val>
                                            <p:strVal val="#ppt_x"/>
                                          </p:val>
                                        </p:tav>
                                      </p:tavLst>
                                    </p:anim>
                                    <p:anim calcmode="lin" valueType="num">
                                      <p:cBhvr additive="base">
                                        <p:cTn id="8" dur="500" fill="hold"/>
                                        <p:tgtEl>
                                          <p:spTgt spid="3485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860"/>
                                        </p:tgtEl>
                                        <p:attrNameLst>
                                          <p:attrName>style.visibility</p:attrName>
                                        </p:attrNameLst>
                                      </p:cBhvr>
                                      <p:to>
                                        <p:strVal val="visible"/>
                                      </p:to>
                                    </p:set>
                                    <p:anim calcmode="lin" valueType="num">
                                      <p:cBhvr additive="base">
                                        <p:cTn id="13" dur="500" fill="hold"/>
                                        <p:tgtEl>
                                          <p:spTgt spid="34860"/>
                                        </p:tgtEl>
                                        <p:attrNameLst>
                                          <p:attrName>ppt_x</p:attrName>
                                        </p:attrNameLst>
                                      </p:cBhvr>
                                      <p:tavLst>
                                        <p:tav tm="0">
                                          <p:val>
                                            <p:strVal val="#ppt_x"/>
                                          </p:val>
                                        </p:tav>
                                        <p:tav tm="100000">
                                          <p:val>
                                            <p:strVal val="#ppt_x"/>
                                          </p:val>
                                        </p:tav>
                                      </p:tavLst>
                                    </p:anim>
                                    <p:anim calcmode="lin" valueType="num">
                                      <p:cBhvr additive="base">
                                        <p:cTn id="14" dur="500" fill="hold"/>
                                        <p:tgtEl>
                                          <p:spTgt spid="3486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6" fill="hold" nodeType="clickEffect">
                                  <p:stCondLst>
                                    <p:cond delay="0"/>
                                  </p:stCondLst>
                                  <p:childTnLst>
                                    <p:set>
                                      <p:cBhvr>
                                        <p:cTn id="18" dur="1" fill="hold">
                                          <p:stCondLst>
                                            <p:cond delay="0"/>
                                          </p:stCondLst>
                                        </p:cTn>
                                        <p:tgtEl>
                                          <p:spTgt spid="34858">
                                            <p:txEl>
                                              <p:charRg st="53" end="108"/>
                                            </p:txEl>
                                          </p:spTgt>
                                        </p:tgtEl>
                                        <p:attrNameLst>
                                          <p:attrName>style.visibility</p:attrName>
                                        </p:attrNameLst>
                                      </p:cBhvr>
                                      <p:to>
                                        <p:strVal val="visible"/>
                                      </p:to>
                                    </p:set>
                                    <p:animEffect transition="in" filter="barn(inHorizontal)">
                                      <p:cBhvr>
                                        <p:cTn id="19" dur="500"/>
                                        <p:tgtEl>
                                          <p:spTgt spid="34858">
                                            <p:txEl>
                                              <p:charRg st="53" end="108"/>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4859"/>
                                        </p:tgtEl>
                                        <p:attrNameLst>
                                          <p:attrName>style.visibility</p:attrName>
                                        </p:attrNameLst>
                                      </p:cBhvr>
                                      <p:to>
                                        <p:strVal val="visible"/>
                                      </p:to>
                                    </p:set>
                                    <p:anim calcmode="lin" valueType="num">
                                      <p:cBhvr additive="base">
                                        <p:cTn id="24" dur="500" fill="hold"/>
                                        <p:tgtEl>
                                          <p:spTgt spid="34859"/>
                                        </p:tgtEl>
                                        <p:attrNameLst>
                                          <p:attrName>ppt_x</p:attrName>
                                        </p:attrNameLst>
                                      </p:cBhvr>
                                      <p:tavLst>
                                        <p:tav tm="0">
                                          <p:val>
                                            <p:strVal val="#ppt_x"/>
                                          </p:val>
                                        </p:tav>
                                        <p:tav tm="100000">
                                          <p:val>
                                            <p:strVal val="#ppt_x"/>
                                          </p:val>
                                        </p:tav>
                                      </p:tavLst>
                                    </p:anim>
                                    <p:anim calcmode="lin" valueType="num">
                                      <p:cBhvr additive="base">
                                        <p:cTn id="25" dur="500" fill="hold"/>
                                        <p:tgtEl>
                                          <p:spTgt spid="348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57" grpId="0"/>
      <p:bldP spid="34859" grpId="0"/>
      <p:bldP spid="3486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457200" y="533400"/>
            <a:ext cx="8229600" cy="4932680"/>
          </a:xfrm>
        </p:spPr>
        <p:txBody>
          <a:bodyPr/>
          <a:p>
            <a:pPr eaLnBrk="1" hangingPunct="1">
              <a:lnSpc>
                <a:spcPct val="125000"/>
              </a:lnSpc>
              <a:buFont typeface="Arial" panose="020B0604020202020204" pitchFamily="34" charset="0"/>
            </a:pPr>
            <a:r>
              <a:rPr lang="en-US" altLang="zh-CN" dirty="0">
                <a:solidFill>
                  <a:srgbClr val="CC00FF"/>
                </a:solidFill>
                <a:latin typeface="Times New Roman" panose="02020603050405020304" pitchFamily="18" charset="0"/>
                <a:sym typeface="+mn-ea"/>
              </a:rPr>
              <a:t>4. </a:t>
            </a:r>
            <a:r>
              <a:rPr lang="zh-CN" altLang="en-US" dirty="0">
                <a:solidFill>
                  <a:srgbClr val="CC00FF"/>
                </a:solidFill>
                <a:latin typeface="Times New Roman" panose="02020603050405020304" pitchFamily="18" charset="0"/>
                <a:sym typeface="+mn-ea"/>
              </a:rPr>
              <a:t>单句改错</a:t>
            </a:r>
            <a:endParaRPr lang="zh-CN" altLang="en-US" dirty="0">
              <a:solidFill>
                <a:srgbClr val="CC00FF"/>
              </a:solidFill>
              <a:latin typeface="Times New Roman" panose="02020603050405020304" pitchFamily="18" charset="0"/>
            </a:endParaRPr>
          </a:p>
          <a:p>
            <a:pPr algn="just" eaLnBrk="1" hangingPunct="1">
              <a:lnSpc>
                <a:spcPct val="200000"/>
              </a:lnSpc>
              <a:buFont typeface="Arial" panose="020B0604020202020204" pitchFamily="34" charset="0"/>
            </a:pPr>
            <a:r>
              <a:rPr lang="en-US" altLang="zh-CN" dirty="0">
                <a:solidFill>
                  <a:srgbClr val="0000FF"/>
                </a:solidFill>
                <a:latin typeface="Times New Roman" panose="02020603050405020304" pitchFamily="18" charset="0"/>
                <a:sym typeface="+mn-ea"/>
              </a:rPr>
              <a:t>1)</a:t>
            </a:r>
            <a:r>
              <a:rPr lang="zh-CN" altLang="en-US" dirty="0">
                <a:solidFill>
                  <a:srgbClr val="0000FF"/>
                </a:solidFill>
                <a:latin typeface="Times New Roman" panose="02020603050405020304" pitchFamily="18" charset="0"/>
                <a:sym typeface="+mn-ea"/>
              </a:rPr>
              <a:t>Having asked </a:t>
            </a:r>
            <a:r>
              <a:rPr lang="en-US" altLang="zh-CN" dirty="0">
                <a:solidFill>
                  <a:srgbClr val="0000FF"/>
                </a:solidFill>
                <a:latin typeface="Times New Roman" panose="02020603050405020304" pitchFamily="18" charset="0"/>
                <a:sym typeface="+mn-ea"/>
              </a:rPr>
              <a:t>to work overtime that evening, </a:t>
            </a:r>
            <a:endParaRPr lang="en-US" altLang="zh-CN" dirty="0">
              <a:solidFill>
                <a:srgbClr val="0000FF"/>
              </a:solidFill>
              <a:latin typeface="Times New Roman" panose="02020603050405020304" pitchFamily="18" charset="0"/>
            </a:endParaRPr>
          </a:p>
          <a:p>
            <a:pPr algn="just" eaLnBrk="1" hangingPunct="1">
              <a:lnSpc>
                <a:spcPct val="200000"/>
              </a:lnSpc>
              <a:buFont typeface="Arial" panose="020B0604020202020204" pitchFamily="34" charset="0"/>
            </a:pPr>
            <a:r>
              <a:rPr lang="en-US" altLang="zh-CN" dirty="0">
                <a:solidFill>
                  <a:srgbClr val="0000FF"/>
                </a:solidFill>
                <a:latin typeface="Times New Roman" panose="02020603050405020304" pitchFamily="18" charset="0"/>
                <a:sym typeface="+mn-ea"/>
              </a:rPr>
              <a:t>I missed a wonderful film. </a:t>
            </a:r>
            <a:endParaRPr lang="en-US" altLang="zh-CN" dirty="0">
              <a:solidFill>
                <a:srgbClr val="0000FF"/>
              </a:solidFill>
              <a:latin typeface="Times New Roman" panose="02020603050405020304" pitchFamily="18" charset="0"/>
            </a:endParaRPr>
          </a:p>
          <a:p>
            <a:pPr eaLnBrk="1" hangingPunct="1">
              <a:lnSpc>
                <a:spcPct val="200000"/>
              </a:lnSpc>
              <a:buFont typeface="Arial" panose="020B0604020202020204" pitchFamily="34" charset="0"/>
            </a:pPr>
            <a:r>
              <a:rPr lang="en-US" altLang="zh-CN" dirty="0">
                <a:solidFill>
                  <a:srgbClr val="0000FF"/>
                </a:solidFill>
                <a:latin typeface="Times New Roman" panose="02020603050405020304" pitchFamily="18" charset="0"/>
                <a:sym typeface="+mn-ea"/>
              </a:rPr>
              <a:t>2)The secretary worked late into the night, prepared a long speech for the president.</a:t>
            </a:r>
            <a:endParaRPr lang="zh-CN" altLang="en-US"/>
          </a:p>
        </p:txBody>
      </p:sp>
      <p:sp>
        <p:nvSpPr>
          <p:cNvPr id="34821" name="Text Box 5"/>
          <p:cNvSpPr txBox="1"/>
          <p:nvPr/>
        </p:nvSpPr>
        <p:spPr>
          <a:xfrm>
            <a:off x="2310765" y="1983423"/>
            <a:ext cx="1143000" cy="519112"/>
          </a:xfrm>
          <a:prstGeom prst="rect">
            <a:avLst/>
          </a:prstGeom>
          <a:noFill/>
          <a:ln w="9525">
            <a:noFill/>
          </a:ln>
        </p:spPr>
        <p:txBody>
          <a:bodyPr>
            <a:spAutoFit/>
          </a:bodyPr>
          <a:p>
            <a:pPr eaLnBrk="1" hangingPunct="1">
              <a:spcBef>
                <a:spcPct val="50000"/>
              </a:spcBef>
              <a:buFont typeface="Arial" panose="020B0604020202020204" pitchFamily="34" charset="0"/>
            </a:pPr>
            <a:r>
              <a:rPr lang="el-GR" altLang="zh-CN" sz="2800" dirty="0">
                <a:solidFill>
                  <a:srgbClr val="FF0000"/>
                </a:solidFill>
                <a:latin typeface="Arial" panose="020B0604020202020204" pitchFamily="34" charset="0"/>
                <a:cs typeface="Arial" panose="020B0604020202020204" pitchFamily="34" charset="0"/>
              </a:rPr>
              <a:t>Λ</a:t>
            </a:r>
            <a:endParaRPr lang="el-GR" altLang="zh-CN" sz="2800" dirty="0">
              <a:solidFill>
                <a:srgbClr val="FF0000"/>
              </a:solidFill>
              <a:latin typeface="Arial" panose="020B0604020202020204" pitchFamily="34" charset="0"/>
              <a:ea typeface="Arial" panose="020B0604020202020204" pitchFamily="34" charset="0"/>
            </a:endParaRPr>
          </a:p>
        </p:txBody>
      </p:sp>
      <p:sp>
        <p:nvSpPr>
          <p:cNvPr id="34822" name="Text Box 6"/>
          <p:cNvSpPr txBox="1"/>
          <p:nvPr/>
        </p:nvSpPr>
        <p:spPr>
          <a:xfrm>
            <a:off x="2073275" y="2254250"/>
            <a:ext cx="1188720" cy="521970"/>
          </a:xfrm>
          <a:prstGeom prst="rect">
            <a:avLst/>
          </a:prstGeom>
          <a:noFill/>
          <a:ln w="9525">
            <a:noFill/>
          </a:ln>
        </p:spPr>
        <p:txBody>
          <a:bodyPr wrap="square">
            <a:spAutoFit/>
          </a:bodyPr>
          <a:p>
            <a:pPr eaLnBrk="1" hangingPunct="1">
              <a:spcBef>
                <a:spcPct val="50000"/>
              </a:spcBef>
              <a:buFont typeface="Arial" panose="020B0604020202020204" pitchFamily="34" charset="0"/>
            </a:pPr>
            <a:r>
              <a:rPr lang="en-US" altLang="zh-CN" sz="2800" dirty="0">
                <a:solidFill>
                  <a:srgbClr val="FF0000"/>
                </a:solidFill>
                <a:latin typeface="Times New Roman" panose="02020603050405020304" pitchFamily="18" charset="0"/>
              </a:rPr>
              <a:t>been</a:t>
            </a:r>
            <a:endParaRPr lang="en-US" altLang="zh-CN" sz="2800" dirty="0">
              <a:solidFill>
                <a:srgbClr val="FF0000"/>
              </a:solidFill>
              <a:latin typeface="Times New Roman" panose="02020603050405020304" pitchFamily="18" charset="0"/>
            </a:endParaRPr>
          </a:p>
        </p:txBody>
      </p:sp>
      <p:sp>
        <p:nvSpPr>
          <p:cNvPr id="34823" name="Text Box 7"/>
          <p:cNvSpPr txBox="1"/>
          <p:nvPr/>
        </p:nvSpPr>
        <p:spPr>
          <a:xfrm>
            <a:off x="914400" y="5057775"/>
            <a:ext cx="2581275" cy="519113"/>
          </a:xfrm>
          <a:prstGeom prst="rect">
            <a:avLst/>
          </a:prstGeom>
          <a:noFill/>
          <a:ln w="9525">
            <a:noFill/>
          </a:ln>
        </p:spPr>
        <p:txBody>
          <a:bodyPr>
            <a:spAutoFit/>
          </a:bodyPr>
          <a:p>
            <a:pPr eaLnBrk="1" hangingPunct="1">
              <a:spcBef>
                <a:spcPct val="50000"/>
              </a:spcBef>
              <a:buFont typeface="Arial" panose="020B0604020202020204" pitchFamily="34" charset="0"/>
            </a:pPr>
            <a:r>
              <a:rPr lang="en-US" altLang="zh-CN" sz="2800" dirty="0">
                <a:solidFill>
                  <a:srgbClr val="FF0000"/>
                </a:solidFill>
                <a:latin typeface="Arial" panose="020B0604020202020204" pitchFamily="34" charset="0"/>
              </a:rPr>
              <a:t>————</a:t>
            </a:r>
            <a:endParaRPr lang="en-US" altLang="zh-CN" sz="2800" dirty="0">
              <a:solidFill>
                <a:srgbClr val="FF0000"/>
              </a:solidFill>
              <a:latin typeface="Arial" panose="020B0604020202020204" pitchFamily="34" charset="0"/>
            </a:endParaRPr>
          </a:p>
        </p:txBody>
      </p:sp>
      <p:sp>
        <p:nvSpPr>
          <p:cNvPr id="34824" name="Text Box 8"/>
          <p:cNvSpPr txBox="1"/>
          <p:nvPr/>
        </p:nvSpPr>
        <p:spPr>
          <a:xfrm>
            <a:off x="820420" y="5348288"/>
            <a:ext cx="2133600" cy="519112"/>
          </a:xfrm>
          <a:prstGeom prst="rect">
            <a:avLst/>
          </a:prstGeom>
          <a:noFill/>
          <a:ln w="9525">
            <a:noFill/>
          </a:ln>
        </p:spPr>
        <p:txBody>
          <a:bodyPr>
            <a:spAutoFit/>
          </a:bodyPr>
          <a:p>
            <a:pPr eaLnBrk="1" hangingPunct="1">
              <a:spcBef>
                <a:spcPct val="50000"/>
              </a:spcBef>
              <a:buFont typeface="Arial" panose="020B0604020202020204" pitchFamily="34" charset="0"/>
            </a:pPr>
            <a:r>
              <a:rPr lang="en-US" altLang="zh-CN" sz="2800" dirty="0">
                <a:solidFill>
                  <a:srgbClr val="FF0000"/>
                </a:solidFill>
                <a:latin typeface="Times New Roman" panose="02020603050405020304" pitchFamily="18" charset="0"/>
              </a:rPr>
              <a:t>preparing</a:t>
            </a:r>
            <a:endParaRPr lang="en-US" altLang="zh-CN" sz="2800" dirty="0">
              <a:solidFill>
                <a:srgbClr val="FF0000"/>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4821">
                                            <p:txEl>
                                              <p:charRg st="0" end="2"/>
                                            </p:txEl>
                                          </p:spTgt>
                                        </p:tgtEl>
                                        <p:attrNameLst>
                                          <p:attrName>style.visibility</p:attrName>
                                        </p:attrNameLst>
                                      </p:cBhvr>
                                      <p:to>
                                        <p:strVal val="visible"/>
                                      </p:to>
                                    </p:set>
                                    <p:anim calcmode="lin" valueType="num">
                                      <p:cBhvr additive="base">
                                        <p:cTn id="7" dur="500" fill="hold"/>
                                        <p:tgtEl>
                                          <p:spTgt spid="34821">
                                            <p:txEl>
                                              <p:charRg st="0"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21">
                                            <p:txEl>
                                              <p:charRg st="0"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4822">
                                            <p:txEl>
                                              <p:charRg st="0" end="5"/>
                                            </p:txEl>
                                          </p:spTgt>
                                        </p:tgtEl>
                                        <p:attrNameLst>
                                          <p:attrName>style.visibility</p:attrName>
                                        </p:attrNameLst>
                                      </p:cBhvr>
                                      <p:to>
                                        <p:strVal val="visible"/>
                                      </p:to>
                                    </p:set>
                                    <p:anim calcmode="lin" valueType="num">
                                      <p:cBhvr additive="base">
                                        <p:cTn id="13" dur="500" fill="hold"/>
                                        <p:tgtEl>
                                          <p:spTgt spid="34822">
                                            <p:txEl>
                                              <p:charRg st="0"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822">
                                            <p:txEl>
                                              <p:charRg st="0"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4823">
                                            <p:txEl>
                                              <p:charRg st="0" end="5"/>
                                            </p:txEl>
                                          </p:spTgt>
                                        </p:tgtEl>
                                        <p:attrNameLst>
                                          <p:attrName>style.visibility</p:attrName>
                                        </p:attrNameLst>
                                      </p:cBhvr>
                                      <p:to>
                                        <p:strVal val="visible"/>
                                      </p:to>
                                    </p:set>
                                    <p:anim calcmode="lin" valueType="num">
                                      <p:cBhvr additive="base">
                                        <p:cTn id="19" dur="500" fill="hold"/>
                                        <p:tgtEl>
                                          <p:spTgt spid="34823">
                                            <p:txEl>
                                              <p:charRg st="0"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4823">
                                            <p:txEl>
                                              <p:charRg st="0"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nodeType="clickEffect">
                                  <p:stCondLst>
                                    <p:cond delay="0"/>
                                  </p:stCondLst>
                                  <p:childTnLst>
                                    <p:set>
                                      <p:cBhvr>
                                        <p:cTn id="24" dur="1" fill="hold">
                                          <p:stCondLst>
                                            <p:cond delay="0"/>
                                          </p:stCondLst>
                                        </p:cTn>
                                        <p:tgtEl>
                                          <p:spTgt spid="34824">
                                            <p:txEl>
                                              <p:charRg st="0" end="10"/>
                                            </p:txEl>
                                          </p:spTgt>
                                        </p:tgtEl>
                                        <p:attrNameLst>
                                          <p:attrName>style.visibility</p:attrName>
                                        </p:attrNameLst>
                                      </p:cBhvr>
                                      <p:to>
                                        <p:strVal val="visible"/>
                                      </p:to>
                                    </p:set>
                                    <p:anim calcmode="lin" valueType="num">
                                      <p:cBhvr>
                                        <p:cTn id="25" dur="500" decel="50000" fill="hold">
                                          <p:stCondLst>
                                            <p:cond delay="0"/>
                                          </p:stCondLst>
                                        </p:cTn>
                                        <p:tgtEl>
                                          <p:spTgt spid="34824">
                                            <p:txEl>
                                              <p:charRg st="0" end="10"/>
                                            </p:txEl>
                                          </p:spTgt>
                                        </p:tgtEl>
                                        <p:attrNameLst>
                                          <p:attrName>style.rotation</p:attrName>
                                        </p:attrNameLst>
                                      </p:cBhvr>
                                      <p:tavLst>
                                        <p:tav tm="0">
                                          <p:val>
                                            <p:fltVal val="-90.000000"/>
                                          </p:val>
                                        </p:tav>
                                        <p:tav tm="100000">
                                          <p:val>
                                            <p:fltVal val="0.000000"/>
                                          </p:val>
                                        </p:tav>
                                      </p:tavLst>
                                    </p:anim>
                                    <p:anim calcmode="lin" valueType="num">
                                      <p:cBhvr>
                                        <p:cTn id="26" dur="500" decel="50000" fill="hold">
                                          <p:stCondLst>
                                            <p:cond delay="0"/>
                                          </p:stCondLst>
                                        </p:cTn>
                                        <p:tgtEl>
                                          <p:spTgt spid="34824">
                                            <p:txEl>
                                              <p:charRg st="0" end="10"/>
                                            </p:txEl>
                                          </p:spTgt>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34824">
                                            <p:txEl>
                                              <p:charRg st="0" end="10"/>
                                            </p:txEl>
                                          </p:spTgt>
                                        </p:tgtEl>
                                        <p:attrNameLst>
                                          <p:attrName>ppt_w</p:attrName>
                                        </p:attrNameLst>
                                      </p:cBhvr>
                                      <p:tavLst>
                                        <p:tav tm="0">
                                          <p:val>
                                            <p:strVal val="#ppt_w*.05"/>
                                          </p:val>
                                        </p:tav>
                                        <p:tav tm="100000">
                                          <p:val>
                                            <p:strVal val="#ppt_w"/>
                                          </p:val>
                                        </p:tav>
                                      </p:tavLst>
                                    </p:anim>
                                    <p:anim calcmode="lin" valueType="num">
                                      <p:cBhvr>
                                        <p:cTn id="28" dur="1000" fill="hold"/>
                                        <p:tgtEl>
                                          <p:spTgt spid="34824">
                                            <p:txEl>
                                              <p:charRg st="0" end="10"/>
                                            </p:txEl>
                                          </p:spTgt>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34824">
                                            <p:txEl>
                                              <p:charRg st="0" end="10"/>
                                            </p:txEl>
                                          </p:spTgt>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34824">
                                            <p:txEl>
                                              <p:charRg st="0" end="10"/>
                                            </p:txEl>
                                          </p:spTgt>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34824">
                                            <p:txEl>
                                              <p:charRg st="0" end="10"/>
                                            </p:txEl>
                                          </p:spTgt>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34824">
                                            <p:txEl>
                                              <p:charRg st="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p:pic>
        <p:nvPicPr>
          <p:cNvPr id="46082" name="Picture 2" descr="ll"/>
          <p:cNvPicPr>
            <a:picLocks noChangeAspect="1"/>
          </p:cNvPicPr>
          <p:nvPr/>
        </p:nvPicPr>
        <p:blipFill>
          <a:blip r:embed="rId1"/>
          <a:stretch>
            <a:fillRect/>
          </a:stretch>
        </p:blipFill>
        <p:spPr>
          <a:xfrm>
            <a:off x="3705225" y="2590800"/>
            <a:ext cx="792163" cy="720725"/>
          </a:xfrm>
          <a:prstGeom prst="rect">
            <a:avLst/>
          </a:prstGeom>
          <a:noFill/>
          <a:ln w="9525">
            <a:noFill/>
          </a:ln>
        </p:spPr>
      </p:pic>
      <p:sp>
        <p:nvSpPr>
          <p:cNvPr id="46083" name="Rectangle 3"/>
          <p:cNvSpPr/>
          <p:nvPr/>
        </p:nvSpPr>
        <p:spPr>
          <a:xfrm>
            <a:off x="428625" y="823913"/>
            <a:ext cx="8715375" cy="5486400"/>
          </a:xfrm>
          <a:prstGeom prst="rect">
            <a:avLst/>
          </a:prstGeom>
          <a:solidFill>
            <a:schemeClr val="bg1"/>
          </a:solidFill>
          <a:ln w="9525">
            <a:noFill/>
          </a:ln>
        </p:spPr>
        <p:txBody>
          <a:bodyPr wrap="none"/>
          <a:p>
            <a:pPr eaLnBrk="1" hangingPunct="1">
              <a:lnSpc>
                <a:spcPct val="200000"/>
              </a:lnSpc>
              <a:spcBef>
                <a:spcPct val="30000"/>
              </a:spcBef>
              <a:buFont typeface="Arial" panose="020B0604020202020204" pitchFamily="34" charset="0"/>
            </a:pPr>
            <a:r>
              <a:rPr lang="en-US" altLang="zh-CN" sz="2800" dirty="0">
                <a:solidFill>
                  <a:srgbClr val="0000FF"/>
                </a:solidFill>
                <a:latin typeface="Times New Roman" panose="02020603050405020304" pitchFamily="18" charset="0"/>
              </a:rPr>
              <a:t>4) She is shy. She is not used to be praised in front </a:t>
            </a:r>
            <a:endParaRPr lang="en-US" altLang="zh-CN" sz="2800" dirty="0">
              <a:solidFill>
                <a:srgbClr val="0000FF"/>
              </a:solidFill>
              <a:latin typeface="Times New Roman" panose="02020603050405020304" pitchFamily="18" charset="0"/>
            </a:endParaRPr>
          </a:p>
          <a:p>
            <a:pPr eaLnBrk="1" hangingPunct="1">
              <a:lnSpc>
                <a:spcPct val="200000"/>
              </a:lnSpc>
              <a:spcBef>
                <a:spcPct val="30000"/>
              </a:spcBef>
              <a:buFont typeface="Arial" panose="020B0604020202020204" pitchFamily="34" charset="0"/>
            </a:pPr>
            <a:r>
              <a:rPr lang="en-US" altLang="zh-CN" sz="2800" dirty="0">
                <a:solidFill>
                  <a:srgbClr val="0000FF"/>
                </a:solidFill>
                <a:latin typeface="Times New Roman" panose="02020603050405020304" pitchFamily="18" charset="0"/>
              </a:rPr>
              <a:t>   of others.</a:t>
            </a:r>
            <a:endParaRPr lang="en-US" altLang="zh-CN" sz="2800" dirty="0">
              <a:solidFill>
                <a:srgbClr val="0000FF"/>
              </a:solidFill>
              <a:latin typeface="Times New Roman" panose="02020603050405020304" pitchFamily="18" charset="0"/>
            </a:endParaRPr>
          </a:p>
          <a:p>
            <a:pPr eaLnBrk="1" hangingPunct="1">
              <a:lnSpc>
                <a:spcPct val="200000"/>
              </a:lnSpc>
              <a:spcBef>
                <a:spcPct val="30000"/>
              </a:spcBef>
              <a:buFont typeface="Arial" panose="020B0604020202020204" pitchFamily="34" charset="0"/>
            </a:pPr>
            <a:r>
              <a:rPr lang="en-US" altLang="zh-CN" sz="2800" dirty="0">
                <a:solidFill>
                  <a:srgbClr val="0000FF"/>
                </a:solidFill>
                <a:latin typeface="Times New Roman" panose="02020603050405020304" pitchFamily="18" charset="0"/>
              </a:rPr>
              <a:t>5)Be caught in a heavy traffic jam in a taxi while </a:t>
            </a:r>
            <a:endParaRPr lang="en-US" altLang="zh-CN" sz="2800" dirty="0">
              <a:solidFill>
                <a:srgbClr val="0000FF"/>
              </a:solidFill>
              <a:latin typeface="Times New Roman" panose="02020603050405020304" pitchFamily="18" charset="0"/>
            </a:endParaRPr>
          </a:p>
          <a:p>
            <a:pPr eaLnBrk="1" hangingPunct="1">
              <a:lnSpc>
                <a:spcPct val="200000"/>
              </a:lnSpc>
              <a:spcBef>
                <a:spcPct val="30000"/>
              </a:spcBef>
              <a:buFont typeface="Arial" panose="020B0604020202020204" pitchFamily="34" charset="0"/>
            </a:pPr>
            <a:r>
              <a:rPr lang="en-US" altLang="zh-CN" sz="2800" dirty="0">
                <a:solidFill>
                  <a:srgbClr val="0000FF"/>
                </a:solidFill>
                <a:latin typeface="Times New Roman" panose="02020603050405020304" pitchFamily="18" charset="0"/>
              </a:rPr>
              <a:t>you are hurrying to the airport is quite an unpleasant</a:t>
            </a:r>
            <a:endParaRPr lang="en-US" altLang="zh-CN" sz="2800" dirty="0">
              <a:solidFill>
                <a:srgbClr val="0000FF"/>
              </a:solidFill>
              <a:latin typeface="Times New Roman" panose="02020603050405020304" pitchFamily="18" charset="0"/>
            </a:endParaRPr>
          </a:p>
          <a:p>
            <a:pPr eaLnBrk="1" hangingPunct="1">
              <a:lnSpc>
                <a:spcPct val="200000"/>
              </a:lnSpc>
              <a:spcBef>
                <a:spcPct val="30000"/>
              </a:spcBef>
              <a:buFont typeface="Arial" panose="020B0604020202020204" pitchFamily="34" charset="0"/>
            </a:pPr>
            <a:r>
              <a:rPr lang="en-US" altLang="zh-CN" sz="2800" dirty="0">
                <a:solidFill>
                  <a:srgbClr val="0000FF"/>
                </a:solidFill>
                <a:latin typeface="Times New Roman" panose="02020603050405020304" pitchFamily="18" charset="0"/>
              </a:rPr>
              <a:t>experience.</a:t>
            </a:r>
            <a:endParaRPr lang="en-US" altLang="zh-CN" sz="2800" dirty="0">
              <a:solidFill>
                <a:srgbClr val="0000FF"/>
              </a:solidFill>
              <a:latin typeface="Times New Roman" panose="02020603050405020304" pitchFamily="18" charset="0"/>
            </a:endParaRPr>
          </a:p>
        </p:txBody>
      </p:sp>
      <p:sp>
        <p:nvSpPr>
          <p:cNvPr id="36870" name="Text Box 6"/>
          <p:cNvSpPr txBox="1"/>
          <p:nvPr/>
        </p:nvSpPr>
        <p:spPr>
          <a:xfrm>
            <a:off x="5157788" y="1143000"/>
            <a:ext cx="762000" cy="519113"/>
          </a:xfrm>
          <a:prstGeom prst="rect">
            <a:avLst/>
          </a:prstGeom>
          <a:noFill/>
          <a:ln w="9525">
            <a:noFill/>
          </a:ln>
        </p:spPr>
        <p:txBody>
          <a:bodyPr>
            <a:spAutoFit/>
          </a:bodyPr>
          <a:p>
            <a:pPr eaLnBrk="1" hangingPunct="1">
              <a:spcBef>
                <a:spcPct val="50000"/>
              </a:spcBef>
              <a:buFont typeface="Arial" panose="020B0604020202020204" pitchFamily="34" charset="0"/>
            </a:pPr>
            <a:r>
              <a:rPr lang="en-US" altLang="zh-CN" sz="2800" dirty="0">
                <a:solidFill>
                  <a:srgbClr val="FF0000"/>
                </a:solidFill>
                <a:latin typeface="Times New Roman" panose="02020603050405020304" pitchFamily="18" charset="0"/>
              </a:rPr>
              <a:t>__</a:t>
            </a:r>
            <a:endParaRPr lang="en-US" altLang="zh-CN" sz="2800" dirty="0">
              <a:solidFill>
                <a:srgbClr val="FF0000"/>
              </a:solidFill>
              <a:latin typeface="Times New Roman" panose="02020603050405020304" pitchFamily="18" charset="0"/>
            </a:endParaRPr>
          </a:p>
        </p:txBody>
      </p:sp>
      <p:sp>
        <p:nvSpPr>
          <p:cNvPr id="36871" name="Text Box 7"/>
          <p:cNvSpPr txBox="1"/>
          <p:nvPr/>
        </p:nvSpPr>
        <p:spPr>
          <a:xfrm>
            <a:off x="5081588" y="1524000"/>
            <a:ext cx="1676400" cy="522288"/>
          </a:xfrm>
          <a:prstGeom prst="rect">
            <a:avLst/>
          </a:prstGeom>
          <a:noFill/>
          <a:ln w="9525">
            <a:noFill/>
          </a:ln>
        </p:spPr>
        <p:txBody>
          <a:bodyPr>
            <a:spAutoFit/>
          </a:bodyPr>
          <a:p>
            <a:pPr eaLnBrk="1" hangingPunct="1">
              <a:spcBef>
                <a:spcPct val="50000"/>
              </a:spcBef>
              <a:buFont typeface="Arial" panose="020B0604020202020204" pitchFamily="34" charset="0"/>
            </a:pPr>
            <a:r>
              <a:rPr lang="en-US" altLang="zh-CN" sz="2800" dirty="0">
                <a:solidFill>
                  <a:srgbClr val="FF0000"/>
                </a:solidFill>
                <a:latin typeface="Times New Roman" panose="02020603050405020304" pitchFamily="18" charset="0"/>
              </a:rPr>
              <a:t>being</a:t>
            </a:r>
            <a:endParaRPr lang="en-US" altLang="zh-CN" sz="2800" dirty="0">
              <a:solidFill>
                <a:srgbClr val="FF0000"/>
              </a:solidFill>
              <a:latin typeface="Times New Roman" panose="02020603050405020304" pitchFamily="18" charset="0"/>
            </a:endParaRPr>
          </a:p>
        </p:txBody>
      </p:sp>
      <p:sp>
        <p:nvSpPr>
          <p:cNvPr id="36872" name="Text Box 8"/>
          <p:cNvSpPr txBox="1"/>
          <p:nvPr/>
        </p:nvSpPr>
        <p:spPr>
          <a:xfrm>
            <a:off x="762000" y="2635250"/>
            <a:ext cx="685800" cy="1008063"/>
          </a:xfrm>
          <a:prstGeom prst="rect">
            <a:avLst/>
          </a:prstGeom>
          <a:noFill/>
          <a:ln w="9525">
            <a:noFill/>
          </a:ln>
        </p:spPr>
        <p:txBody>
          <a:bodyPr>
            <a:spAutoFit/>
          </a:bodyPr>
          <a:p>
            <a:pPr eaLnBrk="1" hangingPunct="1">
              <a:spcBef>
                <a:spcPct val="50000"/>
              </a:spcBef>
              <a:buFont typeface="Arial" panose="020B0604020202020204" pitchFamily="34" charset="0"/>
            </a:pPr>
            <a:endParaRPr lang="zh-CN" altLang="en-US" sz="1800" b="0" dirty="0">
              <a:solidFill>
                <a:srgbClr val="000000"/>
              </a:solidFill>
              <a:latin typeface="Arial" panose="020B0604020202020204" pitchFamily="34" charset="0"/>
            </a:endParaRPr>
          </a:p>
          <a:p>
            <a:pPr eaLnBrk="1" hangingPunct="1">
              <a:spcBef>
                <a:spcPct val="50000"/>
              </a:spcBef>
              <a:buFont typeface="Arial" panose="020B0604020202020204" pitchFamily="34" charset="0"/>
            </a:pPr>
            <a:r>
              <a:rPr lang="en-US" altLang="zh-CN" sz="2800" dirty="0">
                <a:solidFill>
                  <a:srgbClr val="FF0000"/>
                </a:solidFill>
                <a:latin typeface="Times New Roman" panose="02020603050405020304" pitchFamily="18" charset="0"/>
              </a:rPr>
              <a:t>__</a:t>
            </a:r>
            <a:endParaRPr lang="en-US" altLang="zh-CN" sz="2800" dirty="0">
              <a:solidFill>
                <a:srgbClr val="FF0000"/>
              </a:solidFill>
              <a:latin typeface="Times New Roman" panose="02020603050405020304" pitchFamily="18" charset="0"/>
            </a:endParaRPr>
          </a:p>
        </p:txBody>
      </p:sp>
      <p:sp>
        <p:nvSpPr>
          <p:cNvPr id="36873" name="Text Box 9"/>
          <p:cNvSpPr txBox="1"/>
          <p:nvPr/>
        </p:nvSpPr>
        <p:spPr>
          <a:xfrm>
            <a:off x="584200" y="3568700"/>
            <a:ext cx="1727200" cy="522288"/>
          </a:xfrm>
          <a:prstGeom prst="rect">
            <a:avLst/>
          </a:prstGeom>
          <a:noFill/>
          <a:ln w="9525">
            <a:noFill/>
          </a:ln>
        </p:spPr>
        <p:txBody>
          <a:bodyPr>
            <a:spAutoFit/>
          </a:bodyPr>
          <a:p>
            <a:pPr eaLnBrk="1" hangingPunct="1">
              <a:spcBef>
                <a:spcPct val="50000"/>
              </a:spcBef>
              <a:buFont typeface="Arial" panose="020B0604020202020204" pitchFamily="34" charset="0"/>
            </a:pPr>
            <a:r>
              <a:rPr lang="en-US" altLang="zh-CN" sz="2800" dirty="0">
                <a:solidFill>
                  <a:srgbClr val="FF0000"/>
                </a:solidFill>
                <a:latin typeface="Times New Roman" panose="02020603050405020304" pitchFamily="18" charset="0"/>
              </a:rPr>
              <a:t>Being</a:t>
            </a:r>
            <a:endParaRPr lang="en-US" altLang="zh-CN" sz="2800" dirty="0">
              <a:solidFill>
                <a:srgbClr val="FF0000"/>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6870">
                                            <p:txEl>
                                              <p:charRg st="0" end="3"/>
                                            </p:txEl>
                                          </p:spTgt>
                                        </p:tgtEl>
                                        <p:attrNameLst>
                                          <p:attrName>style.visibility</p:attrName>
                                        </p:attrNameLst>
                                      </p:cBhvr>
                                      <p:to>
                                        <p:strVal val="visible"/>
                                      </p:to>
                                    </p:set>
                                    <p:anim calcmode="lin" valueType="num">
                                      <p:cBhvr additive="base">
                                        <p:cTn id="7" dur="500" fill="hold"/>
                                        <p:tgtEl>
                                          <p:spTgt spid="36870">
                                            <p:txEl>
                                              <p:charRg st="0"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70">
                                            <p:txEl>
                                              <p:charRg st="0"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0" presetClass="entr" presetSubtype="0" fill="hold" nodeType="clickEffect">
                                  <p:stCondLst>
                                    <p:cond delay="0"/>
                                  </p:stCondLst>
                                  <p:childTnLst>
                                    <p:set>
                                      <p:cBhvr>
                                        <p:cTn id="12" dur="1" fill="hold">
                                          <p:stCondLst>
                                            <p:cond delay="0"/>
                                          </p:stCondLst>
                                        </p:cTn>
                                        <p:tgtEl>
                                          <p:spTgt spid="36871">
                                            <p:txEl>
                                              <p:charRg st="0" end="6"/>
                                            </p:txEl>
                                          </p:spTgt>
                                        </p:tgtEl>
                                        <p:attrNameLst>
                                          <p:attrName>style.visibility</p:attrName>
                                        </p:attrNameLst>
                                      </p:cBhvr>
                                      <p:to>
                                        <p:strVal val="visible"/>
                                      </p:to>
                                    </p:set>
                                    <p:animEffect transition="in" filter="fade">
                                      <p:cBhvr>
                                        <p:cTn id="13" dur="800" decel="100000"/>
                                        <p:tgtEl>
                                          <p:spTgt spid="36871">
                                            <p:txEl>
                                              <p:charRg st="0" end="6"/>
                                            </p:txEl>
                                          </p:spTgt>
                                        </p:tgtEl>
                                      </p:cBhvr>
                                    </p:animEffect>
                                    <p:anim calcmode="lin" valueType="num">
                                      <p:cBhvr>
                                        <p:cTn id="14" dur="800" decel="100000" fill="hold"/>
                                        <p:tgtEl>
                                          <p:spTgt spid="36871">
                                            <p:txEl>
                                              <p:charRg st="0" end="6"/>
                                            </p:txEl>
                                          </p:spTgt>
                                        </p:tgtEl>
                                        <p:attrNameLst>
                                          <p:attrName>style.rotation</p:attrName>
                                        </p:attrNameLst>
                                      </p:cBhvr>
                                      <p:tavLst>
                                        <p:tav tm="0">
                                          <p:val>
                                            <p:fltVal val="-90.000000"/>
                                          </p:val>
                                        </p:tav>
                                        <p:tav tm="100000">
                                          <p:val>
                                            <p:fltVal val="0.000000"/>
                                          </p:val>
                                        </p:tav>
                                      </p:tavLst>
                                    </p:anim>
                                    <p:anim calcmode="lin" valueType="num">
                                      <p:cBhvr>
                                        <p:cTn id="15" dur="800" decel="100000" fill="hold"/>
                                        <p:tgtEl>
                                          <p:spTgt spid="36871">
                                            <p:txEl>
                                              <p:charRg st="0" end="6"/>
                                            </p:txEl>
                                          </p:spTgt>
                                        </p:tgtEl>
                                        <p:attrNameLst>
                                          <p:attrName>ppt_x</p:attrName>
                                        </p:attrNameLst>
                                      </p:cBhvr>
                                      <p:tavLst>
                                        <p:tav tm="0">
                                          <p:val>
                                            <p:strVal val="#ppt_x+0.4"/>
                                          </p:val>
                                        </p:tav>
                                        <p:tav tm="100000">
                                          <p:val>
                                            <p:strVal val="#ppt_x-0.05"/>
                                          </p:val>
                                        </p:tav>
                                      </p:tavLst>
                                    </p:anim>
                                    <p:anim calcmode="lin" valueType="num">
                                      <p:cBhvr>
                                        <p:cTn id="16" dur="800" decel="100000" fill="hold"/>
                                        <p:tgtEl>
                                          <p:spTgt spid="36871">
                                            <p:txEl>
                                              <p:charRg st="0" end="6"/>
                                            </p:txEl>
                                          </p:spTgt>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36871">
                                            <p:txEl>
                                              <p:charRg st="0" end="6"/>
                                            </p:txEl>
                                          </p:spTgt>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36871">
                                            <p:txEl>
                                              <p:charRg st="0" end="6"/>
                                            </p:txEl>
                                          </p:spTgt>
                                        </p:tgtEl>
                                        <p:attrNameLst>
                                          <p:attrName>ppt_y</p:attrName>
                                        </p:attrNameLst>
                                      </p:cBhvr>
                                      <p:tavLst>
                                        <p:tav tm="0">
                                          <p:val>
                                            <p:strVal val="#ppt_y+0.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nodeType="clickEffect">
                                  <p:stCondLst>
                                    <p:cond delay="0"/>
                                  </p:stCondLst>
                                  <p:childTnLst>
                                    <p:set>
                                      <p:cBhvr>
                                        <p:cTn id="22" dur="1" fill="hold">
                                          <p:stCondLst>
                                            <p:cond delay="0"/>
                                          </p:stCondLst>
                                        </p:cTn>
                                        <p:tgtEl>
                                          <p:spTgt spid="36872">
                                            <p:txEl>
                                              <p:charRg st="1" end="4"/>
                                            </p:txEl>
                                          </p:spTgt>
                                        </p:tgtEl>
                                        <p:attrNameLst>
                                          <p:attrName>style.visibility</p:attrName>
                                        </p:attrNameLst>
                                      </p:cBhvr>
                                      <p:to>
                                        <p:strVal val="visible"/>
                                      </p:to>
                                    </p:set>
                                    <p:animEffect transition="in" filter="wheel(4)">
                                      <p:cBhvr>
                                        <p:cTn id="23" dur="2000"/>
                                        <p:tgtEl>
                                          <p:spTgt spid="36872">
                                            <p:txEl>
                                              <p:charRg st="1"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0" presetClass="entr" presetSubtype="0" fill="hold" nodeType="clickEffect">
                                  <p:stCondLst>
                                    <p:cond delay="0"/>
                                  </p:stCondLst>
                                  <p:childTnLst>
                                    <p:set>
                                      <p:cBhvr>
                                        <p:cTn id="27" dur="1" fill="hold">
                                          <p:stCondLst>
                                            <p:cond delay="0"/>
                                          </p:stCondLst>
                                        </p:cTn>
                                        <p:tgtEl>
                                          <p:spTgt spid="36873">
                                            <p:txEl>
                                              <p:charRg st="0" end="6"/>
                                            </p:txEl>
                                          </p:spTgt>
                                        </p:tgtEl>
                                        <p:attrNameLst>
                                          <p:attrName>style.visibility</p:attrName>
                                        </p:attrNameLst>
                                      </p:cBhvr>
                                      <p:to>
                                        <p:strVal val="visible"/>
                                      </p:to>
                                    </p:set>
                                    <p:animEffect transition="in" filter="fade">
                                      <p:cBhvr>
                                        <p:cTn id="28" dur="800" decel="100000"/>
                                        <p:tgtEl>
                                          <p:spTgt spid="36873">
                                            <p:txEl>
                                              <p:charRg st="0" end="6"/>
                                            </p:txEl>
                                          </p:spTgt>
                                        </p:tgtEl>
                                      </p:cBhvr>
                                    </p:animEffect>
                                    <p:anim calcmode="lin" valueType="num">
                                      <p:cBhvr>
                                        <p:cTn id="29" dur="800" decel="100000" fill="hold"/>
                                        <p:tgtEl>
                                          <p:spTgt spid="36873">
                                            <p:txEl>
                                              <p:charRg st="0" end="6"/>
                                            </p:txEl>
                                          </p:spTgt>
                                        </p:tgtEl>
                                        <p:attrNameLst>
                                          <p:attrName>style.rotation</p:attrName>
                                        </p:attrNameLst>
                                      </p:cBhvr>
                                      <p:tavLst>
                                        <p:tav tm="0">
                                          <p:val>
                                            <p:fltVal val="-90.000000"/>
                                          </p:val>
                                        </p:tav>
                                        <p:tav tm="100000">
                                          <p:val>
                                            <p:fltVal val="0.000000"/>
                                          </p:val>
                                        </p:tav>
                                      </p:tavLst>
                                    </p:anim>
                                    <p:anim calcmode="lin" valueType="num">
                                      <p:cBhvr>
                                        <p:cTn id="30" dur="800" decel="100000" fill="hold"/>
                                        <p:tgtEl>
                                          <p:spTgt spid="36873">
                                            <p:txEl>
                                              <p:charRg st="0" end="6"/>
                                            </p:txEl>
                                          </p:spTgt>
                                        </p:tgtEl>
                                        <p:attrNameLst>
                                          <p:attrName>ppt_x</p:attrName>
                                        </p:attrNameLst>
                                      </p:cBhvr>
                                      <p:tavLst>
                                        <p:tav tm="0">
                                          <p:val>
                                            <p:strVal val="#ppt_x+0.4"/>
                                          </p:val>
                                        </p:tav>
                                        <p:tav tm="100000">
                                          <p:val>
                                            <p:strVal val="#ppt_x-0.05"/>
                                          </p:val>
                                        </p:tav>
                                      </p:tavLst>
                                    </p:anim>
                                    <p:anim calcmode="lin" valueType="num">
                                      <p:cBhvr>
                                        <p:cTn id="31" dur="800" decel="100000" fill="hold"/>
                                        <p:tgtEl>
                                          <p:spTgt spid="36873">
                                            <p:txEl>
                                              <p:charRg st="0" end="6"/>
                                            </p:txEl>
                                          </p:spTgt>
                                        </p:tgtEl>
                                        <p:attrNameLst>
                                          <p:attrName>ppt_y</p:attrName>
                                        </p:attrNameLst>
                                      </p:cBhvr>
                                      <p:tavLst>
                                        <p:tav tm="0">
                                          <p:val>
                                            <p:strVal val="#ppt_y-0.4"/>
                                          </p:val>
                                        </p:tav>
                                        <p:tav tm="100000">
                                          <p:val>
                                            <p:strVal val="#ppt_y+0.1"/>
                                          </p:val>
                                        </p:tav>
                                      </p:tavLst>
                                    </p:anim>
                                    <p:anim calcmode="lin" valueType="num">
                                      <p:cBhvr>
                                        <p:cTn id="32" dur="200" accel="100000" fill="hold">
                                          <p:stCondLst>
                                            <p:cond delay="800"/>
                                          </p:stCondLst>
                                        </p:cTn>
                                        <p:tgtEl>
                                          <p:spTgt spid="36873">
                                            <p:txEl>
                                              <p:charRg st="0" end="6"/>
                                            </p:txEl>
                                          </p:spTgt>
                                        </p:tgtEl>
                                        <p:attrNameLst>
                                          <p:attrName>ppt_x</p:attrName>
                                        </p:attrNameLst>
                                      </p:cBhvr>
                                      <p:tavLst>
                                        <p:tav tm="0">
                                          <p:val>
                                            <p:strVal val="#ppt_x-0.05"/>
                                          </p:val>
                                        </p:tav>
                                        <p:tav tm="100000">
                                          <p:val>
                                            <p:strVal val="#ppt_x"/>
                                          </p:val>
                                        </p:tav>
                                      </p:tavLst>
                                    </p:anim>
                                    <p:anim calcmode="lin" valueType="num">
                                      <p:cBhvr>
                                        <p:cTn id="33" dur="200" accel="100000" fill="hold">
                                          <p:stCondLst>
                                            <p:cond delay="800"/>
                                          </p:stCondLst>
                                        </p:cTn>
                                        <p:tgtEl>
                                          <p:spTgt spid="36873">
                                            <p:txEl>
                                              <p:charRg st="0"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p:sp>
        <p:nvSpPr>
          <p:cNvPr id="47106" name="Rectangle 3"/>
          <p:cNvSpPr/>
          <p:nvPr/>
        </p:nvSpPr>
        <p:spPr>
          <a:xfrm>
            <a:off x="533400" y="152400"/>
            <a:ext cx="9309100" cy="5368925"/>
          </a:xfrm>
          <a:prstGeom prst="rect">
            <a:avLst/>
          </a:prstGeom>
          <a:solidFill>
            <a:schemeClr val="bg1"/>
          </a:solidFill>
          <a:ln w="9525">
            <a:noFill/>
          </a:ln>
        </p:spPr>
        <p:txBody>
          <a:bodyPr wrap="none"/>
          <a:p>
            <a:pPr eaLnBrk="1" hangingPunct="1">
              <a:lnSpc>
                <a:spcPct val="200000"/>
              </a:lnSpc>
              <a:spcBef>
                <a:spcPct val="30000"/>
              </a:spcBef>
            </a:pPr>
            <a:r>
              <a:rPr lang="en-US" altLang="zh-CN" sz="2800" dirty="0">
                <a:solidFill>
                  <a:srgbClr val="0000FF"/>
                </a:solidFill>
                <a:latin typeface="Times New Roman" panose="02020603050405020304" pitchFamily="18" charset="0"/>
              </a:rPr>
              <a:t>6)Exposed to sunlight for too much time will do </a:t>
            </a:r>
            <a:endParaRPr lang="en-US" altLang="zh-CN" sz="2800" dirty="0">
              <a:solidFill>
                <a:srgbClr val="0000FF"/>
              </a:solidFill>
              <a:latin typeface="Times New Roman" panose="02020603050405020304" pitchFamily="18" charset="0"/>
            </a:endParaRPr>
          </a:p>
          <a:p>
            <a:pPr eaLnBrk="1" hangingPunct="1">
              <a:lnSpc>
                <a:spcPct val="200000"/>
              </a:lnSpc>
              <a:spcBef>
                <a:spcPct val="30000"/>
              </a:spcBef>
            </a:pPr>
            <a:r>
              <a:rPr lang="en-US" altLang="zh-CN" sz="2800" dirty="0">
                <a:solidFill>
                  <a:srgbClr val="0000FF"/>
                </a:solidFill>
                <a:latin typeface="Times New Roman" panose="02020603050405020304" pitchFamily="18" charset="0"/>
              </a:rPr>
              <a:t>harm to one’s skin.</a:t>
            </a:r>
            <a:endParaRPr lang="en-US" altLang="zh-CN" sz="2800" dirty="0">
              <a:solidFill>
                <a:srgbClr val="0000FF"/>
              </a:solidFill>
              <a:latin typeface="Times New Roman" panose="02020603050405020304" pitchFamily="18" charset="0"/>
            </a:endParaRPr>
          </a:p>
          <a:p>
            <a:pPr eaLnBrk="1" hangingPunct="1">
              <a:lnSpc>
                <a:spcPct val="200000"/>
              </a:lnSpc>
              <a:spcBef>
                <a:spcPct val="30000"/>
              </a:spcBef>
              <a:buFont typeface="Arial" panose="020B0604020202020204" pitchFamily="34" charset="0"/>
            </a:pPr>
            <a:r>
              <a:rPr lang="en-US" altLang="zh-CN" sz="2800" dirty="0">
                <a:solidFill>
                  <a:srgbClr val="0000FF"/>
                </a:solidFill>
                <a:latin typeface="Times New Roman" panose="02020603050405020304" pitchFamily="18" charset="0"/>
              </a:rPr>
              <a:t>7)The girl was annoyed at left alone.</a:t>
            </a:r>
            <a:endParaRPr lang="en-US" altLang="zh-CN" sz="2800" dirty="0">
              <a:solidFill>
                <a:srgbClr val="0000FF"/>
              </a:solidFill>
              <a:latin typeface="Times New Roman" panose="02020603050405020304" pitchFamily="18" charset="0"/>
            </a:endParaRPr>
          </a:p>
          <a:p>
            <a:pPr eaLnBrk="1" hangingPunct="1">
              <a:lnSpc>
                <a:spcPct val="200000"/>
              </a:lnSpc>
              <a:spcBef>
                <a:spcPct val="30000"/>
              </a:spcBef>
              <a:buFont typeface="Arial" panose="020B0604020202020204" pitchFamily="34" charset="0"/>
            </a:pPr>
            <a:r>
              <a:rPr lang="en-US" altLang="zh-CN" sz="2800" dirty="0">
                <a:solidFill>
                  <a:srgbClr val="0000FF"/>
                </a:solidFill>
                <a:latin typeface="Times New Roman" panose="02020603050405020304" pitchFamily="18" charset="0"/>
              </a:rPr>
              <a:t>8)He couldn’t bear being made fun like that.</a:t>
            </a:r>
            <a:endParaRPr lang="en-US" altLang="zh-CN" sz="2800" dirty="0">
              <a:solidFill>
                <a:srgbClr val="0000FF"/>
              </a:solidFill>
              <a:latin typeface="Times New Roman" panose="02020603050405020304" pitchFamily="18" charset="0"/>
            </a:endParaRPr>
          </a:p>
          <a:p>
            <a:pPr eaLnBrk="1" hangingPunct="1">
              <a:lnSpc>
                <a:spcPct val="200000"/>
              </a:lnSpc>
              <a:spcBef>
                <a:spcPct val="30000"/>
              </a:spcBef>
              <a:buFont typeface="Arial" panose="020B0604020202020204" pitchFamily="34" charset="0"/>
            </a:pPr>
            <a:r>
              <a:rPr lang="en-US" altLang="zh-CN" sz="2800" dirty="0">
                <a:solidFill>
                  <a:srgbClr val="0000FF"/>
                </a:solidFill>
                <a:latin typeface="Times New Roman" panose="02020603050405020304" pitchFamily="18" charset="0"/>
              </a:rPr>
              <a:t>9)I look forward to be invited to his wedding.</a:t>
            </a:r>
            <a:endParaRPr lang="en-US" altLang="zh-CN" sz="2800" dirty="0">
              <a:solidFill>
                <a:srgbClr val="0000FF"/>
              </a:solidFill>
              <a:latin typeface="Times New Roman" panose="02020603050405020304" pitchFamily="18" charset="0"/>
            </a:endParaRPr>
          </a:p>
          <a:p>
            <a:pPr eaLnBrk="1" hangingPunct="1">
              <a:lnSpc>
                <a:spcPct val="200000"/>
              </a:lnSpc>
              <a:spcBef>
                <a:spcPct val="30000"/>
              </a:spcBef>
              <a:buFont typeface="Arial" panose="020B0604020202020204" pitchFamily="34" charset="0"/>
            </a:pPr>
            <a:r>
              <a:rPr lang="en-US" altLang="zh-CN" sz="2800" dirty="0">
                <a:solidFill>
                  <a:srgbClr val="0000FF"/>
                </a:solidFill>
                <a:latin typeface="Times New Roman" panose="02020603050405020304" pitchFamily="18" charset="0"/>
              </a:rPr>
              <a:t>10)The picture is not worth  looked at.</a:t>
            </a:r>
            <a:endParaRPr lang="en-US" altLang="zh-CN" sz="2800" dirty="0">
              <a:solidFill>
                <a:srgbClr val="0000FF"/>
              </a:solidFill>
              <a:latin typeface="Times New Roman" panose="02020603050405020304" pitchFamily="18" charset="0"/>
            </a:endParaRPr>
          </a:p>
          <a:p>
            <a:pPr eaLnBrk="1" hangingPunct="1">
              <a:lnSpc>
                <a:spcPct val="200000"/>
              </a:lnSpc>
              <a:spcBef>
                <a:spcPct val="30000"/>
              </a:spcBef>
              <a:buFont typeface="Arial" panose="020B0604020202020204" pitchFamily="34" charset="0"/>
            </a:pPr>
            <a:r>
              <a:rPr lang="en-US" altLang="zh-CN" sz="2800" dirty="0">
                <a:solidFill>
                  <a:srgbClr val="0000FF"/>
                </a:solidFill>
                <a:latin typeface="Times New Roman" panose="02020603050405020304" pitchFamily="18" charset="0"/>
              </a:rPr>
              <a:t>	</a:t>
            </a:r>
            <a:endParaRPr lang="en-US" altLang="zh-CN" sz="2800" dirty="0">
              <a:solidFill>
                <a:srgbClr val="0000FF"/>
              </a:solidFill>
              <a:latin typeface="Times New Roman" panose="02020603050405020304" pitchFamily="18" charset="0"/>
            </a:endParaRPr>
          </a:p>
        </p:txBody>
      </p:sp>
      <p:sp>
        <p:nvSpPr>
          <p:cNvPr id="8" name="Text Box 5"/>
          <p:cNvSpPr txBox="1"/>
          <p:nvPr/>
        </p:nvSpPr>
        <p:spPr>
          <a:xfrm>
            <a:off x="682625" y="762000"/>
            <a:ext cx="1143000" cy="519113"/>
          </a:xfrm>
          <a:prstGeom prst="rect">
            <a:avLst/>
          </a:prstGeom>
          <a:noFill/>
          <a:ln w="9525">
            <a:noFill/>
          </a:ln>
        </p:spPr>
        <p:txBody>
          <a:bodyPr>
            <a:spAutoFit/>
          </a:bodyPr>
          <a:p>
            <a:pPr eaLnBrk="1" hangingPunct="1">
              <a:spcBef>
                <a:spcPct val="50000"/>
              </a:spcBef>
              <a:buFont typeface="Arial" panose="020B0604020202020204" pitchFamily="34" charset="0"/>
            </a:pPr>
            <a:r>
              <a:rPr lang="el-GR" altLang="zh-CN" sz="2800" dirty="0">
                <a:solidFill>
                  <a:srgbClr val="FF0000"/>
                </a:solidFill>
                <a:latin typeface="Arial" panose="020B0604020202020204" pitchFamily="34" charset="0"/>
                <a:cs typeface="Arial" panose="020B0604020202020204" pitchFamily="34" charset="0"/>
              </a:rPr>
              <a:t>Λ</a:t>
            </a:r>
            <a:endParaRPr lang="el-GR" altLang="zh-CN" sz="2800" dirty="0">
              <a:solidFill>
                <a:srgbClr val="FF0000"/>
              </a:solidFill>
              <a:latin typeface="Arial" panose="020B0604020202020204" pitchFamily="34" charset="0"/>
              <a:ea typeface="Arial" panose="020B0604020202020204" pitchFamily="34" charset="0"/>
            </a:endParaRPr>
          </a:p>
        </p:txBody>
      </p:sp>
      <p:sp>
        <p:nvSpPr>
          <p:cNvPr id="9" name="Text Box 6"/>
          <p:cNvSpPr txBox="1"/>
          <p:nvPr/>
        </p:nvSpPr>
        <p:spPr>
          <a:xfrm>
            <a:off x="530225" y="1049338"/>
            <a:ext cx="2590800" cy="521970"/>
          </a:xfrm>
          <a:prstGeom prst="rect">
            <a:avLst/>
          </a:prstGeom>
          <a:noFill/>
          <a:ln w="9525">
            <a:noFill/>
          </a:ln>
        </p:spPr>
        <p:txBody>
          <a:bodyPr>
            <a:spAutoFit/>
          </a:bodyPr>
          <a:p>
            <a:pPr eaLnBrk="1" hangingPunct="1">
              <a:spcBef>
                <a:spcPct val="50000"/>
              </a:spcBef>
              <a:buFont typeface="Arial" panose="020B0604020202020204" pitchFamily="34" charset="0"/>
            </a:pPr>
            <a:r>
              <a:rPr lang="en-US" altLang="zh-CN" sz="2800" dirty="0">
                <a:solidFill>
                  <a:srgbClr val="FF0000"/>
                </a:solidFill>
                <a:latin typeface="Times New Roman" panose="02020603050405020304" pitchFamily="18" charset="0"/>
              </a:rPr>
              <a:t>Being</a:t>
            </a:r>
            <a:endParaRPr lang="en-US" altLang="zh-CN" sz="2800" dirty="0">
              <a:solidFill>
                <a:srgbClr val="FF0000"/>
              </a:solidFill>
              <a:latin typeface="Times New Roman" panose="02020603050405020304" pitchFamily="18" charset="0"/>
            </a:endParaRPr>
          </a:p>
        </p:txBody>
      </p:sp>
      <p:sp>
        <p:nvSpPr>
          <p:cNvPr id="10" name="Text Box 8"/>
          <p:cNvSpPr txBox="1"/>
          <p:nvPr/>
        </p:nvSpPr>
        <p:spPr>
          <a:xfrm>
            <a:off x="3505200" y="3970338"/>
            <a:ext cx="685800" cy="1008062"/>
          </a:xfrm>
          <a:prstGeom prst="rect">
            <a:avLst/>
          </a:prstGeom>
          <a:noFill/>
          <a:ln w="9525">
            <a:noFill/>
          </a:ln>
        </p:spPr>
        <p:txBody>
          <a:bodyPr>
            <a:spAutoFit/>
          </a:bodyPr>
          <a:p>
            <a:pPr eaLnBrk="1" hangingPunct="1">
              <a:spcBef>
                <a:spcPct val="50000"/>
              </a:spcBef>
              <a:buFont typeface="Arial" panose="020B0604020202020204" pitchFamily="34" charset="0"/>
            </a:pPr>
            <a:endParaRPr lang="zh-CN" altLang="en-US" sz="1800" b="0" dirty="0">
              <a:solidFill>
                <a:srgbClr val="000000"/>
              </a:solidFill>
              <a:latin typeface="Arial" panose="020B0604020202020204" pitchFamily="34" charset="0"/>
            </a:endParaRPr>
          </a:p>
          <a:p>
            <a:pPr eaLnBrk="1" hangingPunct="1">
              <a:spcBef>
                <a:spcPct val="50000"/>
              </a:spcBef>
              <a:buFont typeface="Arial" panose="020B0604020202020204" pitchFamily="34" charset="0"/>
            </a:pPr>
            <a:r>
              <a:rPr lang="en-US" altLang="zh-CN" sz="2800" dirty="0">
                <a:solidFill>
                  <a:srgbClr val="FF0000"/>
                </a:solidFill>
                <a:latin typeface="Times New Roman" panose="02020603050405020304" pitchFamily="18" charset="0"/>
              </a:rPr>
              <a:t>__</a:t>
            </a:r>
            <a:endParaRPr lang="en-US" altLang="zh-CN" sz="2800" dirty="0">
              <a:solidFill>
                <a:srgbClr val="FF0000"/>
              </a:solidFill>
              <a:latin typeface="Times New Roman" panose="02020603050405020304" pitchFamily="18" charset="0"/>
            </a:endParaRPr>
          </a:p>
        </p:txBody>
      </p:sp>
      <p:sp>
        <p:nvSpPr>
          <p:cNvPr id="11" name="Text Box 9"/>
          <p:cNvSpPr txBox="1"/>
          <p:nvPr/>
        </p:nvSpPr>
        <p:spPr>
          <a:xfrm>
            <a:off x="3327400" y="4935538"/>
            <a:ext cx="1727200" cy="522287"/>
          </a:xfrm>
          <a:prstGeom prst="rect">
            <a:avLst/>
          </a:prstGeom>
          <a:noFill/>
          <a:ln w="9525">
            <a:noFill/>
          </a:ln>
        </p:spPr>
        <p:txBody>
          <a:bodyPr>
            <a:spAutoFit/>
          </a:bodyPr>
          <a:p>
            <a:pPr eaLnBrk="1" hangingPunct="1">
              <a:spcBef>
                <a:spcPct val="50000"/>
              </a:spcBef>
              <a:buFont typeface="Arial" panose="020B0604020202020204" pitchFamily="34" charset="0"/>
            </a:pPr>
            <a:r>
              <a:rPr lang="en-US" altLang="zh-CN" sz="2800" dirty="0">
                <a:solidFill>
                  <a:srgbClr val="FF0000"/>
                </a:solidFill>
                <a:latin typeface="Times New Roman" panose="02020603050405020304" pitchFamily="18" charset="0"/>
              </a:rPr>
              <a:t>being</a:t>
            </a:r>
            <a:endParaRPr lang="en-US" altLang="zh-CN" sz="2800" dirty="0">
              <a:solidFill>
                <a:srgbClr val="FF0000"/>
              </a:solidFill>
              <a:latin typeface="Times New Roman" panose="02020603050405020304" pitchFamily="18" charset="0"/>
            </a:endParaRPr>
          </a:p>
        </p:txBody>
      </p:sp>
      <p:sp>
        <p:nvSpPr>
          <p:cNvPr id="12" name="Text Box 5"/>
          <p:cNvSpPr txBox="1"/>
          <p:nvPr/>
        </p:nvSpPr>
        <p:spPr>
          <a:xfrm>
            <a:off x="4343400" y="2684463"/>
            <a:ext cx="1143000" cy="519112"/>
          </a:xfrm>
          <a:prstGeom prst="rect">
            <a:avLst/>
          </a:prstGeom>
          <a:noFill/>
          <a:ln w="9525">
            <a:noFill/>
          </a:ln>
        </p:spPr>
        <p:txBody>
          <a:bodyPr>
            <a:spAutoFit/>
          </a:bodyPr>
          <a:p>
            <a:pPr eaLnBrk="1" hangingPunct="1">
              <a:spcBef>
                <a:spcPct val="50000"/>
              </a:spcBef>
              <a:buFont typeface="Arial" panose="020B0604020202020204" pitchFamily="34" charset="0"/>
            </a:pPr>
            <a:r>
              <a:rPr lang="el-GR" altLang="zh-CN" sz="2800" dirty="0">
                <a:solidFill>
                  <a:srgbClr val="FF0000"/>
                </a:solidFill>
                <a:latin typeface="Arial" panose="020B0604020202020204" pitchFamily="34" charset="0"/>
                <a:cs typeface="Arial" panose="020B0604020202020204" pitchFamily="34" charset="0"/>
              </a:rPr>
              <a:t>Λ</a:t>
            </a:r>
            <a:endParaRPr lang="el-GR" altLang="zh-CN" sz="2800" dirty="0">
              <a:solidFill>
                <a:srgbClr val="FF0000"/>
              </a:solidFill>
              <a:latin typeface="Arial" panose="020B0604020202020204" pitchFamily="34" charset="0"/>
              <a:ea typeface="Arial" panose="020B0604020202020204" pitchFamily="34" charset="0"/>
            </a:endParaRPr>
          </a:p>
        </p:txBody>
      </p:sp>
      <p:sp>
        <p:nvSpPr>
          <p:cNvPr id="13" name="Text Box 6"/>
          <p:cNvSpPr txBox="1"/>
          <p:nvPr/>
        </p:nvSpPr>
        <p:spPr>
          <a:xfrm>
            <a:off x="4191000" y="2971800"/>
            <a:ext cx="2590800" cy="519113"/>
          </a:xfrm>
          <a:prstGeom prst="rect">
            <a:avLst/>
          </a:prstGeom>
          <a:noFill/>
          <a:ln w="9525">
            <a:noFill/>
          </a:ln>
        </p:spPr>
        <p:txBody>
          <a:bodyPr>
            <a:spAutoFit/>
          </a:bodyPr>
          <a:p>
            <a:pPr eaLnBrk="1" hangingPunct="1">
              <a:spcBef>
                <a:spcPct val="50000"/>
              </a:spcBef>
              <a:buFont typeface="Arial" panose="020B0604020202020204" pitchFamily="34" charset="0"/>
            </a:pPr>
            <a:r>
              <a:rPr lang="en-US" altLang="zh-CN" sz="2800" dirty="0">
                <a:solidFill>
                  <a:srgbClr val="FF0000"/>
                </a:solidFill>
                <a:latin typeface="Times New Roman" panose="02020603050405020304" pitchFamily="18" charset="0"/>
              </a:rPr>
              <a:t>being</a:t>
            </a:r>
            <a:endParaRPr lang="en-US" altLang="zh-CN" sz="2800" dirty="0">
              <a:solidFill>
                <a:srgbClr val="FF0000"/>
              </a:solidFill>
              <a:latin typeface="Times New Roman" panose="02020603050405020304" pitchFamily="18" charset="0"/>
            </a:endParaRPr>
          </a:p>
        </p:txBody>
      </p:sp>
      <p:sp>
        <p:nvSpPr>
          <p:cNvPr id="14" name="Text Box 5"/>
          <p:cNvSpPr txBox="1"/>
          <p:nvPr/>
        </p:nvSpPr>
        <p:spPr>
          <a:xfrm>
            <a:off x="5781675" y="3736975"/>
            <a:ext cx="1143000" cy="519113"/>
          </a:xfrm>
          <a:prstGeom prst="rect">
            <a:avLst/>
          </a:prstGeom>
          <a:noFill/>
          <a:ln w="9525">
            <a:noFill/>
          </a:ln>
        </p:spPr>
        <p:txBody>
          <a:bodyPr>
            <a:spAutoFit/>
          </a:bodyPr>
          <a:p>
            <a:pPr eaLnBrk="1" hangingPunct="1">
              <a:spcBef>
                <a:spcPct val="50000"/>
              </a:spcBef>
              <a:buFont typeface="Arial" panose="020B0604020202020204" pitchFamily="34" charset="0"/>
            </a:pPr>
            <a:r>
              <a:rPr lang="el-GR" altLang="zh-CN" sz="2800" dirty="0">
                <a:solidFill>
                  <a:srgbClr val="FF0000"/>
                </a:solidFill>
                <a:latin typeface="Arial" panose="020B0604020202020204" pitchFamily="34" charset="0"/>
                <a:cs typeface="Arial" panose="020B0604020202020204" pitchFamily="34" charset="0"/>
              </a:rPr>
              <a:t>Λ</a:t>
            </a:r>
            <a:endParaRPr lang="el-GR" altLang="zh-CN" sz="2800" dirty="0">
              <a:solidFill>
                <a:srgbClr val="FF0000"/>
              </a:solidFill>
              <a:latin typeface="Arial" panose="020B0604020202020204" pitchFamily="34" charset="0"/>
              <a:ea typeface="Arial" panose="020B0604020202020204" pitchFamily="34" charset="0"/>
            </a:endParaRPr>
          </a:p>
        </p:txBody>
      </p:sp>
      <p:sp>
        <p:nvSpPr>
          <p:cNvPr id="15" name="Text Box 6"/>
          <p:cNvSpPr txBox="1"/>
          <p:nvPr/>
        </p:nvSpPr>
        <p:spPr>
          <a:xfrm>
            <a:off x="5629275" y="4024313"/>
            <a:ext cx="2590800" cy="519112"/>
          </a:xfrm>
          <a:prstGeom prst="rect">
            <a:avLst/>
          </a:prstGeom>
          <a:noFill/>
          <a:ln w="9525">
            <a:noFill/>
          </a:ln>
        </p:spPr>
        <p:txBody>
          <a:bodyPr>
            <a:spAutoFit/>
          </a:bodyPr>
          <a:p>
            <a:pPr eaLnBrk="1" hangingPunct="1">
              <a:spcBef>
                <a:spcPct val="50000"/>
              </a:spcBef>
              <a:buFont typeface="Arial" panose="020B0604020202020204" pitchFamily="34" charset="0"/>
            </a:pPr>
            <a:r>
              <a:rPr lang="en-US" altLang="zh-CN" sz="2800" dirty="0">
                <a:solidFill>
                  <a:srgbClr val="FF0000"/>
                </a:solidFill>
                <a:latin typeface="Times New Roman" panose="02020603050405020304" pitchFamily="18" charset="0"/>
              </a:rPr>
              <a:t> of</a:t>
            </a:r>
            <a:endParaRPr lang="en-US" altLang="zh-CN" sz="2800" dirty="0">
              <a:solidFill>
                <a:srgbClr val="FF0000"/>
              </a:solidFill>
              <a:latin typeface="Times New Roman" panose="02020603050405020304" pitchFamily="18" charset="0"/>
            </a:endParaRPr>
          </a:p>
        </p:txBody>
      </p:sp>
      <p:sp>
        <p:nvSpPr>
          <p:cNvPr id="2" name="文本框 1"/>
          <p:cNvSpPr txBox="1"/>
          <p:nvPr/>
        </p:nvSpPr>
        <p:spPr>
          <a:xfrm>
            <a:off x="4823460" y="5377180"/>
            <a:ext cx="309880" cy="583565"/>
          </a:xfrm>
          <a:prstGeom prst="rect">
            <a:avLst/>
          </a:prstGeom>
          <a:noFill/>
        </p:spPr>
        <p:txBody>
          <a:bodyPr wrap="none" rtlCol="0">
            <a:spAutoFit/>
          </a:bodyPr>
          <a:p>
            <a:r>
              <a:rPr lang="en-US" altLang="zh-CN" u="sng"/>
              <a:t>      </a:t>
            </a:r>
            <a:r>
              <a:rPr lang="en-US" altLang="zh-CN"/>
              <a:t>    </a:t>
            </a:r>
            <a:endParaRPr lang="en-US" altLang="zh-CN"/>
          </a:p>
        </p:txBody>
      </p:sp>
      <p:sp>
        <p:nvSpPr>
          <p:cNvPr id="4" name="文本框 3"/>
          <p:cNvSpPr txBox="1"/>
          <p:nvPr/>
        </p:nvSpPr>
        <p:spPr>
          <a:xfrm>
            <a:off x="4780915" y="5867400"/>
            <a:ext cx="1470660" cy="583565"/>
          </a:xfrm>
          <a:prstGeom prst="rect">
            <a:avLst/>
          </a:prstGeom>
          <a:noFill/>
        </p:spPr>
        <p:txBody>
          <a:bodyPr wrap="none" rtlCol="0">
            <a:spAutoFit/>
          </a:bodyPr>
          <a:p>
            <a:r>
              <a:rPr lang="en-US" altLang="zh-CN">
                <a:solidFill>
                  <a:srgbClr val="FF0000"/>
                </a:solidFill>
                <a:latin typeface="Times New Roman" panose="02020603050405020304" pitchFamily="18" charset="0"/>
                <a:cs typeface="Times New Roman" panose="02020603050405020304" pitchFamily="18" charset="0"/>
              </a:rPr>
              <a:t>looking</a:t>
            </a:r>
            <a:endParaRPr lang="en-US" altLang="zh-CN">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charRg st="0" end="2"/>
                                            </p:txEl>
                                          </p:spTgt>
                                        </p:tgtEl>
                                        <p:attrNameLst>
                                          <p:attrName>style.visibility</p:attrName>
                                        </p:attrNameLst>
                                      </p:cBhvr>
                                      <p:to>
                                        <p:strVal val="visible"/>
                                      </p:to>
                                    </p:set>
                                    <p:anim calcmode="lin" valueType="num">
                                      <p:cBhvr additive="base">
                                        <p:cTn id="7" dur="500" fill="hold"/>
                                        <p:tgtEl>
                                          <p:spTgt spid="8">
                                            <p:txEl>
                                              <p:charRg st="0"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charRg st="0"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xEl>
                                              <p:charRg st="0" end="2"/>
                                            </p:txEl>
                                          </p:spTgt>
                                        </p:tgtEl>
                                        <p:attrNameLst>
                                          <p:attrName>style.visibility</p:attrName>
                                        </p:attrNameLst>
                                      </p:cBhvr>
                                      <p:to>
                                        <p:strVal val="visible"/>
                                      </p:to>
                                    </p:set>
                                    <p:anim calcmode="lin" valueType="num">
                                      <p:cBhvr additive="base">
                                        <p:cTn id="19" dur="500" fill="hold"/>
                                        <p:tgtEl>
                                          <p:spTgt spid="12">
                                            <p:txEl>
                                              <p:charRg st="0"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charRg st="0"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xEl>
                                              <p:charRg st="0" end="6"/>
                                            </p:txEl>
                                          </p:spTgt>
                                        </p:tgtEl>
                                        <p:attrNameLst>
                                          <p:attrName>style.visibility</p:attrName>
                                        </p:attrNameLst>
                                      </p:cBhvr>
                                      <p:to>
                                        <p:strVal val="visible"/>
                                      </p:to>
                                    </p:set>
                                    <p:anim calcmode="lin" valueType="num">
                                      <p:cBhvr additive="base">
                                        <p:cTn id="25" dur="500" fill="hold"/>
                                        <p:tgtEl>
                                          <p:spTgt spid="13">
                                            <p:txEl>
                                              <p:charRg st="0"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
                                            <p:txEl>
                                              <p:charRg st="0"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xEl>
                                              <p:charRg st="0" end="2"/>
                                            </p:txEl>
                                          </p:spTgt>
                                        </p:tgtEl>
                                        <p:attrNameLst>
                                          <p:attrName>style.visibility</p:attrName>
                                        </p:attrNameLst>
                                      </p:cBhvr>
                                      <p:to>
                                        <p:strVal val="visible"/>
                                      </p:to>
                                    </p:set>
                                    <p:anim calcmode="lin" valueType="num">
                                      <p:cBhvr additive="base">
                                        <p:cTn id="31" dur="500" fill="hold"/>
                                        <p:tgtEl>
                                          <p:spTgt spid="14">
                                            <p:txEl>
                                              <p:charRg st="0"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charRg st="0"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5">
                                            <p:txEl>
                                              <p:charRg st="0" end="4"/>
                                            </p:txEl>
                                          </p:spTgt>
                                        </p:tgtEl>
                                        <p:attrNameLst>
                                          <p:attrName>style.visibility</p:attrName>
                                        </p:attrNameLst>
                                      </p:cBhvr>
                                      <p:to>
                                        <p:strVal val="visible"/>
                                      </p:to>
                                    </p:set>
                                    <p:anim calcmode="lin" valueType="num">
                                      <p:cBhvr additive="base">
                                        <p:cTn id="37" dur="500" fill="hold"/>
                                        <p:tgtEl>
                                          <p:spTgt spid="15">
                                            <p:txEl>
                                              <p:charRg st="0"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
                                            <p:txEl>
                                              <p:charRg st="0"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1" presetClass="entr" presetSubtype="4" fill="hold" nodeType="clickEffect">
                                  <p:stCondLst>
                                    <p:cond delay="0"/>
                                  </p:stCondLst>
                                  <p:childTnLst>
                                    <p:set>
                                      <p:cBhvr>
                                        <p:cTn id="42" dur="1" fill="hold">
                                          <p:stCondLst>
                                            <p:cond delay="0"/>
                                          </p:stCondLst>
                                        </p:cTn>
                                        <p:tgtEl>
                                          <p:spTgt spid="10">
                                            <p:txEl>
                                              <p:charRg st="1" end="4"/>
                                            </p:txEl>
                                          </p:spTgt>
                                        </p:tgtEl>
                                        <p:attrNameLst>
                                          <p:attrName>style.visibility</p:attrName>
                                        </p:attrNameLst>
                                      </p:cBhvr>
                                      <p:to>
                                        <p:strVal val="visible"/>
                                      </p:to>
                                    </p:set>
                                    <p:animEffect transition="in" filter="wheel(4)">
                                      <p:cBhvr>
                                        <p:cTn id="43" dur="2000"/>
                                        <p:tgtEl>
                                          <p:spTgt spid="10">
                                            <p:txEl>
                                              <p:charRg st="1"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0" presetClass="entr" presetSubtype="0" fill="hold" nodeType="clickEffect">
                                  <p:stCondLst>
                                    <p:cond delay="0"/>
                                  </p:stCondLst>
                                  <p:childTnLst>
                                    <p:set>
                                      <p:cBhvr>
                                        <p:cTn id="47" dur="1" fill="hold">
                                          <p:stCondLst>
                                            <p:cond delay="0"/>
                                          </p:stCondLst>
                                        </p:cTn>
                                        <p:tgtEl>
                                          <p:spTgt spid="11">
                                            <p:txEl>
                                              <p:charRg st="0" end="6"/>
                                            </p:txEl>
                                          </p:spTgt>
                                        </p:tgtEl>
                                        <p:attrNameLst>
                                          <p:attrName>style.visibility</p:attrName>
                                        </p:attrNameLst>
                                      </p:cBhvr>
                                      <p:to>
                                        <p:strVal val="visible"/>
                                      </p:to>
                                    </p:set>
                                    <p:animEffect transition="in" filter="fade">
                                      <p:cBhvr>
                                        <p:cTn id="48" dur="800" decel="100000"/>
                                        <p:tgtEl>
                                          <p:spTgt spid="11">
                                            <p:txEl>
                                              <p:charRg st="0" end="6"/>
                                            </p:txEl>
                                          </p:spTgt>
                                        </p:tgtEl>
                                      </p:cBhvr>
                                    </p:animEffect>
                                    <p:anim calcmode="lin" valueType="num">
                                      <p:cBhvr>
                                        <p:cTn id="49" dur="800" decel="100000" fill="hold"/>
                                        <p:tgtEl>
                                          <p:spTgt spid="11">
                                            <p:txEl>
                                              <p:charRg st="0" end="6"/>
                                            </p:txEl>
                                          </p:spTgt>
                                        </p:tgtEl>
                                        <p:attrNameLst>
                                          <p:attrName>style.rotation</p:attrName>
                                        </p:attrNameLst>
                                      </p:cBhvr>
                                      <p:tavLst>
                                        <p:tav tm="0">
                                          <p:val>
                                            <p:fltVal val="-90.000000"/>
                                          </p:val>
                                        </p:tav>
                                        <p:tav tm="100000">
                                          <p:val>
                                            <p:fltVal val="0.000000"/>
                                          </p:val>
                                        </p:tav>
                                      </p:tavLst>
                                    </p:anim>
                                    <p:anim calcmode="lin" valueType="num">
                                      <p:cBhvr>
                                        <p:cTn id="50" dur="800" decel="100000" fill="hold"/>
                                        <p:tgtEl>
                                          <p:spTgt spid="11">
                                            <p:txEl>
                                              <p:charRg st="0" end="6"/>
                                            </p:txEl>
                                          </p:spTgt>
                                        </p:tgtEl>
                                        <p:attrNameLst>
                                          <p:attrName>ppt_x</p:attrName>
                                        </p:attrNameLst>
                                      </p:cBhvr>
                                      <p:tavLst>
                                        <p:tav tm="0">
                                          <p:val>
                                            <p:strVal val="#ppt_x+0.4"/>
                                          </p:val>
                                        </p:tav>
                                        <p:tav tm="100000">
                                          <p:val>
                                            <p:strVal val="#ppt_x-0.05"/>
                                          </p:val>
                                        </p:tav>
                                      </p:tavLst>
                                    </p:anim>
                                    <p:anim calcmode="lin" valueType="num">
                                      <p:cBhvr>
                                        <p:cTn id="51" dur="800" decel="100000" fill="hold"/>
                                        <p:tgtEl>
                                          <p:spTgt spid="11">
                                            <p:txEl>
                                              <p:charRg st="0" end="6"/>
                                            </p:txEl>
                                          </p:spTgt>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11">
                                            <p:txEl>
                                              <p:charRg st="0" end="6"/>
                                            </p:txEl>
                                          </p:spTgt>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11">
                                            <p:txEl>
                                              <p:charRg st="0" end="6"/>
                                            </p:txEl>
                                          </p:spTgt>
                                        </p:tgtEl>
                                        <p:attrNameLst>
                                          <p:attrName>ppt_y</p:attrName>
                                        </p:attrNameLst>
                                      </p:cBhvr>
                                      <p:tavLst>
                                        <p:tav tm="0">
                                          <p:val>
                                            <p:strVal val="#ppt_y+0.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additive="base">
                                        <p:cTn id="58" dur="500" fill="hold"/>
                                        <p:tgtEl>
                                          <p:spTgt spid="2"/>
                                        </p:tgtEl>
                                        <p:attrNameLst>
                                          <p:attrName>ppt_x</p:attrName>
                                        </p:attrNameLst>
                                      </p:cBhvr>
                                      <p:tavLst>
                                        <p:tav tm="0">
                                          <p:val>
                                            <p:strVal val="#ppt_x"/>
                                          </p:val>
                                        </p:tav>
                                        <p:tav tm="100000">
                                          <p:val>
                                            <p:strVal val="#ppt_x"/>
                                          </p:val>
                                        </p:tav>
                                      </p:tavLst>
                                    </p:anim>
                                    <p:anim calcmode="lin" valueType="num">
                                      <p:cBhvr additive="base">
                                        <p:cTn id="5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4"/>
                                        </p:tgtEl>
                                        <p:attrNameLst>
                                          <p:attrName>style.visibility</p:attrName>
                                        </p:attrNameLst>
                                      </p:cBhvr>
                                      <p:to>
                                        <p:strVal val="visible"/>
                                      </p:to>
                                    </p:set>
                                    <p:anim calcmode="lin" valueType="num">
                                      <p:cBhvr additive="base">
                                        <p:cTn id="64" dur="500" fill="hold"/>
                                        <p:tgtEl>
                                          <p:spTgt spid="4"/>
                                        </p:tgtEl>
                                        <p:attrNameLst>
                                          <p:attrName>ppt_x</p:attrName>
                                        </p:attrNameLst>
                                      </p:cBhvr>
                                      <p:tavLst>
                                        <p:tav tm="0">
                                          <p:val>
                                            <p:strVal val="#ppt_x"/>
                                          </p:val>
                                        </p:tav>
                                        <p:tav tm="100000">
                                          <p:val>
                                            <p:strVal val="#ppt_x"/>
                                          </p:val>
                                        </p:tav>
                                      </p:tavLst>
                                    </p:anim>
                                    <p:anim calcmode="lin" valueType="num">
                                      <p:cBhvr additive="base">
                                        <p:cTn id="6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45058" name="矩形 1"/>
          <p:cNvSpPr/>
          <p:nvPr/>
        </p:nvSpPr>
        <p:spPr>
          <a:xfrm>
            <a:off x="323850" y="1628775"/>
            <a:ext cx="8569325" cy="12604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20000"/>
              </a:lnSpc>
              <a:spcBef>
                <a:spcPct val="0"/>
              </a:spcBef>
              <a:buNone/>
            </a:pPr>
            <a:r>
              <a:rPr lang="en-US" altLang="zh-CN" b="1" dirty="0">
                <a:solidFill>
                  <a:srgbClr val="000000"/>
                </a:solidFill>
              </a:rPr>
              <a:t>Complete the sentences below with </a:t>
            </a:r>
            <a:r>
              <a:rPr lang="en-US" altLang="zh-CN" b="1" dirty="0">
                <a:solidFill>
                  <a:srgbClr val="0000FF"/>
                </a:solidFill>
              </a:rPr>
              <a:t>the passive </a:t>
            </a:r>
            <a:r>
              <a:rPr lang="en-US" altLang="zh-CN" b="1" i="1" dirty="0">
                <a:solidFill>
                  <a:srgbClr val="0000FF"/>
                </a:solidFill>
              </a:rPr>
              <a:t>-ing</a:t>
            </a:r>
            <a:r>
              <a:rPr lang="en-US" altLang="zh-CN" b="1" dirty="0">
                <a:solidFill>
                  <a:srgbClr val="0000FF"/>
                </a:solidFill>
              </a:rPr>
              <a:t> form of the verbs</a:t>
            </a:r>
            <a:r>
              <a:rPr lang="en-US" altLang="zh-CN" b="1" dirty="0">
                <a:solidFill>
                  <a:srgbClr val="000000"/>
                </a:solidFill>
              </a:rPr>
              <a:t> in brackets.</a:t>
            </a:r>
            <a:endParaRPr lang="en-US" altLang="zh-CN" b="1" dirty="0">
              <a:solidFill>
                <a:srgbClr val="000000"/>
              </a:solidFill>
            </a:endParaRPr>
          </a:p>
        </p:txBody>
      </p:sp>
      <p:sp>
        <p:nvSpPr>
          <p:cNvPr id="3" name="矩形 2"/>
          <p:cNvSpPr/>
          <p:nvPr/>
        </p:nvSpPr>
        <p:spPr>
          <a:xfrm>
            <a:off x="357188" y="2962275"/>
            <a:ext cx="8389937" cy="33861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defTabSz="914400" eaLnBrk="1" hangingPunct="1">
              <a:lnSpc>
                <a:spcPct val="120000"/>
              </a:lnSpc>
              <a:spcBef>
                <a:spcPct val="0"/>
              </a:spcBef>
              <a:buNone/>
              <a:tabLst>
                <a:tab pos="535305" algn="l"/>
              </a:tabLst>
            </a:pPr>
            <a:r>
              <a:rPr lang="en-US" altLang="zh-CN" sz="3600" b="1" dirty="0">
                <a:solidFill>
                  <a:srgbClr val="000000"/>
                </a:solidFill>
                <a:latin typeface="Times New Roman" panose="02020603050405020304" pitchFamily="18" charset="0"/>
              </a:rPr>
              <a:t>① James was afraid of _______________ 	(attack) by sharks.</a:t>
            </a:r>
            <a:endParaRPr lang="en-US" altLang="zh-CN" sz="3600" b="1" dirty="0">
              <a:solidFill>
                <a:srgbClr val="000000"/>
              </a:solidFill>
              <a:latin typeface="Times New Roman" panose="02020603050405020304" pitchFamily="18" charset="0"/>
            </a:endParaRPr>
          </a:p>
          <a:p>
            <a:pPr marL="0" lvl="0" indent="0" defTabSz="914400" eaLnBrk="1" hangingPunct="1">
              <a:lnSpc>
                <a:spcPct val="120000"/>
              </a:lnSpc>
              <a:spcBef>
                <a:spcPct val="0"/>
              </a:spcBef>
              <a:buNone/>
              <a:tabLst>
                <a:tab pos="535305" algn="l"/>
              </a:tabLst>
            </a:pPr>
            <a:r>
              <a:rPr lang="en-US" altLang="zh-CN" sz="3600" b="1" dirty="0">
                <a:solidFill>
                  <a:srgbClr val="000000"/>
                </a:solidFill>
                <a:latin typeface="Times New Roman" panose="02020603050405020304" pitchFamily="18" charset="0"/>
              </a:rPr>
              <a:t>② _____________ (hold up) in the water 	by Old Tom, James was confident he 	would survive.</a:t>
            </a:r>
            <a:endParaRPr lang="en-US" altLang="zh-CN" sz="3600" b="1" dirty="0">
              <a:solidFill>
                <a:srgbClr val="000000"/>
              </a:solidFill>
              <a:latin typeface="Times New Roman" panose="02020603050405020304" pitchFamily="18" charset="0"/>
            </a:endParaRPr>
          </a:p>
        </p:txBody>
      </p:sp>
      <p:sp>
        <p:nvSpPr>
          <p:cNvPr id="9" name="矩形 8"/>
          <p:cNvSpPr/>
          <p:nvPr/>
        </p:nvSpPr>
        <p:spPr>
          <a:xfrm>
            <a:off x="5100638" y="2963863"/>
            <a:ext cx="3071812" cy="75088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20000"/>
              </a:lnSpc>
              <a:spcBef>
                <a:spcPct val="0"/>
              </a:spcBef>
              <a:buNone/>
            </a:pPr>
            <a:r>
              <a:rPr lang="en-US" altLang="zh-CN" sz="3600" b="1" dirty="0">
                <a:solidFill>
                  <a:srgbClr val="FF0000"/>
                </a:solidFill>
                <a:latin typeface="Times New Roman" panose="02020603050405020304" pitchFamily="18" charset="0"/>
              </a:rPr>
              <a:t>being attacked</a:t>
            </a:r>
            <a:endParaRPr lang="en-US" altLang="zh-CN" sz="3600" dirty="0">
              <a:solidFill>
                <a:srgbClr val="000000"/>
              </a:solidFill>
              <a:latin typeface="Times New Roman" panose="02020603050405020304" pitchFamily="18" charset="0"/>
            </a:endParaRPr>
          </a:p>
        </p:txBody>
      </p:sp>
      <p:sp>
        <p:nvSpPr>
          <p:cNvPr id="10" name="矩形 9"/>
          <p:cNvSpPr/>
          <p:nvPr/>
        </p:nvSpPr>
        <p:spPr>
          <a:xfrm>
            <a:off x="1114425" y="4260850"/>
            <a:ext cx="3241675" cy="7508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20000"/>
              </a:lnSpc>
              <a:spcBef>
                <a:spcPct val="0"/>
              </a:spcBef>
              <a:buNone/>
            </a:pPr>
            <a:r>
              <a:rPr lang="en-US" altLang="zh-CN" sz="3600" b="1" dirty="0">
                <a:solidFill>
                  <a:srgbClr val="FF0000"/>
                </a:solidFill>
                <a:latin typeface="Times New Roman" panose="02020603050405020304" pitchFamily="18" charset="0"/>
              </a:rPr>
              <a:t>Being held up</a:t>
            </a:r>
            <a:endParaRPr lang="en-US" altLang="zh-CN" sz="3600" b="1" dirty="0">
              <a:solidFill>
                <a:srgbClr val="FF0000"/>
              </a:solidFill>
              <a:latin typeface="Times New Roman" panose="02020603050405020304" pitchFamily="18" charset="0"/>
            </a:endParaRPr>
          </a:p>
        </p:txBody>
      </p:sp>
      <p:sp>
        <p:nvSpPr>
          <p:cNvPr id="48134" name="WordArt 6"/>
          <p:cNvSpPr>
            <a:spLocks noTextEdit="1"/>
          </p:cNvSpPr>
          <p:nvPr/>
        </p:nvSpPr>
        <p:spPr>
          <a:xfrm>
            <a:off x="971550" y="620713"/>
            <a:ext cx="6842125" cy="936625"/>
          </a:xfrm>
          <a:prstGeom prst="rect">
            <a:avLst/>
          </a:prstGeom>
        </p:spPr>
        <p:txBody>
          <a:bodyPr wrap="none" fromWordArt="1">
            <a:prstTxWarp prst="textDoubleWave1">
              <a:avLst>
                <a:gd name="adj1" fmla="val 6500"/>
                <a:gd name="adj2" fmla="val 0"/>
              </a:avLst>
            </a:prstTxWarp>
            <a:normAutofit/>
          </a:bodyPr>
          <a:p>
            <a:pPr algn="ctr"/>
            <a:r>
              <a:rPr lang="zh-CN" altLang="en-US" sz="3600" b="1" spc="-180">
                <a:ln w="12700" cap="flat" cmpd="sng">
                  <a:solidFill>
                    <a:srgbClr val="FF0066"/>
                  </a:solidFill>
                  <a:prstDash val="solid"/>
                  <a:headEnd type="none" w="med" len="med"/>
                  <a:tailEnd type="none" w="med" len="med"/>
                </a:ln>
                <a:solidFill>
                  <a:srgbClr val="FF33CC"/>
                </a:solidFill>
                <a:effectLst>
                  <a:outerShdw dist="35921" dir="2699999" algn="ctr" rotWithShape="0">
                    <a:srgbClr val="000099">
                      <a:alpha val="50000"/>
                    </a:srgbClr>
                  </a:outerShdw>
                </a:effectLst>
                <a:latin typeface="Arial" panose="020B0604020202020204" pitchFamily="34" charset="0"/>
                <a:ea typeface="Arial" panose="020B0604020202020204" pitchFamily="34" charset="0"/>
              </a:rPr>
              <a:t>Revising useful structures</a:t>
            </a:r>
            <a:endParaRPr lang="zh-CN" altLang="en-US" sz="3600" b="1" spc="-180">
              <a:ln w="12700" cap="flat" cmpd="sng">
                <a:solidFill>
                  <a:srgbClr val="FF0066"/>
                </a:solidFill>
                <a:prstDash val="solid"/>
                <a:headEnd type="none" w="med" len="med"/>
                <a:tailEnd type="none" w="med" len="med"/>
              </a:ln>
              <a:solidFill>
                <a:srgbClr val="FF33CC"/>
              </a:solidFill>
              <a:effectLst>
                <a:outerShdw dist="35921" dir="2699999" algn="ctr" rotWithShape="0">
                  <a:srgbClr val="000099">
                    <a:alpha val="50000"/>
                  </a:srgbClr>
                </a:outerShdw>
              </a:effectLst>
              <a:latin typeface="Arial" panose="020B0604020202020204" pitchFamily="34" charset="0"/>
              <a:ea typeface="Arial" panose="020B0604020202020204" pitchFamily="34" charset="0"/>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p:cTn id="7" dur="500" fill="hold"/>
                                        <p:tgtEl>
                                          <p:spTgt spid="45058"/>
                                        </p:tgtEl>
                                        <p:attrNameLst>
                                          <p:attrName>ppt_w</p:attrName>
                                        </p:attrNameLst>
                                      </p:cBhvr>
                                      <p:tavLst>
                                        <p:tav tm="0">
                                          <p:val>
                                            <p:fltVal val="0.000000"/>
                                          </p:val>
                                        </p:tav>
                                        <p:tav tm="100000">
                                          <p:val>
                                            <p:strVal val="#ppt_w"/>
                                          </p:val>
                                        </p:tav>
                                      </p:tavLst>
                                    </p:anim>
                                    <p:anim calcmode="lin" valueType="num">
                                      <p:cBhvr>
                                        <p:cTn id="8" dur="500" fill="hold"/>
                                        <p:tgtEl>
                                          <p:spTgt spid="45058"/>
                                        </p:tgtEl>
                                        <p:attrNameLst>
                                          <p:attrName>ppt_h</p:attrName>
                                        </p:attrNameLst>
                                      </p:cBhvr>
                                      <p:tavLst>
                                        <p:tav tm="0">
                                          <p:val>
                                            <p:strVal val="#ppt_h"/>
                                          </p:val>
                                        </p:tav>
                                        <p:tav tm="100000">
                                          <p:val>
                                            <p:strVal val="#ppt_h"/>
                                          </p:val>
                                        </p:tav>
                                      </p:tavLst>
                                    </p:anim>
                                  </p:childTnLst>
                                </p:cTn>
                              </p:par>
                              <p:par>
                                <p:cTn id="9" presetID="3" presetClass="entr" presetSubtype="1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7" presetClass="entr" presetSubtype="0" fill="hold" grpId="0" nodeType="clickEffect">
                                  <p:stCondLst>
                                    <p:cond delay="0"/>
                                  </p:stCondLst>
                                  <p:iterate type="lt">
                                    <p:tmPct val="50000"/>
                                  </p:iterate>
                                  <p:childTnLst>
                                    <p:set>
                                      <p:cBhvr>
                                        <p:cTn id="15" dur="1" fill="hold">
                                          <p:stCondLst>
                                            <p:cond delay="0"/>
                                          </p:stCondLst>
                                        </p:cTn>
                                        <p:tgtEl>
                                          <p:spTgt spid="9"/>
                                        </p:tgtEl>
                                        <p:attrNameLst>
                                          <p:attrName>style.visibility</p:attrName>
                                        </p:attrNameLst>
                                      </p:cBhvr>
                                      <p:to>
                                        <p:strVal val="visible"/>
                                      </p:to>
                                    </p:set>
                                    <p:anim calcmode="discrete" valueType="clr">
                                      <p:cBhvr override="childStyle">
                                        <p:cTn id="16"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9"/>
                                        </p:tgtEl>
                                        <p:attrNameLst>
                                          <p:attrName>fillcolor</p:attrName>
                                        </p:attrNameLst>
                                      </p:cBhvr>
                                      <p:tavLst>
                                        <p:tav tm="0">
                                          <p:val>
                                            <p:clrVal>
                                              <a:schemeClr val="accent2"/>
                                            </p:clrVal>
                                          </p:val>
                                        </p:tav>
                                        <p:tav tm="50000">
                                          <p:val>
                                            <p:clrVal>
                                              <a:schemeClr val="hlink"/>
                                            </p:clrVal>
                                          </p:val>
                                        </p:tav>
                                      </p:tavLst>
                                    </p:anim>
                                    <p:set>
                                      <p:cBhvr>
                                        <p:cTn id="18" dur="80"/>
                                        <p:tgtEl>
                                          <p:spTgt spid="9"/>
                                        </p:tgtEl>
                                        <p:attrNameLst>
                                          <p:attrName>fill.type</p:attrName>
                                        </p:attrNameLst>
                                      </p:cBhvr>
                                      <p:to>
                                        <p:strVal val="solid"/>
                                      </p:to>
                                    </p:set>
                                  </p:childTnLst>
                                </p:cTn>
                              </p:par>
                            </p:childTnLst>
                          </p:cTn>
                        </p:par>
                      </p:childTnLst>
                    </p:cTn>
                  </p:par>
                  <p:par>
                    <p:cTn id="19" fill="hold">
                      <p:stCondLst>
                        <p:cond delay="indefinite"/>
                      </p:stCondLst>
                      <p:childTnLst>
                        <p:par>
                          <p:cTn id="20" fill="hold">
                            <p:stCondLst>
                              <p:cond delay="0"/>
                            </p:stCondLst>
                            <p:childTnLst>
                              <p:par>
                                <p:cTn id="21" presetID="27" presetClass="entr" presetSubtype="0" fill="hold" grpId="0" nodeType="clickEffect">
                                  <p:stCondLst>
                                    <p:cond delay="0"/>
                                  </p:stCondLst>
                                  <p:iterate type="lt">
                                    <p:tmPct val="50000"/>
                                  </p:iterate>
                                  <p:childTnLst>
                                    <p:set>
                                      <p:cBhvr>
                                        <p:cTn id="22" dur="1" fill="hold">
                                          <p:stCondLst>
                                            <p:cond delay="0"/>
                                          </p:stCondLst>
                                        </p:cTn>
                                        <p:tgtEl>
                                          <p:spTgt spid="10"/>
                                        </p:tgtEl>
                                        <p:attrNameLst>
                                          <p:attrName>style.visibility</p:attrName>
                                        </p:attrNameLst>
                                      </p:cBhvr>
                                      <p:to>
                                        <p:strVal val="visible"/>
                                      </p:to>
                                    </p:set>
                                    <p:anim calcmode="discrete" valueType="clr">
                                      <p:cBhvr override="childStyle">
                                        <p:cTn id="23"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10"/>
                                        </p:tgtEl>
                                        <p:attrNameLst>
                                          <p:attrName>fillcolor</p:attrName>
                                        </p:attrNameLst>
                                      </p:cBhvr>
                                      <p:tavLst>
                                        <p:tav tm="0">
                                          <p:val>
                                            <p:clrVal>
                                              <a:schemeClr val="accent2"/>
                                            </p:clrVal>
                                          </p:val>
                                        </p:tav>
                                        <p:tav tm="50000">
                                          <p:val>
                                            <p:clrVal>
                                              <a:schemeClr val="hlink"/>
                                            </p:clrVal>
                                          </p:val>
                                        </p:tav>
                                      </p:tavLst>
                                    </p:anim>
                                    <p:set>
                                      <p:cBhvr>
                                        <p:cTn id="25" dur="8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3" grpId="0"/>
      <p:bldP spid="9" grpId="0"/>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46082" name="Rectangle 2"/>
          <p:cNvSpPr/>
          <p:nvPr/>
        </p:nvSpPr>
        <p:spPr>
          <a:xfrm>
            <a:off x="395288" y="333375"/>
            <a:ext cx="8351837" cy="61404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defTabSz="914400" eaLnBrk="1" hangingPunct="1">
              <a:lnSpc>
                <a:spcPct val="110000"/>
              </a:lnSpc>
              <a:spcBef>
                <a:spcPct val="0"/>
              </a:spcBef>
              <a:buNone/>
              <a:tabLst>
                <a:tab pos="535305" algn="l"/>
              </a:tabLst>
            </a:pPr>
            <a:r>
              <a:rPr lang="en-US" altLang="zh-CN" sz="3600" b="1" dirty="0">
                <a:solidFill>
                  <a:srgbClr val="000000"/>
                </a:solidFill>
                <a:latin typeface="Times New Roman" panose="02020603050405020304" pitchFamily="18" charset="0"/>
              </a:rPr>
              <a:t>③ _______________ (include) in the 	hunt was a great thrill for Clancy.</a:t>
            </a:r>
            <a:endParaRPr lang="en-US" altLang="zh-CN" sz="3600" b="1" dirty="0">
              <a:solidFill>
                <a:srgbClr val="000000"/>
              </a:solidFill>
              <a:latin typeface="Times New Roman" panose="02020603050405020304" pitchFamily="18" charset="0"/>
            </a:endParaRPr>
          </a:p>
          <a:p>
            <a:pPr marL="0" lvl="0" indent="0" defTabSz="914400" eaLnBrk="1" hangingPunct="1">
              <a:lnSpc>
                <a:spcPct val="110000"/>
              </a:lnSpc>
              <a:spcBef>
                <a:spcPct val="0"/>
              </a:spcBef>
              <a:buNone/>
              <a:tabLst>
                <a:tab pos="535305" algn="l"/>
              </a:tabLst>
            </a:pPr>
            <a:r>
              <a:rPr lang="en-US" altLang="zh-CN" sz="3600" b="1" dirty="0">
                <a:solidFill>
                  <a:srgbClr val="000000"/>
                </a:solidFill>
                <a:latin typeface="Times New Roman" panose="02020603050405020304" pitchFamily="18" charset="0"/>
              </a:rPr>
              <a:t>④ ____________________ (accept) by 	the whalers, the killers were able to 	get a good feed from the whale.</a:t>
            </a:r>
            <a:endParaRPr lang="en-US" altLang="zh-CN" sz="3600" b="1" dirty="0">
              <a:solidFill>
                <a:srgbClr val="000000"/>
              </a:solidFill>
              <a:latin typeface="Times New Roman" panose="02020603050405020304" pitchFamily="18" charset="0"/>
            </a:endParaRPr>
          </a:p>
          <a:p>
            <a:pPr marL="0" lvl="0" indent="0" defTabSz="914400" eaLnBrk="1" hangingPunct="1">
              <a:lnSpc>
                <a:spcPct val="110000"/>
              </a:lnSpc>
              <a:spcBef>
                <a:spcPct val="0"/>
              </a:spcBef>
              <a:buNone/>
              <a:tabLst>
                <a:tab pos="535305" algn="l"/>
              </a:tabLst>
            </a:pPr>
            <a:r>
              <a:rPr lang="en-US" altLang="zh-CN" sz="3600" b="1" dirty="0">
                <a:solidFill>
                  <a:srgbClr val="000000"/>
                </a:solidFill>
                <a:latin typeface="Times New Roman" panose="02020603050405020304" pitchFamily="18" charset="0"/>
              </a:rPr>
              <a:t>⑤ Clancy didn’t mind __________ (tell)    </a:t>
            </a:r>
            <a:endParaRPr lang="en-US" altLang="zh-CN" sz="3600" b="1" dirty="0">
              <a:solidFill>
                <a:srgbClr val="000000"/>
              </a:solidFill>
              <a:latin typeface="Times New Roman" panose="02020603050405020304" pitchFamily="18" charset="0"/>
            </a:endParaRPr>
          </a:p>
          <a:p>
            <a:pPr marL="0" lvl="0" indent="0" defTabSz="914400" eaLnBrk="1" hangingPunct="1">
              <a:lnSpc>
                <a:spcPct val="110000"/>
              </a:lnSpc>
              <a:spcBef>
                <a:spcPct val="0"/>
              </a:spcBef>
              <a:buNone/>
              <a:tabLst>
                <a:tab pos="535305" algn="l"/>
              </a:tabLst>
            </a:pPr>
            <a:r>
              <a:rPr lang="en-US" altLang="zh-CN" sz="3600" b="1" dirty="0">
                <a:solidFill>
                  <a:srgbClr val="000000"/>
                </a:solidFill>
                <a:latin typeface="Times New Roman" panose="02020603050405020304" pitchFamily="18" charset="0"/>
              </a:rPr>
              <a:t>     what to do.</a:t>
            </a:r>
            <a:endParaRPr lang="en-US" altLang="zh-CN" sz="3600" b="1" dirty="0">
              <a:solidFill>
                <a:srgbClr val="000000"/>
              </a:solidFill>
              <a:latin typeface="Times New Roman" panose="02020603050405020304" pitchFamily="18" charset="0"/>
            </a:endParaRPr>
          </a:p>
          <a:p>
            <a:pPr marL="0" lvl="0" indent="0" defTabSz="914400" eaLnBrk="1" hangingPunct="1">
              <a:lnSpc>
                <a:spcPct val="110000"/>
              </a:lnSpc>
              <a:spcBef>
                <a:spcPct val="0"/>
              </a:spcBef>
              <a:buNone/>
              <a:tabLst>
                <a:tab pos="535305" algn="l"/>
              </a:tabLst>
            </a:pPr>
            <a:r>
              <a:rPr lang="en-US" altLang="zh-CN" sz="3600" b="1" dirty="0">
                <a:solidFill>
                  <a:srgbClr val="000000"/>
                </a:solidFill>
                <a:latin typeface="Times New Roman" panose="02020603050405020304" pitchFamily="18" charset="0"/>
              </a:rPr>
              <a:t>⑥ _______________ (help out) by the </a:t>
            </a:r>
            <a:endParaRPr lang="en-US" altLang="zh-CN" sz="3600" b="1" dirty="0">
              <a:solidFill>
                <a:srgbClr val="000000"/>
              </a:solidFill>
              <a:latin typeface="Times New Roman" panose="02020603050405020304" pitchFamily="18" charset="0"/>
            </a:endParaRPr>
          </a:p>
          <a:p>
            <a:pPr marL="0" lvl="0" indent="0" defTabSz="914400" eaLnBrk="1" hangingPunct="1">
              <a:lnSpc>
                <a:spcPct val="110000"/>
              </a:lnSpc>
              <a:spcBef>
                <a:spcPct val="0"/>
              </a:spcBef>
              <a:buNone/>
              <a:tabLst>
                <a:tab pos="535305" algn="l"/>
              </a:tabLst>
            </a:pPr>
            <a:r>
              <a:rPr lang="en-US" altLang="zh-CN" sz="3600" b="1" dirty="0">
                <a:solidFill>
                  <a:srgbClr val="000000"/>
                </a:solidFill>
                <a:latin typeface="Times New Roman" panose="02020603050405020304" pitchFamily="18" charset="0"/>
              </a:rPr>
              <a:t>     killer whales, the whalers were able to </a:t>
            </a:r>
            <a:endParaRPr lang="en-US" altLang="zh-CN" sz="3600" b="1" dirty="0">
              <a:solidFill>
                <a:srgbClr val="000000"/>
              </a:solidFill>
              <a:latin typeface="Times New Roman" panose="02020603050405020304" pitchFamily="18" charset="0"/>
            </a:endParaRPr>
          </a:p>
          <a:p>
            <a:pPr marL="0" lvl="0" indent="0" defTabSz="914400" eaLnBrk="1" hangingPunct="1">
              <a:lnSpc>
                <a:spcPct val="110000"/>
              </a:lnSpc>
              <a:spcBef>
                <a:spcPct val="0"/>
              </a:spcBef>
              <a:buNone/>
              <a:tabLst>
                <a:tab pos="535305" algn="l"/>
              </a:tabLst>
            </a:pPr>
            <a:r>
              <a:rPr lang="en-US" altLang="zh-CN" sz="3600" b="1" dirty="0">
                <a:solidFill>
                  <a:srgbClr val="000000"/>
                </a:solidFill>
                <a:latin typeface="Times New Roman" panose="02020603050405020304" pitchFamily="18" charset="0"/>
              </a:rPr>
              <a:t>     make a successful kill.</a:t>
            </a:r>
            <a:endParaRPr lang="en-US" altLang="zh-CN" sz="3600" b="1" dirty="0">
              <a:solidFill>
                <a:srgbClr val="000000"/>
              </a:solidFill>
              <a:latin typeface="Times New Roman" panose="02020603050405020304" pitchFamily="18" charset="0"/>
            </a:endParaRPr>
          </a:p>
        </p:txBody>
      </p:sp>
      <p:sp>
        <p:nvSpPr>
          <p:cNvPr id="11" name="矩形 10"/>
          <p:cNvSpPr/>
          <p:nvPr/>
        </p:nvSpPr>
        <p:spPr>
          <a:xfrm>
            <a:off x="1114425" y="334963"/>
            <a:ext cx="3214688" cy="69691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10000"/>
              </a:lnSpc>
              <a:spcBef>
                <a:spcPct val="0"/>
              </a:spcBef>
              <a:buNone/>
            </a:pPr>
            <a:r>
              <a:rPr lang="en-US" altLang="zh-CN" sz="3600" b="1" dirty="0">
                <a:solidFill>
                  <a:srgbClr val="FF0000"/>
                </a:solidFill>
                <a:latin typeface="Times New Roman" panose="02020603050405020304" pitchFamily="18" charset="0"/>
              </a:rPr>
              <a:t>Being included</a:t>
            </a:r>
            <a:endParaRPr lang="en-US" altLang="zh-CN" sz="3600" b="1" dirty="0">
              <a:solidFill>
                <a:srgbClr val="FF0000"/>
              </a:solidFill>
              <a:latin typeface="Times New Roman" panose="02020603050405020304" pitchFamily="18" charset="0"/>
            </a:endParaRPr>
          </a:p>
        </p:txBody>
      </p:sp>
      <p:sp>
        <p:nvSpPr>
          <p:cNvPr id="12" name="矩形 11"/>
          <p:cNvSpPr/>
          <p:nvPr/>
        </p:nvSpPr>
        <p:spPr>
          <a:xfrm>
            <a:off x="1042988" y="1528763"/>
            <a:ext cx="4608512" cy="69691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10000"/>
              </a:lnSpc>
              <a:spcBef>
                <a:spcPct val="0"/>
              </a:spcBef>
              <a:buNone/>
            </a:pPr>
            <a:r>
              <a:rPr lang="en-US" altLang="zh-CN" sz="3600" b="1" dirty="0">
                <a:solidFill>
                  <a:srgbClr val="FF0000"/>
                </a:solidFill>
                <a:latin typeface="Times New Roman" panose="02020603050405020304" pitchFamily="18" charset="0"/>
              </a:rPr>
              <a:t>Having been accepted</a:t>
            </a:r>
            <a:endParaRPr lang="en-US" altLang="zh-CN" sz="3600" b="1" dirty="0">
              <a:solidFill>
                <a:srgbClr val="FF0000"/>
              </a:solidFill>
              <a:latin typeface="Times New Roman" panose="02020603050405020304" pitchFamily="18" charset="0"/>
            </a:endParaRPr>
          </a:p>
        </p:txBody>
      </p:sp>
      <p:sp>
        <p:nvSpPr>
          <p:cNvPr id="3" name="矩形 2"/>
          <p:cNvSpPr/>
          <p:nvPr/>
        </p:nvSpPr>
        <p:spPr>
          <a:xfrm>
            <a:off x="4668838" y="3378200"/>
            <a:ext cx="3071812" cy="6969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10000"/>
              </a:lnSpc>
              <a:spcBef>
                <a:spcPct val="0"/>
              </a:spcBef>
              <a:buNone/>
            </a:pPr>
            <a:r>
              <a:rPr lang="en-US" altLang="zh-CN" sz="3600" b="1" dirty="0">
                <a:solidFill>
                  <a:srgbClr val="FF0000"/>
                </a:solidFill>
                <a:latin typeface="Times New Roman" panose="02020603050405020304" pitchFamily="18" charset="0"/>
              </a:rPr>
              <a:t>   being told</a:t>
            </a:r>
            <a:endParaRPr lang="en-US" altLang="zh-CN" sz="3600" b="1" dirty="0">
              <a:solidFill>
                <a:srgbClr val="FF0000"/>
              </a:solidFill>
              <a:latin typeface="Times New Roman" panose="02020603050405020304" pitchFamily="18" charset="0"/>
            </a:endParaRPr>
          </a:p>
        </p:txBody>
      </p:sp>
      <p:sp>
        <p:nvSpPr>
          <p:cNvPr id="4" name="矩形 3"/>
          <p:cNvSpPr/>
          <p:nvPr/>
        </p:nvSpPr>
        <p:spPr>
          <a:xfrm>
            <a:off x="1042988" y="4552950"/>
            <a:ext cx="3887787" cy="6969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10000"/>
              </a:lnSpc>
              <a:spcBef>
                <a:spcPct val="0"/>
              </a:spcBef>
              <a:buNone/>
            </a:pPr>
            <a:r>
              <a:rPr lang="en-US" altLang="zh-CN" sz="3600" b="1" dirty="0">
                <a:solidFill>
                  <a:srgbClr val="FF0000"/>
                </a:solidFill>
                <a:latin typeface="Times New Roman" panose="02020603050405020304" pitchFamily="18" charset="0"/>
              </a:rPr>
              <a:t>Being helped out</a:t>
            </a:r>
            <a:endParaRPr lang="en-US" altLang="zh-CN" sz="3600" b="1" dirty="0">
              <a:solidFill>
                <a:srgbClr val="FF0000"/>
              </a:solidFill>
              <a:latin typeface="Times New Roman" panose="02020603050405020304" pitchFamily="18" charset="0"/>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p:cTn id="7" dur="500" fill="hold"/>
                                        <p:tgtEl>
                                          <p:spTgt spid="46082"/>
                                        </p:tgtEl>
                                        <p:attrNameLst>
                                          <p:attrName>ppt_w</p:attrName>
                                        </p:attrNameLst>
                                      </p:cBhvr>
                                      <p:tavLst>
                                        <p:tav tm="0">
                                          <p:val>
                                            <p:fltVal val="0.000000"/>
                                          </p:val>
                                        </p:tav>
                                        <p:tav tm="100000">
                                          <p:val>
                                            <p:strVal val="#ppt_w"/>
                                          </p:val>
                                        </p:tav>
                                      </p:tavLst>
                                    </p:anim>
                                    <p:anim calcmode="lin" valueType="num">
                                      <p:cBhvr>
                                        <p:cTn id="8" dur="500" fill="hold"/>
                                        <p:tgtEl>
                                          <p:spTgt spid="46082"/>
                                        </p:tgtEl>
                                        <p:attrNameLst>
                                          <p:attrName>ppt_h</p:attrName>
                                        </p:attrNameLst>
                                      </p:cBhvr>
                                      <p:tavLst>
                                        <p:tav tm="0">
                                          <p:val>
                                            <p:fltVal val="0.00000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11"/>
                                        </p:tgtEl>
                                        <p:attrNameLst>
                                          <p:attrName>style.visibility</p:attrName>
                                        </p:attrNameLst>
                                      </p:cBhvr>
                                      <p:to>
                                        <p:strVal val="visible"/>
                                      </p:to>
                                    </p:set>
                                    <p:anim calcmode="discrete" valueType="clr">
                                      <p:cBhvr override="childStyle">
                                        <p:cTn id="13"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1"/>
                                        </p:tgtEl>
                                        <p:attrNameLst>
                                          <p:attrName>fillcolor</p:attrName>
                                        </p:attrNameLst>
                                      </p:cBhvr>
                                      <p:tavLst>
                                        <p:tav tm="0">
                                          <p:val>
                                            <p:clrVal>
                                              <a:schemeClr val="accent2"/>
                                            </p:clrVal>
                                          </p:val>
                                        </p:tav>
                                        <p:tav tm="50000">
                                          <p:val>
                                            <p:clrVal>
                                              <a:schemeClr val="hlink"/>
                                            </p:clrVal>
                                          </p:val>
                                        </p:tav>
                                      </p:tavLst>
                                    </p:anim>
                                    <p:set>
                                      <p:cBhvr>
                                        <p:cTn id="15" dur="80"/>
                                        <p:tgtEl>
                                          <p:spTgt spid="11"/>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12"/>
                                        </p:tgtEl>
                                        <p:attrNameLst>
                                          <p:attrName>style.visibility</p:attrName>
                                        </p:attrNameLst>
                                      </p:cBhvr>
                                      <p:to>
                                        <p:strVal val="visible"/>
                                      </p:to>
                                    </p:set>
                                    <p:anim calcmode="discrete" valueType="clr">
                                      <p:cBhvr override="childStyle">
                                        <p:cTn id="20"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12"/>
                                        </p:tgtEl>
                                        <p:attrNameLst>
                                          <p:attrName>fillcolor</p:attrName>
                                        </p:attrNameLst>
                                      </p:cBhvr>
                                      <p:tavLst>
                                        <p:tav tm="0">
                                          <p:val>
                                            <p:clrVal>
                                              <a:schemeClr val="accent2"/>
                                            </p:clrVal>
                                          </p:val>
                                        </p:tav>
                                        <p:tav tm="50000">
                                          <p:val>
                                            <p:clrVal>
                                              <a:schemeClr val="hlink"/>
                                            </p:clrVal>
                                          </p:val>
                                        </p:tav>
                                      </p:tavLst>
                                    </p:anim>
                                    <p:set>
                                      <p:cBhvr>
                                        <p:cTn id="22" dur="80"/>
                                        <p:tgtEl>
                                          <p:spTgt spid="12"/>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3"/>
                                        </p:tgtEl>
                                        <p:attrNameLst>
                                          <p:attrName>style.visibility</p:attrName>
                                        </p:attrNameLst>
                                      </p:cBhvr>
                                      <p:to>
                                        <p:strVal val="visible"/>
                                      </p:to>
                                    </p:set>
                                    <p:anim calcmode="discrete" valueType="clr">
                                      <p:cBhvr override="childStyle">
                                        <p:cTn id="27"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3"/>
                                        </p:tgtEl>
                                        <p:attrNameLst>
                                          <p:attrName>fillcolor</p:attrName>
                                        </p:attrNameLst>
                                      </p:cBhvr>
                                      <p:tavLst>
                                        <p:tav tm="0">
                                          <p:val>
                                            <p:clrVal>
                                              <a:schemeClr val="accent2"/>
                                            </p:clrVal>
                                          </p:val>
                                        </p:tav>
                                        <p:tav tm="50000">
                                          <p:val>
                                            <p:clrVal>
                                              <a:schemeClr val="hlink"/>
                                            </p:clrVal>
                                          </p:val>
                                        </p:tav>
                                      </p:tavLst>
                                    </p:anim>
                                    <p:set>
                                      <p:cBhvr>
                                        <p:cTn id="29" dur="80"/>
                                        <p:tgtEl>
                                          <p:spTgt spid="3"/>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4"/>
                                        </p:tgtEl>
                                        <p:attrNameLst>
                                          <p:attrName>style.visibility</p:attrName>
                                        </p:attrNameLst>
                                      </p:cBhvr>
                                      <p:to>
                                        <p:strVal val="visible"/>
                                      </p:to>
                                    </p:set>
                                    <p:anim calcmode="discrete" valueType="clr">
                                      <p:cBhvr override="childStyle">
                                        <p:cTn id="3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4"/>
                                        </p:tgtEl>
                                        <p:attrNameLst>
                                          <p:attrName>fillcolor</p:attrName>
                                        </p:attrNameLst>
                                      </p:cBhvr>
                                      <p:tavLst>
                                        <p:tav tm="0">
                                          <p:val>
                                            <p:clrVal>
                                              <a:schemeClr val="accent2"/>
                                            </p:clrVal>
                                          </p:val>
                                        </p:tav>
                                        <p:tav tm="50000">
                                          <p:val>
                                            <p:clrVal>
                                              <a:schemeClr val="hlink"/>
                                            </p:clrVal>
                                          </p:val>
                                        </p:tav>
                                      </p:tavLst>
                                    </p:anim>
                                    <p:set>
                                      <p:cBhvr>
                                        <p:cTn id="3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11" grpId="0"/>
      <p:bldP spid="12" grpId="0"/>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52934" name="Rectangle 6"/>
          <p:cNvSpPr/>
          <p:nvPr/>
        </p:nvSpPr>
        <p:spPr>
          <a:xfrm>
            <a:off x="152400" y="228600"/>
            <a:ext cx="9067800" cy="6416675"/>
          </a:xfrm>
          <a:prstGeom prst="rect">
            <a:avLst/>
          </a:prstGeom>
          <a:noFill/>
          <a:ln w="9525">
            <a:noFill/>
          </a:ln>
        </p:spPr>
        <p:txBody>
          <a:bodyPr>
            <a:spAutoFit/>
          </a:bodyPr>
          <a:p>
            <a:pPr marL="457200" indent="-457200" eaLnBrk="1" hangingPunct="1">
              <a:lnSpc>
                <a:spcPct val="120000"/>
              </a:lnSpc>
            </a:pPr>
            <a:r>
              <a:rPr lang="en-US" altLang="zh-CN" sz="2800" dirty="0">
                <a:latin typeface="Times New Roman" panose="02020603050405020304" pitchFamily="18" charset="0"/>
              </a:rPr>
              <a:t>8.</a:t>
            </a:r>
            <a:r>
              <a:rPr lang="en-US" altLang="zh-CN" sz="2800" dirty="0">
                <a:solidFill>
                  <a:srgbClr val="FF3300"/>
                </a:solidFill>
                <a:latin typeface="Times New Roman" panose="02020603050405020304" pitchFamily="18" charset="0"/>
              </a:rPr>
              <a:t>Being laughed at</a:t>
            </a:r>
            <a:r>
              <a:rPr lang="en-US" altLang="zh-CN" sz="2800" dirty="0">
                <a:latin typeface="Times New Roman" panose="02020603050405020304" pitchFamily="18" charset="0"/>
              </a:rPr>
              <a:t> in public is a terrible experience.</a:t>
            </a:r>
            <a:endParaRPr lang="en-US" altLang="zh-CN" sz="2800" dirty="0">
              <a:latin typeface="Times New Roman" panose="02020603050405020304" pitchFamily="18" charset="0"/>
            </a:endParaRPr>
          </a:p>
          <a:p>
            <a:pPr marL="457200" indent="-457200" eaLnBrk="1" hangingPunct="1">
              <a:lnSpc>
                <a:spcPct val="120000"/>
              </a:lnSpc>
            </a:pPr>
            <a:endParaRPr lang="en-US" altLang="zh-CN" sz="2800" dirty="0">
              <a:latin typeface="Times New Roman" panose="02020603050405020304" pitchFamily="18" charset="0"/>
            </a:endParaRPr>
          </a:p>
          <a:p>
            <a:pPr marL="457200" indent="-457200" eaLnBrk="1" hangingPunct="1">
              <a:lnSpc>
                <a:spcPct val="120000"/>
              </a:lnSpc>
            </a:pPr>
            <a:r>
              <a:rPr lang="en-US" altLang="zh-CN" sz="2800" dirty="0">
                <a:latin typeface="Times New Roman" panose="02020603050405020304" pitchFamily="18" charset="0"/>
              </a:rPr>
              <a:t>9. What we are sure about is the need to prevent children from </a:t>
            </a:r>
            <a:r>
              <a:rPr lang="en-US" altLang="zh-CN" sz="2800" dirty="0">
                <a:solidFill>
                  <a:srgbClr val="FF3300"/>
                </a:solidFill>
                <a:latin typeface="Times New Roman" panose="02020603050405020304" pitchFamily="18" charset="0"/>
              </a:rPr>
              <a:t>being spoiled</a:t>
            </a:r>
            <a:r>
              <a:rPr lang="en-US" altLang="zh-CN" sz="2800" dirty="0">
                <a:latin typeface="Times New Roman" panose="02020603050405020304" pitchFamily="18" charset="0"/>
              </a:rPr>
              <a:t>.</a:t>
            </a:r>
            <a:endParaRPr lang="en-US" altLang="zh-CN" sz="2800" dirty="0">
              <a:latin typeface="Times New Roman" panose="02020603050405020304" pitchFamily="18" charset="0"/>
            </a:endParaRPr>
          </a:p>
          <a:p>
            <a:pPr marL="457200" indent="-457200" eaLnBrk="1" hangingPunct="1">
              <a:lnSpc>
                <a:spcPct val="120000"/>
              </a:lnSpc>
            </a:pPr>
            <a:endParaRPr lang="en-US" altLang="zh-CN" sz="2800" dirty="0">
              <a:latin typeface="Times New Roman" panose="02020603050405020304" pitchFamily="18" charset="0"/>
            </a:endParaRPr>
          </a:p>
          <a:p>
            <a:pPr marL="457200" indent="-457200" eaLnBrk="1" hangingPunct="1">
              <a:lnSpc>
                <a:spcPct val="120000"/>
              </a:lnSpc>
            </a:pPr>
            <a:r>
              <a:rPr lang="en-US" altLang="zh-CN" sz="2800" dirty="0">
                <a:latin typeface="Times New Roman" panose="02020603050405020304" pitchFamily="18" charset="0"/>
              </a:rPr>
              <a:t>10. The silence of the library was broken only by the sound of pages </a:t>
            </a:r>
            <a:r>
              <a:rPr lang="en-US" altLang="zh-CN" sz="2800" dirty="0">
                <a:solidFill>
                  <a:srgbClr val="FF3300"/>
                </a:solidFill>
                <a:latin typeface="Times New Roman" panose="02020603050405020304" pitchFamily="18" charset="0"/>
              </a:rPr>
              <a:t>being turned over</a:t>
            </a:r>
            <a:r>
              <a:rPr lang="en-US" altLang="zh-CN" sz="2800" dirty="0">
                <a:latin typeface="Times New Roman" panose="02020603050405020304" pitchFamily="18" charset="0"/>
              </a:rPr>
              <a:t>. </a:t>
            </a:r>
            <a:endParaRPr lang="en-US" altLang="zh-CN" sz="2800" dirty="0">
              <a:latin typeface="Times New Roman" panose="02020603050405020304" pitchFamily="18" charset="0"/>
            </a:endParaRPr>
          </a:p>
          <a:p>
            <a:pPr marL="457200" indent="-457200" eaLnBrk="1" hangingPunct="1">
              <a:lnSpc>
                <a:spcPct val="120000"/>
              </a:lnSpc>
            </a:pPr>
            <a:r>
              <a:rPr lang="en-US" altLang="zh-CN" sz="2800" dirty="0">
                <a:latin typeface="Times New Roman" panose="02020603050405020304" pitchFamily="18" charset="0"/>
              </a:rPr>
              <a:t>11. Did you see the boy </a:t>
            </a:r>
            <a:r>
              <a:rPr lang="en-US" altLang="zh-CN" sz="2800" dirty="0">
                <a:solidFill>
                  <a:srgbClr val="FF3300"/>
                </a:solidFill>
                <a:latin typeface="Times New Roman" panose="02020603050405020304" pitchFamily="18" charset="0"/>
              </a:rPr>
              <a:t>being questioned </a:t>
            </a:r>
            <a:r>
              <a:rPr lang="en-US" altLang="zh-CN" sz="2800" dirty="0">
                <a:latin typeface="Times New Roman" panose="02020603050405020304" pitchFamily="18" charset="0"/>
              </a:rPr>
              <a:t>by the police? </a:t>
            </a:r>
            <a:endParaRPr lang="en-US" altLang="zh-CN" sz="2800" dirty="0">
              <a:latin typeface="Times New Roman" panose="02020603050405020304" pitchFamily="18" charset="0"/>
            </a:endParaRPr>
          </a:p>
          <a:p>
            <a:pPr marL="457200" indent="-457200" eaLnBrk="1" hangingPunct="1">
              <a:lnSpc>
                <a:spcPct val="130000"/>
              </a:lnSpc>
            </a:pPr>
            <a:endParaRPr lang="en-US" altLang="zh-CN" sz="2800" dirty="0">
              <a:latin typeface="Times New Roman" panose="02020603050405020304" pitchFamily="18" charset="0"/>
            </a:endParaRPr>
          </a:p>
          <a:p>
            <a:pPr marL="457200" indent="-457200" eaLnBrk="1" hangingPunct="1">
              <a:lnSpc>
                <a:spcPct val="130000"/>
              </a:lnSpc>
            </a:pPr>
            <a:r>
              <a:rPr lang="en-US" altLang="zh-CN" sz="2800" dirty="0">
                <a:latin typeface="Times New Roman" panose="02020603050405020304" pitchFamily="18" charset="0"/>
              </a:rPr>
              <a:t>12. </a:t>
            </a:r>
            <a:r>
              <a:rPr lang="en-US" altLang="zh-CN" sz="2800" dirty="0">
                <a:solidFill>
                  <a:srgbClr val="FF3300"/>
                </a:solidFill>
                <a:latin typeface="Times New Roman" panose="02020603050405020304" pitchFamily="18" charset="0"/>
              </a:rPr>
              <a:t>Having been told</a:t>
            </a:r>
            <a:r>
              <a:rPr lang="en-US" altLang="zh-CN" sz="2800" dirty="0">
                <a:latin typeface="Times New Roman" panose="02020603050405020304" pitchFamily="18" charset="0"/>
              </a:rPr>
              <a:t> many times, he finally understood it.</a:t>
            </a:r>
            <a:endParaRPr lang="en-US" altLang="zh-CN" sz="2800" dirty="0">
              <a:latin typeface="Times New Roman" panose="02020603050405020304" pitchFamily="18" charset="0"/>
            </a:endParaRPr>
          </a:p>
          <a:p>
            <a:pPr marL="457200" indent="-457200" eaLnBrk="1" hangingPunct="1">
              <a:lnSpc>
                <a:spcPct val="130000"/>
              </a:lnSpc>
            </a:pPr>
            <a:endParaRPr lang="en-US" altLang="zh-CN" sz="2800" dirty="0">
              <a:latin typeface="Times New Roman" panose="02020603050405020304" pitchFamily="18" charset="0"/>
            </a:endParaRPr>
          </a:p>
          <a:p>
            <a:pPr marL="457200" indent="-457200" eaLnBrk="1" hangingPunct="1">
              <a:lnSpc>
                <a:spcPct val="130000"/>
              </a:lnSpc>
            </a:pPr>
            <a:endParaRPr lang="en-US" altLang="zh-CN" sz="2800" dirty="0">
              <a:latin typeface="Times New Roman" panose="02020603050405020304" pitchFamily="18" charset="0"/>
            </a:endParaRPr>
          </a:p>
        </p:txBody>
      </p:sp>
      <p:sp>
        <p:nvSpPr>
          <p:cNvPr id="252935" name="Text Box 7"/>
          <p:cNvSpPr txBox="1"/>
          <p:nvPr/>
        </p:nvSpPr>
        <p:spPr>
          <a:xfrm>
            <a:off x="1052513" y="804863"/>
            <a:ext cx="898525" cy="519112"/>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zh-CN" altLang="en-US" sz="2800" b="1" dirty="0">
                <a:solidFill>
                  <a:srgbClr val="0000FF"/>
                </a:solidFill>
              </a:rPr>
              <a:t>主语</a:t>
            </a:r>
            <a:endParaRPr lang="zh-CN" altLang="en-US" sz="2800" b="1" dirty="0">
              <a:solidFill>
                <a:srgbClr val="0000FF"/>
              </a:solidFill>
            </a:endParaRPr>
          </a:p>
        </p:txBody>
      </p:sp>
      <p:sp>
        <p:nvSpPr>
          <p:cNvPr id="252936" name="Text Box 8"/>
          <p:cNvSpPr txBox="1"/>
          <p:nvPr/>
        </p:nvSpPr>
        <p:spPr>
          <a:xfrm>
            <a:off x="2060575" y="2316163"/>
            <a:ext cx="1000125" cy="579437"/>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zh-CN" altLang="en-US" b="1" dirty="0">
                <a:solidFill>
                  <a:srgbClr val="0000FF"/>
                </a:solidFill>
              </a:rPr>
              <a:t>宾语</a:t>
            </a:r>
            <a:endParaRPr lang="zh-CN" altLang="en-US" b="1" dirty="0">
              <a:solidFill>
                <a:srgbClr val="0000FF"/>
              </a:solidFill>
            </a:endParaRPr>
          </a:p>
        </p:txBody>
      </p:sp>
      <p:sp>
        <p:nvSpPr>
          <p:cNvPr id="252937" name="Text Box 9"/>
          <p:cNvSpPr txBox="1"/>
          <p:nvPr/>
        </p:nvSpPr>
        <p:spPr>
          <a:xfrm>
            <a:off x="5948363" y="3276600"/>
            <a:ext cx="1368425" cy="5794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zh-CN" altLang="en-US" b="1" dirty="0">
                <a:solidFill>
                  <a:srgbClr val="0000FF"/>
                </a:solidFill>
              </a:rPr>
              <a:t>定语</a:t>
            </a:r>
            <a:endParaRPr lang="zh-CN" altLang="en-US" b="1" dirty="0">
              <a:solidFill>
                <a:srgbClr val="0000FF"/>
              </a:solidFill>
            </a:endParaRPr>
          </a:p>
        </p:txBody>
      </p:sp>
      <p:sp>
        <p:nvSpPr>
          <p:cNvPr id="252938" name="Text Box 10"/>
          <p:cNvSpPr txBox="1"/>
          <p:nvPr/>
        </p:nvSpPr>
        <p:spPr>
          <a:xfrm>
            <a:off x="4437063" y="4405313"/>
            <a:ext cx="1511300" cy="5794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zh-CN" altLang="en-US" b="1" dirty="0">
                <a:solidFill>
                  <a:srgbClr val="0000FF"/>
                </a:solidFill>
              </a:rPr>
              <a:t>宾补</a:t>
            </a:r>
            <a:endParaRPr lang="zh-CN" altLang="en-US" b="1" dirty="0">
              <a:solidFill>
                <a:srgbClr val="0000FF"/>
              </a:solidFill>
            </a:endParaRPr>
          </a:p>
        </p:txBody>
      </p:sp>
      <p:sp>
        <p:nvSpPr>
          <p:cNvPr id="252939" name="Text Box 11"/>
          <p:cNvSpPr txBox="1"/>
          <p:nvPr/>
        </p:nvSpPr>
        <p:spPr>
          <a:xfrm rot="-10778887" flipV="1">
            <a:off x="1327150" y="5487988"/>
            <a:ext cx="1692275" cy="5794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zh-CN" altLang="en-US" b="1" dirty="0">
                <a:solidFill>
                  <a:srgbClr val="0000FF"/>
                </a:solidFill>
              </a:rPr>
              <a:t>状语</a:t>
            </a:r>
            <a:endParaRPr lang="zh-CN" altLang="en-US" b="1" dirty="0">
              <a:solidFill>
                <a:srgbClr val="0000FF"/>
              </a:solidFill>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52934">
                                            <p:txEl>
                                              <p:charRg st="0" end="55"/>
                                            </p:txEl>
                                          </p:spTgt>
                                        </p:tgtEl>
                                        <p:attrNameLst>
                                          <p:attrName>style.visibility</p:attrName>
                                        </p:attrNameLst>
                                      </p:cBhvr>
                                      <p:to>
                                        <p:strVal val="visible"/>
                                      </p:to>
                                    </p:set>
                                    <p:animEffect transition="in" filter="box(out)">
                                      <p:cBhvr>
                                        <p:cTn id="7" dur="500"/>
                                        <p:tgtEl>
                                          <p:spTgt spid="252934">
                                            <p:txEl>
                                              <p:charRg st="0" end="5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52934">
                                            <p:txEl>
                                              <p:charRg st="56" end="134"/>
                                            </p:txEl>
                                          </p:spTgt>
                                        </p:tgtEl>
                                        <p:attrNameLst>
                                          <p:attrName>style.visibility</p:attrName>
                                        </p:attrNameLst>
                                      </p:cBhvr>
                                      <p:to>
                                        <p:strVal val="visible"/>
                                      </p:to>
                                    </p:set>
                                    <p:anim calcmode="lin" valueType="num">
                                      <p:cBhvr additive="base">
                                        <p:cTn id="12" dur="500" fill="hold"/>
                                        <p:tgtEl>
                                          <p:spTgt spid="252934">
                                            <p:txEl>
                                              <p:charRg st="56" end="134"/>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52934">
                                            <p:txEl>
                                              <p:charRg st="56" end="134"/>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252934">
                                            <p:txEl>
                                              <p:charRg st="135" end="224"/>
                                            </p:txEl>
                                          </p:spTgt>
                                        </p:tgtEl>
                                        <p:attrNameLst>
                                          <p:attrName>style.visibility</p:attrName>
                                        </p:attrNameLst>
                                      </p:cBhvr>
                                      <p:to>
                                        <p:strVal val="visible"/>
                                      </p:to>
                                    </p:set>
                                    <p:animEffect transition="in" filter="diamond(in)">
                                      <p:cBhvr>
                                        <p:cTn id="18" dur="2000"/>
                                        <p:tgtEl>
                                          <p:spTgt spid="252934">
                                            <p:txEl>
                                              <p:charRg st="135" end="22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52934">
                                            <p:txEl>
                                              <p:charRg st="224" end="281"/>
                                            </p:txEl>
                                          </p:spTgt>
                                        </p:tgtEl>
                                        <p:attrNameLst>
                                          <p:attrName>style.visibility</p:attrName>
                                        </p:attrNameLst>
                                      </p:cBhvr>
                                      <p:to>
                                        <p:strVal val="visible"/>
                                      </p:to>
                                    </p:set>
                                    <p:anim calcmode="lin" valueType="num">
                                      <p:cBhvr additive="base">
                                        <p:cTn id="23" dur="500" fill="hold"/>
                                        <p:tgtEl>
                                          <p:spTgt spid="252934">
                                            <p:txEl>
                                              <p:charRg st="224" end="28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52934">
                                            <p:txEl>
                                              <p:charRg st="224" end="28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52934">
                                            <p:txEl>
                                              <p:charRg st="282" end="341"/>
                                            </p:txEl>
                                          </p:spTgt>
                                        </p:tgtEl>
                                        <p:attrNameLst>
                                          <p:attrName>style.visibility</p:attrName>
                                        </p:attrNameLst>
                                      </p:cBhvr>
                                      <p:to>
                                        <p:strVal val="visible"/>
                                      </p:to>
                                    </p:set>
                                    <p:anim calcmode="lin" valueType="num">
                                      <p:cBhvr additive="base">
                                        <p:cTn id="29" dur="500" fill="hold"/>
                                        <p:tgtEl>
                                          <p:spTgt spid="252934">
                                            <p:txEl>
                                              <p:charRg st="282" end="34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52934">
                                            <p:txEl>
                                              <p:charRg st="282" end="34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52935">
                                            <p:txEl>
                                              <p:charRg st="0" end="3"/>
                                            </p:txEl>
                                          </p:spTgt>
                                        </p:tgtEl>
                                        <p:attrNameLst>
                                          <p:attrName>style.visibility</p:attrName>
                                        </p:attrNameLst>
                                      </p:cBhvr>
                                      <p:to>
                                        <p:strVal val="visible"/>
                                      </p:to>
                                    </p:set>
                                    <p:anim calcmode="lin" valueType="num">
                                      <p:cBhvr additive="base">
                                        <p:cTn id="35" dur="500" fill="hold"/>
                                        <p:tgtEl>
                                          <p:spTgt spid="252935">
                                            <p:txEl>
                                              <p:charRg st="0"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52935">
                                            <p:txEl>
                                              <p:charRg st="0"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52936">
                                            <p:txEl>
                                              <p:charRg st="0" end="3"/>
                                            </p:txEl>
                                          </p:spTgt>
                                        </p:tgtEl>
                                        <p:attrNameLst>
                                          <p:attrName>style.visibility</p:attrName>
                                        </p:attrNameLst>
                                      </p:cBhvr>
                                      <p:to>
                                        <p:strVal val="visible"/>
                                      </p:to>
                                    </p:set>
                                    <p:anim calcmode="lin" valueType="num">
                                      <p:cBhvr additive="base">
                                        <p:cTn id="41" dur="500" fill="hold"/>
                                        <p:tgtEl>
                                          <p:spTgt spid="252936">
                                            <p:txEl>
                                              <p:charRg st="0"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52936">
                                            <p:txEl>
                                              <p:charRg st="0" end="3"/>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52937">
                                            <p:txEl>
                                              <p:charRg st="0" end="3"/>
                                            </p:txEl>
                                          </p:spTgt>
                                        </p:tgtEl>
                                        <p:attrNameLst>
                                          <p:attrName>style.visibility</p:attrName>
                                        </p:attrNameLst>
                                      </p:cBhvr>
                                      <p:to>
                                        <p:strVal val="visible"/>
                                      </p:to>
                                    </p:set>
                                    <p:anim calcmode="lin" valueType="num">
                                      <p:cBhvr additive="base">
                                        <p:cTn id="47" dur="500" fill="hold"/>
                                        <p:tgtEl>
                                          <p:spTgt spid="252937">
                                            <p:txEl>
                                              <p:charRg st="0" end="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52937">
                                            <p:txEl>
                                              <p:charRg st="0" end="3"/>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52938">
                                            <p:txEl>
                                              <p:charRg st="0" end="3"/>
                                            </p:txEl>
                                          </p:spTgt>
                                        </p:tgtEl>
                                        <p:attrNameLst>
                                          <p:attrName>style.visibility</p:attrName>
                                        </p:attrNameLst>
                                      </p:cBhvr>
                                      <p:to>
                                        <p:strVal val="visible"/>
                                      </p:to>
                                    </p:set>
                                    <p:anim calcmode="lin" valueType="num">
                                      <p:cBhvr additive="base">
                                        <p:cTn id="53" dur="500" fill="hold"/>
                                        <p:tgtEl>
                                          <p:spTgt spid="252938">
                                            <p:txEl>
                                              <p:charRg st="0" end="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52938">
                                            <p:txEl>
                                              <p:charRg st="0" end="3"/>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252939">
                                            <p:txEl>
                                              <p:charRg st="0" end="3"/>
                                            </p:txEl>
                                          </p:spTgt>
                                        </p:tgtEl>
                                        <p:attrNameLst>
                                          <p:attrName>style.visibility</p:attrName>
                                        </p:attrNameLst>
                                      </p:cBhvr>
                                      <p:to>
                                        <p:strVal val="visible"/>
                                      </p:to>
                                    </p:set>
                                    <p:anim calcmode="lin" valueType="num">
                                      <p:cBhvr additive="base">
                                        <p:cTn id="59" dur="500" fill="hold"/>
                                        <p:tgtEl>
                                          <p:spTgt spid="252939">
                                            <p:txEl>
                                              <p:charRg st="0" end="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52939">
                                            <p:txEl>
                                              <p:charRg st="0"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 name="矩形 1"/>
          <p:cNvSpPr/>
          <p:nvPr/>
        </p:nvSpPr>
        <p:spPr>
          <a:xfrm>
            <a:off x="250825" y="730250"/>
            <a:ext cx="8496300" cy="53625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514350" lvl="0" indent="-514350" eaLnBrk="1" hangingPunct="1">
              <a:lnSpc>
                <a:spcPct val="120000"/>
              </a:lnSpc>
              <a:spcBef>
                <a:spcPct val="0"/>
              </a:spcBef>
              <a:buNone/>
            </a:pPr>
            <a:r>
              <a:rPr lang="en-US" altLang="zh-CN" sz="3600" b="1" dirty="0">
                <a:solidFill>
                  <a:srgbClr val="000000"/>
                </a:solidFill>
                <a:latin typeface="Times New Roman" panose="02020603050405020304" pitchFamily="18" charset="0"/>
              </a:rPr>
              <a:t>⑦ The children enjoyed ___________ (take) to the aquarium.</a:t>
            </a:r>
            <a:endParaRPr lang="en-US" altLang="zh-CN" sz="3600" b="1" dirty="0">
              <a:solidFill>
                <a:srgbClr val="000000"/>
              </a:solidFill>
              <a:latin typeface="Times New Roman" panose="02020603050405020304" pitchFamily="18" charset="0"/>
            </a:endParaRPr>
          </a:p>
          <a:p>
            <a:pPr marL="514350" lvl="0" indent="-514350" eaLnBrk="1" hangingPunct="1">
              <a:lnSpc>
                <a:spcPct val="120000"/>
              </a:lnSpc>
              <a:spcBef>
                <a:spcPct val="0"/>
              </a:spcBef>
              <a:buNone/>
            </a:pPr>
            <a:r>
              <a:rPr lang="en-US" altLang="zh-CN" sz="3600" b="1" dirty="0">
                <a:solidFill>
                  <a:srgbClr val="000000"/>
                </a:solidFill>
                <a:latin typeface="Times New Roman" panose="02020603050405020304" pitchFamily="18" charset="0"/>
              </a:rPr>
              <a:t>⑧ It seemed the sea lion didn’t mind </a:t>
            </a:r>
            <a:endParaRPr lang="en-US" altLang="zh-CN" sz="3600" b="1" dirty="0">
              <a:solidFill>
                <a:srgbClr val="000000"/>
              </a:solidFill>
              <a:latin typeface="Times New Roman" panose="02020603050405020304" pitchFamily="18" charset="0"/>
            </a:endParaRPr>
          </a:p>
          <a:p>
            <a:pPr marL="514350" lvl="0" indent="-514350" eaLnBrk="1" hangingPunct="1">
              <a:lnSpc>
                <a:spcPct val="120000"/>
              </a:lnSpc>
              <a:spcBef>
                <a:spcPct val="0"/>
              </a:spcBef>
              <a:buNone/>
            </a:pPr>
            <a:r>
              <a:rPr lang="en-US" altLang="zh-CN" sz="3600" b="1" dirty="0">
                <a:solidFill>
                  <a:srgbClr val="000000"/>
                </a:solidFill>
                <a:latin typeface="Times New Roman" panose="02020603050405020304" pitchFamily="18" charset="0"/>
              </a:rPr>
              <a:t>     __________________ (photograph) with the tourists after all.</a:t>
            </a:r>
            <a:endParaRPr lang="en-US" altLang="zh-CN" sz="3600" b="1" dirty="0">
              <a:solidFill>
                <a:srgbClr val="000000"/>
              </a:solidFill>
              <a:latin typeface="Times New Roman" panose="02020603050405020304" pitchFamily="18" charset="0"/>
            </a:endParaRPr>
          </a:p>
          <a:p>
            <a:pPr marL="514350" lvl="0" indent="-514350" eaLnBrk="1" hangingPunct="1">
              <a:lnSpc>
                <a:spcPct val="120000"/>
              </a:lnSpc>
              <a:spcBef>
                <a:spcPct val="0"/>
              </a:spcBef>
              <a:buNone/>
            </a:pPr>
            <a:r>
              <a:rPr lang="en-US" altLang="zh-CN" sz="3600" b="1" dirty="0">
                <a:solidFill>
                  <a:srgbClr val="000000"/>
                </a:solidFill>
                <a:latin typeface="Times New Roman" panose="02020603050405020304" pitchFamily="18" charset="0"/>
              </a:rPr>
              <a:t>⑨ “In fact, the chances of anybody _______________ (swallow) by a whale are</a:t>
            </a:r>
            <a:r>
              <a:rPr lang="en-US" altLang="zh-CN" sz="3600" b="1" dirty="0">
                <a:solidFill>
                  <a:srgbClr val="0000FF"/>
                </a:solidFill>
                <a:latin typeface="Times New Roman" panose="02020603050405020304" pitchFamily="18" charset="0"/>
              </a:rPr>
              <a:t> </a:t>
            </a:r>
            <a:r>
              <a:rPr lang="en-US" altLang="zh-CN" sz="3600" b="1" dirty="0">
                <a:solidFill>
                  <a:srgbClr val="000000"/>
                </a:solidFill>
                <a:latin typeface="Times New Roman" panose="02020603050405020304" pitchFamily="18" charset="0"/>
              </a:rPr>
              <a:t>rather low,” said the researcher.</a:t>
            </a:r>
            <a:endParaRPr lang="en-US" altLang="zh-CN" sz="3600" b="1" dirty="0">
              <a:solidFill>
                <a:srgbClr val="000000"/>
              </a:solidFill>
              <a:latin typeface="Times New Roman" panose="02020603050405020304" pitchFamily="18" charset="0"/>
            </a:endParaRPr>
          </a:p>
        </p:txBody>
      </p:sp>
      <p:sp>
        <p:nvSpPr>
          <p:cNvPr id="5" name="矩形 4"/>
          <p:cNvSpPr/>
          <p:nvPr/>
        </p:nvSpPr>
        <p:spPr>
          <a:xfrm>
            <a:off x="5176838" y="698500"/>
            <a:ext cx="3051175" cy="7508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20000"/>
              </a:lnSpc>
              <a:spcBef>
                <a:spcPct val="0"/>
              </a:spcBef>
              <a:buNone/>
            </a:pPr>
            <a:r>
              <a:rPr lang="en-US" altLang="zh-CN" sz="3600" b="1" dirty="0">
                <a:solidFill>
                  <a:srgbClr val="FF0000"/>
                </a:solidFill>
                <a:latin typeface="Times New Roman" panose="02020603050405020304" pitchFamily="18" charset="0"/>
              </a:rPr>
              <a:t>being taken</a:t>
            </a:r>
            <a:endParaRPr lang="en-US" altLang="zh-CN" sz="3600" b="1" dirty="0">
              <a:solidFill>
                <a:srgbClr val="FF0000"/>
              </a:solidFill>
              <a:latin typeface="Times New Roman" panose="02020603050405020304" pitchFamily="18" charset="0"/>
            </a:endParaRPr>
          </a:p>
        </p:txBody>
      </p:sp>
      <p:sp>
        <p:nvSpPr>
          <p:cNvPr id="6" name="矩形 5"/>
          <p:cNvSpPr/>
          <p:nvPr/>
        </p:nvSpPr>
        <p:spPr>
          <a:xfrm>
            <a:off x="842963" y="2673350"/>
            <a:ext cx="4289425" cy="7508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20000"/>
              </a:lnSpc>
              <a:spcBef>
                <a:spcPct val="0"/>
              </a:spcBef>
              <a:buNone/>
            </a:pPr>
            <a:r>
              <a:rPr lang="en-US" altLang="zh-CN" sz="3600" b="1" dirty="0">
                <a:solidFill>
                  <a:srgbClr val="FF0000"/>
                </a:solidFill>
                <a:latin typeface="Times New Roman" panose="02020603050405020304" pitchFamily="18" charset="0"/>
              </a:rPr>
              <a:t>being photographed</a:t>
            </a:r>
            <a:endParaRPr lang="en-US" altLang="zh-CN" sz="3600" dirty="0">
              <a:solidFill>
                <a:srgbClr val="FF0000"/>
              </a:solidFill>
              <a:latin typeface="Times New Roman" panose="02020603050405020304" pitchFamily="18" charset="0"/>
            </a:endParaRPr>
          </a:p>
        </p:txBody>
      </p:sp>
      <p:sp>
        <p:nvSpPr>
          <p:cNvPr id="7" name="矩形 6"/>
          <p:cNvSpPr/>
          <p:nvPr/>
        </p:nvSpPr>
        <p:spPr>
          <a:xfrm>
            <a:off x="765175" y="4659313"/>
            <a:ext cx="3502025" cy="75088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lnSpc>
                <a:spcPct val="120000"/>
              </a:lnSpc>
              <a:spcBef>
                <a:spcPct val="0"/>
              </a:spcBef>
              <a:buNone/>
            </a:pPr>
            <a:r>
              <a:rPr lang="en-US" altLang="zh-CN" sz="3600" b="1" dirty="0">
                <a:solidFill>
                  <a:srgbClr val="FF0000"/>
                </a:solidFill>
                <a:latin typeface="Times New Roman" panose="02020603050405020304" pitchFamily="18" charset="0"/>
              </a:rPr>
              <a:t>being swallowed</a:t>
            </a:r>
            <a:endParaRPr lang="en-US" altLang="zh-CN" sz="3600" b="1" dirty="0">
              <a:solidFill>
                <a:srgbClr val="FF0000"/>
              </a:solidFill>
              <a:latin typeface="Times New Roman" panose="02020603050405020304" pitchFamily="18" charset="0"/>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5"/>
                                        </p:tgtEl>
                                        <p:attrNameLst>
                                          <p:attrName>style.visibility</p:attrName>
                                        </p:attrNameLst>
                                      </p:cBhvr>
                                      <p:to>
                                        <p:strVal val="visible"/>
                                      </p:to>
                                    </p:set>
                                    <p:anim calcmode="discrete" valueType="clr">
                                      <p:cBhvr override="childStyle">
                                        <p:cTn id="12"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5"/>
                                        </p:tgtEl>
                                        <p:attrNameLst>
                                          <p:attrName>fillcolor</p:attrName>
                                        </p:attrNameLst>
                                      </p:cBhvr>
                                      <p:tavLst>
                                        <p:tav tm="0">
                                          <p:val>
                                            <p:clrVal>
                                              <a:schemeClr val="accent2"/>
                                            </p:clrVal>
                                          </p:val>
                                        </p:tav>
                                        <p:tav tm="50000">
                                          <p:val>
                                            <p:clrVal>
                                              <a:schemeClr val="hlink"/>
                                            </p:clrVal>
                                          </p:val>
                                        </p:tav>
                                      </p:tavLst>
                                    </p:anim>
                                    <p:set>
                                      <p:cBhvr>
                                        <p:cTn id="14" dur="80"/>
                                        <p:tgtEl>
                                          <p:spTgt spid="5"/>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6"/>
                                        </p:tgtEl>
                                        <p:attrNameLst>
                                          <p:attrName>style.visibility</p:attrName>
                                        </p:attrNameLst>
                                      </p:cBhvr>
                                      <p:to>
                                        <p:strVal val="visible"/>
                                      </p:to>
                                    </p:set>
                                    <p:anim calcmode="discrete" valueType="clr">
                                      <p:cBhvr override="childStyle">
                                        <p:cTn id="19"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6"/>
                                        </p:tgtEl>
                                        <p:attrNameLst>
                                          <p:attrName>fillcolor</p:attrName>
                                        </p:attrNameLst>
                                      </p:cBhvr>
                                      <p:tavLst>
                                        <p:tav tm="0">
                                          <p:val>
                                            <p:clrVal>
                                              <a:schemeClr val="accent2"/>
                                            </p:clrVal>
                                          </p:val>
                                        </p:tav>
                                        <p:tav tm="50000">
                                          <p:val>
                                            <p:clrVal>
                                              <a:schemeClr val="hlink"/>
                                            </p:clrVal>
                                          </p:val>
                                        </p:tav>
                                      </p:tavLst>
                                    </p:anim>
                                    <p:set>
                                      <p:cBhvr>
                                        <p:cTn id="21" dur="80"/>
                                        <p:tgtEl>
                                          <p:spTgt spid="6"/>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7"/>
                                        </p:tgtEl>
                                        <p:attrNameLst>
                                          <p:attrName>style.visibility</p:attrName>
                                        </p:attrNameLst>
                                      </p:cBhvr>
                                      <p:to>
                                        <p:strVal val="visible"/>
                                      </p:to>
                                    </p:set>
                                    <p:anim calcmode="discrete" valueType="clr">
                                      <p:cBhvr override="childStyle">
                                        <p:cTn id="26"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7"/>
                                        </p:tgtEl>
                                        <p:attrNameLst>
                                          <p:attrName>fillcolor</p:attrName>
                                        </p:attrNameLst>
                                      </p:cBhvr>
                                      <p:tavLst>
                                        <p:tav tm="0">
                                          <p:val>
                                            <p:clrVal>
                                              <a:schemeClr val="accent2"/>
                                            </p:clrVal>
                                          </p:val>
                                        </p:tav>
                                        <p:tav tm="50000">
                                          <p:val>
                                            <p:clrVal>
                                              <a:schemeClr val="hlink"/>
                                            </p:clrVal>
                                          </p:val>
                                        </p:tav>
                                      </p:tavLst>
                                    </p:anim>
                                    <p:set>
                                      <p:cBhvr>
                                        <p:cTn id="28" dur="80"/>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olidFill>
                  <a:srgbClr val="0000FF"/>
                </a:solidFill>
              </a:rPr>
              <a:t>单句改错</a:t>
            </a:r>
            <a:endParaRPr lang="zh-CN" altLang="en-US">
              <a:solidFill>
                <a:srgbClr val="0000FF"/>
              </a:solidFill>
            </a:endParaRPr>
          </a:p>
        </p:txBody>
      </p:sp>
      <p:sp>
        <p:nvSpPr>
          <p:cNvPr id="3" name="内容占位符 2"/>
          <p:cNvSpPr>
            <a:spLocks noGrp="1"/>
          </p:cNvSpPr>
          <p:nvPr>
            <p:ph idx="1"/>
          </p:nvPr>
        </p:nvSpPr>
        <p:spPr/>
        <p:txBody>
          <a:bodyPr/>
          <a:p>
            <a:r>
              <a:rPr lang="en-US" altLang="zh-CN"/>
              <a:t>1.</a:t>
            </a:r>
            <a:r>
              <a:rPr lang="zh-CN" altLang="en-US"/>
              <a:t>During the weekend I traveled by air the first time   in my life.</a:t>
            </a:r>
            <a:endParaRPr lang="zh-CN" altLang="en-US"/>
          </a:p>
          <a:p>
            <a:endParaRPr lang="zh-CN" altLang="en-US"/>
          </a:p>
          <a:p>
            <a:r>
              <a:rPr lang="en-US" altLang="zh-CN"/>
              <a:t>2.I generally travel by train and bus.</a:t>
            </a:r>
            <a:endParaRPr lang="en-US" altLang="zh-CN"/>
          </a:p>
          <a:p>
            <a:endParaRPr lang="en-US" altLang="zh-CN"/>
          </a:p>
          <a:p>
            <a:r>
              <a:rPr lang="en-US" altLang="zh-CN"/>
              <a:t>3.It is  both cheaper and safe.</a:t>
            </a:r>
            <a:endParaRPr lang="en-US" altLang="zh-CN"/>
          </a:p>
        </p:txBody>
      </p:sp>
      <p:sp>
        <p:nvSpPr>
          <p:cNvPr id="4" name="文本框 3"/>
          <p:cNvSpPr txBox="1"/>
          <p:nvPr/>
        </p:nvSpPr>
        <p:spPr>
          <a:xfrm>
            <a:off x="7436485" y="1830705"/>
            <a:ext cx="647700" cy="1014730"/>
          </a:xfrm>
          <a:prstGeom prst="rect">
            <a:avLst/>
          </a:prstGeom>
          <a:noFill/>
        </p:spPr>
        <p:txBody>
          <a:bodyPr wrap="none" rtlCol="0">
            <a:spAutoFit/>
          </a:bodyPr>
          <a:p>
            <a:r>
              <a:rPr lang="en-US" altLang="zh-CN" sz="6000">
                <a:solidFill>
                  <a:srgbClr val="FF0000"/>
                </a:solidFill>
              </a:rPr>
              <a:t>^</a:t>
            </a:r>
            <a:endParaRPr lang="en-US" altLang="zh-CN" sz="6000">
              <a:solidFill>
                <a:srgbClr val="FF0000"/>
              </a:solidFill>
            </a:endParaRPr>
          </a:p>
        </p:txBody>
      </p:sp>
      <p:sp>
        <p:nvSpPr>
          <p:cNvPr id="5" name="文本框 4"/>
          <p:cNvSpPr txBox="1"/>
          <p:nvPr/>
        </p:nvSpPr>
        <p:spPr>
          <a:xfrm>
            <a:off x="7418705" y="2303145"/>
            <a:ext cx="798830" cy="583565"/>
          </a:xfrm>
          <a:prstGeom prst="rect">
            <a:avLst/>
          </a:prstGeom>
          <a:noFill/>
        </p:spPr>
        <p:txBody>
          <a:bodyPr wrap="none" rtlCol="0">
            <a:spAutoFit/>
          </a:bodyPr>
          <a:p>
            <a:r>
              <a:rPr lang="en-US" altLang="zh-CN">
                <a:solidFill>
                  <a:srgbClr val="FF0000"/>
                </a:solidFill>
              </a:rPr>
              <a:t>for</a:t>
            </a:r>
            <a:endParaRPr lang="en-US" altLang="zh-CN">
              <a:solidFill>
                <a:srgbClr val="FF0000"/>
              </a:solidFill>
            </a:endParaRPr>
          </a:p>
        </p:txBody>
      </p:sp>
      <p:sp>
        <p:nvSpPr>
          <p:cNvPr id="6" name="文本框 5"/>
          <p:cNvSpPr txBox="1"/>
          <p:nvPr/>
        </p:nvSpPr>
        <p:spPr>
          <a:xfrm>
            <a:off x="5728970" y="3224530"/>
            <a:ext cx="309880" cy="583565"/>
          </a:xfrm>
          <a:prstGeom prst="rect">
            <a:avLst/>
          </a:prstGeom>
          <a:noFill/>
        </p:spPr>
        <p:txBody>
          <a:bodyPr wrap="none" rtlCol="0">
            <a:spAutoFit/>
          </a:bodyPr>
          <a:p>
            <a:r>
              <a:rPr lang="en-US" altLang="zh-CN" u="sng">
                <a:solidFill>
                  <a:srgbClr val="FF0000"/>
                </a:solidFill>
              </a:rPr>
              <a:t>     </a:t>
            </a:r>
            <a:endParaRPr lang="en-US" altLang="zh-CN" u="sng">
              <a:solidFill>
                <a:srgbClr val="FF0000"/>
              </a:solidFill>
            </a:endParaRPr>
          </a:p>
        </p:txBody>
      </p:sp>
      <p:sp>
        <p:nvSpPr>
          <p:cNvPr id="7" name="文本框 6"/>
          <p:cNvSpPr txBox="1"/>
          <p:nvPr/>
        </p:nvSpPr>
        <p:spPr>
          <a:xfrm>
            <a:off x="5982335" y="3706495"/>
            <a:ext cx="592455" cy="583565"/>
          </a:xfrm>
          <a:prstGeom prst="rect">
            <a:avLst/>
          </a:prstGeom>
          <a:noFill/>
        </p:spPr>
        <p:txBody>
          <a:bodyPr wrap="none" rtlCol="0">
            <a:spAutoFit/>
          </a:bodyPr>
          <a:p>
            <a:r>
              <a:rPr lang="en-US" altLang="zh-CN">
                <a:solidFill>
                  <a:srgbClr val="FF0000"/>
                </a:solidFill>
              </a:rPr>
              <a:t>or</a:t>
            </a:r>
            <a:endParaRPr lang="en-US" altLang="zh-CN">
              <a:solidFill>
                <a:srgbClr val="FF0000"/>
              </a:solidFill>
            </a:endParaRPr>
          </a:p>
        </p:txBody>
      </p:sp>
      <p:cxnSp>
        <p:nvCxnSpPr>
          <p:cNvPr id="8" name="直接连接符 7"/>
          <p:cNvCxnSpPr/>
          <p:nvPr/>
        </p:nvCxnSpPr>
        <p:spPr>
          <a:xfrm flipV="1">
            <a:off x="5374640" y="4953000"/>
            <a:ext cx="797560" cy="22225"/>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9" name="文本框 8"/>
          <p:cNvSpPr txBox="1"/>
          <p:nvPr/>
        </p:nvSpPr>
        <p:spPr>
          <a:xfrm>
            <a:off x="5280660" y="4948555"/>
            <a:ext cx="1236345" cy="583565"/>
          </a:xfrm>
          <a:prstGeom prst="rect">
            <a:avLst/>
          </a:prstGeom>
          <a:noFill/>
        </p:spPr>
        <p:txBody>
          <a:bodyPr wrap="none" rtlCol="0">
            <a:spAutoFit/>
          </a:bodyPr>
          <a:p>
            <a:r>
              <a:rPr lang="en-US" altLang="zh-CN">
                <a:solidFill>
                  <a:srgbClr val="FF0000"/>
                </a:solidFill>
              </a:rPr>
              <a:t>safer</a:t>
            </a:r>
            <a:endParaRPr lang="en-US" altLang="zh-CN">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en-US" altLang="zh-CN"/>
              <a:t>4.But  this was  short journey.</a:t>
            </a:r>
            <a:endParaRPr lang="en-US" altLang="zh-CN"/>
          </a:p>
          <a:p>
            <a:endParaRPr lang="en-US" altLang="zh-CN"/>
          </a:p>
          <a:p>
            <a:r>
              <a:rPr lang="en-US" altLang="zh-CN"/>
              <a:t>5.In the beginning I did not feel very happily, but this feeling did not last long.</a:t>
            </a:r>
            <a:endParaRPr lang="en-US" altLang="zh-CN"/>
          </a:p>
          <a:p>
            <a:endParaRPr lang="en-US" altLang="zh-CN"/>
          </a:p>
          <a:p>
            <a:r>
              <a:rPr lang="en-US" altLang="zh-CN"/>
              <a:t>6.The journey was very excited.</a:t>
            </a:r>
            <a:endParaRPr lang="en-US" altLang="zh-CN"/>
          </a:p>
        </p:txBody>
      </p:sp>
      <p:sp>
        <p:nvSpPr>
          <p:cNvPr id="4" name="文本框 3"/>
          <p:cNvSpPr txBox="1"/>
          <p:nvPr/>
        </p:nvSpPr>
        <p:spPr>
          <a:xfrm>
            <a:off x="3314065" y="1771650"/>
            <a:ext cx="694690" cy="1106805"/>
          </a:xfrm>
          <a:prstGeom prst="rect">
            <a:avLst/>
          </a:prstGeom>
          <a:noFill/>
        </p:spPr>
        <p:txBody>
          <a:bodyPr wrap="none" rtlCol="0">
            <a:spAutoFit/>
          </a:bodyPr>
          <a:p>
            <a:r>
              <a:rPr lang="en-US" altLang="zh-CN" sz="6600">
                <a:solidFill>
                  <a:srgbClr val="FF0000"/>
                </a:solidFill>
              </a:rPr>
              <a:t>^</a:t>
            </a:r>
            <a:endParaRPr lang="en-US" altLang="zh-CN" sz="6600">
              <a:solidFill>
                <a:srgbClr val="FF0000"/>
              </a:solidFill>
            </a:endParaRPr>
          </a:p>
        </p:txBody>
      </p:sp>
      <p:sp>
        <p:nvSpPr>
          <p:cNvPr id="5" name="文本框 4"/>
          <p:cNvSpPr txBox="1"/>
          <p:nvPr/>
        </p:nvSpPr>
        <p:spPr>
          <a:xfrm>
            <a:off x="3504565" y="2152015"/>
            <a:ext cx="408940" cy="583565"/>
          </a:xfrm>
          <a:prstGeom prst="rect">
            <a:avLst/>
          </a:prstGeom>
          <a:noFill/>
        </p:spPr>
        <p:txBody>
          <a:bodyPr wrap="none" rtlCol="0">
            <a:spAutoFit/>
          </a:bodyPr>
          <a:p>
            <a:r>
              <a:rPr lang="en-US" altLang="zh-CN">
                <a:solidFill>
                  <a:srgbClr val="FF0000"/>
                </a:solidFill>
              </a:rPr>
              <a:t>a</a:t>
            </a:r>
            <a:endParaRPr lang="en-US" altLang="zh-CN">
              <a:solidFill>
                <a:srgbClr val="FF0000"/>
              </a:solidFill>
            </a:endParaRPr>
          </a:p>
        </p:txBody>
      </p:sp>
      <p:cxnSp>
        <p:nvCxnSpPr>
          <p:cNvPr id="6" name="直接连接符 5"/>
          <p:cNvCxnSpPr/>
          <p:nvPr/>
        </p:nvCxnSpPr>
        <p:spPr>
          <a:xfrm>
            <a:off x="914400" y="3810000"/>
            <a:ext cx="1143000" cy="0"/>
          </a:xfrm>
          <a:prstGeom prst="line">
            <a:avLst/>
          </a:prstGeom>
          <a:ln>
            <a:solidFill>
              <a:srgbClr val="FF3300"/>
            </a:solidFill>
          </a:ln>
        </p:spPr>
        <p:style>
          <a:lnRef idx="3">
            <a:schemeClr val="dk1"/>
          </a:lnRef>
          <a:fillRef idx="0">
            <a:schemeClr val="dk1"/>
          </a:fillRef>
          <a:effectRef idx="2">
            <a:schemeClr val="dk1"/>
          </a:effectRef>
          <a:fontRef idx="minor">
            <a:schemeClr val="tx1"/>
          </a:fontRef>
        </p:style>
      </p:cxnSp>
      <p:sp>
        <p:nvSpPr>
          <p:cNvPr id="7" name="文本框 6"/>
          <p:cNvSpPr txBox="1"/>
          <p:nvPr/>
        </p:nvSpPr>
        <p:spPr>
          <a:xfrm>
            <a:off x="954405" y="3724275"/>
            <a:ext cx="1303020" cy="583565"/>
          </a:xfrm>
          <a:prstGeom prst="rect">
            <a:avLst/>
          </a:prstGeom>
          <a:noFill/>
        </p:spPr>
        <p:txBody>
          <a:bodyPr wrap="none" rtlCol="0">
            <a:spAutoFit/>
          </a:bodyPr>
          <a:p>
            <a:r>
              <a:rPr lang="en-US" altLang="zh-CN">
                <a:solidFill>
                  <a:srgbClr val="FF0000"/>
                </a:solidFill>
              </a:rPr>
              <a:t>happy</a:t>
            </a:r>
            <a:endParaRPr lang="en-US" altLang="zh-CN">
              <a:solidFill>
                <a:srgbClr val="FF0000"/>
              </a:solidFill>
            </a:endParaRPr>
          </a:p>
        </p:txBody>
      </p:sp>
      <p:cxnSp>
        <p:nvCxnSpPr>
          <p:cNvPr id="8" name="直接连接符 7"/>
          <p:cNvCxnSpPr/>
          <p:nvPr/>
        </p:nvCxnSpPr>
        <p:spPr>
          <a:xfrm flipV="1">
            <a:off x="5222240" y="4953000"/>
            <a:ext cx="1178560" cy="222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5095240" y="4915535"/>
            <a:ext cx="1706880" cy="583565"/>
          </a:xfrm>
          <a:prstGeom prst="rect">
            <a:avLst/>
          </a:prstGeom>
          <a:noFill/>
        </p:spPr>
        <p:txBody>
          <a:bodyPr wrap="none" rtlCol="0">
            <a:spAutoFit/>
          </a:bodyPr>
          <a:p>
            <a:r>
              <a:rPr lang="en-US" altLang="zh-CN">
                <a:solidFill>
                  <a:srgbClr val="FF0000"/>
                </a:solidFill>
              </a:rPr>
              <a:t>exciting</a:t>
            </a:r>
            <a:endParaRPr lang="en-US" altLang="zh-CN">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en-US" altLang="zh-CN"/>
              <a:t>7.I was soon high up in the sky among the cloud.</a:t>
            </a:r>
            <a:endParaRPr lang="en-US" altLang="zh-CN"/>
          </a:p>
          <a:p>
            <a:endParaRPr lang="en-US" altLang="zh-CN"/>
          </a:p>
          <a:p>
            <a:r>
              <a:rPr lang="en-US" altLang="zh-CN"/>
              <a:t>8.The views of mountains, fields and rivers was interesting.</a:t>
            </a:r>
            <a:endParaRPr lang="en-US" altLang="zh-CN"/>
          </a:p>
          <a:p>
            <a:endParaRPr lang="en-US" altLang="zh-CN"/>
          </a:p>
          <a:p>
            <a:r>
              <a:rPr lang="en-US" altLang="zh-CN"/>
              <a:t>9.I enjoyed my short and comfortable</a:t>
            </a:r>
            <a:endParaRPr lang="en-US" altLang="zh-CN"/>
          </a:p>
          <a:p>
            <a:r>
              <a:rPr lang="en-US" altLang="zh-CN"/>
              <a:t>journey very much.</a:t>
            </a:r>
            <a:endParaRPr lang="en-US" altLang="zh-CN"/>
          </a:p>
        </p:txBody>
      </p:sp>
      <p:cxnSp>
        <p:nvCxnSpPr>
          <p:cNvPr id="4" name="直接连接符 3"/>
          <p:cNvCxnSpPr/>
          <p:nvPr/>
        </p:nvCxnSpPr>
        <p:spPr>
          <a:xfrm>
            <a:off x="990600" y="2590800"/>
            <a:ext cx="914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988695" y="2499360"/>
            <a:ext cx="1365250" cy="583565"/>
          </a:xfrm>
          <a:prstGeom prst="rect">
            <a:avLst/>
          </a:prstGeom>
          <a:noFill/>
        </p:spPr>
        <p:txBody>
          <a:bodyPr wrap="none" rtlCol="0">
            <a:spAutoFit/>
          </a:bodyPr>
          <a:p>
            <a:r>
              <a:rPr lang="en-US" altLang="zh-CN">
                <a:solidFill>
                  <a:srgbClr val="FF0000"/>
                </a:solidFill>
              </a:rPr>
              <a:t>clouds</a:t>
            </a:r>
            <a:endParaRPr lang="en-US" altLang="zh-CN">
              <a:solidFill>
                <a:srgbClr val="FF0000"/>
              </a:solidFill>
            </a:endParaRPr>
          </a:p>
        </p:txBody>
      </p:sp>
      <p:cxnSp>
        <p:nvCxnSpPr>
          <p:cNvPr id="6" name="直接连接符 5"/>
          <p:cNvCxnSpPr/>
          <p:nvPr/>
        </p:nvCxnSpPr>
        <p:spPr>
          <a:xfrm>
            <a:off x="914400" y="4267200"/>
            <a:ext cx="685800" cy="0"/>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760095" y="4137660"/>
            <a:ext cx="1111250" cy="583565"/>
          </a:xfrm>
          <a:prstGeom prst="rect">
            <a:avLst/>
          </a:prstGeom>
          <a:noFill/>
        </p:spPr>
        <p:txBody>
          <a:bodyPr wrap="none" rtlCol="0">
            <a:spAutoFit/>
          </a:bodyPr>
          <a:p>
            <a:r>
              <a:rPr lang="en-US" altLang="zh-CN">
                <a:solidFill>
                  <a:srgbClr val="FF0000"/>
                </a:solidFill>
              </a:rPr>
              <a:t>were</a:t>
            </a:r>
            <a:endParaRPr lang="en-US" altLang="zh-CN">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endParaRPr lang="en-US" altLang="zh-CN"/>
          </a:p>
          <a:p>
            <a:r>
              <a:rPr lang="en-US" altLang="zh-CN"/>
              <a:t>10.This experience has shown that </a:t>
            </a:r>
            <a:endParaRPr lang="en-US" altLang="zh-CN"/>
          </a:p>
          <a:p>
            <a:endParaRPr lang="en-US" altLang="zh-CN"/>
          </a:p>
          <a:p>
            <a:r>
              <a:rPr lang="en-US" altLang="zh-CN"/>
              <a:t>traveling in air is actually the safest way of </a:t>
            </a:r>
            <a:endParaRPr lang="en-US" altLang="zh-CN"/>
          </a:p>
          <a:p>
            <a:endParaRPr lang="en-US" altLang="zh-CN"/>
          </a:p>
          <a:p>
            <a:r>
              <a:rPr lang="en-US" altLang="zh-CN"/>
              <a:t>make journeys. </a:t>
            </a:r>
            <a:endParaRPr lang="en-US" altLang="zh-CN"/>
          </a:p>
          <a:p>
            <a:endParaRPr lang="en-US" altLang="zh-CN"/>
          </a:p>
          <a:p>
            <a:endParaRPr lang="en-US" altLang="zh-CN"/>
          </a:p>
        </p:txBody>
      </p:sp>
      <p:sp>
        <p:nvSpPr>
          <p:cNvPr id="4" name="文本框 3"/>
          <p:cNvSpPr txBox="1"/>
          <p:nvPr/>
        </p:nvSpPr>
        <p:spPr>
          <a:xfrm>
            <a:off x="2408555" y="3385185"/>
            <a:ext cx="309880" cy="583565"/>
          </a:xfrm>
          <a:prstGeom prst="rect">
            <a:avLst/>
          </a:prstGeom>
          <a:noFill/>
        </p:spPr>
        <p:txBody>
          <a:bodyPr wrap="none" rtlCol="0">
            <a:spAutoFit/>
          </a:bodyPr>
          <a:p>
            <a:r>
              <a:rPr lang="en-US" altLang="zh-CN" u="sng">
                <a:solidFill>
                  <a:srgbClr val="FF0000"/>
                </a:solidFill>
              </a:rPr>
              <a:t>  </a:t>
            </a:r>
            <a:endParaRPr lang="en-US" altLang="zh-CN" u="sng">
              <a:solidFill>
                <a:srgbClr val="FF0000"/>
              </a:solidFill>
            </a:endParaRPr>
          </a:p>
        </p:txBody>
      </p:sp>
      <p:sp>
        <p:nvSpPr>
          <p:cNvPr id="5" name="文本框 4"/>
          <p:cNvSpPr txBox="1"/>
          <p:nvPr/>
        </p:nvSpPr>
        <p:spPr>
          <a:xfrm>
            <a:off x="2323465" y="3884930"/>
            <a:ext cx="648970" cy="583565"/>
          </a:xfrm>
          <a:prstGeom prst="rect">
            <a:avLst/>
          </a:prstGeom>
          <a:noFill/>
        </p:spPr>
        <p:txBody>
          <a:bodyPr wrap="none" rtlCol="0">
            <a:spAutoFit/>
          </a:bodyPr>
          <a:p>
            <a:r>
              <a:rPr lang="en-US" altLang="zh-CN">
                <a:solidFill>
                  <a:srgbClr val="FF0000"/>
                </a:solidFill>
              </a:rPr>
              <a:t>by</a:t>
            </a:r>
            <a:endParaRPr lang="en-US" altLang="zh-CN">
              <a:solidFill>
                <a:srgbClr val="FF0000"/>
              </a:solidFill>
            </a:endParaRPr>
          </a:p>
        </p:txBody>
      </p:sp>
      <p:sp>
        <p:nvSpPr>
          <p:cNvPr id="6" name="文本框 5"/>
          <p:cNvSpPr txBox="1"/>
          <p:nvPr/>
        </p:nvSpPr>
        <p:spPr>
          <a:xfrm>
            <a:off x="819150" y="4535170"/>
            <a:ext cx="309880" cy="583565"/>
          </a:xfrm>
          <a:prstGeom prst="rect">
            <a:avLst/>
          </a:prstGeom>
          <a:noFill/>
        </p:spPr>
        <p:txBody>
          <a:bodyPr wrap="none" rtlCol="0">
            <a:spAutoFit/>
          </a:bodyPr>
          <a:p>
            <a:r>
              <a:rPr lang="en-US" altLang="zh-CN" u="sng">
                <a:solidFill>
                  <a:srgbClr val="FF0000"/>
                </a:solidFill>
              </a:rPr>
              <a:t>      </a:t>
            </a:r>
            <a:endParaRPr lang="en-US" altLang="zh-CN" u="sng">
              <a:solidFill>
                <a:srgbClr val="FF0000"/>
              </a:solidFill>
            </a:endParaRPr>
          </a:p>
        </p:txBody>
      </p:sp>
      <p:sp>
        <p:nvSpPr>
          <p:cNvPr id="7" name="文本框 6"/>
          <p:cNvSpPr txBox="1"/>
          <p:nvPr/>
        </p:nvSpPr>
        <p:spPr>
          <a:xfrm>
            <a:off x="768350" y="5093335"/>
            <a:ext cx="1486535" cy="583565"/>
          </a:xfrm>
          <a:prstGeom prst="rect">
            <a:avLst/>
          </a:prstGeom>
          <a:noFill/>
        </p:spPr>
        <p:txBody>
          <a:bodyPr wrap="none" rtlCol="0">
            <a:spAutoFit/>
          </a:bodyPr>
          <a:p>
            <a:r>
              <a:rPr lang="en-US" altLang="zh-CN">
                <a:solidFill>
                  <a:srgbClr val="FF0000"/>
                </a:solidFill>
              </a:rPr>
              <a:t>making</a:t>
            </a:r>
            <a:endParaRPr lang="en-US" altLang="zh-CN">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p:sp>
        <p:nvSpPr>
          <p:cNvPr id="21506" name="Rectangle 2"/>
          <p:cNvSpPr/>
          <p:nvPr/>
        </p:nvSpPr>
        <p:spPr>
          <a:xfrm>
            <a:off x="228600" y="204788"/>
            <a:ext cx="8229600" cy="647700"/>
          </a:xfrm>
          <a:prstGeom prst="rect">
            <a:avLst/>
          </a:prstGeom>
          <a:noFill/>
          <a:ln w="9525">
            <a:noFill/>
          </a:ln>
        </p:spPr>
        <p:txBody>
          <a:bodyPr>
            <a:spAutoFit/>
          </a:bodyPr>
          <a:p>
            <a:pPr eaLnBrk="1" hangingPunct="1">
              <a:buFont typeface="Arial" panose="020B0604020202020204" pitchFamily="34" charset="0"/>
            </a:pPr>
            <a:r>
              <a:rPr lang="en-US" altLang="zh-CN" sz="3600" dirty="0">
                <a:solidFill>
                  <a:srgbClr val="0000FF"/>
                </a:solidFill>
                <a:latin typeface="Times New Roman" panose="02020603050405020304" pitchFamily="18" charset="0"/>
                <a:cs typeface="Times New Roman" panose="02020603050405020304" pitchFamily="18" charset="0"/>
              </a:rPr>
              <a:t>V-ing</a:t>
            </a:r>
            <a:r>
              <a:rPr lang="zh-CN" altLang="en-US" sz="3600" dirty="0">
                <a:solidFill>
                  <a:srgbClr val="0000FF"/>
                </a:solidFill>
                <a:latin typeface="Verdana" panose="020B0604030504040204" pitchFamily="34" charset="0"/>
              </a:rPr>
              <a:t>形式的各种时态和语态</a:t>
            </a:r>
            <a:r>
              <a:rPr lang="en-US" altLang="zh-CN" sz="3600" dirty="0">
                <a:solidFill>
                  <a:srgbClr val="0000FF"/>
                </a:solidFill>
                <a:latin typeface="Verdana" panose="020B0604030504040204" pitchFamily="34" charset="0"/>
              </a:rPr>
              <a:t>:</a:t>
            </a:r>
            <a:endParaRPr lang="en-US" altLang="zh-CN" sz="3600" dirty="0">
              <a:solidFill>
                <a:srgbClr val="0000FF"/>
              </a:solidFill>
              <a:latin typeface="Verdana" panose="020B0604030504040204" pitchFamily="34" charset="0"/>
            </a:endParaRPr>
          </a:p>
        </p:txBody>
      </p:sp>
      <p:graphicFrame>
        <p:nvGraphicFramePr>
          <p:cNvPr id="15363" name="Group 3"/>
          <p:cNvGraphicFramePr>
            <a:graphicFrameLocks noGrp="1"/>
          </p:cNvGraphicFramePr>
          <p:nvPr/>
        </p:nvGraphicFramePr>
        <p:xfrm>
          <a:off x="322263" y="928688"/>
          <a:ext cx="8229600" cy="2133600"/>
        </p:xfrm>
        <a:graphic>
          <a:graphicData uri="http://schemas.openxmlformats.org/drawingml/2006/table">
            <a:tbl>
              <a:tblPr/>
              <a:tblGrid>
                <a:gridCol w="1752664"/>
                <a:gridCol w="2133544"/>
                <a:gridCol w="4114692"/>
                <a:gridCol w="228700"/>
              </a:tblGrid>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29" name="Rectangle 21"/>
          <p:cNvSpPr/>
          <p:nvPr/>
        </p:nvSpPr>
        <p:spPr>
          <a:xfrm>
            <a:off x="398463" y="1081088"/>
            <a:ext cx="1371600" cy="519112"/>
          </a:xfrm>
          <a:prstGeom prst="rect">
            <a:avLst/>
          </a:prstGeom>
          <a:noFill/>
          <a:ln w="9525">
            <a:noFill/>
          </a:ln>
        </p:spPr>
        <p:txBody>
          <a:bodyPr>
            <a:spAutoFit/>
          </a:bodyPr>
          <a:p>
            <a:pPr eaLnBrk="1" hangingPunct="1">
              <a:buFont typeface="Arial" panose="020B0604020202020204" pitchFamily="34" charset="0"/>
            </a:pPr>
            <a:r>
              <a:rPr lang="zh-CN" altLang="en-US" sz="2800" dirty="0">
                <a:solidFill>
                  <a:srgbClr val="0000FF"/>
                </a:solidFill>
                <a:latin typeface="Verdana" panose="020B0604030504040204" pitchFamily="34" charset="0"/>
              </a:rPr>
              <a:t>时  态</a:t>
            </a:r>
            <a:endParaRPr lang="zh-CN" altLang="en-US" sz="2800" dirty="0">
              <a:solidFill>
                <a:srgbClr val="0000FF"/>
              </a:solidFill>
              <a:latin typeface="Verdana" panose="020B0604030504040204" pitchFamily="34" charset="0"/>
            </a:endParaRPr>
          </a:p>
        </p:txBody>
      </p:sp>
      <p:sp>
        <p:nvSpPr>
          <p:cNvPr id="21530" name="Rectangle 22"/>
          <p:cNvSpPr/>
          <p:nvPr/>
        </p:nvSpPr>
        <p:spPr>
          <a:xfrm>
            <a:off x="398463" y="1766888"/>
            <a:ext cx="1255712" cy="519112"/>
          </a:xfrm>
          <a:prstGeom prst="rect">
            <a:avLst/>
          </a:prstGeom>
          <a:noFill/>
          <a:ln w="9525">
            <a:noFill/>
          </a:ln>
        </p:spPr>
        <p:txBody>
          <a:bodyPr wrap="none">
            <a:spAutoFit/>
          </a:bodyPr>
          <a:p>
            <a:pPr eaLnBrk="1" hangingPunct="1">
              <a:buFont typeface="Arial" panose="020B0604020202020204" pitchFamily="34" charset="0"/>
            </a:pPr>
            <a:r>
              <a:rPr lang="zh-CN" altLang="en-US" sz="2800" dirty="0">
                <a:solidFill>
                  <a:srgbClr val="0000FF"/>
                </a:solidFill>
                <a:latin typeface="Verdana" panose="020B0604030504040204" pitchFamily="34" charset="0"/>
              </a:rPr>
              <a:t>一般式</a:t>
            </a:r>
            <a:endParaRPr lang="zh-CN" altLang="en-US" sz="2800" dirty="0">
              <a:solidFill>
                <a:srgbClr val="0000FF"/>
              </a:solidFill>
              <a:latin typeface="Verdana" panose="020B0604030504040204" pitchFamily="34" charset="0"/>
            </a:endParaRPr>
          </a:p>
        </p:txBody>
      </p:sp>
      <p:sp>
        <p:nvSpPr>
          <p:cNvPr id="21531" name="Rectangle 23"/>
          <p:cNvSpPr/>
          <p:nvPr/>
        </p:nvSpPr>
        <p:spPr>
          <a:xfrm>
            <a:off x="474663" y="2528888"/>
            <a:ext cx="1255712" cy="519112"/>
          </a:xfrm>
          <a:prstGeom prst="rect">
            <a:avLst/>
          </a:prstGeom>
          <a:noFill/>
          <a:ln w="9525">
            <a:noFill/>
          </a:ln>
        </p:spPr>
        <p:txBody>
          <a:bodyPr wrap="none">
            <a:spAutoFit/>
          </a:bodyPr>
          <a:p>
            <a:pPr eaLnBrk="1" hangingPunct="1">
              <a:buFont typeface="Arial" panose="020B0604020202020204" pitchFamily="34" charset="0"/>
            </a:pPr>
            <a:r>
              <a:rPr lang="zh-CN" altLang="en-US" sz="2800" dirty="0">
                <a:solidFill>
                  <a:srgbClr val="0000FF"/>
                </a:solidFill>
                <a:latin typeface="Verdana" panose="020B0604030504040204" pitchFamily="34" charset="0"/>
              </a:rPr>
              <a:t>完成式</a:t>
            </a:r>
            <a:endParaRPr lang="zh-CN" altLang="en-US" sz="2800" dirty="0">
              <a:solidFill>
                <a:srgbClr val="0000FF"/>
              </a:solidFill>
              <a:latin typeface="Verdana" panose="020B0604030504040204" pitchFamily="34" charset="0"/>
            </a:endParaRPr>
          </a:p>
        </p:txBody>
      </p:sp>
      <p:sp>
        <p:nvSpPr>
          <p:cNvPr id="21532" name="Rectangle 24"/>
          <p:cNvSpPr/>
          <p:nvPr/>
        </p:nvSpPr>
        <p:spPr>
          <a:xfrm>
            <a:off x="2303463" y="1081088"/>
            <a:ext cx="1612900" cy="519112"/>
          </a:xfrm>
          <a:prstGeom prst="rect">
            <a:avLst/>
          </a:prstGeom>
          <a:noFill/>
          <a:ln w="9525">
            <a:noFill/>
          </a:ln>
        </p:spPr>
        <p:txBody>
          <a:bodyPr wrap="none">
            <a:spAutoFit/>
          </a:bodyPr>
          <a:p>
            <a:pPr eaLnBrk="1" hangingPunct="1">
              <a:buFont typeface="Arial" panose="020B0604020202020204" pitchFamily="34" charset="0"/>
            </a:pPr>
            <a:r>
              <a:rPr lang="zh-CN" altLang="en-US" sz="2800" dirty="0">
                <a:solidFill>
                  <a:srgbClr val="0000FF"/>
                </a:solidFill>
                <a:latin typeface="Verdana" panose="020B0604030504040204" pitchFamily="34" charset="0"/>
              </a:rPr>
              <a:t>主动语态</a:t>
            </a:r>
            <a:endParaRPr lang="zh-CN" altLang="en-US" sz="2800" dirty="0">
              <a:solidFill>
                <a:srgbClr val="0000FF"/>
              </a:solidFill>
              <a:latin typeface="Verdana" panose="020B0604030504040204" pitchFamily="34" charset="0"/>
            </a:endParaRPr>
          </a:p>
        </p:txBody>
      </p:sp>
      <p:sp>
        <p:nvSpPr>
          <p:cNvPr id="21533" name="Rectangle 25"/>
          <p:cNvSpPr/>
          <p:nvPr/>
        </p:nvSpPr>
        <p:spPr>
          <a:xfrm>
            <a:off x="4589463" y="1081088"/>
            <a:ext cx="1612900" cy="519112"/>
          </a:xfrm>
          <a:prstGeom prst="rect">
            <a:avLst/>
          </a:prstGeom>
          <a:noFill/>
          <a:ln w="9525">
            <a:noFill/>
          </a:ln>
        </p:spPr>
        <p:txBody>
          <a:bodyPr wrap="none">
            <a:spAutoFit/>
          </a:bodyPr>
          <a:p>
            <a:pPr eaLnBrk="1" hangingPunct="1">
              <a:buFont typeface="Arial" panose="020B0604020202020204" pitchFamily="34" charset="0"/>
            </a:pPr>
            <a:r>
              <a:rPr lang="zh-CN" altLang="en-US" sz="2800" dirty="0">
                <a:solidFill>
                  <a:srgbClr val="0000FF"/>
                </a:solidFill>
                <a:latin typeface="Verdana" panose="020B0604030504040204" pitchFamily="34" charset="0"/>
              </a:rPr>
              <a:t>被动语态</a:t>
            </a:r>
            <a:endParaRPr lang="zh-CN" altLang="en-US" sz="2800" dirty="0">
              <a:solidFill>
                <a:srgbClr val="0000FF"/>
              </a:solidFill>
              <a:latin typeface="Verdana" panose="020B0604030504040204" pitchFamily="34" charset="0"/>
            </a:endParaRPr>
          </a:p>
        </p:txBody>
      </p:sp>
      <p:sp>
        <p:nvSpPr>
          <p:cNvPr id="15386" name="Rectangle 26"/>
          <p:cNvSpPr/>
          <p:nvPr/>
        </p:nvSpPr>
        <p:spPr>
          <a:xfrm>
            <a:off x="2303463" y="1766888"/>
            <a:ext cx="1035050" cy="519112"/>
          </a:xfrm>
          <a:prstGeom prst="rect">
            <a:avLst/>
          </a:prstGeom>
          <a:noFill/>
          <a:ln w="9525">
            <a:noFill/>
          </a:ln>
        </p:spPr>
        <p:txBody>
          <a:bodyPr wrap="none">
            <a:spAutoFit/>
          </a:bodyPr>
          <a:p>
            <a:pPr eaLnBrk="1" hangingPunct="1">
              <a:buFont typeface="Arial" panose="020B0604020202020204" pitchFamily="34" charset="0"/>
            </a:pPr>
            <a:r>
              <a:rPr lang="en-US" altLang="zh-CN" sz="2800" dirty="0">
                <a:solidFill>
                  <a:srgbClr val="FF0000"/>
                </a:solidFill>
                <a:latin typeface="Times New Roman" panose="02020603050405020304" pitchFamily="18" charset="0"/>
              </a:rPr>
              <a:t>doing</a:t>
            </a:r>
            <a:endParaRPr lang="en-US" altLang="zh-CN" sz="2800" dirty="0">
              <a:solidFill>
                <a:srgbClr val="FF0000"/>
              </a:solidFill>
              <a:latin typeface="Times New Roman" panose="02020603050405020304" pitchFamily="18" charset="0"/>
            </a:endParaRPr>
          </a:p>
        </p:txBody>
      </p:sp>
      <p:sp>
        <p:nvSpPr>
          <p:cNvPr id="15387" name="Rectangle 27"/>
          <p:cNvSpPr/>
          <p:nvPr/>
        </p:nvSpPr>
        <p:spPr>
          <a:xfrm>
            <a:off x="2074863" y="2452688"/>
            <a:ext cx="2033587" cy="519112"/>
          </a:xfrm>
          <a:prstGeom prst="rect">
            <a:avLst/>
          </a:prstGeom>
          <a:noFill/>
          <a:ln w="9525">
            <a:noFill/>
          </a:ln>
        </p:spPr>
        <p:txBody>
          <a:bodyPr>
            <a:spAutoFit/>
          </a:bodyPr>
          <a:p>
            <a:pPr eaLnBrk="1" hangingPunct="1">
              <a:buFont typeface="Arial" panose="020B0604020202020204" pitchFamily="34" charset="0"/>
            </a:pPr>
            <a:r>
              <a:rPr lang="en-US" altLang="zh-CN" sz="2800" dirty="0">
                <a:solidFill>
                  <a:srgbClr val="FF0000"/>
                </a:solidFill>
                <a:latin typeface="Times New Roman" panose="02020603050405020304" pitchFamily="18" charset="0"/>
              </a:rPr>
              <a:t>having done</a:t>
            </a:r>
            <a:endParaRPr lang="en-US" altLang="zh-CN" sz="2800" dirty="0">
              <a:solidFill>
                <a:srgbClr val="FF0000"/>
              </a:solidFill>
              <a:latin typeface="Times New Roman" panose="02020603050405020304" pitchFamily="18" charset="0"/>
            </a:endParaRPr>
          </a:p>
        </p:txBody>
      </p:sp>
      <p:sp>
        <p:nvSpPr>
          <p:cNvPr id="15388" name="Rectangle 28"/>
          <p:cNvSpPr/>
          <p:nvPr/>
        </p:nvSpPr>
        <p:spPr>
          <a:xfrm>
            <a:off x="4284663" y="1766888"/>
            <a:ext cx="1868487" cy="519112"/>
          </a:xfrm>
          <a:prstGeom prst="rect">
            <a:avLst/>
          </a:prstGeom>
          <a:noFill/>
          <a:ln w="9525">
            <a:noFill/>
          </a:ln>
        </p:spPr>
        <p:txBody>
          <a:bodyPr wrap="none">
            <a:spAutoFit/>
          </a:bodyPr>
          <a:p>
            <a:pPr eaLnBrk="1" hangingPunct="1">
              <a:buFont typeface="Arial" panose="020B0604020202020204" pitchFamily="34" charset="0"/>
            </a:pPr>
            <a:r>
              <a:rPr lang="en-US" altLang="zh-CN" sz="2800" dirty="0">
                <a:solidFill>
                  <a:srgbClr val="FF0000"/>
                </a:solidFill>
                <a:latin typeface="Times New Roman" panose="02020603050405020304" pitchFamily="18" charset="0"/>
              </a:rPr>
              <a:t>being</a:t>
            </a:r>
            <a:r>
              <a:rPr lang="en-US" altLang="zh-CN" sz="2800" dirty="0">
                <a:solidFill>
                  <a:srgbClr val="0000CC"/>
                </a:solidFill>
                <a:latin typeface="Verdana" panose="020B0604030504040204" pitchFamily="34" charset="0"/>
              </a:rPr>
              <a:t> </a:t>
            </a:r>
            <a:r>
              <a:rPr lang="en-US" altLang="zh-CN" sz="2800" dirty="0">
                <a:solidFill>
                  <a:srgbClr val="FF0000"/>
                </a:solidFill>
                <a:latin typeface="Times New Roman" panose="02020603050405020304" pitchFamily="18" charset="0"/>
              </a:rPr>
              <a:t>done</a:t>
            </a:r>
            <a:endParaRPr lang="en-US" altLang="zh-CN" sz="2800" dirty="0">
              <a:solidFill>
                <a:srgbClr val="FF0000"/>
              </a:solidFill>
              <a:latin typeface="Times New Roman" panose="02020603050405020304" pitchFamily="18" charset="0"/>
            </a:endParaRPr>
          </a:p>
        </p:txBody>
      </p:sp>
      <p:sp>
        <p:nvSpPr>
          <p:cNvPr id="15389" name="Rectangle 29"/>
          <p:cNvSpPr/>
          <p:nvPr/>
        </p:nvSpPr>
        <p:spPr>
          <a:xfrm>
            <a:off x="4284663" y="2452688"/>
            <a:ext cx="3124200" cy="519112"/>
          </a:xfrm>
          <a:prstGeom prst="rect">
            <a:avLst/>
          </a:prstGeom>
          <a:noFill/>
          <a:ln w="9525">
            <a:noFill/>
          </a:ln>
        </p:spPr>
        <p:txBody>
          <a:bodyPr>
            <a:spAutoFit/>
          </a:bodyPr>
          <a:p>
            <a:pPr eaLnBrk="1" hangingPunct="1">
              <a:buFont typeface="Arial" panose="020B0604020202020204" pitchFamily="34" charset="0"/>
            </a:pPr>
            <a:r>
              <a:rPr lang="en-US" altLang="zh-CN" sz="2800" dirty="0">
                <a:solidFill>
                  <a:srgbClr val="FF0000"/>
                </a:solidFill>
                <a:latin typeface="Times New Roman" panose="02020603050405020304" pitchFamily="18" charset="0"/>
              </a:rPr>
              <a:t>having</a:t>
            </a:r>
            <a:r>
              <a:rPr lang="en-US" altLang="zh-CN" sz="2800" dirty="0">
                <a:solidFill>
                  <a:srgbClr val="0000CC"/>
                </a:solidFill>
                <a:latin typeface="Verdana" panose="020B0604030504040204" pitchFamily="34" charset="0"/>
              </a:rPr>
              <a:t> </a:t>
            </a:r>
            <a:r>
              <a:rPr lang="en-US" altLang="zh-CN" sz="2800" dirty="0">
                <a:solidFill>
                  <a:srgbClr val="FF0000"/>
                </a:solidFill>
                <a:latin typeface="Times New Roman" panose="02020603050405020304" pitchFamily="18" charset="0"/>
              </a:rPr>
              <a:t>been</a:t>
            </a:r>
            <a:r>
              <a:rPr lang="en-US" altLang="zh-CN" sz="2800" dirty="0">
                <a:solidFill>
                  <a:srgbClr val="0000CC"/>
                </a:solidFill>
                <a:latin typeface="Verdana" panose="020B0604030504040204" pitchFamily="34" charset="0"/>
              </a:rPr>
              <a:t> </a:t>
            </a:r>
            <a:r>
              <a:rPr lang="en-US" altLang="zh-CN" sz="2800" dirty="0">
                <a:solidFill>
                  <a:srgbClr val="FF0000"/>
                </a:solidFill>
                <a:latin typeface="Times New Roman" panose="02020603050405020304" pitchFamily="18" charset="0"/>
              </a:rPr>
              <a:t>done</a:t>
            </a:r>
            <a:endParaRPr lang="en-US" altLang="zh-CN" sz="2800" dirty="0">
              <a:solidFill>
                <a:srgbClr val="FF0000"/>
              </a:solidFill>
              <a:latin typeface="Times New Roman" panose="02020603050405020304" pitchFamily="18" charset="0"/>
            </a:endParaRPr>
          </a:p>
        </p:txBody>
      </p:sp>
      <p:sp>
        <p:nvSpPr>
          <p:cNvPr id="21538" name="Rectangle 34"/>
          <p:cNvSpPr/>
          <p:nvPr/>
        </p:nvSpPr>
        <p:spPr>
          <a:xfrm>
            <a:off x="228600" y="3216275"/>
            <a:ext cx="9067800" cy="3573463"/>
          </a:xfrm>
          <a:prstGeom prst="rect">
            <a:avLst/>
          </a:prstGeom>
          <a:noFill/>
          <a:ln w="9525">
            <a:noFill/>
          </a:ln>
        </p:spPr>
        <p:txBody>
          <a:bodyPr/>
          <a:p>
            <a:pPr eaLnBrk="1" hangingPunct="1">
              <a:lnSpc>
                <a:spcPct val="120000"/>
              </a:lnSpc>
              <a:spcBef>
                <a:spcPct val="20000"/>
              </a:spcBef>
            </a:pPr>
            <a:r>
              <a:rPr lang="en-US" altLang="zh-CN" sz="2800" dirty="0">
                <a:solidFill>
                  <a:srgbClr val="0000FF"/>
                </a:solidFill>
                <a:latin typeface="Times New Roman" panose="02020603050405020304" pitchFamily="18" charset="0"/>
              </a:rPr>
              <a:t>_________ ( hear) the news, the poor girl burst into tears.</a:t>
            </a:r>
            <a:endParaRPr lang="en-US" altLang="zh-CN" sz="2800" dirty="0">
              <a:solidFill>
                <a:srgbClr val="0000FF"/>
              </a:solidFill>
              <a:latin typeface="Times New Roman" panose="02020603050405020304" pitchFamily="18" charset="0"/>
            </a:endParaRPr>
          </a:p>
          <a:p>
            <a:pPr eaLnBrk="1" hangingPunct="1">
              <a:lnSpc>
                <a:spcPct val="120000"/>
              </a:lnSpc>
              <a:spcBef>
                <a:spcPct val="20000"/>
              </a:spcBef>
            </a:pPr>
            <a:r>
              <a:rPr lang="en-US" altLang="zh-CN" sz="2800" dirty="0">
                <a:solidFill>
                  <a:srgbClr val="0000FF"/>
                </a:solidFill>
                <a:latin typeface="Times New Roman" panose="02020603050405020304" pitchFamily="18" charset="0"/>
              </a:rPr>
              <a:t>__________ (take) to the park, the little girl was singing </a:t>
            </a:r>
            <a:endParaRPr lang="en-US" altLang="zh-CN" sz="2800" dirty="0">
              <a:solidFill>
                <a:srgbClr val="0000FF"/>
              </a:solidFill>
              <a:latin typeface="Times New Roman" panose="02020603050405020304" pitchFamily="18" charset="0"/>
            </a:endParaRPr>
          </a:p>
          <a:p>
            <a:pPr eaLnBrk="1" hangingPunct="1">
              <a:lnSpc>
                <a:spcPct val="120000"/>
              </a:lnSpc>
              <a:spcBef>
                <a:spcPct val="20000"/>
              </a:spcBef>
            </a:pPr>
            <a:r>
              <a:rPr lang="en-US" altLang="zh-CN" sz="2800" dirty="0">
                <a:solidFill>
                  <a:srgbClr val="0000FF"/>
                </a:solidFill>
                <a:latin typeface="Times New Roman" panose="02020603050405020304" pitchFamily="18" charset="0"/>
              </a:rPr>
              <a:t>a happy song on the way there.</a:t>
            </a:r>
            <a:endParaRPr lang="en-US" altLang="zh-CN" sz="2800" dirty="0">
              <a:solidFill>
                <a:srgbClr val="0000FF"/>
              </a:solidFill>
              <a:latin typeface="Times New Roman" panose="02020603050405020304" pitchFamily="18" charset="0"/>
            </a:endParaRPr>
          </a:p>
          <a:p>
            <a:pPr eaLnBrk="1" hangingPunct="1">
              <a:lnSpc>
                <a:spcPct val="120000"/>
              </a:lnSpc>
              <a:spcBef>
                <a:spcPct val="20000"/>
              </a:spcBef>
            </a:pPr>
            <a:r>
              <a:rPr lang="en-US" altLang="zh-CN" sz="2800" dirty="0">
                <a:solidFill>
                  <a:srgbClr val="0000FF"/>
                </a:solidFill>
                <a:latin typeface="Times New Roman" panose="02020603050405020304" pitchFamily="18" charset="0"/>
              </a:rPr>
              <a:t>______________(finish) the letter, he put it into his bag.</a:t>
            </a:r>
            <a:endParaRPr lang="en-US" altLang="zh-CN" sz="2800" dirty="0">
              <a:solidFill>
                <a:srgbClr val="0000FF"/>
              </a:solidFill>
              <a:latin typeface="Times New Roman" panose="02020603050405020304" pitchFamily="18" charset="0"/>
            </a:endParaRPr>
          </a:p>
          <a:p>
            <a:pPr eaLnBrk="1" hangingPunct="1">
              <a:lnSpc>
                <a:spcPct val="120000"/>
              </a:lnSpc>
              <a:spcBef>
                <a:spcPct val="20000"/>
              </a:spcBef>
            </a:pPr>
            <a:r>
              <a:rPr lang="en-US" altLang="zh-CN" sz="2800" dirty="0">
                <a:solidFill>
                  <a:srgbClr val="0000FF"/>
                </a:solidFill>
                <a:latin typeface="Times New Roman" panose="02020603050405020304" pitchFamily="18" charset="0"/>
              </a:rPr>
              <a:t>___________________ (encourage) by his English teacher, </a:t>
            </a:r>
            <a:endParaRPr lang="en-US" altLang="zh-CN" sz="2800" dirty="0">
              <a:solidFill>
                <a:srgbClr val="0000FF"/>
              </a:solidFill>
              <a:latin typeface="Times New Roman" panose="02020603050405020304" pitchFamily="18" charset="0"/>
            </a:endParaRPr>
          </a:p>
          <a:p>
            <a:pPr eaLnBrk="1" hangingPunct="1">
              <a:lnSpc>
                <a:spcPct val="120000"/>
              </a:lnSpc>
              <a:spcBef>
                <a:spcPct val="20000"/>
              </a:spcBef>
            </a:pPr>
            <a:r>
              <a:rPr lang="en-US" altLang="zh-CN" sz="2800" dirty="0">
                <a:solidFill>
                  <a:srgbClr val="0000FF"/>
                </a:solidFill>
                <a:latin typeface="Times New Roman" panose="02020603050405020304" pitchFamily="18" charset="0"/>
              </a:rPr>
              <a:t>he made great progress in English in his mid-term exam.</a:t>
            </a:r>
            <a:endParaRPr lang="en-US" altLang="zh-CN" sz="2800" dirty="0">
              <a:solidFill>
                <a:srgbClr val="0000FF"/>
              </a:solidFill>
              <a:latin typeface="Times New Roman" panose="02020603050405020304" pitchFamily="18" charset="0"/>
            </a:endParaRPr>
          </a:p>
          <a:p>
            <a:pPr eaLnBrk="1" hangingPunct="1">
              <a:lnSpc>
                <a:spcPct val="120000"/>
              </a:lnSpc>
              <a:spcBef>
                <a:spcPct val="20000"/>
              </a:spcBef>
            </a:pPr>
            <a:endParaRPr lang="en-US" altLang="zh-CN" sz="2800" dirty="0">
              <a:solidFill>
                <a:srgbClr val="0000FF"/>
              </a:solidFill>
              <a:latin typeface="Times New Roman" panose="02020603050405020304" pitchFamily="18" charset="0"/>
            </a:endParaRPr>
          </a:p>
          <a:p>
            <a:pPr eaLnBrk="1" hangingPunct="1">
              <a:lnSpc>
                <a:spcPct val="120000"/>
              </a:lnSpc>
              <a:spcBef>
                <a:spcPct val="20000"/>
              </a:spcBef>
            </a:pPr>
            <a:endParaRPr lang="en-US" altLang="zh-CN" sz="2800" dirty="0">
              <a:solidFill>
                <a:srgbClr val="0000FF"/>
              </a:solidFill>
              <a:latin typeface="Times New Roman" panose="02020603050405020304" pitchFamily="18" charset="0"/>
            </a:endParaRPr>
          </a:p>
          <a:p>
            <a:pPr eaLnBrk="1" hangingPunct="1">
              <a:lnSpc>
                <a:spcPct val="120000"/>
              </a:lnSpc>
              <a:spcBef>
                <a:spcPct val="20000"/>
              </a:spcBef>
            </a:pPr>
            <a:endParaRPr lang="zh-CN" altLang="en-US" sz="2800" dirty="0">
              <a:solidFill>
                <a:srgbClr val="0000FF"/>
              </a:solidFill>
              <a:latin typeface="Times New Roman" panose="02020603050405020304" pitchFamily="18" charset="0"/>
            </a:endParaRPr>
          </a:p>
        </p:txBody>
      </p:sp>
      <p:sp>
        <p:nvSpPr>
          <p:cNvPr id="15391" name="Text Box 35"/>
          <p:cNvSpPr txBox="1"/>
          <p:nvPr/>
        </p:nvSpPr>
        <p:spPr>
          <a:xfrm>
            <a:off x="474663" y="3230563"/>
            <a:ext cx="1600200" cy="517525"/>
          </a:xfrm>
          <a:prstGeom prst="rect">
            <a:avLst/>
          </a:prstGeom>
          <a:noFill/>
          <a:ln w="9525">
            <a:noFill/>
          </a:ln>
        </p:spPr>
        <p:txBody>
          <a:bodyPr>
            <a:spAutoFit/>
          </a:bodyPr>
          <a:p>
            <a:pPr eaLnBrk="1" hangingPunct="1">
              <a:buFont typeface="Arial" panose="020B0604020202020204" pitchFamily="34" charset="0"/>
            </a:pPr>
            <a:r>
              <a:rPr lang="en-US" altLang="zh-CN" sz="2800" dirty="0">
                <a:solidFill>
                  <a:srgbClr val="FF3300"/>
                </a:solidFill>
                <a:latin typeface="Times New Roman" panose="02020603050405020304" pitchFamily="18" charset="0"/>
              </a:rPr>
              <a:t>Hearing</a:t>
            </a:r>
            <a:endParaRPr lang="en-US" altLang="zh-CN" sz="2800" dirty="0">
              <a:solidFill>
                <a:srgbClr val="FF3300"/>
              </a:solidFill>
              <a:latin typeface="Times New Roman" panose="02020603050405020304" pitchFamily="18" charset="0"/>
            </a:endParaRPr>
          </a:p>
        </p:txBody>
      </p:sp>
      <p:sp>
        <p:nvSpPr>
          <p:cNvPr id="15392" name="Text Box 36"/>
          <p:cNvSpPr txBox="1"/>
          <p:nvPr/>
        </p:nvSpPr>
        <p:spPr>
          <a:xfrm>
            <a:off x="188913" y="5054600"/>
            <a:ext cx="2901950" cy="519113"/>
          </a:xfrm>
          <a:prstGeom prst="rect">
            <a:avLst/>
          </a:prstGeom>
          <a:noFill/>
          <a:ln w="9525">
            <a:noFill/>
          </a:ln>
        </p:spPr>
        <p:txBody>
          <a:bodyPr>
            <a:spAutoFit/>
          </a:bodyPr>
          <a:p>
            <a:pPr eaLnBrk="1" hangingPunct="1">
              <a:buFont typeface="Arial" panose="020B0604020202020204" pitchFamily="34" charset="0"/>
            </a:pPr>
            <a:r>
              <a:rPr lang="en-US" altLang="zh-CN" sz="2800" dirty="0">
                <a:solidFill>
                  <a:srgbClr val="FF3300"/>
                </a:solidFill>
                <a:latin typeface="Times New Roman" panose="02020603050405020304" pitchFamily="18" charset="0"/>
              </a:rPr>
              <a:t>Having finished</a:t>
            </a:r>
            <a:endParaRPr lang="en-US" altLang="zh-CN" sz="2800" dirty="0">
              <a:solidFill>
                <a:srgbClr val="FF3300"/>
              </a:solidFill>
              <a:latin typeface="Times New Roman" panose="02020603050405020304" pitchFamily="18" charset="0"/>
            </a:endParaRPr>
          </a:p>
        </p:txBody>
      </p:sp>
      <p:sp>
        <p:nvSpPr>
          <p:cNvPr id="16" name="TextBox 15"/>
          <p:cNvSpPr txBox="1"/>
          <p:nvPr/>
        </p:nvSpPr>
        <p:spPr>
          <a:xfrm>
            <a:off x="5880100" y="1609725"/>
            <a:ext cx="3406775" cy="831850"/>
          </a:xfrm>
          <a:prstGeom prst="rect">
            <a:avLst/>
          </a:prstGeom>
          <a:noFill/>
          <a:ln w="9525">
            <a:noFill/>
          </a:ln>
        </p:spPr>
        <p:txBody>
          <a:bodyPr>
            <a:spAutoFit/>
          </a:bodyPr>
          <a:p>
            <a:pPr eaLnBrk="1" hangingPunct="1">
              <a:buFont typeface="Arial" panose="020B0604020202020204" pitchFamily="34" charset="0"/>
            </a:pPr>
            <a:r>
              <a:rPr lang="zh-CN" altLang="en-US" sz="2400" dirty="0">
                <a:solidFill>
                  <a:srgbClr val="CC00FF"/>
                </a:solidFill>
                <a:latin typeface="Arial" panose="020B0604020202020204" pitchFamily="34" charset="0"/>
              </a:rPr>
              <a:t>与谓语动作同时或在谓语动词动作之后发生</a:t>
            </a:r>
            <a:endParaRPr lang="zh-CN" altLang="en-US" sz="2400" dirty="0">
              <a:solidFill>
                <a:srgbClr val="CC00FF"/>
              </a:solidFill>
              <a:latin typeface="Arial" panose="020B0604020202020204" pitchFamily="34" charset="0"/>
            </a:endParaRPr>
          </a:p>
        </p:txBody>
      </p:sp>
      <p:sp>
        <p:nvSpPr>
          <p:cNvPr id="17" name="TextBox 16"/>
          <p:cNvSpPr txBox="1"/>
          <p:nvPr/>
        </p:nvSpPr>
        <p:spPr>
          <a:xfrm>
            <a:off x="5534025" y="2963863"/>
            <a:ext cx="3933825" cy="461962"/>
          </a:xfrm>
          <a:prstGeom prst="rect">
            <a:avLst/>
          </a:prstGeom>
          <a:noFill/>
          <a:ln w="9525">
            <a:noFill/>
          </a:ln>
        </p:spPr>
        <p:txBody>
          <a:bodyPr>
            <a:spAutoFit/>
          </a:bodyPr>
          <a:p>
            <a:pPr eaLnBrk="1" hangingPunct="1">
              <a:buFont typeface="Arial" panose="020B0604020202020204" pitchFamily="34" charset="0"/>
            </a:pPr>
            <a:r>
              <a:rPr lang="zh-CN" altLang="en-US" sz="2400" dirty="0">
                <a:solidFill>
                  <a:srgbClr val="CC00FF"/>
                </a:solidFill>
                <a:latin typeface="Arial" panose="020B0604020202020204" pitchFamily="34" charset="0"/>
              </a:rPr>
              <a:t>先与谓语动作发生的动作</a:t>
            </a:r>
            <a:endParaRPr lang="zh-CN" altLang="en-US" sz="2400" dirty="0">
              <a:solidFill>
                <a:srgbClr val="CC00FF"/>
              </a:solidFill>
              <a:latin typeface="Arial" panose="020B0604020202020204" pitchFamily="34" charset="0"/>
            </a:endParaRPr>
          </a:p>
        </p:txBody>
      </p:sp>
      <p:sp>
        <p:nvSpPr>
          <p:cNvPr id="18" name="Text Box 35"/>
          <p:cNvSpPr txBox="1"/>
          <p:nvPr/>
        </p:nvSpPr>
        <p:spPr>
          <a:xfrm>
            <a:off x="261938" y="3852863"/>
            <a:ext cx="2154237" cy="522287"/>
          </a:xfrm>
          <a:prstGeom prst="rect">
            <a:avLst/>
          </a:prstGeom>
          <a:noFill/>
          <a:ln w="9525">
            <a:noFill/>
          </a:ln>
        </p:spPr>
        <p:txBody>
          <a:bodyPr>
            <a:spAutoFit/>
          </a:bodyPr>
          <a:p>
            <a:pPr eaLnBrk="1" hangingPunct="1">
              <a:buFont typeface="Arial" panose="020B0604020202020204" pitchFamily="34" charset="0"/>
            </a:pPr>
            <a:r>
              <a:rPr lang="en-US" altLang="zh-CN" sz="2800" dirty="0">
                <a:solidFill>
                  <a:srgbClr val="FF3300"/>
                </a:solidFill>
                <a:latin typeface="Times New Roman" panose="02020603050405020304" pitchFamily="18" charset="0"/>
              </a:rPr>
              <a:t>Being taken</a:t>
            </a:r>
            <a:endParaRPr lang="en-US" altLang="zh-CN" sz="2800" dirty="0">
              <a:solidFill>
                <a:srgbClr val="FF3300"/>
              </a:solidFill>
              <a:latin typeface="Times New Roman" panose="02020603050405020304" pitchFamily="18" charset="0"/>
            </a:endParaRPr>
          </a:p>
        </p:txBody>
      </p:sp>
      <p:sp>
        <p:nvSpPr>
          <p:cNvPr id="19" name="Text Box 36"/>
          <p:cNvSpPr txBox="1"/>
          <p:nvPr/>
        </p:nvSpPr>
        <p:spPr>
          <a:xfrm>
            <a:off x="28575" y="5649913"/>
            <a:ext cx="4092575" cy="523875"/>
          </a:xfrm>
          <a:prstGeom prst="rect">
            <a:avLst/>
          </a:prstGeom>
          <a:noFill/>
          <a:ln w="9525">
            <a:noFill/>
          </a:ln>
        </p:spPr>
        <p:txBody>
          <a:bodyPr>
            <a:spAutoFit/>
          </a:bodyPr>
          <a:p>
            <a:pPr eaLnBrk="1" hangingPunct="1">
              <a:buFont typeface="Arial" panose="020B0604020202020204" pitchFamily="34" charset="0"/>
            </a:pPr>
            <a:r>
              <a:rPr lang="en-US" altLang="zh-CN" sz="2800" dirty="0">
                <a:solidFill>
                  <a:srgbClr val="FF3300"/>
                </a:solidFill>
                <a:latin typeface="Times New Roman" panose="02020603050405020304" pitchFamily="18" charset="0"/>
              </a:rPr>
              <a:t>Having been encouraged</a:t>
            </a:r>
            <a:endParaRPr lang="en-US" altLang="zh-CN" sz="2800" dirty="0">
              <a:solidFill>
                <a:srgbClr val="FF3300"/>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86"/>
                                        </p:tgtEl>
                                        <p:attrNameLst>
                                          <p:attrName>style.visibility</p:attrName>
                                        </p:attrNameLst>
                                      </p:cBhvr>
                                      <p:to>
                                        <p:strVal val="visible"/>
                                      </p:to>
                                    </p:set>
                                    <p:animEffect transition="in" filter="box(in)">
                                      <p:cBhvr>
                                        <p:cTn id="7" dur="500"/>
                                        <p:tgtEl>
                                          <p:spTgt spid="1538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88"/>
                                        </p:tgtEl>
                                        <p:attrNameLst>
                                          <p:attrName>style.visibility</p:attrName>
                                        </p:attrNameLst>
                                      </p:cBhvr>
                                      <p:to>
                                        <p:strVal val="visible"/>
                                      </p:to>
                                    </p:set>
                                    <p:animEffect transition="in" filter="box(in)">
                                      <p:cBhvr>
                                        <p:cTn id="12" dur="500"/>
                                        <p:tgtEl>
                                          <p:spTgt spid="1538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5387"/>
                                        </p:tgtEl>
                                        <p:attrNameLst>
                                          <p:attrName>style.visibility</p:attrName>
                                        </p:attrNameLst>
                                      </p:cBhvr>
                                      <p:to>
                                        <p:strVal val="visible"/>
                                      </p:to>
                                    </p:set>
                                    <p:animEffect transition="in" filter="box(in)">
                                      <p:cBhvr>
                                        <p:cTn id="17" dur="500"/>
                                        <p:tgtEl>
                                          <p:spTgt spid="1538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5389"/>
                                        </p:tgtEl>
                                        <p:attrNameLst>
                                          <p:attrName>style.visibility</p:attrName>
                                        </p:attrNameLst>
                                      </p:cBhvr>
                                      <p:to>
                                        <p:strVal val="visible"/>
                                      </p:to>
                                    </p:set>
                                    <p:animEffect transition="in" filter="box(in)">
                                      <p:cBhvr>
                                        <p:cTn id="22" dur="500"/>
                                        <p:tgtEl>
                                          <p:spTgt spid="15389"/>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500" fill="hold"/>
                                        <p:tgtEl>
                                          <p:spTgt spid="17"/>
                                        </p:tgtEl>
                                        <p:attrNameLst>
                                          <p:attrName>ppt_x</p:attrName>
                                        </p:attrNameLst>
                                      </p:cBhvr>
                                      <p:tavLst>
                                        <p:tav tm="0">
                                          <p:val>
                                            <p:strVal val="#ppt_x"/>
                                          </p:val>
                                        </p:tav>
                                        <p:tav tm="100000">
                                          <p:val>
                                            <p:strVal val="#ppt_x"/>
                                          </p:val>
                                        </p:tav>
                                      </p:tavLst>
                                    </p:anim>
                                    <p:anim calcmode="lin" valueType="num">
                                      <p:cBhvr additive="base">
                                        <p:cTn id="3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5391"/>
                                        </p:tgtEl>
                                        <p:attrNameLst>
                                          <p:attrName>style.visibility</p:attrName>
                                        </p:attrNameLst>
                                      </p:cBhvr>
                                      <p:to>
                                        <p:strVal val="visible"/>
                                      </p:to>
                                    </p:set>
                                    <p:anim calcmode="lin" valueType="num">
                                      <p:cBhvr additive="base">
                                        <p:cTn id="39" dur="500" fill="hold"/>
                                        <p:tgtEl>
                                          <p:spTgt spid="15391"/>
                                        </p:tgtEl>
                                        <p:attrNameLst>
                                          <p:attrName>ppt_x</p:attrName>
                                        </p:attrNameLst>
                                      </p:cBhvr>
                                      <p:tavLst>
                                        <p:tav tm="0">
                                          <p:val>
                                            <p:strVal val="#ppt_x"/>
                                          </p:val>
                                        </p:tav>
                                        <p:tav tm="100000">
                                          <p:val>
                                            <p:strVal val="#ppt_x"/>
                                          </p:val>
                                        </p:tav>
                                      </p:tavLst>
                                    </p:anim>
                                    <p:anim calcmode="lin" valueType="num">
                                      <p:cBhvr additive="base">
                                        <p:cTn id="40" dur="500" fill="hold"/>
                                        <p:tgtEl>
                                          <p:spTgt spid="15391"/>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additive="base">
                                        <p:cTn id="45" dur="500" fill="hold"/>
                                        <p:tgtEl>
                                          <p:spTgt spid="18"/>
                                        </p:tgtEl>
                                        <p:attrNameLst>
                                          <p:attrName>ppt_x</p:attrName>
                                        </p:attrNameLst>
                                      </p:cBhvr>
                                      <p:tavLst>
                                        <p:tav tm="0">
                                          <p:val>
                                            <p:strVal val="#ppt_x"/>
                                          </p:val>
                                        </p:tav>
                                        <p:tav tm="100000">
                                          <p:val>
                                            <p:strVal val="#ppt_x"/>
                                          </p:val>
                                        </p:tav>
                                      </p:tavLst>
                                    </p:anim>
                                    <p:anim calcmode="lin" valueType="num">
                                      <p:cBhvr additive="base">
                                        <p:cTn id="4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5392"/>
                                        </p:tgtEl>
                                        <p:attrNameLst>
                                          <p:attrName>style.visibility</p:attrName>
                                        </p:attrNameLst>
                                      </p:cBhvr>
                                      <p:to>
                                        <p:strVal val="visible"/>
                                      </p:to>
                                    </p:set>
                                    <p:anim calcmode="lin" valueType="num">
                                      <p:cBhvr additive="base">
                                        <p:cTn id="51" dur="500" fill="hold"/>
                                        <p:tgtEl>
                                          <p:spTgt spid="15392"/>
                                        </p:tgtEl>
                                        <p:attrNameLst>
                                          <p:attrName>ppt_x</p:attrName>
                                        </p:attrNameLst>
                                      </p:cBhvr>
                                      <p:tavLst>
                                        <p:tav tm="0">
                                          <p:val>
                                            <p:strVal val="#ppt_x"/>
                                          </p:val>
                                        </p:tav>
                                        <p:tav tm="100000">
                                          <p:val>
                                            <p:strVal val="#ppt_x"/>
                                          </p:val>
                                        </p:tav>
                                      </p:tavLst>
                                    </p:anim>
                                    <p:anim calcmode="lin" valueType="num">
                                      <p:cBhvr additive="base">
                                        <p:cTn id="52" dur="500" fill="hold"/>
                                        <p:tgtEl>
                                          <p:spTgt spid="15392"/>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6" grpId="0"/>
      <p:bldP spid="15387" grpId="0"/>
      <p:bldP spid="15388" grpId="0"/>
      <p:bldP spid="15389" grpId="0"/>
      <p:bldP spid="15391" grpId="0"/>
      <p:bldP spid="15392" grpId="0"/>
      <p:bldP spid="16" grpId="0"/>
      <p:bldP spid="17" grpId="0"/>
      <p:bldP spid="18"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2530" name="Rectangle 4"/>
          <p:cNvSpPr/>
          <p:nvPr/>
        </p:nvSpPr>
        <p:spPr>
          <a:xfrm>
            <a:off x="184150" y="260350"/>
            <a:ext cx="94488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b="1" dirty="0">
                <a:solidFill>
                  <a:srgbClr val="0000FF"/>
                </a:solidFill>
                <a:latin typeface="Comic Sans MS" panose="030F0702030302020204" pitchFamily="66" charset="0"/>
              </a:rPr>
              <a:t>V-ing</a:t>
            </a:r>
            <a:r>
              <a:rPr lang="zh-CN" altLang="en-US" b="1" dirty="0">
                <a:solidFill>
                  <a:srgbClr val="0000FF"/>
                </a:solidFill>
                <a:latin typeface="Comic Sans MS" panose="030F0702030302020204" pitchFamily="66" charset="0"/>
              </a:rPr>
              <a:t>被动形式的用法</a:t>
            </a:r>
            <a:endParaRPr lang="zh-CN" altLang="en-US" b="1" dirty="0">
              <a:solidFill>
                <a:srgbClr val="0000FF"/>
              </a:solidFill>
              <a:latin typeface="Comic Sans MS" panose="030F0702030302020204" pitchFamily="66" charset="0"/>
            </a:endParaRPr>
          </a:p>
        </p:txBody>
      </p:sp>
      <p:sp>
        <p:nvSpPr>
          <p:cNvPr id="247813" name="Rectangle 5"/>
          <p:cNvSpPr/>
          <p:nvPr/>
        </p:nvSpPr>
        <p:spPr>
          <a:xfrm>
            <a:off x="228600" y="1066800"/>
            <a:ext cx="8915400" cy="5181600"/>
          </a:xfrm>
          <a:prstGeom prst="rect">
            <a:avLst/>
          </a:prstGeom>
          <a:no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lvl="0" eaLnBrk="1" hangingPunct="1">
              <a:lnSpc>
                <a:spcPct val="130000"/>
              </a:lnSpc>
              <a:spcBef>
                <a:spcPct val="0"/>
              </a:spcBef>
              <a:buNone/>
            </a:pPr>
            <a:r>
              <a:rPr lang="en-US" altLang="zh-CN" sz="3600" b="1" dirty="0">
                <a:solidFill>
                  <a:srgbClr val="FF0000"/>
                </a:solidFill>
                <a:latin typeface="Times New Roman" panose="02020603050405020304" pitchFamily="18" charset="0"/>
              </a:rPr>
              <a:t> 1.</a:t>
            </a:r>
            <a:r>
              <a:rPr lang="zh-CN" altLang="en-US" sz="3600" b="1" dirty="0">
                <a:solidFill>
                  <a:srgbClr val="FF0000"/>
                </a:solidFill>
                <a:latin typeface="Times New Roman" panose="02020603050405020304" pitchFamily="18" charset="0"/>
              </a:rPr>
              <a:t>作主语</a:t>
            </a:r>
            <a:r>
              <a:rPr lang="en-US" altLang="zh-CN" sz="3600" b="1" dirty="0">
                <a:solidFill>
                  <a:srgbClr val="FF0000"/>
                </a:solidFill>
                <a:latin typeface="Times New Roman" panose="02020603050405020304" pitchFamily="18" charset="0"/>
              </a:rPr>
              <a:t>:</a:t>
            </a:r>
            <a:r>
              <a:rPr lang="zh-CN" altLang="zh-CN" sz="3600" b="1" dirty="0">
                <a:latin typeface="Calibri" pitchFamily="34" charset="0"/>
                <a:cs typeface="Times New Roman" panose="02020603050405020304" pitchFamily="18" charset="0"/>
              </a:rPr>
              <a:t>说明一个被动的事实</a:t>
            </a:r>
            <a:endParaRPr lang="zh-CN" altLang="en-US" sz="3600" b="1" dirty="0">
              <a:solidFill>
                <a:srgbClr val="FF0000"/>
              </a:solidFill>
              <a:latin typeface="Times New Roman" panose="02020603050405020304" pitchFamily="18" charset="0"/>
            </a:endParaRPr>
          </a:p>
          <a:p>
            <a:pPr lvl="0" eaLnBrk="1" hangingPunct="1">
              <a:lnSpc>
                <a:spcPct val="130000"/>
              </a:lnSpc>
              <a:spcBef>
                <a:spcPct val="0"/>
              </a:spcBef>
              <a:buNone/>
            </a:pPr>
            <a:r>
              <a:rPr lang="zh-CN" altLang="en-US" sz="3600" b="1" dirty="0">
                <a:latin typeface="Times New Roman" panose="02020603050405020304" pitchFamily="18" charset="0"/>
              </a:rPr>
              <a:t>★  </a:t>
            </a:r>
            <a:r>
              <a:rPr lang="en-US" altLang="zh-CN" sz="3600" b="1" dirty="0">
                <a:latin typeface="Times New Roman" panose="02020603050405020304" pitchFamily="18" charset="0"/>
              </a:rPr>
              <a:t>____________</a:t>
            </a:r>
            <a:r>
              <a:rPr lang="en-US" altLang="zh-CN" sz="3600" b="1" dirty="0">
                <a:solidFill>
                  <a:srgbClr val="FF0066"/>
                </a:solidFill>
                <a:latin typeface="Times New Roman" panose="02020603050405020304" pitchFamily="18" charset="0"/>
              </a:rPr>
              <a:t> </a:t>
            </a:r>
            <a:r>
              <a:rPr lang="en-US" altLang="zh-CN" sz="3600" b="1" dirty="0">
                <a:latin typeface="Times New Roman" panose="02020603050405020304" pitchFamily="18" charset="0"/>
              </a:rPr>
              <a:t>(kill) by sharks in the sea is a common thing .</a:t>
            </a:r>
            <a:endParaRPr lang="en-US" altLang="zh-CN" sz="3600" b="1" dirty="0">
              <a:latin typeface="Times New Roman" panose="02020603050405020304" pitchFamily="18" charset="0"/>
            </a:endParaRPr>
          </a:p>
          <a:p>
            <a:pPr lvl="0" eaLnBrk="1" hangingPunct="1">
              <a:lnSpc>
                <a:spcPct val="130000"/>
              </a:lnSpc>
              <a:spcBef>
                <a:spcPct val="0"/>
              </a:spcBef>
              <a:buNone/>
            </a:pPr>
            <a:r>
              <a:rPr lang="en-US" altLang="zh-CN" sz="3600" b="1" dirty="0">
                <a:latin typeface="Times New Roman" panose="02020603050405020304" pitchFamily="18" charset="0"/>
              </a:rPr>
              <a:t>★ _______________(expose)to sunlight for too much time will do harm to one's skin.</a:t>
            </a:r>
            <a:endParaRPr lang="en-US" altLang="zh-CN" sz="3600" b="1" dirty="0">
              <a:latin typeface="Times New Roman" panose="02020603050405020304" pitchFamily="18" charset="0"/>
            </a:endParaRPr>
          </a:p>
          <a:p>
            <a:pPr lvl="0" eaLnBrk="1" hangingPunct="1">
              <a:lnSpc>
                <a:spcPct val="130000"/>
              </a:lnSpc>
              <a:spcBef>
                <a:spcPct val="0"/>
              </a:spcBef>
              <a:buNone/>
            </a:pPr>
            <a:r>
              <a:rPr lang="en-US" altLang="zh-CN" sz="3600" b="1" dirty="0">
                <a:latin typeface="Times New Roman" panose="02020603050405020304" pitchFamily="18" charset="0"/>
              </a:rPr>
              <a:t>★ ______________(keep) waiting made him very angry.</a:t>
            </a:r>
            <a:endParaRPr lang="en-US" altLang="zh-CN" sz="3600" b="1" dirty="0">
              <a:latin typeface="Times New Roman" panose="02020603050405020304" pitchFamily="18" charset="0"/>
            </a:endParaRPr>
          </a:p>
        </p:txBody>
      </p:sp>
      <p:sp>
        <p:nvSpPr>
          <p:cNvPr id="247814" name="Text Box 6"/>
          <p:cNvSpPr txBox="1"/>
          <p:nvPr/>
        </p:nvSpPr>
        <p:spPr>
          <a:xfrm>
            <a:off x="990600" y="1828800"/>
            <a:ext cx="3352800" cy="6413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3600" b="1" dirty="0">
                <a:solidFill>
                  <a:srgbClr val="FF0066"/>
                </a:solidFill>
                <a:latin typeface="Times New Roman" panose="02020603050405020304" pitchFamily="18" charset="0"/>
              </a:rPr>
              <a:t>Being killed </a:t>
            </a:r>
            <a:endParaRPr lang="en-US" altLang="zh-CN" sz="3600" b="1" dirty="0">
              <a:solidFill>
                <a:srgbClr val="FF0066"/>
              </a:solidFill>
              <a:latin typeface="Times New Roman" panose="02020603050405020304" pitchFamily="18" charset="0"/>
            </a:endParaRPr>
          </a:p>
        </p:txBody>
      </p:sp>
      <p:sp>
        <p:nvSpPr>
          <p:cNvPr id="247816" name="Text Box 8"/>
          <p:cNvSpPr txBox="1"/>
          <p:nvPr/>
        </p:nvSpPr>
        <p:spPr>
          <a:xfrm>
            <a:off x="973138" y="3276600"/>
            <a:ext cx="3124200" cy="6413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3600" b="1" dirty="0">
                <a:solidFill>
                  <a:srgbClr val="FF0066"/>
                </a:solidFill>
                <a:latin typeface="Times New Roman" panose="02020603050405020304" pitchFamily="18" charset="0"/>
              </a:rPr>
              <a:t>Being exposed </a:t>
            </a:r>
            <a:endParaRPr lang="en-US" altLang="zh-CN" sz="3600" b="1" dirty="0">
              <a:solidFill>
                <a:srgbClr val="FF0066"/>
              </a:solidFill>
              <a:latin typeface="Times New Roman" panose="02020603050405020304" pitchFamily="18" charset="0"/>
            </a:endParaRPr>
          </a:p>
        </p:txBody>
      </p:sp>
      <p:sp>
        <p:nvSpPr>
          <p:cNvPr id="247818" name="Text Box 10"/>
          <p:cNvSpPr txBox="1"/>
          <p:nvPr/>
        </p:nvSpPr>
        <p:spPr>
          <a:xfrm>
            <a:off x="990600" y="4679950"/>
            <a:ext cx="2514600" cy="6413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3600" b="1" dirty="0">
                <a:solidFill>
                  <a:srgbClr val="FF0066"/>
                </a:solidFill>
                <a:latin typeface="Times New Roman" panose="02020603050405020304" pitchFamily="18" charset="0"/>
              </a:rPr>
              <a:t>Being kept</a:t>
            </a:r>
            <a:endParaRPr lang="en-US" altLang="zh-CN" sz="3600" b="1" dirty="0">
              <a:solidFill>
                <a:srgbClr val="FF0066"/>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47813">
                                            <p:txEl>
                                              <p:charRg st="0" end="17"/>
                                            </p:txEl>
                                          </p:spTgt>
                                        </p:tgtEl>
                                        <p:attrNameLst>
                                          <p:attrName>style.visibility</p:attrName>
                                        </p:attrNameLst>
                                      </p:cBhvr>
                                      <p:to>
                                        <p:strVal val="visible"/>
                                      </p:to>
                                    </p:set>
                                    <p:anim calcmode="lin" valueType="num">
                                      <p:cBhvr>
                                        <p:cTn id="7" dur="500" fill="hold"/>
                                        <p:tgtEl>
                                          <p:spTgt spid="247813">
                                            <p:txEl>
                                              <p:charRg st="0" end="17"/>
                                            </p:txEl>
                                          </p:spTgt>
                                        </p:tgtEl>
                                        <p:attrNameLst>
                                          <p:attrName>ppt_w</p:attrName>
                                        </p:attrNameLst>
                                      </p:cBhvr>
                                      <p:tavLst>
                                        <p:tav tm="0">
                                          <p:val>
                                            <p:fltVal val="0.000000"/>
                                          </p:val>
                                        </p:tav>
                                        <p:tav tm="100000">
                                          <p:val>
                                            <p:strVal val="#ppt_w"/>
                                          </p:val>
                                        </p:tav>
                                      </p:tavLst>
                                    </p:anim>
                                    <p:anim calcmode="lin" valueType="num">
                                      <p:cBhvr>
                                        <p:cTn id="8" dur="500" fill="hold"/>
                                        <p:tgtEl>
                                          <p:spTgt spid="247813">
                                            <p:txEl>
                                              <p:charRg st="0" end="17"/>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247813">
                                            <p:txEl>
                                              <p:charRg st="17" end="81"/>
                                            </p:txEl>
                                          </p:spTgt>
                                        </p:tgtEl>
                                        <p:attrNameLst>
                                          <p:attrName>style.visibility</p:attrName>
                                        </p:attrNameLst>
                                      </p:cBhvr>
                                      <p:to>
                                        <p:strVal val="visible"/>
                                      </p:to>
                                    </p:set>
                                    <p:anim calcmode="lin" valueType="num">
                                      <p:cBhvr>
                                        <p:cTn id="13" dur="500" fill="hold"/>
                                        <p:tgtEl>
                                          <p:spTgt spid="247813">
                                            <p:txEl>
                                              <p:charRg st="17" end="81"/>
                                            </p:txEl>
                                          </p:spTgt>
                                        </p:tgtEl>
                                        <p:attrNameLst>
                                          <p:attrName>ppt_w</p:attrName>
                                        </p:attrNameLst>
                                      </p:cBhvr>
                                      <p:tavLst>
                                        <p:tav tm="0">
                                          <p:val>
                                            <p:fltVal val="0.000000"/>
                                          </p:val>
                                        </p:tav>
                                        <p:tav tm="100000">
                                          <p:val>
                                            <p:strVal val="#ppt_w"/>
                                          </p:val>
                                        </p:tav>
                                      </p:tavLst>
                                    </p:anim>
                                    <p:anim calcmode="lin" valueType="num">
                                      <p:cBhvr>
                                        <p:cTn id="14" dur="500" fill="hold"/>
                                        <p:tgtEl>
                                          <p:spTgt spid="247813">
                                            <p:txEl>
                                              <p:charRg st="17" end="8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247814"/>
                                        </p:tgtEl>
                                        <p:attrNameLst>
                                          <p:attrName>style.visibility</p:attrName>
                                        </p:attrNameLst>
                                      </p:cBhvr>
                                      <p:to>
                                        <p:strVal val="visible"/>
                                      </p:to>
                                    </p:set>
                                    <p:animEffect transition="in" filter="diamond(in)">
                                      <p:cBhvr>
                                        <p:cTn id="19" dur="2000"/>
                                        <p:tgtEl>
                                          <p:spTgt spid="247814"/>
                                        </p:tgtEl>
                                      </p:cBhvr>
                                    </p:animEffect>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nodeType="clickEffect">
                                  <p:stCondLst>
                                    <p:cond delay="0"/>
                                  </p:stCondLst>
                                  <p:childTnLst>
                                    <p:set>
                                      <p:cBhvr>
                                        <p:cTn id="23" dur="1" fill="hold">
                                          <p:stCondLst>
                                            <p:cond delay="0"/>
                                          </p:stCondLst>
                                        </p:cTn>
                                        <p:tgtEl>
                                          <p:spTgt spid="247813">
                                            <p:txEl>
                                              <p:charRg st="81" end="164"/>
                                            </p:txEl>
                                          </p:spTgt>
                                        </p:tgtEl>
                                        <p:attrNameLst>
                                          <p:attrName>style.visibility</p:attrName>
                                        </p:attrNameLst>
                                      </p:cBhvr>
                                      <p:to>
                                        <p:strVal val="visible"/>
                                      </p:to>
                                    </p:set>
                                    <p:anim calcmode="lin" valueType="num">
                                      <p:cBhvr>
                                        <p:cTn id="24" dur="500" fill="hold"/>
                                        <p:tgtEl>
                                          <p:spTgt spid="247813">
                                            <p:txEl>
                                              <p:charRg st="81" end="164"/>
                                            </p:txEl>
                                          </p:spTgt>
                                        </p:tgtEl>
                                        <p:attrNameLst>
                                          <p:attrName>ppt_w</p:attrName>
                                        </p:attrNameLst>
                                      </p:cBhvr>
                                      <p:tavLst>
                                        <p:tav tm="0">
                                          <p:val>
                                            <p:fltVal val="0.000000"/>
                                          </p:val>
                                        </p:tav>
                                        <p:tav tm="100000">
                                          <p:val>
                                            <p:strVal val="#ppt_w"/>
                                          </p:val>
                                        </p:tav>
                                      </p:tavLst>
                                    </p:anim>
                                    <p:anim calcmode="lin" valueType="num">
                                      <p:cBhvr>
                                        <p:cTn id="25" dur="500" fill="hold"/>
                                        <p:tgtEl>
                                          <p:spTgt spid="247813">
                                            <p:txEl>
                                              <p:charRg st="81" end="164"/>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4781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7" presetClass="entr" presetSubtype="10" fill="hold" nodeType="clickEffect">
                                  <p:stCondLst>
                                    <p:cond delay="0"/>
                                  </p:stCondLst>
                                  <p:childTnLst>
                                    <p:set>
                                      <p:cBhvr>
                                        <p:cTn id="33" dur="1" fill="hold">
                                          <p:stCondLst>
                                            <p:cond delay="0"/>
                                          </p:stCondLst>
                                        </p:cTn>
                                        <p:tgtEl>
                                          <p:spTgt spid="247813">
                                            <p:txEl>
                                              <p:charRg st="164" end="216"/>
                                            </p:txEl>
                                          </p:spTgt>
                                        </p:tgtEl>
                                        <p:attrNameLst>
                                          <p:attrName>style.visibility</p:attrName>
                                        </p:attrNameLst>
                                      </p:cBhvr>
                                      <p:to>
                                        <p:strVal val="visible"/>
                                      </p:to>
                                    </p:set>
                                    <p:anim calcmode="lin" valueType="num">
                                      <p:cBhvr>
                                        <p:cTn id="34" dur="500" fill="hold"/>
                                        <p:tgtEl>
                                          <p:spTgt spid="247813">
                                            <p:txEl>
                                              <p:charRg st="164" end="216"/>
                                            </p:txEl>
                                          </p:spTgt>
                                        </p:tgtEl>
                                        <p:attrNameLst>
                                          <p:attrName>ppt_w</p:attrName>
                                        </p:attrNameLst>
                                      </p:cBhvr>
                                      <p:tavLst>
                                        <p:tav tm="0">
                                          <p:val>
                                            <p:fltVal val="0.000000"/>
                                          </p:val>
                                        </p:tav>
                                        <p:tav tm="100000">
                                          <p:val>
                                            <p:strVal val="#ppt_w"/>
                                          </p:val>
                                        </p:tav>
                                      </p:tavLst>
                                    </p:anim>
                                    <p:anim calcmode="lin" valueType="num">
                                      <p:cBhvr>
                                        <p:cTn id="35" dur="500" fill="hold"/>
                                        <p:tgtEl>
                                          <p:spTgt spid="247813">
                                            <p:txEl>
                                              <p:charRg st="164" end="216"/>
                                            </p:txEl>
                                          </p:spTgt>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478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4" grpId="0"/>
      <p:bldP spid="247816" grpId="0"/>
      <p:bldP spid="24781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52579" name="Rectangle 3"/>
          <p:cNvSpPr>
            <a:spLocks noGrp="1"/>
          </p:cNvSpPr>
          <p:nvPr>
            <p:ph idx="1"/>
          </p:nvPr>
        </p:nvSpPr>
        <p:spPr>
          <a:xfrm>
            <a:off x="0" y="152400"/>
            <a:ext cx="10210800" cy="6705600"/>
          </a:xfrm>
        </p:spPr>
        <p:txBody>
          <a:bodyPr vert="horz" wrap="square" lIns="91440" tIns="45720" rIns="91440" bIns="45720" anchor="t"/>
          <a:p>
            <a:pPr eaLnBrk="1" hangingPunct="1">
              <a:lnSpc>
                <a:spcPct val="140000"/>
              </a:lnSpc>
              <a:spcBef>
                <a:spcPct val="0"/>
              </a:spcBef>
              <a:buNone/>
            </a:pPr>
            <a:r>
              <a:rPr lang="en-US" altLang="zh-CN" b="1" dirty="0">
                <a:solidFill>
                  <a:srgbClr val="6600FF"/>
                </a:solidFill>
                <a:latin typeface="Times New Roman" panose="02020603050405020304" pitchFamily="18" charset="0"/>
              </a:rPr>
              <a:t> 2.</a:t>
            </a:r>
            <a:r>
              <a:rPr lang="zh-CN" altLang="en-US" b="1" dirty="0">
                <a:solidFill>
                  <a:srgbClr val="6600FF"/>
                </a:solidFill>
                <a:latin typeface="Times New Roman" panose="02020603050405020304" pitchFamily="18" charset="0"/>
              </a:rPr>
              <a:t>作宾语</a:t>
            </a:r>
            <a:endParaRPr lang="zh-CN" altLang="en-US" b="1" dirty="0">
              <a:solidFill>
                <a:srgbClr val="6600FF"/>
              </a:solidFill>
              <a:latin typeface="Times New Roman" panose="02020603050405020304" pitchFamily="18" charset="0"/>
            </a:endParaRPr>
          </a:p>
          <a:p>
            <a:pPr eaLnBrk="1" hangingPunct="1">
              <a:lnSpc>
                <a:spcPct val="140000"/>
              </a:lnSpc>
              <a:spcBef>
                <a:spcPct val="0"/>
              </a:spcBef>
              <a:buNone/>
            </a:pPr>
            <a:r>
              <a:rPr lang="zh-CN" altLang="en-US" b="1" dirty="0">
                <a:latin typeface="Times New Roman" panose="02020603050405020304" pitchFamily="18" charset="0"/>
              </a:rPr>
              <a:t>★ </a:t>
            </a:r>
            <a:r>
              <a:rPr lang="en-US" altLang="zh-CN" b="1" dirty="0">
                <a:latin typeface="Times New Roman" panose="02020603050405020304" pitchFamily="18" charset="0"/>
              </a:rPr>
              <a:t>George doesn’t like ____________________.</a:t>
            </a:r>
            <a:endParaRPr lang="en-US" altLang="zh-CN" b="1" dirty="0">
              <a:latin typeface="Times New Roman" panose="02020603050405020304" pitchFamily="18" charset="0"/>
            </a:endParaRPr>
          </a:p>
          <a:p>
            <a:pPr eaLnBrk="1" hangingPunct="1">
              <a:lnSpc>
                <a:spcPct val="140000"/>
              </a:lnSpc>
              <a:spcBef>
                <a:spcPct val="0"/>
              </a:spcBef>
              <a:buNone/>
            </a:pPr>
            <a:r>
              <a:rPr lang="en-US" altLang="zh-CN" b="1" dirty="0">
                <a:latin typeface="Times New Roman" panose="02020603050405020304" pitchFamily="18" charset="0"/>
              </a:rPr>
              <a:t>★ The bird escaped ____________   (catch) .</a:t>
            </a:r>
            <a:endParaRPr lang="en-US" altLang="zh-CN" b="1" dirty="0">
              <a:latin typeface="Times New Roman" panose="02020603050405020304" pitchFamily="18" charset="0"/>
            </a:endParaRPr>
          </a:p>
          <a:p>
            <a:pPr eaLnBrk="1" hangingPunct="1">
              <a:lnSpc>
                <a:spcPct val="140000"/>
              </a:lnSpc>
              <a:spcBef>
                <a:spcPct val="0"/>
              </a:spcBef>
              <a:buNone/>
            </a:pPr>
            <a:r>
              <a:rPr lang="en-US" altLang="zh-CN" b="1" dirty="0">
                <a:latin typeface="Times New Roman" panose="02020603050405020304" pitchFamily="18" charset="0"/>
              </a:rPr>
              <a:t>★ I remember _______________ the story. (told) </a:t>
            </a:r>
            <a:endParaRPr lang="en-US" altLang="zh-CN" b="1" dirty="0">
              <a:latin typeface="Times New Roman" panose="02020603050405020304" pitchFamily="18" charset="0"/>
            </a:endParaRPr>
          </a:p>
          <a:p>
            <a:pPr eaLnBrk="1" hangingPunct="1">
              <a:lnSpc>
                <a:spcPct val="140000"/>
              </a:lnSpc>
              <a:spcBef>
                <a:spcPct val="0"/>
              </a:spcBef>
              <a:buNone/>
            </a:pPr>
            <a:r>
              <a:rPr lang="en-US" altLang="zh-CN" b="1" dirty="0">
                <a:solidFill>
                  <a:srgbClr val="0000FF"/>
                </a:solidFill>
                <a:latin typeface="Times New Roman" panose="02020603050405020304" pitchFamily="18" charset="0"/>
              </a:rPr>
              <a:t>V-ing </a:t>
            </a:r>
            <a:r>
              <a:rPr lang="zh-CN" altLang="en-US" b="1" dirty="0">
                <a:solidFill>
                  <a:srgbClr val="0000FF"/>
                </a:solidFill>
                <a:latin typeface="Times New Roman" panose="02020603050405020304" pitchFamily="18" charset="0"/>
              </a:rPr>
              <a:t>形式既可作动词的宾语</a:t>
            </a:r>
            <a:r>
              <a:rPr lang="en-US" altLang="zh-CN" b="1" dirty="0">
                <a:solidFill>
                  <a:srgbClr val="0000FF"/>
                </a:solidFill>
                <a:latin typeface="Times New Roman" panose="02020603050405020304" pitchFamily="18" charset="0"/>
              </a:rPr>
              <a:t>, </a:t>
            </a:r>
            <a:r>
              <a:rPr lang="zh-CN" altLang="en-US" b="1" dirty="0">
                <a:solidFill>
                  <a:srgbClr val="0000FF"/>
                </a:solidFill>
                <a:latin typeface="Times New Roman" panose="02020603050405020304" pitchFamily="18" charset="0"/>
              </a:rPr>
              <a:t>也可作介词的宾语。</a:t>
            </a:r>
            <a:endParaRPr lang="zh-CN" altLang="en-US" b="1" dirty="0">
              <a:latin typeface="Times New Roman" panose="02020603050405020304" pitchFamily="18" charset="0"/>
            </a:endParaRPr>
          </a:p>
          <a:p>
            <a:pPr eaLnBrk="1" hangingPunct="1">
              <a:lnSpc>
                <a:spcPct val="140000"/>
              </a:lnSpc>
              <a:spcBef>
                <a:spcPct val="0"/>
              </a:spcBef>
              <a:buNone/>
            </a:pPr>
            <a:r>
              <a:rPr lang="zh-CN" altLang="en-US" b="1" dirty="0">
                <a:latin typeface="Times New Roman" panose="02020603050405020304" pitchFamily="18" charset="0"/>
              </a:rPr>
              <a:t>★  </a:t>
            </a:r>
            <a:r>
              <a:rPr lang="en-US" altLang="zh-CN" b="1" dirty="0">
                <a:latin typeface="Times New Roman" panose="02020603050405020304" pitchFamily="18" charset="0"/>
              </a:rPr>
              <a:t>He was terrified of ______________  (abandon)                by us.</a:t>
            </a:r>
            <a:endParaRPr lang="en-US" altLang="zh-CN" b="1" dirty="0">
              <a:latin typeface="Times New Roman" panose="02020603050405020304" pitchFamily="18" charset="0"/>
            </a:endParaRPr>
          </a:p>
          <a:p>
            <a:pPr eaLnBrk="1" hangingPunct="1">
              <a:lnSpc>
                <a:spcPct val="140000"/>
              </a:lnSpc>
              <a:spcBef>
                <a:spcPct val="0"/>
              </a:spcBef>
              <a:buNone/>
            </a:pPr>
            <a:r>
              <a:rPr lang="en-US" altLang="zh-CN" b="1" dirty="0">
                <a:latin typeface="Times New Roman" panose="02020603050405020304" pitchFamily="18" charset="0"/>
              </a:rPr>
              <a:t>★ Tony was very unhappy for  not</a:t>
            </a:r>
            <a:endParaRPr lang="en-US" altLang="zh-CN" b="1" dirty="0">
              <a:latin typeface="Times New Roman" panose="02020603050405020304" pitchFamily="18" charset="0"/>
            </a:endParaRPr>
          </a:p>
          <a:p>
            <a:pPr eaLnBrk="1" hangingPunct="1">
              <a:lnSpc>
                <a:spcPct val="140000"/>
              </a:lnSpc>
              <a:spcBef>
                <a:spcPct val="0"/>
              </a:spcBef>
              <a:buNone/>
            </a:pPr>
            <a:r>
              <a:rPr lang="en-US" altLang="zh-CN" b="1" dirty="0">
                <a:latin typeface="Times New Roman" panose="02020603050405020304" pitchFamily="18" charset="0"/>
              </a:rPr>
              <a:t>__________________  ( invite) to the party last night.</a:t>
            </a:r>
            <a:endParaRPr lang="en-US" altLang="zh-CN" b="1" dirty="0">
              <a:latin typeface="Times New Roman" panose="02020603050405020304" pitchFamily="18" charset="0"/>
            </a:endParaRPr>
          </a:p>
          <a:p>
            <a:pPr eaLnBrk="1" hangingPunct="1">
              <a:lnSpc>
                <a:spcPct val="140000"/>
              </a:lnSpc>
              <a:spcBef>
                <a:spcPct val="0"/>
              </a:spcBef>
              <a:buNone/>
            </a:pPr>
            <a:endParaRPr lang="en-US" altLang="zh-CN" b="1" dirty="0">
              <a:latin typeface="Times New Roman" panose="02020603050405020304" pitchFamily="18" charset="0"/>
            </a:endParaRPr>
          </a:p>
          <a:p>
            <a:pPr eaLnBrk="1" hangingPunct="1">
              <a:lnSpc>
                <a:spcPct val="140000"/>
              </a:lnSpc>
              <a:spcBef>
                <a:spcPct val="0"/>
              </a:spcBef>
              <a:buNone/>
            </a:pPr>
            <a:endParaRPr lang="en-US" altLang="zh-CN" b="1" dirty="0">
              <a:latin typeface="Times New Roman" panose="02020603050405020304" pitchFamily="18" charset="0"/>
            </a:endParaRPr>
          </a:p>
        </p:txBody>
      </p:sp>
      <p:sp>
        <p:nvSpPr>
          <p:cNvPr id="152580" name="Text Box 4"/>
          <p:cNvSpPr txBox="1"/>
          <p:nvPr/>
        </p:nvSpPr>
        <p:spPr>
          <a:xfrm>
            <a:off x="3962400" y="3687763"/>
            <a:ext cx="4267200" cy="5794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b="1" dirty="0">
                <a:solidFill>
                  <a:srgbClr val="FF0066"/>
                </a:solidFill>
                <a:latin typeface="Times New Roman" panose="02020603050405020304" pitchFamily="18" charset="0"/>
              </a:rPr>
              <a:t>being abandoned</a:t>
            </a:r>
            <a:endParaRPr lang="en-US" altLang="zh-CN" b="1" dirty="0">
              <a:solidFill>
                <a:srgbClr val="FF0066"/>
              </a:solidFill>
              <a:latin typeface="Times New Roman" panose="02020603050405020304" pitchFamily="18" charset="0"/>
            </a:endParaRPr>
          </a:p>
        </p:txBody>
      </p:sp>
      <p:sp>
        <p:nvSpPr>
          <p:cNvPr id="152581" name="Text Box 5"/>
          <p:cNvSpPr txBox="1"/>
          <p:nvPr/>
        </p:nvSpPr>
        <p:spPr>
          <a:xfrm>
            <a:off x="3657600" y="1630363"/>
            <a:ext cx="3352800" cy="5794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b="1" dirty="0">
                <a:solidFill>
                  <a:srgbClr val="FF0066"/>
                </a:solidFill>
                <a:latin typeface="Times New Roman" panose="02020603050405020304" pitchFamily="18" charset="0"/>
              </a:rPr>
              <a:t>being caught </a:t>
            </a:r>
            <a:endParaRPr lang="en-US" altLang="zh-CN" b="1" dirty="0">
              <a:solidFill>
                <a:srgbClr val="FF0066"/>
              </a:solidFill>
              <a:latin typeface="Times New Roman" panose="02020603050405020304" pitchFamily="18" charset="0"/>
            </a:endParaRPr>
          </a:p>
        </p:txBody>
      </p:sp>
      <p:sp>
        <p:nvSpPr>
          <p:cNvPr id="152583" name="Text Box 7"/>
          <p:cNvSpPr txBox="1"/>
          <p:nvPr/>
        </p:nvSpPr>
        <p:spPr>
          <a:xfrm>
            <a:off x="4038600" y="944563"/>
            <a:ext cx="3962400" cy="5794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b="1" dirty="0">
                <a:solidFill>
                  <a:srgbClr val="FF0066"/>
                </a:solidFill>
                <a:latin typeface="Times New Roman" panose="02020603050405020304" pitchFamily="18" charset="0"/>
              </a:rPr>
              <a:t>being kept waiting</a:t>
            </a:r>
            <a:endParaRPr lang="en-US" altLang="zh-CN" b="1" dirty="0">
              <a:solidFill>
                <a:srgbClr val="FF0066"/>
              </a:solidFill>
              <a:latin typeface="Times New Roman" panose="02020603050405020304" pitchFamily="18" charset="0"/>
            </a:endParaRPr>
          </a:p>
        </p:txBody>
      </p:sp>
      <p:sp>
        <p:nvSpPr>
          <p:cNvPr id="152584" name="Rectangle 8"/>
          <p:cNvSpPr/>
          <p:nvPr/>
        </p:nvSpPr>
        <p:spPr>
          <a:xfrm>
            <a:off x="231775" y="5715000"/>
            <a:ext cx="3705225" cy="584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b="1" dirty="0">
                <a:solidFill>
                  <a:srgbClr val="FF0000"/>
                </a:solidFill>
                <a:latin typeface="Times New Roman" panose="02020603050405020304" pitchFamily="18" charset="0"/>
              </a:rPr>
              <a:t>having been  invited</a:t>
            </a:r>
            <a:endParaRPr lang="en-US" altLang="zh-CN" b="1" dirty="0">
              <a:solidFill>
                <a:srgbClr val="FF0000"/>
              </a:solidFill>
              <a:latin typeface="Times New Roman" panose="02020603050405020304" pitchFamily="18" charset="0"/>
            </a:endParaRPr>
          </a:p>
        </p:txBody>
      </p:sp>
      <p:sp>
        <p:nvSpPr>
          <p:cNvPr id="152586" name="Rectangle 10"/>
          <p:cNvSpPr/>
          <p:nvPr/>
        </p:nvSpPr>
        <p:spPr>
          <a:xfrm>
            <a:off x="3048000" y="2362200"/>
            <a:ext cx="1909763" cy="579438"/>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b="1" dirty="0">
                <a:solidFill>
                  <a:srgbClr val="FF0066"/>
                </a:solidFill>
                <a:latin typeface="Times New Roman" panose="02020603050405020304" pitchFamily="18" charset="0"/>
              </a:rPr>
              <a:t>being told</a:t>
            </a:r>
            <a:endParaRPr lang="en-US" altLang="zh-CN" b="1" dirty="0">
              <a:solidFill>
                <a:srgbClr val="FF0066"/>
              </a:solidFill>
              <a:latin typeface="Times New Roman" panose="02020603050405020304" pitchFamily="18"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withEffect">
                                  <p:stCondLst>
                                    <p:cond delay="0"/>
                                  </p:stCondLst>
                                  <p:childTnLst>
                                    <p:set>
                                      <p:cBhvr>
                                        <p:cTn id="6" dur="1" fill="hold">
                                          <p:stCondLst>
                                            <p:cond delay="0"/>
                                          </p:stCondLst>
                                        </p:cTn>
                                        <p:tgtEl>
                                          <p:spTgt spid="152579">
                                            <p:txEl>
                                              <p:charRg st="0" end="7"/>
                                            </p:txEl>
                                          </p:spTgt>
                                        </p:tgtEl>
                                        <p:attrNameLst>
                                          <p:attrName>style.visibility</p:attrName>
                                        </p:attrNameLst>
                                      </p:cBhvr>
                                      <p:to>
                                        <p:strVal val="visible"/>
                                      </p:to>
                                    </p:set>
                                    <p:anim calcmode="lin" valueType="num">
                                      <p:cBhvr>
                                        <p:cTn id="7" dur="500" fill="hold"/>
                                        <p:tgtEl>
                                          <p:spTgt spid="152579">
                                            <p:txEl>
                                              <p:charRg st="0" end="7"/>
                                            </p:txEl>
                                          </p:spTgt>
                                        </p:tgtEl>
                                        <p:attrNameLst>
                                          <p:attrName>ppt_w</p:attrName>
                                        </p:attrNameLst>
                                      </p:cBhvr>
                                      <p:tavLst>
                                        <p:tav tm="0">
                                          <p:val>
                                            <p:fltVal val="0.000000"/>
                                          </p:val>
                                        </p:tav>
                                        <p:tav tm="100000">
                                          <p:val>
                                            <p:strVal val="#ppt_w"/>
                                          </p:val>
                                        </p:tav>
                                      </p:tavLst>
                                    </p:anim>
                                    <p:anim calcmode="lin" valueType="num">
                                      <p:cBhvr>
                                        <p:cTn id="8" dur="500" fill="hold"/>
                                        <p:tgtEl>
                                          <p:spTgt spid="152579">
                                            <p:txEl>
                                              <p:charRg st="0" end="7"/>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152579">
                                            <p:txEl>
                                              <p:charRg st="7" end="51"/>
                                            </p:txEl>
                                          </p:spTgt>
                                        </p:tgtEl>
                                        <p:attrNameLst>
                                          <p:attrName>style.visibility</p:attrName>
                                        </p:attrNameLst>
                                      </p:cBhvr>
                                      <p:to>
                                        <p:strVal val="visible"/>
                                      </p:to>
                                    </p:set>
                                    <p:anim calcmode="lin" valueType="num">
                                      <p:cBhvr>
                                        <p:cTn id="13" dur="500" fill="hold"/>
                                        <p:tgtEl>
                                          <p:spTgt spid="152579">
                                            <p:txEl>
                                              <p:charRg st="7" end="51"/>
                                            </p:txEl>
                                          </p:spTgt>
                                        </p:tgtEl>
                                        <p:attrNameLst>
                                          <p:attrName>ppt_w</p:attrName>
                                        </p:attrNameLst>
                                      </p:cBhvr>
                                      <p:tavLst>
                                        <p:tav tm="0">
                                          <p:val>
                                            <p:fltVal val="0.000000"/>
                                          </p:val>
                                        </p:tav>
                                        <p:tav tm="100000">
                                          <p:val>
                                            <p:strVal val="#ppt_w"/>
                                          </p:val>
                                        </p:tav>
                                      </p:tavLst>
                                    </p:anim>
                                    <p:anim calcmode="lin" valueType="num">
                                      <p:cBhvr>
                                        <p:cTn id="14" dur="500" fill="hold"/>
                                        <p:tgtEl>
                                          <p:spTgt spid="152579">
                                            <p:txEl>
                                              <p:charRg st="7" end="5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258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152579">
                                            <p:txEl>
                                              <p:charRg st="51" end="95"/>
                                            </p:txEl>
                                          </p:spTgt>
                                        </p:tgtEl>
                                        <p:attrNameLst>
                                          <p:attrName>style.visibility</p:attrName>
                                        </p:attrNameLst>
                                      </p:cBhvr>
                                      <p:to>
                                        <p:strVal val="visible"/>
                                      </p:to>
                                    </p:set>
                                    <p:animEffect transition="in" filter="randombar(horizontal)">
                                      <p:cBhvr>
                                        <p:cTn id="23" dur="500"/>
                                        <p:tgtEl>
                                          <p:spTgt spid="152579">
                                            <p:txEl>
                                              <p:charRg st="51" end="9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52581"/>
                                        </p:tgtEl>
                                        <p:attrNameLst>
                                          <p:attrName>style.visibility</p:attrName>
                                        </p:attrNameLst>
                                      </p:cBhvr>
                                      <p:to>
                                        <p:strVal val="visible"/>
                                      </p:to>
                                    </p:set>
                                    <p:anim calcmode="lin" valueType="num">
                                      <p:cBhvr additive="base">
                                        <p:cTn id="28" dur="500" fill="hold"/>
                                        <p:tgtEl>
                                          <p:spTgt spid="152581"/>
                                        </p:tgtEl>
                                        <p:attrNameLst>
                                          <p:attrName>ppt_x</p:attrName>
                                        </p:attrNameLst>
                                      </p:cBhvr>
                                      <p:tavLst>
                                        <p:tav tm="0">
                                          <p:val>
                                            <p:strVal val="#ppt_x"/>
                                          </p:val>
                                        </p:tav>
                                        <p:tav tm="100000">
                                          <p:val>
                                            <p:strVal val="#ppt_x"/>
                                          </p:val>
                                        </p:tav>
                                      </p:tavLst>
                                    </p:anim>
                                    <p:anim calcmode="lin" valueType="num">
                                      <p:cBhvr additive="base">
                                        <p:cTn id="29" dur="500" fill="hold"/>
                                        <p:tgtEl>
                                          <p:spTgt spid="152581"/>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nodeType="clickEffect">
                                  <p:stCondLst>
                                    <p:cond delay="0"/>
                                  </p:stCondLst>
                                  <p:childTnLst>
                                    <p:set>
                                      <p:cBhvr>
                                        <p:cTn id="33" dur="1" fill="hold">
                                          <p:stCondLst>
                                            <p:cond delay="0"/>
                                          </p:stCondLst>
                                        </p:cTn>
                                        <p:tgtEl>
                                          <p:spTgt spid="152579">
                                            <p:txEl>
                                              <p:charRg st="95" end="143"/>
                                            </p:txEl>
                                          </p:spTgt>
                                        </p:tgtEl>
                                        <p:attrNameLst>
                                          <p:attrName>style.visibility</p:attrName>
                                        </p:attrNameLst>
                                      </p:cBhvr>
                                      <p:to>
                                        <p:strVal val="visible"/>
                                      </p:to>
                                    </p:set>
                                    <p:animEffect transition="in" filter="randombar(horizontal)">
                                      <p:cBhvr>
                                        <p:cTn id="34" dur="500"/>
                                        <p:tgtEl>
                                          <p:spTgt spid="152579">
                                            <p:txEl>
                                              <p:charRg st="95" end="14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258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152579">
                                            <p:txEl>
                                              <p:charRg st="143" end="171"/>
                                            </p:txEl>
                                          </p:spTgt>
                                        </p:tgtEl>
                                        <p:attrNameLst>
                                          <p:attrName>style.visibility</p:attrName>
                                        </p:attrNameLst>
                                      </p:cBhvr>
                                      <p:to>
                                        <p:strVal val="visible"/>
                                      </p:to>
                                    </p:set>
                                    <p:animEffect transition="in" filter="randombar(horizontal)">
                                      <p:cBhvr>
                                        <p:cTn id="43" dur="500"/>
                                        <p:tgtEl>
                                          <p:spTgt spid="152579">
                                            <p:txEl>
                                              <p:charRg st="143" end="17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nodeType="clickEffect">
                                  <p:stCondLst>
                                    <p:cond delay="0"/>
                                  </p:stCondLst>
                                  <p:childTnLst>
                                    <p:set>
                                      <p:cBhvr>
                                        <p:cTn id="47" dur="1" fill="hold">
                                          <p:stCondLst>
                                            <p:cond delay="0"/>
                                          </p:stCondLst>
                                        </p:cTn>
                                        <p:tgtEl>
                                          <p:spTgt spid="152579">
                                            <p:txEl>
                                              <p:charRg st="171" end="242"/>
                                            </p:txEl>
                                          </p:spTgt>
                                        </p:tgtEl>
                                        <p:attrNameLst>
                                          <p:attrName>style.visibility</p:attrName>
                                        </p:attrNameLst>
                                      </p:cBhvr>
                                      <p:to>
                                        <p:strVal val="visible"/>
                                      </p:to>
                                    </p:set>
                                    <p:animEffect transition="in" filter="randombar(horizontal)">
                                      <p:cBhvr>
                                        <p:cTn id="48" dur="500"/>
                                        <p:tgtEl>
                                          <p:spTgt spid="152579">
                                            <p:txEl>
                                              <p:charRg st="171" end="24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152580"/>
                                        </p:tgtEl>
                                        <p:attrNameLst>
                                          <p:attrName>style.visibility</p:attrName>
                                        </p:attrNameLst>
                                      </p:cBhvr>
                                      <p:to>
                                        <p:strVal val="visible"/>
                                      </p:to>
                                    </p:set>
                                    <p:animEffect transition="in" filter="box(in)">
                                      <p:cBhvr>
                                        <p:cTn id="53" dur="500"/>
                                        <p:tgtEl>
                                          <p:spTgt spid="152580"/>
                                        </p:tgtEl>
                                      </p:cBhvr>
                                    </p:animEffect>
                                  </p:childTnLst>
                                </p:cTn>
                              </p:par>
                            </p:childTnLst>
                          </p:cTn>
                        </p:par>
                      </p:childTnLst>
                    </p:cTn>
                  </p:par>
                  <p:par>
                    <p:cTn id="54" fill="hold">
                      <p:stCondLst>
                        <p:cond delay="indefinite"/>
                      </p:stCondLst>
                      <p:childTnLst>
                        <p:par>
                          <p:cTn id="55" fill="hold">
                            <p:stCondLst>
                              <p:cond delay="0"/>
                            </p:stCondLst>
                            <p:childTnLst>
                              <p:par>
                                <p:cTn id="56" presetID="14" presetClass="entr" presetSubtype="10" fill="hold" nodeType="clickEffect">
                                  <p:stCondLst>
                                    <p:cond delay="0"/>
                                  </p:stCondLst>
                                  <p:childTnLst>
                                    <p:set>
                                      <p:cBhvr>
                                        <p:cTn id="57" dur="1" fill="hold">
                                          <p:stCondLst>
                                            <p:cond delay="0"/>
                                          </p:stCondLst>
                                        </p:cTn>
                                        <p:tgtEl>
                                          <p:spTgt spid="152579">
                                            <p:txEl>
                                              <p:charRg st="242" end="275"/>
                                            </p:txEl>
                                          </p:spTgt>
                                        </p:tgtEl>
                                        <p:attrNameLst>
                                          <p:attrName>style.visibility</p:attrName>
                                        </p:attrNameLst>
                                      </p:cBhvr>
                                      <p:to>
                                        <p:strVal val="visible"/>
                                      </p:to>
                                    </p:set>
                                    <p:animEffect transition="in" filter="randombar(horizontal)">
                                      <p:cBhvr>
                                        <p:cTn id="58" dur="500"/>
                                        <p:tgtEl>
                                          <p:spTgt spid="152579">
                                            <p:txEl>
                                              <p:charRg st="242" end="27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4" presetClass="entr" presetSubtype="10" fill="hold" nodeType="clickEffect">
                                  <p:stCondLst>
                                    <p:cond delay="0"/>
                                  </p:stCondLst>
                                  <p:childTnLst>
                                    <p:set>
                                      <p:cBhvr>
                                        <p:cTn id="62" dur="1" fill="hold">
                                          <p:stCondLst>
                                            <p:cond delay="0"/>
                                          </p:stCondLst>
                                        </p:cTn>
                                        <p:tgtEl>
                                          <p:spTgt spid="152579">
                                            <p:txEl>
                                              <p:charRg st="275" end="330"/>
                                            </p:txEl>
                                          </p:spTgt>
                                        </p:tgtEl>
                                        <p:attrNameLst>
                                          <p:attrName>style.visibility</p:attrName>
                                        </p:attrNameLst>
                                      </p:cBhvr>
                                      <p:to>
                                        <p:strVal val="visible"/>
                                      </p:to>
                                    </p:set>
                                    <p:animEffect transition="in" filter="randombar(horizontal)">
                                      <p:cBhvr>
                                        <p:cTn id="63" dur="500"/>
                                        <p:tgtEl>
                                          <p:spTgt spid="152579">
                                            <p:txEl>
                                              <p:charRg st="275" end="33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525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0" grpId="0"/>
      <p:bldP spid="152581" grpId="0"/>
      <p:bldP spid="152583" grpId="0"/>
      <p:bldP spid="152584" grpId="0"/>
      <p:bldP spid="15258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21187" name="Rectangle 3"/>
          <p:cNvSpPr/>
          <p:nvPr/>
        </p:nvSpPr>
        <p:spPr>
          <a:xfrm>
            <a:off x="14288" y="568325"/>
            <a:ext cx="8915400" cy="3638550"/>
          </a:xfrm>
          <a:prstGeom prst="rect">
            <a:avLst/>
          </a:prstGeom>
          <a:noFill/>
          <a:ln w="9525">
            <a:noFill/>
          </a:ln>
        </p:spPr>
        <p:txBody>
          <a:bodyPr anchor="ct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20000"/>
              </a:lnSpc>
              <a:buNone/>
            </a:pPr>
            <a:r>
              <a:rPr lang="zh-CN" altLang="en-US" b="1" dirty="0">
                <a:solidFill>
                  <a:srgbClr val="0000FF"/>
                </a:solidFill>
                <a:latin typeface="Times New Roman" panose="02020603050405020304" pitchFamily="18" charset="0"/>
              </a:rPr>
              <a:t>①在</a:t>
            </a:r>
            <a:r>
              <a:rPr lang="en-US" altLang="zh-CN" b="1" dirty="0">
                <a:solidFill>
                  <a:srgbClr val="FF0000"/>
                </a:solidFill>
                <a:latin typeface="Times New Roman" panose="02020603050405020304" pitchFamily="18" charset="0"/>
              </a:rPr>
              <a:t>want</a:t>
            </a:r>
            <a:r>
              <a:rPr lang="zh-CN" altLang="en-US" b="1" dirty="0">
                <a:solidFill>
                  <a:srgbClr val="FF0000"/>
                </a:solidFill>
                <a:latin typeface="Times New Roman" panose="02020603050405020304" pitchFamily="18" charset="0"/>
              </a:rPr>
              <a:t>，</a:t>
            </a:r>
            <a:r>
              <a:rPr lang="en-US" altLang="zh-CN" b="1" dirty="0">
                <a:solidFill>
                  <a:srgbClr val="FF0000"/>
                </a:solidFill>
                <a:latin typeface="Times New Roman" panose="02020603050405020304" pitchFamily="18" charset="0"/>
              </a:rPr>
              <a:t>need</a:t>
            </a:r>
            <a:r>
              <a:rPr lang="zh-CN" altLang="en-US" b="1" dirty="0">
                <a:solidFill>
                  <a:srgbClr val="FF0000"/>
                </a:solidFill>
                <a:latin typeface="Times New Roman" panose="02020603050405020304" pitchFamily="18" charset="0"/>
              </a:rPr>
              <a:t>，</a:t>
            </a:r>
            <a:r>
              <a:rPr lang="en-US" altLang="zh-CN" b="1" dirty="0">
                <a:solidFill>
                  <a:srgbClr val="FF0000"/>
                </a:solidFill>
                <a:latin typeface="Times New Roman" panose="02020603050405020304" pitchFamily="18" charset="0"/>
              </a:rPr>
              <a:t>require</a:t>
            </a:r>
            <a:r>
              <a:rPr lang="zh-CN" altLang="en-US" b="1" dirty="0">
                <a:solidFill>
                  <a:srgbClr val="FF0000"/>
                </a:solidFill>
                <a:latin typeface="Times New Roman" panose="02020603050405020304" pitchFamily="18" charset="0"/>
              </a:rPr>
              <a:t>，</a:t>
            </a:r>
            <a:r>
              <a:rPr lang="en-US" altLang="zh-CN" b="1" dirty="0">
                <a:solidFill>
                  <a:srgbClr val="FF0000"/>
                </a:solidFill>
                <a:latin typeface="Times New Roman" panose="02020603050405020304" pitchFamily="18" charset="0"/>
              </a:rPr>
              <a:t>deserve</a:t>
            </a:r>
            <a:r>
              <a:rPr lang="zh-CN" altLang="en-US" b="1" dirty="0">
                <a:solidFill>
                  <a:srgbClr val="0000FF"/>
                </a:solidFill>
                <a:latin typeface="Times New Roman" panose="02020603050405020304" pitchFamily="18" charset="0"/>
              </a:rPr>
              <a:t>等动词之后作宾语时，常用动名词的主动式表示被动意义。</a:t>
            </a:r>
            <a:endParaRPr lang="zh-CN" altLang="en-US" b="1" dirty="0">
              <a:solidFill>
                <a:srgbClr val="0000FF"/>
              </a:solidFill>
              <a:latin typeface="Times New Roman" panose="02020603050405020304" pitchFamily="18" charset="0"/>
            </a:endParaRPr>
          </a:p>
          <a:p>
            <a:pPr marL="0" lvl="0" indent="0" eaLnBrk="1" hangingPunct="1">
              <a:lnSpc>
                <a:spcPct val="120000"/>
              </a:lnSpc>
              <a:spcBef>
                <a:spcPct val="0"/>
              </a:spcBef>
              <a:buNone/>
            </a:pPr>
            <a:r>
              <a:rPr lang="en-US" altLang="zh-CN" b="1" dirty="0">
                <a:latin typeface="Comic Sans MS" panose="030F0702030302020204" pitchFamily="66" charset="0"/>
              </a:rPr>
              <a:t>The cupboard </a:t>
            </a:r>
            <a:r>
              <a:rPr lang="en-US" altLang="zh-CN" b="1" dirty="0">
                <a:solidFill>
                  <a:srgbClr val="FF0000"/>
                </a:solidFill>
                <a:latin typeface="Comic Sans MS" panose="030F0702030302020204" pitchFamily="66" charset="0"/>
              </a:rPr>
              <a:t>needs sorting out</a:t>
            </a:r>
            <a:r>
              <a:rPr lang="en-US" altLang="zh-CN" b="1" dirty="0">
                <a:latin typeface="Comic Sans MS" panose="030F0702030302020204" pitchFamily="66" charset="0"/>
              </a:rPr>
              <a:t>.</a:t>
            </a:r>
            <a:endParaRPr lang="en-US" altLang="zh-CN" b="1" dirty="0">
              <a:latin typeface="Comic Sans MS" panose="030F0702030302020204" pitchFamily="66" charset="0"/>
            </a:endParaRPr>
          </a:p>
          <a:p>
            <a:pPr marL="0" lvl="0" indent="0" eaLnBrk="1" hangingPunct="1">
              <a:lnSpc>
                <a:spcPct val="120000"/>
              </a:lnSpc>
              <a:spcBef>
                <a:spcPct val="0"/>
              </a:spcBef>
              <a:buNone/>
            </a:pPr>
            <a:r>
              <a:rPr lang="en-US" altLang="zh-CN" b="1" dirty="0">
                <a:latin typeface="Comic Sans MS" panose="030F0702030302020204" pitchFamily="66" charset="0"/>
              </a:rPr>
              <a:t>The problem </a:t>
            </a:r>
            <a:r>
              <a:rPr lang="en-US" altLang="zh-CN" b="1" dirty="0">
                <a:solidFill>
                  <a:srgbClr val="FF0000"/>
                </a:solidFill>
                <a:latin typeface="Comic Sans MS" panose="030F0702030302020204" pitchFamily="66" charset="0"/>
              </a:rPr>
              <a:t>requires considering</a:t>
            </a:r>
            <a:r>
              <a:rPr lang="en-US" altLang="zh-CN" b="1" dirty="0">
                <a:latin typeface="Comic Sans MS" panose="030F0702030302020204" pitchFamily="66" charset="0"/>
              </a:rPr>
              <a:t> carefully .</a:t>
            </a:r>
            <a:endParaRPr lang="en-US" altLang="zh-CN" b="1" dirty="0">
              <a:latin typeface="Comic Sans MS" panose="030F0702030302020204" pitchFamily="66" charset="0"/>
            </a:endParaRPr>
          </a:p>
          <a:p>
            <a:pPr marL="0" lvl="0" indent="0" eaLnBrk="1" hangingPunct="1">
              <a:lnSpc>
                <a:spcPct val="120000"/>
              </a:lnSpc>
              <a:spcBef>
                <a:spcPct val="0"/>
              </a:spcBef>
              <a:buNone/>
            </a:pPr>
            <a:r>
              <a:rPr lang="en-US" altLang="zh-CN" b="1" dirty="0">
                <a:latin typeface="Comic Sans MS" panose="030F0702030302020204" pitchFamily="66" charset="0"/>
              </a:rPr>
              <a:t>The trees </a:t>
            </a:r>
            <a:r>
              <a:rPr lang="en-US" altLang="zh-CN" b="1" dirty="0">
                <a:solidFill>
                  <a:srgbClr val="FF0000"/>
                </a:solidFill>
                <a:latin typeface="Comic Sans MS" panose="030F0702030302020204" pitchFamily="66" charset="0"/>
              </a:rPr>
              <a:t>want watering</a:t>
            </a:r>
            <a:r>
              <a:rPr lang="en-US" altLang="zh-CN" b="1" dirty="0">
                <a:latin typeface="Comic Sans MS" panose="030F0702030302020204" pitchFamily="66" charset="0"/>
              </a:rPr>
              <a:t> .</a:t>
            </a:r>
            <a:endParaRPr lang="en-US" altLang="zh-CN" b="1" dirty="0">
              <a:latin typeface="Comic Sans MS" panose="030F0702030302020204" pitchFamily="66" charset="0"/>
            </a:endParaRPr>
          </a:p>
          <a:p>
            <a:pPr marL="0" lvl="0" indent="0" eaLnBrk="1" hangingPunct="1">
              <a:lnSpc>
                <a:spcPct val="120000"/>
              </a:lnSpc>
              <a:spcBef>
                <a:spcPct val="0"/>
              </a:spcBef>
              <a:buNone/>
            </a:pPr>
            <a:r>
              <a:rPr lang="en-US" altLang="zh-CN" b="1" dirty="0">
                <a:latin typeface="Comic Sans MS" panose="030F0702030302020204" pitchFamily="66" charset="0"/>
              </a:rPr>
              <a:t>This city </a:t>
            </a:r>
            <a:r>
              <a:rPr lang="en-US" altLang="zh-CN" b="1" dirty="0">
                <a:solidFill>
                  <a:srgbClr val="FF0000"/>
                </a:solidFill>
                <a:latin typeface="Comic Sans MS" panose="030F0702030302020204" pitchFamily="66" charset="0"/>
              </a:rPr>
              <a:t>deserves visiting</a:t>
            </a:r>
            <a:r>
              <a:rPr lang="en-US" altLang="zh-CN" b="1" dirty="0">
                <a:latin typeface="Comic Sans MS" panose="030F0702030302020204" pitchFamily="66" charset="0"/>
              </a:rPr>
              <a:t>. </a:t>
            </a:r>
            <a:endParaRPr lang="en-US" altLang="zh-CN" b="1" dirty="0">
              <a:latin typeface="Comic Sans MS" panose="030F0702030302020204" pitchFamily="66" charset="0"/>
            </a:endParaRPr>
          </a:p>
        </p:txBody>
      </p:sp>
      <p:sp>
        <p:nvSpPr>
          <p:cNvPr id="221188" name="Text Box 4"/>
          <p:cNvSpPr txBox="1"/>
          <p:nvPr/>
        </p:nvSpPr>
        <p:spPr>
          <a:xfrm>
            <a:off x="0" y="4191000"/>
            <a:ext cx="8713788" cy="25304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buNone/>
            </a:pPr>
            <a:r>
              <a:rPr lang="en-US" altLang="zh-CN" b="1" dirty="0">
                <a:solidFill>
                  <a:srgbClr val="0000FF"/>
                </a:solidFill>
                <a:latin typeface="Comic Sans MS" panose="030F0702030302020204" pitchFamily="66" charset="0"/>
              </a:rPr>
              <a:t>②</a:t>
            </a:r>
            <a:r>
              <a:rPr lang="zh-CN" altLang="en-US" b="1" dirty="0">
                <a:solidFill>
                  <a:srgbClr val="0000FF"/>
                </a:solidFill>
                <a:latin typeface="Comic Sans MS" panose="030F0702030302020204" pitchFamily="66" charset="0"/>
              </a:rPr>
              <a:t>在</a:t>
            </a:r>
            <a:r>
              <a:rPr lang="en-US" altLang="zh-CN" b="1" dirty="0">
                <a:solidFill>
                  <a:srgbClr val="FF0000"/>
                </a:solidFill>
                <a:latin typeface="Comic Sans MS" panose="030F0702030302020204" pitchFamily="66" charset="0"/>
              </a:rPr>
              <a:t>be worth</a:t>
            </a:r>
            <a:r>
              <a:rPr lang="zh-CN" altLang="en-US" b="1" dirty="0">
                <a:solidFill>
                  <a:srgbClr val="0000FF"/>
                </a:solidFill>
                <a:latin typeface="Comic Sans MS" panose="030F0702030302020204" pitchFamily="66" charset="0"/>
              </a:rPr>
              <a:t>后面只能用动名词的主动态来表示被动意义。</a:t>
            </a:r>
            <a:endParaRPr lang="zh-CN" altLang="en-US" b="1" dirty="0">
              <a:solidFill>
                <a:srgbClr val="0000FF"/>
              </a:solidFill>
              <a:latin typeface="Comic Sans MS" panose="030F0702030302020204" pitchFamily="66" charset="0"/>
            </a:endParaRPr>
          </a:p>
          <a:p>
            <a:pPr marL="0" lvl="0" indent="0" eaLnBrk="1" hangingPunct="1">
              <a:spcBef>
                <a:spcPct val="50000"/>
              </a:spcBef>
              <a:buNone/>
            </a:pPr>
            <a:r>
              <a:rPr lang="en-US" altLang="zh-CN" b="1" dirty="0">
                <a:latin typeface="Comic Sans MS" panose="030F0702030302020204" pitchFamily="66" charset="0"/>
              </a:rPr>
              <a:t>His suggestion </a:t>
            </a:r>
            <a:r>
              <a:rPr lang="en-US" altLang="zh-CN" b="1" dirty="0">
                <a:solidFill>
                  <a:srgbClr val="FF0000"/>
                </a:solidFill>
                <a:latin typeface="Comic Sans MS" panose="030F0702030302020204" pitchFamily="66" charset="0"/>
              </a:rPr>
              <a:t>is worth considering</a:t>
            </a:r>
            <a:r>
              <a:rPr lang="en-US" altLang="zh-CN" b="1" dirty="0">
                <a:latin typeface="Comic Sans MS" panose="030F0702030302020204" pitchFamily="66" charset="0"/>
              </a:rPr>
              <a:t>.</a:t>
            </a:r>
            <a:endParaRPr lang="en-US" altLang="zh-CN" b="1" dirty="0">
              <a:latin typeface="Comic Sans MS" panose="030F0702030302020204" pitchFamily="66" charset="0"/>
            </a:endParaRPr>
          </a:p>
          <a:p>
            <a:pPr marL="0" lvl="0" indent="0" eaLnBrk="1" hangingPunct="1">
              <a:spcBef>
                <a:spcPct val="50000"/>
              </a:spcBef>
              <a:buNone/>
            </a:pPr>
            <a:r>
              <a:rPr lang="en-US" altLang="zh-CN" b="1" dirty="0">
                <a:latin typeface="Comic Sans MS" panose="030F0702030302020204" pitchFamily="66" charset="0"/>
              </a:rPr>
              <a:t>The book </a:t>
            </a:r>
            <a:r>
              <a:rPr lang="en-US" altLang="zh-CN" b="1" dirty="0">
                <a:solidFill>
                  <a:srgbClr val="FF0000"/>
                </a:solidFill>
                <a:latin typeface="Comic Sans MS" panose="030F0702030302020204" pitchFamily="66" charset="0"/>
              </a:rPr>
              <a:t>is worth reading</a:t>
            </a:r>
            <a:r>
              <a:rPr lang="en-US" altLang="zh-CN" b="1" dirty="0">
                <a:latin typeface="Comic Sans MS" panose="030F0702030302020204" pitchFamily="66" charset="0"/>
              </a:rPr>
              <a:t>.</a:t>
            </a:r>
            <a:endParaRPr lang="en-US" altLang="zh-CN" b="1" dirty="0">
              <a:latin typeface="Comic Sans MS" panose="030F0702030302020204" pitchFamily="66" charset="0"/>
            </a:endParaRPr>
          </a:p>
        </p:txBody>
      </p:sp>
      <p:sp>
        <p:nvSpPr>
          <p:cNvPr id="25604" name="矩形 1"/>
          <p:cNvSpPr/>
          <p:nvPr/>
        </p:nvSpPr>
        <p:spPr>
          <a:xfrm>
            <a:off x="152400" y="0"/>
            <a:ext cx="1144588" cy="62706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20000"/>
              </a:lnSpc>
              <a:buNone/>
            </a:pPr>
            <a:r>
              <a:rPr lang="zh-CN" altLang="en-US" b="1" dirty="0">
                <a:solidFill>
                  <a:srgbClr val="FF0000"/>
                </a:solidFill>
                <a:latin typeface="Times New Roman" panose="02020603050405020304" pitchFamily="18" charset="0"/>
              </a:rPr>
              <a:t>注意</a:t>
            </a:r>
            <a:r>
              <a:rPr lang="en-US" altLang="zh-CN" b="1" dirty="0">
                <a:solidFill>
                  <a:srgbClr val="FF0000"/>
                </a:solidFill>
                <a:latin typeface="Times New Roman" panose="02020603050405020304" pitchFamily="18" charset="0"/>
              </a:rPr>
              <a:t>:</a:t>
            </a:r>
            <a:endParaRPr lang="zh-CN" altLang="en-US" b="1" dirty="0">
              <a:solidFill>
                <a:srgbClr val="FF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21187">
                                            <p:txEl>
                                              <p:charRg st="54" end="86"/>
                                            </p:txEl>
                                          </p:spTgt>
                                        </p:tgtEl>
                                        <p:attrNameLst>
                                          <p:attrName>style.visibility</p:attrName>
                                        </p:attrNameLst>
                                      </p:cBhvr>
                                      <p:to>
                                        <p:strVal val="visible"/>
                                      </p:to>
                                    </p:set>
                                    <p:animEffect transition="in" filter="checkerboard(across)">
                                      <p:cBhvr>
                                        <p:cTn id="7" dur="500"/>
                                        <p:tgtEl>
                                          <p:spTgt spid="221187">
                                            <p:txEl>
                                              <p:charRg st="54" end="8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nodeType="clickEffect">
                                  <p:stCondLst>
                                    <p:cond delay="0"/>
                                  </p:stCondLst>
                                  <p:childTnLst>
                                    <p:set>
                                      <p:cBhvr>
                                        <p:cTn id="11" dur="1" fill="hold">
                                          <p:stCondLst>
                                            <p:cond delay="0"/>
                                          </p:stCondLst>
                                        </p:cTn>
                                        <p:tgtEl>
                                          <p:spTgt spid="221187">
                                            <p:txEl>
                                              <p:charRg st="0" end="54"/>
                                            </p:txEl>
                                          </p:spTgt>
                                        </p:tgtEl>
                                        <p:attrNameLst>
                                          <p:attrName>style.visibility</p:attrName>
                                        </p:attrNameLst>
                                      </p:cBhvr>
                                      <p:to>
                                        <p:strVal val="visible"/>
                                      </p:to>
                                    </p:set>
                                    <p:anim calcmode="lin" valueType="num">
                                      <p:cBhvr>
                                        <p:cTn id="12" dur="500" fill="hold"/>
                                        <p:tgtEl>
                                          <p:spTgt spid="221187">
                                            <p:txEl>
                                              <p:charRg st="0" end="54"/>
                                            </p:txEl>
                                          </p:spTgt>
                                        </p:tgtEl>
                                        <p:attrNameLst>
                                          <p:attrName>ppt_w</p:attrName>
                                        </p:attrNameLst>
                                      </p:cBhvr>
                                      <p:tavLst>
                                        <p:tav tm="0">
                                          <p:val>
                                            <p:fltVal val="0.000000"/>
                                          </p:val>
                                        </p:tav>
                                        <p:tav tm="100000">
                                          <p:val>
                                            <p:strVal val="#ppt_w"/>
                                          </p:val>
                                        </p:tav>
                                      </p:tavLst>
                                    </p:anim>
                                    <p:anim calcmode="lin" valueType="num">
                                      <p:cBhvr>
                                        <p:cTn id="13" dur="500" fill="hold"/>
                                        <p:tgtEl>
                                          <p:spTgt spid="221187">
                                            <p:txEl>
                                              <p:charRg st="0" end="54"/>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221187">
                                            <p:txEl>
                                              <p:charRg st="86" end="131"/>
                                            </p:txEl>
                                          </p:spTgt>
                                        </p:tgtEl>
                                        <p:attrNameLst>
                                          <p:attrName>style.visibility</p:attrName>
                                        </p:attrNameLst>
                                      </p:cBhvr>
                                      <p:to>
                                        <p:strVal val="visible"/>
                                      </p:to>
                                    </p:set>
                                    <p:animEffect transition="in" filter="checkerboard(across)">
                                      <p:cBhvr>
                                        <p:cTn id="18" dur="500"/>
                                        <p:tgtEl>
                                          <p:spTgt spid="221187">
                                            <p:txEl>
                                              <p:charRg st="86" end="13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221187">
                                            <p:txEl>
                                              <p:charRg st="131" end="157"/>
                                            </p:txEl>
                                          </p:spTgt>
                                        </p:tgtEl>
                                        <p:attrNameLst>
                                          <p:attrName>style.visibility</p:attrName>
                                        </p:attrNameLst>
                                      </p:cBhvr>
                                      <p:to>
                                        <p:strVal val="visible"/>
                                      </p:to>
                                    </p:set>
                                    <p:animEffect transition="in" filter="checkerboard(across)">
                                      <p:cBhvr>
                                        <p:cTn id="23" dur="500"/>
                                        <p:tgtEl>
                                          <p:spTgt spid="221187">
                                            <p:txEl>
                                              <p:charRg st="131" end="15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221187">
                                            <p:txEl>
                                              <p:charRg st="157" end="187"/>
                                            </p:txEl>
                                          </p:spTgt>
                                        </p:tgtEl>
                                        <p:attrNameLst>
                                          <p:attrName>style.visibility</p:attrName>
                                        </p:attrNameLst>
                                      </p:cBhvr>
                                      <p:to>
                                        <p:strVal val="visible"/>
                                      </p:to>
                                    </p:set>
                                    <p:animEffect transition="in" filter="checkerboard(across)">
                                      <p:cBhvr>
                                        <p:cTn id="28" dur="500"/>
                                        <p:tgtEl>
                                          <p:spTgt spid="221187">
                                            <p:txEl>
                                              <p:charRg st="157" end="18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221188">
                                            <p:txEl>
                                              <p:charRg st="0" end="31"/>
                                            </p:txEl>
                                          </p:spTgt>
                                        </p:tgtEl>
                                        <p:attrNameLst>
                                          <p:attrName>style.visibility</p:attrName>
                                        </p:attrNameLst>
                                      </p:cBhvr>
                                      <p:to>
                                        <p:strVal val="visible"/>
                                      </p:to>
                                    </p:set>
                                    <p:anim calcmode="lin" valueType="num">
                                      <p:cBhvr>
                                        <p:cTn id="33" dur="500" fill="hold"/>
                                        <p:tgtEl>
                                          <p:spTgt spid="221188">
                                            <p:txEl>
                                              <p:charRg st="0" end="31"/>
                                            </p:txEl>
                                          </p:spTgt>
                                        </p:tgtEl>
                                        <p:attrNameLst>
                                          <p:attrName>ppt_w</p:attrName>
                                        </p:attrNameLst>
                                      </p:cBhvr>
                                      <p:tavLst>
                                        <p:tav tm="0">
                                          <p:val>
                                            <p:fltVal val="0.000000"/>
                                          </p:val>
                                        </p:tav>
                                        <p:tav tm="100000">
                                          <p:val>
                                            <p:strVal val="#ppt_w"/>
                                          </p:val>
                                        </p:tav>
                                      </p:tavLst>
                                    </p:anim>
                                    <p:anim calcmode="lin" valueType="num">
                                      <p:cBhvr>
                                        <p:cTn id="34" dur="500" fill="hold"/>
                                        <p:tgtEl>
                                          <p:spTgt spid="221188">
                                            <p:txEl>
                                              <p:charRg st="0" end="31"/>
                                            </p:txEl>
                                          </p:spTgt>
                                        </p:tgtEl>
                                        <p:attrNameLst>
                                          <p:attrName>ppt_h</p:attrName>
                                        </p:attrNameLst>
                                      </p:cBhvr>
                                      <p:tavLst>
                                        <p:tav tm="0">
                                          <p:val>
                                            <p:fltVal val="0.000000"/>
                                          </p:val>
                                        </p:tav>
                                        <p:tav tm="100000">
                                          <p:val>
                                            <p:strVal val="#ppt_h"/>
                                          </p:val>
                                        </p:tav>
                                      </p:tavLst>
                                    </p:anim>
                                    <p:animEffect transition="in" filter="fade">
                                      <p:cBhvr>
                                        <p:cTn id="35" dur="500"/>
                                        <p:tgtEl>
                                          <p:spTgt spid="221188">
                                            <p:txEl>
                                              <p:charRg st="0" end="3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7" presetClass="entr" presetSubtype="10" fill="hold" nodeType="clickEffect">
                                  <p:stCondLst>
                                    <p:cond delay="0"/>
                                  </p:stCondLst>
                                  <p:childTnLst>
                                    <p:set>
                                      <p:cBhvr>
                                        <p:cTn id="39" dur="1" fill="hold">
                                          <p:stCondLst>
                                            <p:cond delay="0"/>
                                          </p:stCondLst>
                                        </p:cTn>
                                        <p:tgtEl>
                                          <p:spTgt spid="221188">
                                            <p:txEl>
                                              <p:charRg st="31" end="68"/>
                                            </p:txEl>
                                          </p:spTgt>
                                        </p:tgtEl>
                                        <p:attrNameLst>
                                          <p:attrName>style.visibility</p:attrName>
                                        </p:attrNameLst>
                                      </p:cBhvr>
                                      <p:to>
                                        <p:strVal val="visible"/>
                                      </p:to>
                                    </p:set>
                                    <p:anim calcmode="lin" valueType="num">
                                      <p:cBhvr>
                                        <p:cTn id="40" dur="500" fill="hold"/>
                                        <p:tgtEl>
                                          <p:spTgt spid="221188">
                                            <p:txEl>
                                              <p:charRg st="31" end="68"/>
                                            </p:txEl>
                                          </p:spTgt>
                                        </p:tgtEl>
                                        <p:attrNameLst>
                                          <p:attrName>ppt_w</p:attrName>
                                        </p:attrNameLst>
                                      </p:cBhvr>
                                      <p:tavLst>
                                        <p:tav tm="0">
                                          <p:val>
                                            <p:fltVal val="0.000000"/>
                                          </p:val>
                                        </p:tav>
                                        <p:tav tm="100000">
                                          <p:val>
                                            <p:strVal val="#ppt_w"/>
                                          </p:val>
                                        </p:tav>
                                      </p:tavLst>
                                    </p:anim>
                                    <p:anim calcmode="lin" valueType="num">
                                      <p:cBhvr>
                                        <p:cTn id="41" dur="500" fill="hold"/>
                                        <p:tgtEl>
                                          <p:spTgt spid="221188">
                                            <p:txEl>
                                              <p:charRg st="31" end="68"/>
                                            </p:txEl>
                                          </p:spTgt>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17" presetClass="entr" presetSubtype="10" fill="hold" nodeType="clickEffect">
                                  <p:stCondLst>
                                    <p:cond delay="0"/>
                                  </p:stCondLst>
                                  <p:childTnLst>
                                    <p:set>
                                      <p:cBhvr>
                                        <p:cTn id="45" dur="1" fill="hold">
                                          <p:stCondLst>
                                            <p:cond delay="0"/>
                                          </p:stCondLst>
                                        </p:cTn>
                                        <p:tgtEl>
                                          <p:spTgt spid="221188">
                                            <p:txEl>
                                              <p:charRg st="68" end="95"/>
                                            </p:txEl>
                                          </p:spTgt>
                                        </p:tgtEl>
                                        <p:attrNameLst>
                                          <p:attrName>style.visibility</p:attrName>
                                        </p:attrNameLst>
                                      </p:cBhvr>
                                      <p:to>
                                        <p:strVal val="visible"/>
                                      </p:to>
                                    </p:set>
                                    <p:anim calcmode="lin" valueType="num">
                                      <p:cBhvr>
                                        <p:cTn id="46" dur="500" fill="hold"/>
                                        <p:tgtEl>
                                          <p:spTgt spid="221188">
                                            <p:txEl>
                                              <p:charRg st="68" end="95"/>
                                            </p:txEl>
                                          </p:spTgt>
                                        </p:tgtEl>
                                        <p:attrNameLst>
                                          <p:attrName>ppt_w</p:attrName>
                                        </p:attrNameLst>
                                      </p:cBhvr>
                                      <p:tavLst>
                                        <p:tav tm="0">
                                          <p:val>
                                            <p:fltVal val="0.000000"/>
                                          </p:val>
                                        </p:tav>
                                        <p:tav tm="100000">
                                          <p:val>
                                            <p:strVal val="#ppt_w"/>
                                          </p:val>
                                        </p:tav>
                                      </p:tavLst>
                                    </p:anim>
                                    <p:anim calcmode="lin" valueType="num">
                                      <p:cBhvr>
                                        <p:cTn id="47" dur="500" fill="hold"/>
                                        <p:tgtEl>
                                          <p:spTgt spid="221188">
                                            <p:txEl>
                                              <p:charRg st="68" end="9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52579" name="Rectangle 3"/>
          <p:cNvSpPr>
            <a:spLocks noGrp="1"/>
          </p:cNvSpPr>
          <p:nvPr>
            <p:ph idx="1"/>
          </p:nvPr>
        </p:nvSpPr>
        <p:spPr>
          <a:xfrm>
            <a:off x="319088" y="152400"/>
            <a:ext cx="6858000" cy="762000"/>
          </a:xfrm>
        </p:spPr>
        <p:txBody>
          <a:bodyPr vert="horz" wrap="square" lIns="91440" tIns="45720" rIns="91440" bIns="45720" anchor="t"/>
          <a:p>
            <a:pPr eaLnBrk="1" hangingPunct="1">
              <a:lnSpc>
                <a:spcPct val="140000"/>
              </a:lnSpc>
              <a:spcBef>
                <a:spcPct val="0"/>
              </a:spcBef>
              <a:buNone/>
            </a:pPr>
            <a:r>
              <a:rPr lang="en-US" altLang="zh-CN" b="1" dirty="0">
                <a:solidFill>
                  <a:srgbClr val="6600FF"/>
                </a:solidFill>
                <a:latin typeface="Times New Roman" panose="02020603050405020304" pitchFamily="18" charset="0"/>
              </a:rPr>
              <a:t> 3.</a:t>
            </a:r>
            <a:r>
              <a:rPr lang="zh-CN" altLang="en-US" b="1" dirty="0">
                <a:solidFill>
                  <a:srgbClr val="6600FF"/>
                </a:solidFill>
                <a:latin typeface="Times New Roman" panose="02020603050405020304" pitchFamily="18" charset="0"/>
              </a:rPr>
              <a:t>作表语：</a:t>
            </a:r>
            <a:endParaRPr lang="en-US" altLang="zh-CN" b="1" dirty="0">
              <a:latin typeface="Times New Roman" panose="02020603050405020304" pitchFamily="18" charset="0"/>
            </a:endParaRPr>
          </a:p>
          <a:p>
            <a:pPr eaLnBrk="1" hangingPunct="1">
              <a:lnSpc>
                <a:spcPct val="140000"/>
              </a:lnSpc>
              <a:spcBef>
                <a:spcPct val="0"/>
              </a:spcBef>
              <a:buNone/>
            </a:pPr>
            <a:endParaRPr lang="en-US" altLang="zh-CN" b="1" dirty="0">
              <a:latin typeface="Times New Roman" panose="02020603050405020304" pitchFamily="18" charset="0"/>
            </a:endParaRPr>
          </a:p>
        </p:txBody>
      </p:sp>
      <p:sp>
        <p:nvSpPr>
          <p:cNvPr id="2" name="矩形 1"/>
          <p:cNvSpPr/>
          <p:nvPr/>
        </p:nvSpPr>
        <p:spPr>
          <a:xfrm>
            <a:off x="342900" y="1168400"/>
            <a:ext cx="8267700" cy="4866640"/>
          </a:xfrm>
          <a:prstGeom prst="rect">
            <a:avLst/>
          </a:prstGeom>
        </p:spPr>
        <p:txBody>
          <a:bodyPr>
            <a:spAutoFit/>
          </a:bodyPr>
          <a:lstStyle/>
          <a:p>
            <a:pPr marL="342900" marR="0" lvl="0" indent="-342900" algn="l" defTabSz="914400" rtl="0" eaLnBrk="1" fontAlgn="base" latinLnBrk="0" hangingPunct="1">
              <a:lnSpc>
                <a:spcPct val="130000"/>
              </a:lnSpc>
              <a:spcBef>
                <a:spcPct val="0"/>
              </a:spcBef>
              <a:spcAft>
                <a:spcPct val="0"/>
              </a:spcAft>
              <a:buClrTx/>
              <a:buSzTx/>
              <a:buFontTx/>
              <a:buNone/>
              <a:defRPr/>
            </a:pPr>
            <a:r>
              <a:rPr kumimoji="0" lang="en-US" altLang="zh-CN" sz="3200"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 </a:t>
            </a:r>
            <a:r>
              <a:rPr kumimoji="0" lang="en-US" altLang="zh-CN" sz="3200" b="1" i="0" u="none" strike="noStrike" kern="1200" cap="none" spc="0" normalizeH="0" baseline="0" noProof="0" dirty="0">
                <a:ln>
                  <a:noFill/>
                </a:ln>
                <a:solidFill>
                  <a:schemeClr val="tx1"/>
                </a:solidFill>
                <a:effectLst/>
                <a:uLnTx/>
                <a:uFillTx/>
                <a:latin typeface="Times New Roman" panose="02020603050405020304" pitchFamily="18" charset="0"/>
                <a:ea typeface="宋体" panose="02010600030101010101" pitchFamily="2" charset="-122"/>
                <a:cs typeface="+mn-cs"/>
              </a:rPr>
              <a:t>What made his parents happy was </a:t>
            </a:r>
            <a:endParaRPr kumimoji="0" lang="en-US" altLang="zh-CN" sz="3200" b="1" i="0" u="none" strike="noStrike" kern="1200" cap="none" spc="0" normalizeH="0" baseline="0" noProof="0" dirty="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342900" marR="0" lvl="0" indent="-342900" algn="l" defTabSz="914400" rtl="0" eaLnBrk="1" fontAlgn="base" latinLnBrk="0" hangingPunct="1">
              <a:lnSpc>
                <a:spcPct val="130000"/>
              </a:lnSpc>
              <a:spcBef>
                <a:spcPct val="0"/>
              </a:spcBef>
              <a:spcAft>
                <a:spcPct val="0"/>
              </a:spcAft>
              <a:buClrTx/>
              <a:buSzTx/>
              <a:buFontTx/>
              <a:buNone/>
              <a:defRPr/>
            </a:pPr>
            <a:r>
              <a:rPr kumimoji="0" lang="en-US" altLang="zh-CN" sz="3200" b="1" i="0" u="sng" strike="noStrike" kern="1200" cap="none" spc="0" normalizeH="0" baseline="0" noProof="0" dirty="0">
                <a:ln>
                  <a:noFill/>
                </a:ln>
                <a:solidFill>
                  <a:schemeClr val="tx1"/>
                </a:solidFill>
                <a:effectLst/>
                <a:uLnTx/>
                <a:uFillTx/>
                <a:latin typeface="Times New Roman" panose="02020603050405020304" pitchFamily="18" charset="0"/>
                <a:ea typeface="宋体" panose="02010600030101010101" pitchFamily="2" charset="-122"/>
                <a:cs typeface="+mn-cs"/>
              </a:rPr>
              <a:t>                                                                        </a:t>
            </a:r>
            <a:r>
              <a:rPr kumimoji="0" lang="en-US" altLang="zh-CN" sz="3200" b="1" i="0" strike="noStrike" kern="1200" cap="none" spc="0" normalizeH="0" baseline="0" noProof="0" dirty="0">
                <a:ln>
                  <a:noFill/>
                </a:ln>
                <a:solidFill>
                  <a:schemeClr val="tx1"/>
                </a:solidFill>
                <a:effectLst/>
                <a:uLnTx/>
                <a:uFillTx/>
                <a:latin typeface="Times New Roman" panose="02020603050405020304" pitchFamily="18" charset="0"/>
                <a:ea typeface="宋体" panose="02010600030101010101" pitchFamily="2" charset="-122"/>
                <a:cs typeface="+mn-cs"/>
              </a:rPr>
              <a:t>.</a:t>
            </a:r>
            <a:endParaRPr kumimoji="0" lang="zh-CN" altLang="zh-CN" sz="3200" b="1" i="0" u="none" strike="noStrike" kern="1200" cap="none" spc="0" normalizeH="0" baseline="0" noProof="0" dirty="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342900" marR="0" lvl="0" indent="-342900" algn="l" defTabSz="914400" rtl="0" eaLnBrk="1" fontAlgn="base" latinLnBrk="0" hangingPunct="1">
              <a:lnSpc>
                <a:spcPct val="130000"/>
              </a:lnSpc>
              <a:spcBef>
                <a:spcPct val="0"/>
              </a:spcBef>
              <a:spcAft>
                <a:spcPct val="0"/>
              </a:spcAft>
              <a:buClrTx/>
              <a:buSzTx/>
              <a:buFontTx/>
              <a:buNone/>
              <a:defRPr/>
            </a:pPr>
            <a:r>
              <a:rPr kumimoji="0" lang="en-US" altLang="zh-CN" sz="3200" b="1" i="0" u="none" strike="noStrike" kern="1200" cap="none" spc="0" normalizeH="0" baseline="0" noProof="0" dirty="0">
                <a:ln>
                  <a:noFill/>
                </a:ln>
                <a:solidFill>
                  <a:schemeClr val="tx1"/>
                </a:solidFill>
                <a:effectLst/>
                <a:uLnTx/>
                <a:uFillTx/>
                <a:latin typeface="Times New Roman" panose="02020603050405020304" pitchFamily="18" charset="0"/>
                <a:ea typeface="宋体" panose="02010600030101010101" pitchFamily="2" charset="-122"/>
                <a:cs typeface="+mn-cs"/>
              </a:rPr>
              <a:t>(= that he was admitted to a famous university)</a:t>
            </a:r>
            <a:endParaRPr kumimoji="0" lang="en-US" altLang="zh-CN" sz="3200" b="1" i="0" u="none" strike="noStrike" kern="1200" cap="none" spc="0" normalizeH="0" baseline="0" noProof="0" dirty="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0" marR="0" lvl="0" indent="0" algn="just" defTabSz="914400" rtl="0" eaLnBrk="0" fontAlgn="base" latinLnBrk="0" hangingPunct="0">
              <a:lnSpc>
                <a:spcPct val="150000"/>
              </a:lnSpc>
              <a:spcBef>
                <a:spcPct val="0"/>
              </a:spcBef>
              <a:spcAft>
                <a:spcPts val="0"/>
              </a:spcAft>
              <a:buClrTx/>
              <a:buSzTx/>
              <a:buFontTx/>
              <a:buNone/>
              <a:defRPr/>
            </a:pPr>
            <a:r>
              <a:rPr kumimoji="0" lang="en-US" altLang="zh-CN" sz="3200"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a:t>
            </a:r>
            <a:r>
              <a:rPr kumimoji="0" lang="en-US" altLang="zh-CN" sz="3200" b="1" i="0" u="none" strike="noStrike" kern="100" cap="none" spc="0" normalizeH="0" baseline="0" noProof="0" dirty="0">
                <a:ln>
                  <a:noFill/>
                </a:ln>
                <a:solidFill>
                  <a:schemeClr val="tx1"/>
                </a:solidFill>
                <a:effectLst/>
                <a:uLnTx/>
                <a:uFillTx/>
                <a:latin typeface="Times New Roman" panose="02020603050405020304" pitchFamily="18" charset="0"/>
                <a:ea typeface="宋体" panose="02010600030101010101" pitchFamily="2" charset="-122"/>
                <a:cs typeface="+mn-cs"/>
              </a:rPr>
              <a:t> The South China is </a:t>
            </a:r>
            <a:r>
              <a:rPr kumimoji="0" lang="en-US" altLang="zh-CN" sz="3200" b="1" i="0" u="none" strike="noStrike" kern="1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mn-cs"/>
              </a:rPr>
              <a:t>being flooded </a:t>
            </a:r>
            <a:r>
              <a:rPr kumimoji="0" lang="en-US" altLang="zh-CN" sz="3200" b="1" i="0" u="none" strike="noStrike" kern="100" cap="none" spc="0" normalizeH="0" baseline="0" noProof="0" dirty="0">
                <a:ln>
                  <a:noFill/>
                </a:ln>
                <a:solidFill>
                  <a:schemeClr val="tx1"/>
                </a:solidFill>
                <a:effectLst/>
                <a:uLnTx/>
                <a:uFillTx/>
                <a:latin typeface="Times New Roman" panose="02020603050405020304" pitchFamily="18" charset="0"/>
                <a:ea typeface="宋体" panose="02010600030101010101" pitchFamily="2" charset="-122"/>
                <a:cs typeface="+mn-cs"/>
              </a:rPr>
              <a:t>because of the continuous heavy rain.</a:t>
            </a:r>
            <a:endParaRPr kumimoji="0" lang="en-US" altLang="zh-CN" sz="3200" b="1" i="0" u="none" strike="noStrike" kern="100" cap="none" spc="0" normalizeH="0" baseline="0" noProof="0" dirty="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0" marR="0" lvl="0" indent="0" algn="just" defTabSz="914400" rtl="0" eaLnBrk="0" fontAlgn="base" latinLnBrk="0" hangingPunct="0">
              <a:lnSpc>
                <a:spcPct val="150000"/>
              </a:lnSpc>
              <a:spcBef>
                <a:spcPct val="0"/>
              </a:spcBef>
              <a:spcAft>
                <a:spcPts val="0"/>
              </a:spcAft>
              <a:buClrTx/>
              <a:buSzTx/>
              <a:buFontTx/>
              <a:buNone/>
              <a:defRPr/>
            </a:pPr>
            <a:r>
              <a:rPr kumimoji="0" lang="en-US" altLang="zh-CN" sz="3200" b="1" i="0" u="none" strike="noStrike" kern="100" cap="none" spc="0" normalizeH="0" baseline="0" noProof="0" dirty="0">
                <a:ln>
                  <a:noFill/>
                </a:ln>
                <a:solidFill>
                  <a:schemeClr val="tx1"/>
                </a:solidFill>
                <a:effectLst/>
                <a:uLnTx/>
                <a:uFillTx/>
                <a:latin typeface="Times New Roman" panose="02020603050405020304" pitchFamily="18" charset="0"/>
                <a:ea typeface="宋体" panose="02010600030101010101" pitchFamily="2" charset="-122"/>
                <a:cs typeface="+mn-cs"/>
              </a:rPr>
              <a:t>     </a:t>
            </a:r>
            <a:r>
              <a:rPr kumimoji="0" lang="zh-CN" altLang="zh-CN" sz="3200" b="1" i="0" u="none" strike="noStrike" kern="100" cap="none" spc="0" normalizeH="0" baseline="0" noProof="0" dirty="0">
                <a:ln>
                  <a:noFill/>
                </a:ln>
                <a:solidFill>
                  <a:schemeClr val="tx1"/>
                </a:solidFill>
                <a:effectLst/>
                <a:uLnTx/>
                <a:uFillTx/>
                <a:latin typeface="Times New Roman" panose="02020603050405020304" pitchFamily="18" charset="0"/>
                <a:ea typeface="宋体" panose="02010600030101010101" pitchFamily="2" charset="-122"/>
                <a:cs typeface="+mn-cs"/>
              </a:rPr>
              <a:t>由于持续的强降雨，华南正被洪水围困。</a:t>
            </a:r>
            <a:endParaRPr kumimoji="0" lang="zh-CN" altLang="zh-CN" sz="3200" b="1" i="0" u="none" strike="noStrike" kern="100" cap="none" spc="0" normalizeH="0" baseline="0" noProof="0" dirty="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342900" marR="0" lvl="0" indent="-342900" algn="l" defTabSz="914400" rtl="0" eaLnBrk="1" fontAlgn="base" latinLnBrk="0" hangingPunct="1">
              <a:lnSpc>
                <a:spcPct val="130000"/>
              </a:lnSpc>
              <a:spcBef>
                <a:spcPct val="0"/>
              </a:spcBef>
              <a:spcAft>
                <a:spcPct val="0"/>
              </a:spcAft>
              <a:buClrTx/>
              <a:buSzTx/>
              <a:buFontTx/>
              <a:buNone/>
              <a:defRPr/>
            </a:pPr>
            <a:endParaRPr kumimoji="0" lang="zh-CN" altLang="zh-CN" sz="3200" b="1" i="0" u="none" strike="noStrike" kern="1200" cap="none" spc="0" normalizeH="0" baseline="0" noProof="0" dirty="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9" name="Text Box 4"/>
          <p:cNvSpPr txBox="1"/>
          <p:nvPr/>
        </p:nvSpPr>
        <p:spPr>
          <a:xfrm>
            <a:off x="457200" y="1905000"/>
            <a:ext cx="73914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b="1" dirty="0">
                <a:solidFill>
                  <a:srgbClr val="FF0066"/>
                </a:solidFill>
                <a:latin typeface="Times New Roman" panose="02020603050405020304" pitchFamily="18" charset="0"/>
              </a:rPr>
              <a:t>his being admitted to a famous university</a:t>
            </a:r>
            <a:endParaRPr lang="en-US" altLang="zh-CN" b="1" dirty="0">
              <a:solidFill>
                <a:srgbClr val="FF0066"/>
              </a:solidFill>
              <a:latin typeface="Times New Roman" panose="02020603050405020304" pitchFamily="18"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withEffect">
                                  <p:stCondLst>
                                    <p:cond delay="0"/>
                                  </p:stCondLst>
                                  <p:childTnLst>
                                    <p:set>
                                      <p:cBhvr>
                                        <p:cTn id="6" dur="1" fill="hold">
                                          <p:stCondLst>
                                            <p:cond delay="0"/>
                                          </p:stCondLst>
                                        </p:cTn>
                                        <p:tgtEl>
                                          <p:spTgt spid="152579">
                                            <p:txEl>
                                              <p:charRg st="0" end="8"/>
                                            </p:txEl>
                                          </p:spTgt>
                                        </p:tgtEl>
                                        <p:attrNameLst>
                                          <p:attrName>style.visibility</p:attrName>
                                        </p:attrNameLst>
                                      </p:cBhvr>
                                      <p:to>
                                        <p:strVal val="visible"/>
                                      </p:to>
                                    </p:set>
                                    <p:anim calcmode="lin" valueType="num">
                                      <p:cBhvr>
                                        <p:cTn id="7" dur="500" fill="hold"/>
                                        <p:tgtEl>
                                          <p:spTgt spid="152579">
                                            <p:txEl>
                                              <p:charRg st="0" end="8"/>
                                            </p:txEl>
                                          </p:spTgt>
                                        </p:tgtEl>
                                        <p:attrNameLst>
                                          <p:attrName>ppt_w</p:attrName>
                                        </p:attrNameLst>
                                      </p:cBhvr>
                                      <p:tavLst>
                                        <p:tav tm="0">
                                          <p:val>
                                            <p:fltVal val="0.000000"/>
                                          </p:val>
                                        </p:tav>
                                        <p:tav tm="100000">
                                          <p:val>
                                            <p:strVal val="#ppt_w"/>
                                          </p:val>
                                        </p:tav>
                                      </p:tavLst>
                                    </p:anim>
                                    <p:anim calcmode="lin" valueType="num">
                                      <p:cBhvr>
                                        <p:cTn id="8" dur="500" fill="hold"/>
                                        <p:tgtEl>
                                          <p:spTgt spid="152579">
                                            <p:txEl>
                                              <p:charRg st="0" end="8"/>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97637" name="Text Box 5"/>
          <p:cNvSpPr txBox="1"/>
          <p:nvPr/>
        </p:nvSpPr>
        <p:spPr>
          <a:xfrm>
            <a:off x="0" y="0"/>
            <a:ext cx="9144000" cy="10421938"/>
          </a:xfrm>
          <a:prstGeom prst="rect">
            <a:avLst/>
          </a:prstGeom>
          <a:noFill/>
          <a:ln w="9525">
            <a:noFill/>
          </a:ln>
        </p:spPr>
        <p:txBody>
          <a:bodyPr>
            <a:spAutoFit/>
          </a:bodyPr>
          <a:p>
            <a:pPr marL="342900" indent="-342900" eaLnBrk="1" hangingPunct="1">
              <a:spcBef>
                <a:spcPct val="50000"/>
              </a:spcBef>
            </a:pPr>
            <a:r>
              <a:rPr lang="en-US" altLang="zh-CN" sz="3600" dirty="0">
                <a:latin typeface="Times New Roman" panose="02020603050405020304" pitchFamily="18" charset="0"/>
              </a:rPr>
              <a:t>  4. </a:t>
            </a:r>
            <a:r>
              <a:rPr lang="zh-CN" altLang="en-US" sz="3600" dirty="0">
                <a:latin typeface="Times New Roman" panose="02020603050405020304" pitchFamily="18" charset="0"/>
              </a:rPr>
              <a:t>作定语</a:t>
            </a:r>
            <a:endParaRPr lang="zh-CN" altLang="en-US" sz="3600" dirty="0">
              <a:solidFill>
                <a:srgbClr val="FF0066"/>
              </a:solidFill>
              <a:latin typeface="Comic Sans MS" panose="030F0702030302020204" pitchFamily="66" charset="0"/>
            </a:endParaRPr>
          </a:p>
          <a:p>
            <a:pPr marL="342900" indent="-342900" eaLnBrk="1" hangingPunct="1"/>
            <a:r>
              <a:rPr lang="zh-CN" altLang="en-US" sz="3600" dirty="0">
                <a:latin typeface="Times New Roman" panose="02020603050405020304" pitchFamily="18" charset="0"/>
              </a:rPr>
              <a:t>＊ </a:t>
            </a:r>
            <a:r>
              <a:rPr lang="en-US" altLang="zh-CN" sz="3600" dirty="0">
                <a:latin typeface="Times New Roman" panose="02020603050405020304" pitchFamily="18" charset="0"/>
              </a:rPr>
              <a:t>The building </a:t>
            </a:r>
            <a:r>
              <a:rPr lang="en-US" altLang="zh-CN" sz="2000" dirty="0">
                <a:latin typeface="Comic Sans MS" panose="030F0702030302020204" pitchFamily="66" charset="0"/>
              </a:rPr>
              <a:t>_______________________ </a:t>
            </a:r>
            <a:r>
              <a:rPr lang="en-US" altLang="zh-CN" sz="3600" dirty="0">
                <a:solidFill>
                  <a:srgbClr val="000000"/>
                </a:solidFill>
                <a:latin typeface="Times New Roman" panose="02020603050405020304" pitchFamily="18" charset="0"/>
              </a:rPr>
              <a:t>(repair) </a:t>
            </a:r>
            <a:endParaRPr lang="en-US" altLang="zh-CN" sz="2000" dirty="0">
              <a:latin typeface="Comic Sans MS" panose="030F0702030302020204" pitchFamily="66" charset="0"/>
            </a:endParaRPr>
          </a:p>
          <a:p>
            <a:pPr marL="342900" indent="-342900" eaLnBrk="1" hangingPunct="1"/>
            <a:r>
              <a:rPr lang="en-US" altLang="zh-CN" sz="2000" dirty="0">
                <a:latin typeface="Comic Sans MS" panose="030F0702030302020204" pitchFamily="66" charset="0"/>
              </a:rPr>
              <a:t>  </a:t>
            </a:r>
            <a:r>
              <a:rPr lang="en-US" altLang="zh-CN" sz="3600" dirty="0">
                <a:solidFill>
                  <a:srgbClr val="FF0000"/>
                </a:solidFill>
                <a:latin typeface="Times New Roman" panose="02020603050405020304" pitchFamily="18" charset="0"/>
              </a:rPr>
              <a:t>now</a:t>
            </a:r>
            <a:r>
              <a:rPr lang="en-US" altLang="zh-CN" sz="2000" dirty="0">
                <a:latin typeface="Times New Roman" panose="02020603050405020304" pitchFamily="18" charset="0"/>
              </a:rPr>
              <a:t> </a:t>
            </a:r>
            <a:r>
              <a:rPr lang="en-US" altLang="zh-CN" sz="3600" dirty="0">
                <a:latin typeface="Times New Roman" panose="02020603050405020304" pitchFamily="18" charset="0"/>
              </a:rPr>
              <a:t>is our dormitory. </a:t>
            </a:r>
            <a:endParaRPr lang="en-US" altLang="zh-CN" sz="3600" dirty="0">
              <a:latin typeface="Times New Roman" panose="02020603050405020304" pitchFamily="18" charset="0"/>
            </a:endParaRPr>
          </a:p>
          <a:p>
            <a:pPr marL="342900" indent="-342900" eaLnBrk="1" hangingPunct="1">
              <a:lnSpc>
                <a:spcPct val="130000"/>
              </a:lnSpc>
            </a:pPr>
            <a:r>
              <a:rPr lang="zh-CN" altLang="en-US" sz="3600" dirty="0">
                <a:latin typeface="Times New Roman" panose="02020603050405020304" pitchFamily="18" charset="0"/>
              </a:rPr>
              <a:t>＊</a:t>
            </a:r>
            <a:r>
              <a:rPr lang="en-US" altLang="zh-CN" sz="3600" dirty="0">
                <a:latin typeface="Times New Roman" panose="02020603050405020304" pitchFamily="18" charset="0"/>
              </a:rPr>
              <a:t>The problem </a:t>
            </a:r>
            <a:r>
              <a:rPr lang="en-US" altLang="zh-CN" sz="2000" dirty="0">
                <a:latin typeface="Comic Sans MS" panose="030F0702030302020204" pitchFamily="66" charset="0"/>
              </a:rPr>
              <a:t>________________________</a:t>
            </a:r>
            <a:r>
              <a:rPr lang="en-US" altLang="zh-CN" sz="3600" dirty="0">
                <a:latin typeface="Times New Roman" panose="02020603050405020304" pitchFamily="18" charset="0"/>
              </a:rPr>
              <a:t> (discuss) </a:t>
            </a:r>
            <a:r>
              <a:rPr lang="en-US" altLang="zh-CN" sz="3600" dirty="0">
                <a:solidFill>
                  <a:srgbClr val="FF0000"/>
                </a:solidFill>
                <a:latin typeface="Times New Roman" panose="02020603050405020304" pitchFamily="18" charset="0"/>
              </a:rPr>
              <a:t>now</a:t>
            </a:r>
            <a:r>
              <a:rPr lang="en-US" altLang="zh-CN" sz="3600" dirty="0">
                <a:latin typeface="Times New Roman" panose="02020603050405020304" pitchFamily="18" charset="0"/>
              </a:rPr>
              <a:t> is very urgent.</a:t>
            </a:r>
            <a:endParaRPr lang="en-US" altLang="zh-CN" sz="3600" dirty="0">
              <a:latin typeface="Times New Roman" panose="02020603050405020304" pitchFamily="18" charset="0"/>
            </a:endParaRPr>
          </a:p>
          <a:p>
            <a:pPr marL="342900" indent="-342900" eaLnBrk="1" hangingPunct="1">
              <a:lnSpc>
                <a:spcPct val="130000"/>
              </a:lnSpc>
            </a:pPr>
            <a:r>
              <a:rPr lang="zh-CN" altLang="en-US" sz="3600" dirty="0">
                <a:latin typeface="Times New Roman" panose="02020603050405020304" pitchFamily="18" charset="0"/>
              </a:rPr>
              <a:t>比较</a:t>
            </a:r>
            <a:endParaRPr lang="zh-CN" altLang="en-US" sz="3600" dirty="0">
              <a:latin typeface="Times New Roman" panose="02020603050405020304" pitchFamily="18" charset="0"/>
            </a:endParaRPr>
          </a:p>
          <a:p>
            <a:pPr marL="342900" indent="-342900" eaLnBrk="1" hangingPunct="1">
              <a:lnSpc>
                <a:spcPct val="130000"/>
              </a:lnSpc>
            </a:pPr>
            <a:r>
              <a:rPr lang="en-US" altLang="zh-CN" sz="3600" dirty="0">
                <a:latin typeface="Times New Roman" panose="02020603050405020304" pitchFamily="18" charset="0"/>
              </a:rPr>
              <a:t>The problem___________ (discuss) </a:t>
            </a:r>
            <a:r>
              <a:rPr lang="en-US" altLang="zh-CN" sz="3600" dirty="0">
                <a:solidFill>
                  <a:srgbClr val="FF0000"/>
                </a:solidFill>
                <a:latin typeface="Times New Roman" panose="02020603050405020304" pitchFamily="18" charset="0"/>
              </a:rPr>
              <a:t>yesterday </a:t>
            </a:r>
            <a:r>
              <a:rPr lang="en-US" altLang="zh-CN" sz="3600" dirty="0">
                <a:latin typeface="Times New Roman" panose="02020603050405020304" pitchFamily="18" charset="0"/>
              </a:rPr>
              <a:t> </a:t>
            </a:r>
            <a:endParaRPr lang="en-US" altLang="zh-CN" sz="3600" dirty="0">
              <a:latin typeface="Times New Roman" panose="02020603050405020304" pitchFamily="18" charset="0"/>
            </a:endParaRPr>
          </a:p>
          <a:p>
            <a:pPr marL="342900" indent="-342900" eaLnBrk="1" hangingPunct="1">
              <a:lnSpc>
                <a:spcPct val="130000"/>
              </a:lnSpc>
            </a:pPr>
            <a:r>
              <a:rPr lang="en-US" altLang="zh-CN" sz="3600" dirty="0">
                <a:latin typeface="Times New Roman" panose="02020603050405020304" pitchFamily="18" charset="0"/>
              </a:rPr>
              <a:t>has been solved.</a:t>
            </a:r>
            <a:endParaRPr lang="en-US" altLang="zh-CN" sz="3600" dirty="0">
              <a:latin typeface="Times New Roman" panose="02020603050405020304" pitchFamily="18" charset="0"/>
            </a:endParaRPr>
          </a:p>
          <a:p>
            <a:pPr marL="342900" indent="-342900" eaLnBrk="1" hangingPunct="1">
              <a:lnSpc>
                <a:spcPct val="130000"/>
              </a:lnSpc>
            </a:pPr>
            <a:r>
              <a:rPr lang="en-US" altLang="zh-CN" sz="3600" dirty="0">
                <a:latin typeface="Times New Roman" panose="02020603050405020304" pitchFamily="18" charset="0"/>
              </a:rPr>
              <a:t>The problem </a:t>
            </a:r>
            <a:r>
              <a:rPr lang="en-US" altLang="zh-CN" sz="2000" dirty="0">
                <a:latin typeface="Comic Sans MS" panose="030F0702030302020204" pitchFamily="66" charset="0"/>
              </a:rPr>
              <a:t>________________________</a:t>
            </a:r>
            <a:r>
              <a:rPr lang="en-US" altLang="zh-CN" sz="2400" dirty="0">
                <a:latin typeface="Times New Roman" panose="02020603050405020304" pitchFamily="18" charset="0"/>
              </a:rPr>
              <a:t> </a:t>
            </a:r>
            <a:r>
              <a:rPr lang="en-US" altLang="zh-CN" sz="3600" dirty="0">
                <a:latin typeface="Times New Roman" panose="02020603050405020304" pitchFamily="18" charset="0"/>
              </a:rPr>
              <a:t>(discuss) </a:t>
            </a:r>
            <a:r>
              <a:rPr lang="en-US" altLang="zh-CN" sz="3600" dirty="0">
                <a:solidFill>
                  <a:srgbClr val="FF0000"/>
                </a:solidFill>
                <a:latin typeface="Times New Roman" panose="02020603050405020304" pitchFamily="18" charset="0"/>
              </a:rPr>
              <a:t>tomorrow</a:t>
            </a:r>
            <a:r>
              <a:rPr lang="en-US" altLang="zh-CN" sz="3600" dirty="0">
                <a:latin typeface="Times New Roman" panose="02020603050405020304" pitchFamily="18" charset="0"/>
              </a:rPr>
              <a:t> is very important.</a:t>
            </a:r>
            <a:endParaRPr lang="en-US" altLang="zh-CN" sz="3600" dirty="0">
              <a:latin typeface="Times New Roman" panose="02020603050405020304" pitchFamily="18" charset="0"/>
            </a:endParaRPr>
          </a:p>
          <a:p>
            <a:pPr marL="342900" indent="-342900" eaLnBrk="1" hangingPunct="1">
              <a:lnSpc>
                <a:spcPct val="130000"/>
              </a:lnSpc>
            </a:pPr>
            <a:endParaRPr lang="en-US" altLang="zh-CN" sz="3600" dirty="0">
              <a:latin typeface="Times New Roman" panose="02020603050405020304" pitchFamily="18" charset="0"/>
            </a:endParaRPr>
          </a:p>
          <a:p>
            <a:pPr marL="342900" indent="-342900" eaLnBrk="1" hangingPunct="1">
              <a:lnSpc>
                <a:spcPct val="130000"/>
              </a:lnSpc>
            </a:pPr>
            <a:endParaRPr lang="en-US" altLang="zh-CN" sz="3600" dirty="0">
              <a:latin typeface="Times New Roman" panose="02020603050405020304" pitchFamily="18" charset="0"/>
            </a:endParaRPr>
          </a:p>
          <a:p>
            <a:pPr marL="342900" indent="-342900" eaLnBrk="1" hangingPunct="1">
              <a:lnSpc>
                <a:spcPct val="130000"/>
              </a:lnSpc>
            </a:pPr>
            <a:r>
              <a:rPr lang="en-US" altLang="zh-CN" sz="3600" dirty="0">
                <a:latin typeface="Times New Roman" panose="02020603050405020304" pitchFamily="18" charset="0"/>
              </a:rPr>
              <a:t> </a:t>
            </a:r>
            <a:endParaRPr lang="en-US" altLang="zh-CN" sz="3600" dirty="0">
              <a:latin typeface="Times New Roman" panose="02020603050405020304" pitchFamily="18" charset="0"/>
            </a:endParaRPr>
          </a:p>
          <a:p>
            <a:pPr marL="342900" indent="-342900" eaLnBrk="1" hangingPunct="1">
              <a:lnSpc>
                <a:spcPct val="130000"/>
              </a:lnSpc>
            </a:pPr>
            <a:endParaRPr lang="en-US" altLang="zh-CN" sz="3600" dirty="0">
              <a:latin typeface="Times New Roman" panose="02020603050405020304" pitchFamily="18" charset="0"/>
            </a:endParaRPr>
          </a:p>
          <a:p>
            <a:pPr marL="342900" indent="-342900" eaLnBrk="1" hangingPunct="1">
              <a:spcBef>
                <a:spcPct val="50000"/>
              </a:spcBef>
            </a:pPr>
            <a:endParaRPr lang="en-US" altLang="zh-CN" sz="3600" dirty="0">
              <a:latin typeface="Times New Roman" panose="02020603050405020304" pitchFamily="18" charset="0"/>
            </a:endParaRPr>
          </a:p>
        </p:txBody>
      </p:sp>
      <p:sp>
        <p:nvSpPr>
          <p:cNvPr id="197639" name="Text Box 7"/>
          <p:cNvSpPr txBox="1"/>
          <p:nvPr/>
        </p:nvSpPr>
        <p:spPr>
          <a:xfrm>
            <a:off x="3276600" y="1676400"/>
            <a:ext cx="3886200" cy="6413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3600" b="1" dirty="0">
                <a:solidFill>
                  <a:srgbClr val="FF0066"/>
                </a:solidFill>
                <a:latin typeface="Comic Sans MS" panose="030F0702030302020204" pitchFamily="66" charset="0"/>
              </a:rPr>
              <a:t>being discussed </a:t>
            </a:r>
            <a:endParaRPr lang="en-US" altLang="zh-CN" sz="3600" b="1" dirty="0">
              <a:solidFill>
                <a:srgbClr val="FF0066"/>
              </a:solidFill>
              <a:latin typeface="Comic Sans MS" panose="030F0702030302020204" pitchFamily="66" charset="0"/>
            </a:endParaRPr>
          </a:p>
        </p:txBody>
      </p:sp>
      <p:sp>
        <p:nvSpPr>
          <p:cNvPr id="197641" name="Rectangle 9"/>
          <p:cNvSpPr/>
          <p:nvPr/>
        </p:nvSpPr>
        <p:spPr>
          <a:xfrm>
            <a:off x="3276600" y="407988"/>
            <a:ext cx="3365500" cy="64135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3600" b="1" dirty="0">
                <a:solidFill>
                  <a:srgbClr val="FF0066"/>
                </a:solidFill>
                <a:latin typeface="Comic Sans MS" panose="030F0702030302020204" pitchFamily="66" charset="0"/>
              </a:rPr>
              <a:t>being repaired</a:t>
            </a:r>
            <a:endParaRPr lang="en-US" altLang="zh-CN" sz="3600" b="1" dirty="0">
              <a:solidFill>
                <a:srgbClr val="FF0066"/>
              </a:solidFill>
              <a:latin typeface="Comic Sans MS" panose="030F0702030302020204" pitchFamily="66" charset="0"/>
            </a:endParaRPr>
          </a:p>
        </p:txBody>
      </p:sp>
      <p:sp>
        <p:nvSpPr>
          <p:cNvPr id="197642" name="Text Box 10"/>
          <p:cNvSpPr txBox="1"/>
          <p:nvPr/>
        </p:nvSpPr>
        <p:spPr>
          <a:xfrm>
            <a:off x="2667000" y="3886200"/>
            <a:ext cx="3886200" cy="6413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3600" b="1" dirty="0">
                <a:solidFill>
                  <a:srgbClr val="0000FF"/>
                </a:solidFill>
                <a:latin typeface="Comic Sans MS" panose="030F0702030302020204" pitchFamily="66" charset="0"/>
              </a:rPr>
              <a:t>discussed </a:t>
            </a:r>
            <a:endParaRPr lang="en-US" altLang="zh-CN" sz="3600" b="1" dirty="0">
              <a:solidFill>
                <a:srgbClr val="0000FF"/>
              </a:solidFill>
              <a:latin typeface="Comic Sans MS" panose="030F0702030302020204" pitchFamily="66" charset="0"/>
            </a:endParaRPr>
          </a:p>
        </p:txBody>
      </p:sp>
      <p:sp>
        <p:nvSpPr>
          <p:cNvPr id="197643" name="Text Box 11"/>
          <p:cNvSpPr txBox="1"/>
          <p:nvPr/>
        </p:nvSpPr>
        <p:spPr>
          <a:xfrm>
            <a:off x="2743200" y="5257800"/>
            <a:ext cx="3886200" cy="6413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3600" b="1" dirty="0">
                <a:solidFill>
                  <a:srgbClr val="3333FF"/>
                </a:solidFill>
                <a:latin typeface="Comic Sans MS" panose="030F0702030302020204" pitchFamily="66" charset="0"/>
              </a:rPr>
              <a:t>to be discussed </a:t>
            </a:r>
            <a:endParaRPr lang="en-US" altLang="zh-CN" sz="3600" b="1" dirty="0">
              <a:solidFill>
                <a:srgbClr val="3333FF"/>
              </a:solidFill>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7637">
                                            <p:txEl>
                                              <p:charRg st="9" end="5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7637">
                                            <p:txEl>
                                              <p:charRg st="58" end="8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764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97637">
                                            <p:txEl>
                                              <p:charRg st="83" end="151"/>
                                            </p:txEl>
                                          </p:spTgt>
                                        </p:tgtEl>
                                        <p:attrNameLst>
                                          <p:attrName>style.visibility</p:attrName>
                                        </p:attrNameLst>
                                      </p:cBhvr>
                                      <p:to>
                                        <p:strVal val="visible"/>
                                      </p:to>
                                    </p:set>
                                    <p:animEffect transition="in" filter="checkerboard(across)">
                                      <p:cBhvr>
                                        <p:cTn id="17" dur="500"/>
                                        <p:tgtEl>
                                          <p:spTgt spid="197637">
                                            <p:txEl>
                                              <p:charRg st="83" end="15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97639"/>
                                        </p:tgtEl>
                                        <p:attrNameLst>
                                          <p:attrName>style.visibility</p:attrName>
                                        </p:attrNameLst>
                                      </p:cBhvr>
                                      <p:to>
                                        <p:strVal val="visible"/>
                                      </p:to>
                                    </p:set>
                                    <p:animEffect transition="in" filter="diamond(in)">
                                      <p:cBhvr>
                                        <p:cTn id="22" dur="2000"/>
                                        <p:tgtEl>
                                          <p:spTgt spid="197639"/>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97637">
                                            <p:txEl>
                                              <p:charRg st="151" end="154"/>
                                            </p:txEl>
                                          </p:spTgt>
                                        </p:tgtEl>
                                        <p:attrNameLst>
                                          <p:attrName>style.visibility</p:attrName>
                                        </p:attrNameLst>
                                      </p:cBhvr>
                                      <p:to>
                                        <p:strVal val="visible"/>
                                      </p:to>
                                    </p:set>
                                    <p:animEffect transition="in" filter="checkerboard(across)">
                                      <p:cBhvr>
                                        <p:cTn id="27" dur="500"/>
                                        <p:tgtEl>
                                          <p:spTgt spid="197637">
                                            <p:txEl>
                                              <p:charRg st="151" end="15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97637">
                                            <p:txEl>
                                              <p:charRg st="154" end="199"/>
                                            </p:txEl>
                                          </p:spTgt>
                                        </p:tgtEl>
                                        <p:attrNameLst>
                                          <p:attrName>style.visibility</p:attrName>
                                        </p:attrNameLst>
                                      </p:cBhvr>
                                      <p:to>
                                        <p:strVal val="visible"/>
                                      </p:to>
                                    </p:set>
                                    <p:animEffect transition="in" filter="checkerboard(across)">
                                      <p:cBhvr>
                                        <p:cTn id="32" dur="500"/>
                                        <p:tgtEl>
                                          <p:spTgt spid="197637">
                                            <p:txEl>
                                              <p:charRg st="154" end="199"/>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197637">
                                            <p:txEl>
                                              <p:charRg st="199" end="216"/>
                                            </p:txEl>
                                          </p:spTgt>
                                        </p:tgtEl>
                                        <p:attrNameLst>
                                          <p:attrName>style.visibility</p:attrName>
                                        </p:attrNameLst>
                                      </p:cBhvr>
                                      <p:to>
                                        <p:strVal val="visible"/>
                                      </p:to>
                                    </p:set>
                                    <p:animEffect transition="in" filter="checkerboard(across)">
                                      <p:cBhvr>
                                        <p:cTn id="35" dur="500"/>
                                        <p:tgtEl>
                                          <p:spTgt spid="197637">
                                            <p:txEl>
                                              <p:charRg st="199" end="216"/>
                                            </p:txEl>
                                          </p:spTgt>
                                        </p:tgtEl>
                                      </p:cBhvr>
                                    </p:animEffect>
                                  </p:childTnLst>
                                </p:cTn>
                              </p:par>
                              <p:par>
                                <p:cTn id="36" presetID="5" presetClass="entr" presetSubtype="10" fill="hold" nodeType="withEffect">
                                  <p:stCondLst>
                                    <p:cond delay="0"/>
                                  </p:stCondLst>
                                  <p:childTnLst>
                                    <p:set>
                                      <p:cBhvr>
                                        <p:cTn id="37" dur="1" fill="hold">
                                          <p:stCondLst>
                                            <p:cond delay="0"/>
                                          </p:stCondLst>
                                        </p:cTn>
                                        <p:tgtEl>
                                          <p:spTgt spid="197637">
                                            <p:txEl>
                                              <p:charRg st="216" end="291"/>
                                            </p:txEl>
                                          </p:spTgt>
                                        </p:tgtEl>
                                        <p:attrNameLst>
                                          <p:attrName>style.visibility</p:attrName>
                                        </p:attrNameLst>
                                      </p:cBhvr>
                                      <p:to>
                                        <p:strVal val="visible"/>
                                      </p:to>
                                    </p:set>
                                    <p:animEffect transition="in" filter="checkerboard(across)">
                                      <p:cBhvr>
                                        <p:cTn id="38" dur="500"/>
                                        <p:tgtEl>
                                          <p:spTgt spid="197637">
                                            <p:txEl>
                                              <p:charRg st="216" end="29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ntr" presetSubtype="16" fill="hold" grpId="0" nodeType="clickEffect">
                                  <p:stCondLst>
                                    <p:cond delay="0"/>
                                  </p:stCondLst>
                                  <p:childTnLst>
                                    <p:set>
                                      <p:cBhvr>
                                        <p:cTn id="42" dur="1" fill="hold">
                                          <p:stCondLst>
                                            <p:cond delay="0"/>
                                          </p:stCondLst>
                                        </p:cTn>
                                        <p:tgtEl>
                                          <p:spTgt spid="197642"/>
                                        </p:tgtEl>
                                        <p:attrNameLst>
                                          <p:attrName>style.visibility</p:attrName>
                                        </p:attrNameLst>
                                      </p:cBhvr>
                                      <p:to>
                                        <p:strVal val="visible"/>
                                      </p:to>
                                    </p:set>
                                    <p:animEffect transition="in" filter="diamond(in)">
                                      <p:cBhvr>
                                        <p:cTn id="43" dur="2000"/>
                                        <p:tgtEl>
                                          <p:spTgt spid="197642"/>
                                        </p:tgtEl>
                                      </p:cBhvr>
                                    </p:animEffect>
                                  </p:childTnLst>
                                </p:cTn>
                              </p:par>
                            </p:childTnLst>
                          </p:cTn>
                        </p:par>
                      </p:childTnLst>
                    </p:cTn>
                  </p:par>
                  <p:par>
                    <p:cTn id="44" fill="hold">
                      <p:stCondLst>
                        <p:cond delay="indefinite"/>
                      </p:stCondLst>
                      <p:childTnLst>
                        <p:par>
                          <p:cTn id="45" fill="hold">
                            <p:stCondLst>
                              <p:cond delay="0"/>
                            </p:stCondLst>
                            <p:childTnLst>
                              <p:par>
                                <p:cTn id="46" presetID="8" presetClass="entr" presetSubtype="16" fill="hold" grpId="0" nodeType="clickEffect">
                                  <p:stCondLst>
                                    <p:cond delay="0"/>
                                  </p:stCondLst>
                                  <p:childTnLst>
                                    <p:set>
                                      <p:cBhvr>
                                        <p:cTn id="47" dur="1" fill="hold">
                                          <p:stCondLst>
                                            <p:cond delay="0"/>
                                          </p:stCondLst>
                                        </p:cTn>
                                        <p:tgtEl>
                                          <p:spTgt spid="197643"/>
                                        </p:tgtEl>
                                        <p:attrNameLst>
                                          <p:attrName>style.visibility</p:attrName>
                                        </p:attrNameLst>
                                      </p:cBhvr>
                                      <p:to>
                                        <p:strVal val="visible"/>
                                      </p:to>
                                    </p:set>
                                    <p:animEffect transition="in" filter="diamond(in)">
                                      <p:cBhvr>
                                        <p:cTn id="48" dur="2000"/>
                                        <p:tgtEl>
                                          <p:spTgt spid="197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9" grpId="0"/>
      <p:bldP spid="197641" grpId="0"/>
      <p:bldP spid="197642" grpId="0"/>
      <p:bldP spid="197643" grpId="0"/>
    </p:bld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32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32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默认设计模板">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5_默认设计模板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5_默认设计模板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5_默认设计模板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5_默认设计模板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5_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5_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5_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9872</Words>
  <Application>WPS 演示</Application>
  <PresentationFormat>在屏幕上显示</PresentationFormat>
  <Paragraphs>515</Paragraphs>
  <Slides>34</Slides>
  <Notes>3</Notes>
  <HiddenSlides>0</HiddenSlides>
  <MMClips>0</MMClips>
  <ScaleCrop>false</ScaleCrop>
  <HeadingPairs>
    <vt:vector size="6" baseType="variant">
      <vt:variant>
        <vt:lpstr>已用的字体</vt:lpstr>
      </vt:variant>
      <vt:variant>
        <vt:i4>14</vt:i4>
      </vt:variant>
      <vt:variant>
        <vt:lpstr>主题</vt:lpstr>
      </vt:variant>
      <vt:variant>
        <vt:i4>3</vt:i4>
      </vt:variant>
      <vt:variant>
        <vt:lpstr>幻灯片标题</vt:lpstr>
      </vt:variant>
      <vt:variant>
        <vt:i4>34</vt:i4>
      </vt:variant>
    </vt:vector>
  </HeadingPairs>
  <TitlesOfParts>
    <vt:vector size="51" baseType="lpstr">
      <vt:lpstr>Arial</vt:lpstr>
      <vt:lpstr>宋体</vt:lpstr>
      <vt:lpstr>Wingdings</vt:lpstr>
      <vt:lpstr>Comic Sans MS</vt:lpstr>
      <vt:lpstr>Arial Black</vt:lpstr>
      <vt:lpstr>华文行楷</vt:lpstr>
      <vt:lpstr>Times New Roman</vt:lpstr>
      <vt:lpstr>黑体</vt:lpstr>
      <vt:lpstr>Verdana</vt:lpstr>
      <vt:lpstr>Calibri</vt:lpstr>
      <vt:lpstr>Lucida Sans Unicode</vt:lpstr>
      <vt:lpstr>微软雅黑</vt:lpstr>
      <vt:lpstr>Arial Unicode MS</vt:lpstr>
      <vt:lpstr>华文新魏</vt:lpstr>
      <vt:lpstr>默认设计模板</vt:lpstr>
      <vt:lpstr>5_默认设计模板</vt:lpstr>
      <vt:lpstr>1_默认设计模板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8. 动名词V-ing形式的复合结构</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嘉兴英语教学网</dc:title>
  <dc:creator/>
  <dc:subject>www.jxenglish.com</dc:subject>
  <cp:lastModifiedBy>Administrator</cp:lastModifiedBy>
  <cp:revision>314</cp:revision>
  <dcterms:created xsi:type="dcterms:W3CDTF">2019-04-01T10:30:00Z</dcterms:created>
  <dcterms:modified xsi:type="dcterms:W3CDTF">2019-04-03T04:04:59Z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2052-11.1.0.8573</vt:lpwstr>
  </property>
</Properties>
</file>