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5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6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7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9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0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1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2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70" r:id="rId4"/>
    <p:sldId id="272" r:id="rId5"/>
    <p:sldId id="273" r:id="rId6"/>
    <p:sldId id="274" r:id="rId7"/>
    <p:sldId id="283" r:id="rId8"/>
    <p:sldId id="276" r:id="rId9"/>
    <p:sldId id="277" r:id="rId10"/>
    <p:sldId id="278" r:id="rId11"/>
    <p:sldId id="281" r:id="rId12"/>
    <p:sldId id="279" r:id="rId13"/>
    <p:sldId id="28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26" autoAdjust="0"/>
  </p:normalViewPr>
  <p:slideViewPr>
    <p:cSldViewPr snapToGrid="0"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46CF8-F9D0-448C-9572-C8C49242CCE6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EC998-EA6F-49FC-9BC8-840C31D99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4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B3AD1-FCB7-43D8-924A-C182C0F1EA4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037983" y="2149475"/>
            <a:ext cx="7068035" cy="1881188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037982" y="4054651"/>
            <a:ext cx="7068036" cy="10033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29068"/>
            <a:ext cx="78867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77243"/>
            <a:ext cx="7886699" cy="467360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 bwMode="auto">
          <a:xfrm>
            <a:off x="7517868" y="0"/>
            <a:ext cx="463375" cy="3775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 bwMode="auto">
          <a:xfrm>
            <a:off x="7517868" y="5211762"/>
            <a:ext cx="463375" cy="1646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28650" y="3721629"/>
            <a:ext cx="6355111" cy="1572859"/>
          </a:xfr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6959" y="1273445"/>
            <a:ext cx="7898391" cy="232325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3894667"/>
            <a:ext cx="7898391" cy="232325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8215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106067"/>
            <a:ext cx="3868340" cy="4028726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8215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106067"/>
            <a:ext cx="3887391" cy="402872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18000" y="3238500"/>
            <a:ext cx="9180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/>
            <a:endParaRPr lang="zh-CN" altLang="en-US" sz="6600" b="1">
              <a:solidFill>
                <a:srgbClr val="FFFFFF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wrap="square">
            <a:normAutofit/>
          </a:bodyPr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wrap="square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wrap="square">
            <a:normAutofit/>
          </a:bodyPr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026356" y="2400300"/>
            <a:ext cx="5091289" cy="2057400"/>
          </a:xfrm>
          <a:solidFill>
            <a:schemeClr val="accent1"/>
          </a:solidFill>
        </p:spPr>
        <p:txBody>
          <a:bodyPr wrap="square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936980"/>
            <a:ext cx="3196800" cy="1600200"/>
          </a:xfrm>
        </p:spPr>
        <p:txBody>
          <a:bodyPr anchor="t" anchorCtr="0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95920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53718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36994" y="365125"/>
            <a:ext cx="1278356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427871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0" y="1"/>
            <a:ext cx="5204178" cy="824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095023"/>
            <a:ext cx="7886700" cy="5170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9DF5-CE6F-460D-85D3-AC9F3B21A050}" type="datetimeFigureOut">
              <a:rPr lang="zh-CN" altLang="en-US" smtClean="0"/>
              <a:t>2019-4-9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28AF-5BE0-4465-9148-1AC3FCF05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just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171450" algn="just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just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just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just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95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6" Type="http://schemas.openxmlformats.org/officeDocument/2006/relationships/notesSlide" Target="../notesSlides/notesSlide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image" Target="../media/image5.png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6.png"/><Relationship Id="rId5" Type="http://schemas.openxmlformats.org/officeDocument/2006/relationships/tags" Target="../tags/tag81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80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image" Target="../media/image7.png"/><Relationship Id="rId5" Type="http://schemas.openxmlformats.org/officeDocument/2006/relationships/tags" Target="../tags/tag89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88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009408" y="1843088"/>
            <a:ext cx="7068035" cy="744538"/>
          </a:xfrm>
        </p:spPr>
        <p:txBody>
          <a:bodyPr>
            <a:noAutofit/>
          </a:bodyPr>
          <a:lstStyle/>
          <a:p>
            <a:r>
              <a:rPr lang="zh-CN" altLang="en-US" sz="6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班级</a:t>
            </a:r>
            <a:r>
              <a:rPr lang="zh-CN" altLang="en-US" sz="6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简报制作</a:t>
            </a:r>
            <a:r>
              <a:rPr lang="zh-CN" altLang="en-US" sz="6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攻略</a:t>
            </a:r>
            <a:endParaRPr lang="zh-CN" altLang="en-US" sz="600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副标题 20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666757" y="3611738"/>
            <a:ext cx="7068036" cy="1003300"/>
          </a:xfrm>
        </p:spPr>
        <p:txBody>
          <a:bodyPr/>
          <a:lstStyle/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来自项目组的分享</a:t>
            </a:r>
            <a:endParaRPr lang="zh-CN" altLang="zh-CN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如何发布简报</a:t>
            </a:r>
          </a:p>
        </p:txBody>
      </p:sp>
      <p:sp>
        <p:nvSpPr>
          <p:cNvPr id="20" name="MH_Other_1"/>
          <p:cNvSpPr/>
          <p:nvPr>
            <p:custDataLst>
              <p:tags r:id="rId3"/>
            </p:custDataLst>
          </p:nvPr>
        </p:nvSpPr>
        <p:spPr>
          <a:xfrm>
            <a:off x="881181" y="2530674"/>
            <a:ext cx="8006192" cy="757833"/>
          </a:xfrm>
          <a:prstGeom prst="rightArrow">
            <a:avLst>
              <a:gd name="adj1" fmla="val 53492"/>
              <a:gd name="adj2" fmla="val 825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24" name="MH_Other_5"/>
          <p:cNvSpPr/>
          <p:nvPr>
            <p:custDataLst>
              <p:tags r:id="rId4"/>
            </p:custDataLst>
          </p:nvPr>
        </p:nvSpPr>
        <p:spPr>
          <a:xfrm rot="16200000" flipV="1">
            <a:off x="1410576" y="594907"/>
            <a:ext cx="1223773" cy="2282562"/>
          </a:xfrm>
          <a:prstGeom prst="bentArrow">
            <a:avLst>
              <a:gd name="adj1" fmla="val 9441"/>
              <a:gd name="adj2" fmla="val 12901"/>
              <a:gd name="adj3" fmla="val 16613"/>
              <a:gd name="adj4" fmla="val 4015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>
            <p:custDataLst>
              <p:tags r:id="rId5"/>
            </p:custDataLst>
          </p:nvPr>
        </p:nvSpPr>
        <p:spPr>
          <a:xfrm>
            <a:off x="887414" y="1124301"/>
            <a:ext cx="1925402" cy="93006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 defTabSz="912495">
              <a:lnSpc>
                <a:spcPct val="120000"/>
              </a:lnSpc>
              <a:spcBef>
                <a:spcPct val="20000"/>
              </a:spcBef>
              <a:defRPr sz="2000">
                <a:cs typeface="+mn-ea"/>
              </a:defRPr>
            </a:lvl1pPr>
          </a:lstStyle>
          <a:p>
            <a:r>
              <a:rPr lang="fr-FR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3.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如何将图片格式简报上传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grpSp>
        <p:nvGrpSpPr>
          <p:cNvPr id="32" name="组合 26"/>
          <p:cNvGrpSpPr/>
          <p:nvPr/>
        </p:nvGrpSpPr>
        <p:grpSpPr>
          <a:xfrm>
            <a:off x="802369" y="3301661"/>
            <a:ext cx="1785950" cy="1214428"/>
            <a:chOff x="1338263" y="5175250"/>
            <a:chExt cx="1366837" cy="439747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38" name="MH_Other_2"/>
            <p:cNvSpPr>
              <a:spLocks/>
            </p:cNvSpPr>
            <p:nvPr/>
          </p:nvSpPr>
          <p:spPr bwMode="auto">
            <a:xfrm>
              <a:off x="1338263" y="5175250"/>
              <a:ext cx="1366837" cy="65088"/>
            </a:xfrm>
            <a:custGeom>
              <a:avLst/>
              <a:gdLst>
                <a:gd name="T0" fmla="*/ 0 w 676"/>
                <a:gd name="T1" fmla="*/ 2147483646 h 32"/>
                <a:gd name="T2" fmla="*/ 2147483646 w 676"/>
                <a:gd name="T3" fmla="*/ 0 h 32"/>
                <a:gd name="T4" fmla="*/ 2147483646 w 676"/>
                <a:gd name="T5" fmla="*/ 0 h 32"/>
                <a:gd name="T6" fmla="*/ 2147483646 w 676"/>
                <a:gd name="T7" fmla="*/ 2147483646 h 32"/>
                <a:gd name="T8" fmla="*/ 0 w 676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6" h="32">
                  <a:moveTo>
                    <a:pt x="0" y="32"/>
                  </a:moveTo>
                  <a:lnTo>
                    <a:pt x="56" y="0"/>
                  </a:lnTo>
                  <a:lnTo>
                    <a:pt x="676" y="0"/>
                  </a:lnTo>
                  <a:lnTo>
                    <a:pt x="644" y="32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39" name="MH_SubTitle_1"/>
            <p:cNvSpPr>
              <a:spLocks noChangeArrowheads="1"/>
            </p:cNvSpPr>
            <p:nvPr/>
          </p:nvSpPr>
          <p:spPr bwMode="auto">
            <a:xfrm>
              <a:off x="1338263" y="5245108"/>
              <a:ext cx="1301750" cy="369889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lIns="72000" rIns="144000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dirty="0">
                  <a:latin typeface="+mj-ea"/>
                  <a:ea typeface="+mj-ea"/>
                </a:rPr>
                <a:t>      </a:t>
              </a:r>
              <a:endParaRPr lang="en-US" altLang="zh-CN" sz="1500" dirty="0">
                <a:latin typeface="+mj-ea"/>
                <a:ea typeface="+mj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500" b="1" dirty="0">
                  <a:latin typeface="+mj-ea"/>
                  <a:ea typeface="+mj-ea"/>
                </a:rPr>
                <a:t>        </a:t>
              </a:r>
              <a:r>
                <a:rPr lang="zh-CN" altLang="en-US" sz="1500" b="1" dirty="0">
                  <a:latin typeface="+mj-ea"/>
                  <a:ea typeface="+mj-ea"/>
                </a:rPr>
                <a:t>用</a:t>
              </a:r>
              <a:r>
                <a:rPr lang="en-US" altLang="zh-CN" sz="1500" b="1" dirty="0">
                  <a:latin typeface="+mj-ea"/>
                  <a:ea typeface="+mj-ea"/>
                </a:rPr>
                <a:t>PPT</a:t>
              </a:r>
              <a:r>
                <a:rPr lang="zh-CN" altLang="en-US" sz="1500" b="1" dirty="0">
                  <a:latin typeface="+mj-ea"/>
                  <a:ea typeface="+mj-ea"/>
                </a:rPr>
                <a:t>制作</a:t>
              </a:r>
              <a:endParaRPr lang="en-US" altLang="zh-CN" sz="1500" b="1" dirty="0">
                <a:latin typeface="+mj-ea"/>
                <a:ea typeface="+mj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+mj-ea"/>
                  <a:ea typeface="+mj-ea"/>
                </a:rPr>
                <a:t>     一份简报</a:t>
              </a:r>
            </a:p>
          </p:txBody>
        </p:sp>
        <p:sp>
          <p:nvSpPr>
            <p:cNvPr id="40" name="MH_Other_6"/>
            <p:cNvSpPr>
              <a:spLocks/>
            </p:cNvSpPr>
            <p:nvPr/>
          </p:nvSpPr>
          <p:spPr bwMode="auto">
            <a:xfrm>
              <a:off x="2640013" y="5180013"/>
              <a:ext cx="65087" cy="434975"/>
            </a:xfrm>
            <a:custGeom>
              <a:avLst/>
              <a:gdLst>
                <a:gd name="T0" fmla="*/ 0 w 32"/>
                <a:gd name="T1" fmla="*/ 215 h 215"/>
                <a:gd name="T2" fmla="*/ 0 w 32"/>
                <a:gd name="T3" fmla="*/ 32 h 215"/>
                <a:gd name="T4" fmla="*/ 32 w 32"/>
                <a:gd name="T5" fmla="*/ 0 h 215"/>
                <a:gd name="T6" fmla="*/ 32 w 32"/>
                <a:gd name="T7" fmla="*/ 182 h 215"/>
                <a:gd name="T8" fmla="*/ 0 w 32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15">
                  <a:moveTo>
                    <a:pt x="0" y="215"/>
                  </a:moveTo>
                  <a:lnTo>
                    <a:pt x="0" y="32"/>
                  </a:lnTo>
                  <a:lnTo>
                    <a:pt x="32" y="0"/>
                  </a:lnTo>
                  <a:lnTo>
                    <a:pt x="32" y="182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1" name="MH_Other_7"/>
            <p:cNvSpPr txBox="1">
              <a:spLocks noChangeArrowheads="1"/>
            </p:cNvSpPr>
            <p:nvPr/>
          </p:nvSpPr>
          <p:spPr bwMode="auto">
            <a:xfrm>
              <a:off x="1338263" y="5245100"/>
              <a:ext cx="314325" cy="3698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1500" b="1" dirty="0">
                  <a:latin typeface="+mj-ea"/>
                  <a:ea typeface="+mj-ea"/>
                </a:rPr>
                <a:t>1</a:t>
              </a:r>
              <a:endParaRPr lang="zh-CN" altLang="en-US" sz="1500" b="1" dirty="0">
                <a:latin typeface="+mj-ea"/>
                <a:ea typeface="+mj-ea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770562" y="3440645"/>
            <a:ext cx="2388060" cy="1125149"/>
            <a:chOff x="1338263" y="5175250"/>
            <a:chExt cx="1366837" cy="439747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44" name="MH_Other_2"/>
            <p:cNvSpPr>
              <a:spLocks/>
            </p:cNvSpPr>
            <p:nvPr/>
          </p:nvSpPr>
          <p:spPr bwMode="auto">
            <a:xfrm>
              <a:off x="1338263" y="5175250"/>
              <a:ext cx="1366837" cy="65088"/>
            </a:xfrm>
            <a:custGeom>
              <a:avLst/>
              <a:gdLst>
                <a:gd name="T0" fmla="*/ 0 w 676"/>
                <a:gd name="T1" fmla="*/ 2147483646 h 32"/>
                <a:gd name="T2" fmla="*/ 2147483646 w 676"/>
                <a:gd name="T3" fmla="*/ 0 h 32"/>
                <a:gd name="T4" fmla="*/ 2147483646 w 676"/>
                <a:gd name="T5" fmla="*/ 0 h 32"/>
                <a:gd name="T6" fmla="*/ 2147483646 w 676"/>
                <a:gd name="T7" fmla="*/ 2147483646 h 32"/>
                <a:gd name="T8" fmla="*/ 0 w 676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6" h="32">
                  <a:moveTo>
                    <a:pt x="0" y="32"/>
                  </a:moveTo>
                  <a:lnTo>
                    <a:pt x="56" y="0"/>
                  </a:lnTo>
                  <a:lnTo>
                    <a:pt x="676" y="0"/>
                  </a:lnTo>
                  <a:lnTo>
                    <a:pt x="644" y="32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45" name="MH_SubTitle_1"/>
            <p:cNvSpPr>
              <a:spLocks noChangeArrowheads="1"/>
            </p:cNvSpPr>
            <p:nvPr/>
          </p:nvSpPr>
          <p:spPr bwMode="auto">
            <a:xfrm>
              <a:off x="1579470" y="5245108"/>
              <a:ext cx="1076814" cy="369889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lIns="72000" rIns="144000"/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+mj-ea"/>
                  <a:ea typeface="+mj-ea"/>
                </a:rPr>
                <a:t>保存类型选择</a:t>
              </a:r>
              <a:r>
                <a:rPr lang="en-US" altLang="zh-CN" sz="1500" b="1" dirty="0">
                  <a:latin typeface="+mj-ea"/>
                  <a:ea typeface="+mj-ea"/>
                </a:rPr>
                <a:t>JPEG</a:t>
              </a:r>
              <a:r>
                <a:rPr lang="zh-CN" altLang="en-US" sz="1500" b="1" dirty="0">
                  <a:latin typeface="+mj-ea"/>
                  <a:ea typeface="+mj-ea"/>
                </a:rPr>
                <a:t>文件交换格式</a:t>
              </a:r>
            </a:p>
          </p:txBody>
        </p:sp>
        <p:sp>
          <p:nvSpPr>
            <p:cNvPr id="46" name="MH_Other_6"/>
            <p:cNvSpPr>
              <a:spLocks/>
            </p:cNvSpPr>
            <p:nvPr/>
          </p:nvSpPr>
          <p:spPr bwMode="auto">
            <a:xfrm>
              <a:off x="2640013" y="5180013"/>
              <a:ext cx="65087" cy="434975"/>
            </a:xfrm>
            <a:custGeom>
              <a:avLst/>
              <a:gdLst>
                <a:gd name="T0" fmla="*/ 0 w 32"/>
                <a:gd name="T1" fmla="*/ 215 h 215"/>
                <a:gd name="T2" fmla="*/ 0 w 32"/>
                <a:gd name="T3" fmla="*/ 32 h 215"/>
                <a:gd name="T4" fmla="*/ 32 w 32"/>
                <a:gd name="T5" fmla="*/ 0 h 215"/>
                <a:gd name="T6" fmla="*/ 32 w 32"/>
                <a:gd name="T7" fmla="*/ 182 h 215"/>
                <a:gd name="T8" fmla="*/ 0 w 32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15">
                  <a:moveTo>
                    <a:pt x="0" y="215"/>
                  </a:moveTo>
                  <a:lnTo>
                    <a:pt x="0" y="32"/>
                  </a:lnTo>
                  <a:lnTo>
                    <a:pt x="32" y="0"/>
                  </a:lnTo>
                  <a:lnTo>
                    <a:pt x="32" y="182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7" name="MH_Other_7"/>
            <p:cNvSpPr txBox="1">
              <a:spLocks noChangeArrowheads="1"/>
            </p:cNvSpPr>
            <p:nvPr/>
          </p:nvSpPr>
          <p:spPr bwMode="auto">
            <a:xfrm>
              <a:off x="1338264" y="5245100"/>
              <a:ext cx="241206" cy="3698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1500" b="1" dirty="0">
                  <a:latin typeface="+mj-ea"/>
                  <a:ea typeface="+mj-ea"/>
                </a:rPr>
                <a:t>3</a:t>
              </a:r>
              <a:endParaRPr lang="zh-CN" altLang="en-US" sz="1500" b="1" dirty="0">
                <a:latin typeface="+mj-ea"/>
                <a:ea typeface="+mj-ea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272338" y="3552850"/>
            <a:ext cx="1714512" cy="1107287"/>
            <a:chOff x="1338263" y="5175250"/>
            <a:chExt cx="1366837" cy="439746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49" name="MH_Other_2"/>
            <p:cNvSpPr>
              <a:spLocks/>
            </p:cNvSpPr>
            <p:nvPr/>
          </p:nvSpPr>
          <p:spPr bwMode="auto">
            <a:xfrm>
              <a:off x="1338263" y="5175250"/>
              <a:ext cx="1366837" cy="65088"/>
            </a:xfrm>
            <a:custGeom>
              <a:avLst/>
              <a:gdLst>
                <a:gd name="T0" fmla="*/ 0 w 676"/>
                <a:gd name="T1" fmla="*/ 2147483646 h 32"/>
                <a:gd name="T2" fmla="*/ 2147483646 w 676"/>
                <a:gd name="T3" fmla="*/ 0 h 32"/>
                <a:gd name="T4" fmla="*/ 2147483646 w 676"/>
                <a:gd name="T5" fmla="*/ 0 h 32"/>
                <a:gd name="T6" fmla="*/ 2147483646 w 676"/>
                <a:gd name="T7" fmla="*/ 2147483646 h 32"/>
                <a:gd name="T8" fmla="*/ 0 w 676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6" h="32">
                  <a:moveTo>
                    <a:pt x="0" y="32"/>
                  </a:moveTo>
                  <a:lnTo>
                    <a:pt x="56" y="0"/>
                  </a:lnTo>
                  <a:lnTo>
                    <a:pt x="676" y="0"/>
                  </a:lnTo>
                  <a:lnTo>
                    <a:pt x="644" y="32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50" name="MH_SubTitle_1"/>
            <p:cNvSpPr>
              <a:spLocks noChangeArrowheads="1"/>
            </p:cNvSpPr>
            <p:nvPr/>
          </p:nvSpPr>
          <p:spPr bwMode="auto">
            <a:xfrm>
              <a:off x="1637259" y="5245107"/>
              <a:ext cx="1019025" cy="369889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lIns="72000" rIns="144000">
              <a:normAutofit fontScale="85000" lnSpcReduction="10000"/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latin typeface="+mj-ea"/>
                  <a:ea typeface="+mj-ea"/>
                  <a:cs typeface="Arial" panose="020B0604020202020204" pitchFamily="34" charset="0"/>
                </a:rPr>
                <a:t>选择</a:t>
              </a:r>
              <a:endParaRPr lang="en-US" altLang="zh-CN" b="1" kern="0" dirty="0">
                <a:latin typeface="+mj-ea"/>
                <a:ea typeface="+mj-ea"/>
                <a:cs typeface="Arial" panose="020B0604020202020204" pitchFamily="34" charset="0"/>
              </a:endParaRPr>
            </a:p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latin typeface="+mj-ea"/>
                  <a:ea typeface="+mj-ea"/>
                  <a:cs typeface="Arial" panose="020B0604020202020204" pitchFamily="34" charset="0"/>
                </a:rPr>
                <a:t>每张幻灯片</a:t>
              </a:r>
            </a:p>
          </p:txBody>
        </p:sp>
        <p:sp>
          <p:nvSpPr>
            <p:cNvPr id="51" name="MH_Other_6"/>
            <p:cNvSpPr>
              <a:spLocks/>
            </p:cNvSpPr>
            <p:nvPr/>
          </p:nvSpPr>
          <p:spPr bwMode="auto">
            <a:xfrm>
              <a:off x="2640013" y="5180013"/>
              <a:ext cx="65087" cy="434975"/>
            </a:xfrm>
            <a:custGeom>
              <a:avLst/>
              <a:gdLst>
                <a:gd name="T0" fmla="*/ 0 w 32"/>
                <a:gd name="T1" fmla="*/ 215 h 215"/>
                <a:gd name="T2" fmla="*/ 0 w 32"/>
                <a:gd name="T3" fmla="*/ 32 h 215"/>
                <a:gd name="T4" fmla="*/ 32 w 32"/>
                <a:gd name="T5" fmla="*/ 0 h 215"/>
                <a:gd name="T6" fmla="*/ 32 w 32"/>
                <a:gd name="T7" fmla="*/ 182 h 215"/>
                <a:gd name="T8" fmla="*/ 0 w 32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15">
                  <a:moveTo>
                    <a:pt x="0" y="215"/>
                  </a:moveTo>
                  <a:lnTo>
                    <a:pt x="0" y="32"/>
                  </a:lnTo>
                  <a:lnTo>
                    <a:pt x="32" y="0"/>
                  </a:lnTo>
                  <a:lnTo>
                    <a:pt x="32" y="182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2" name="MH_Other_7"/>
            <p:cNvSpPr txBox="1">
              <a:spLocks noChangeArrowheads="1"/>
            </p:cNvSpPr>
            <p:nvPr/>
          </p:nvSpPr>
          <p:spPr bwMode="auto">
            <a:xfrm>
              <a:off x="1338263" y="5245100"/>
              <a:ext cx="314325" cy="3698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1500" b="1" dirty="0">
                  <a:latin typeface="+mj-ea"/>
                  <a:ea typeface="+mj-ea"/>
                </a:rPr>
                <a:t>4</a:t>
              </a:r>
              <a:endParaRPr lang="zh-CN" altLang="en-US" sz="1500" b="1" dirty="0">
                <a:latin typeface="+mj-ea"/>
                <a:ea typeface="+mj-ea"/>
              </a:endParaRPr>
            </a:p>
          </p:txBody>
        </p:sp>
      </p:grpSp>
      <p:grpSp>
        <p:nvGrpSpPr>
          <p:cNvPr id="53" name="组合 37"/>
          <p:cNvGrpSpPr/>
          <p:nvPr/>
        </p:nvGrpSpPr>
        <p:grpSpPr>
          <a:xfrm>
            <a:off x="2726475" y="3445384"/>
            <a:ext cx="1813165" cy="1178727"/>
            <a:chOff x="1338263" y="5175250"/>
            <a:chExt cx="1366837" cy="439747"/>
          </a:xfrm>
          <a:solidFill>
            <a:schemeClr val="tx1">
              <a:lumMod val="40000"/>
              <a:lumOff val="60000"/>
            </a:schemeClr>
          </a:solidFill>
        </p:grpSpPr>
        <p:sp>
          <p:nvSpPr>
            <p:cNvPr id="54" name="MH_Other_2"/>
            <p:cNvSpPr>
              <a:spLocks/>
            </p:cNvSpPr>
            <p:nvPr/>
          </p:nvSpPr>
          <p:spPr bwMode="auto">
            <a:xfrm>
              <a:off x="1338263" y="5175250"/>
              <a:ext cx="1366837" cy="65088"/>
            </a:xfrm>
            <a:custGeom>
              <a:avLst/>
              <a:gdLst>
                <a:gd name="T0" fmla="*/ 0 w 676"/>
                <a:gd name="T1" fmla="*/ 2147483646 h 32"/>
                <a:gd name="T2" fmla="*/ 2147483646 w 676"/>
                <a:gd name="T3" fmla="*/ 0 h 32"/>
                <a:gd name="T4" fmla="*/ 2147483646 w 676"/>
                <a:gd name="T5" fmla="*/ 0 h 32"/>
                <a:gd name="T6" fmla="*/ 2147483646 w 676"/>
                <a:gd name="T7" fmla="*/ 2147483646 h 32"/>
                <a:gd name="T8" fmla="*/ 0 w 676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6" h="32">
                  <a:moveTo>
                    <a:pt x="0" y="32"/>
                  </a:moveTo>
                  <a:lnTo>
                    <a:pt x="56" y="0"/>
                  </a:lnTo>
                  <a:lnTo>
                    <a:pt x="676" y="0"/>
                  </a:lnTo>
                  <a:lnTo>
                    <a:pt x="644" y="32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55" name="MH_SubTitle_1"/>
            <p:cNvSpPr>
              <a:spLocks noChangeArrowheads="1"/>
            </p:cNvSpPr>
            <p:nvPr/>
          </p:nvSpPr>
          <p:spPr bwMode="auto">
            <a:xfrm>
              <a:off x="1338263" y="5245108"/>
              <a:ext cx="1318021" cy="369889"/>
            </a:xfrm>
            <a:prstGeom prst="rect">
              <a:avLst/>
            </a:pr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lIns="72000" rIns="144000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dirty="0">
                  <a:latin typeface="+mj-ea"/>
                  <a:ea typeface="+mj-ea"/>
                </a:rPr>
                <a:t>     </a:t>
              </a:r>
              <a:r>
                <a:rPr lang="zh-CN" altLang="en-US" sz="1500" b="1" dirty="0">
                  <a:latin typeface="+mj-ea"/>
                  <a:ea typeface="+mj-ea"/>
                </a:rPr>
                <a:t>将简报</a:t>
              </a:r>
              <a:endParaRPr lang="en-US" altLang="zh-CN" sz="1500" b="1" dirty="0">
                <a:latin typeface="+mj-ea"/>
                <a:ea typeface="+mj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+mj-ea"/>
                  <a:ea typeface="+mj-ea"/>
                </a:rPr>
                <a:t>    另存为</a:t>
              </a:r>
              <a:endParaRPr lang="en-US" altLang="zh-CN" sz="1500" b="1" dirty="0">
                <a:latin typeface="+mj-ea"/>
                <a:ea typeface="+mj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+mj-ea"/>
                  <a:ea typeface="+mj-ea"/>
                </a:rPr>
                <a:t>     图片格式</a:t>
              </a:r>
            </a:p>
          </p:txBody>
        </p:sp>
        <p:sp>
          <p:nvSpPr>
            <p:cNvPr id="56" name="MH_Other_6"/>
            <p:cNvSpPr>
              <a:spLocks/>
            </p:cNvSpPr>
            <p:nvPr/>
          </p:nvSpPr>
          <p:spPr bwMode="auto">
            <a:xfrm>
              <a:off x="2640013" y="5180013"/>
              <a:ext cx="65087" cy="434975"/>
            </a:xfrm>
            <a:custGeom>
              <a:avLst/>
              <a:gdLst>
                <a:gd name="T0" fmla="*/ 0 w 32"/>
                <a:gd name="T1" fmla="*/ 215 h 215"/>
                <a:gd name="T2" fmla="*/ 0 w 32"/>
                <a:gd name="T3" fmla="*/ 32 h 215"/>
                <a:gd name="T4" fmla="*/ 32 w 32"/>
                <a:gd name="T5" fmla="*/ 0 h 215"/>
                <a:gd name="T6" fmla="*/ 32 w 32"/>
                <a:gd name="T7" fmla="*/ 182 h 215"/>
                <a:gd name="T8" fmla="*/ 0 w 32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15">
                  <a:moveTo>
                    <a:pt x="0" y="215"/>
                  </a:moveTo>
                  <a:lnTo>
                    <a:pt x="0" y="32"/>
                  </a:lnTo>
                  <a:lnTo>
                    <a:pt x="32" y="0"/>
                  </a:lnTo>
                  <a:lnTo>
                    <a:pt x="32" y="182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57" name="MH_Other_7"/>
            <p:cNvSpPr txBox="1">
              <a:spLocks noChangeArrowheads="1"/>
            </p:cNvSpPr>
            <p:nvPr/>
          </p:nvSpPr>
          <p:spPr bwMode="auto">
            <a:xfrm>
              <a:off x="1338263" y="5245100"/>
              <a:ext cx="314325" cy="3698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1500" b="1" dirty="0">
                  <a:latin typeface="+mj-ea"/>
                  <a:ea typeface="+mj-ea"/>
                </a:rPr>
                <a:t>2</a:t>
              </a:r>
              <a:endParaRPr lang="zh-CN" altLang="en-US" sz="1500" b="1" dirty="0">
                <a:latin typeface="+mj-ea"/>
                <a:ea typeface="+mj-ea"/>
              </a:endParaRPr>
            </a:p>
          </p:txBody>
        </p:sp>
      </p:grp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9966" y="5190443"/>
            <a:ext cx="2786062" cy="133985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10" y="5381849"/>
            <a:ext cx="5750682" cy="1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1"/>
          <p:cNvSpPr txBox="1"/>
          <p:nvPr>
            <p:custDataLst>
              <p:tags r:id="rId2"/>
            </p:custDataLst>
          </p:nvPr>
        </p:nvSpPr>
        <p:spPr>
          <a:xfrm>
            <a:off x="-1" y="1"/>
            <a:ext cx="5357813" cy="812799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如何发布简报</a:t>
            </a:r>
          </a:p>
        </p:txBody>
      </p:sp>
      <p:sp>
        <p:nvSpPr>
          <p:cNvPr id="3" name="TextBox 26"/>
          <p:cNvSpPr txBox="1">
            <a:spLocks noChangeArrowheads="1"/>
          </p:cNvSpPr>
          <p:nvPr/>
        </p:nvSpPr>
        <p:spPr bwMode="auto">
          <a:xfrm>
            <a:off x="1343025" y="1871663"/>
            <a:ext cx="6286500" cy="85725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889" tIns="37445" rIns="74889" bIns="3744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进入发布简报页面后，在编辑框中点击</a:t>
            </a:r>
            <a:r>
              <a:rPr lang="zh-CN" altLang="en-US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插入图片按钮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，选中图片所在文件夹，逐一插入简报图片，调整图片格式即可。</a:t>
            </a: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4200525"/>
            <a:ext cx="30003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6" y="4200525"/>
            <a:ext cx="34290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KSO_Shape"/>
          <p:cNvSpPr>
            <a:spLocks/>
          </p:cNvSpPr>
          <p:nvPr/>
        </p:nvSpPr>
        <p:spPr bwMode="auto">
          <a:xfrm rot="5400000">
            <a:off x="1991519" y="3137695"/>
            <a:ext cx="588962" cy="714375"/>
          </a:xfrm>
          <a:custGeom>
            <a:avLst/>
            <a:gdLst>
              <a:gd name="T0" fmla="*/ 155875713 w 13050"/>
              <a:gd name="T1" fmla="*/ 155918725 h 8154"/>
              <a:gd name="T2" fmla="*/ 155875713 w 13050"/>
              <a:gd name="T3" fmla="*/ 155918725 h 8154"/>
              <a:gd name="T4" fmla="*/ 155875713 w 13050"/>
              <a:gd name="T5" fmla="*/ 155918725 h 8154"/>
              <a:gd name="T6" fmla="*/ 155875713 w 13050"/>
              <a:gd name="T7" fmla="*/ 155918725 h 8154"/>
              <a:gd name="T8" fmla="*/ 155875713 w 13050"/>
              <a:gd name="T9" fmla="*/ 155918725 h 8154"/>
              <a:gd name="T10" fmla="*/ 155875713 w 13050"/>
              <a:gd name="T11" fmla="*/ 155918725 h 8154"/>
              <a:gd name="T12" fmla="*/ 155875713 w 13050"/>
              <a:gd name="T13" fmla="*/ 155918725 h 8154"/>
              <a:gd name="T14" fmla="*/ 155875713 w 13050"/>
              <a:gd name="T15" fmla="*/ 155918725 h 8154"/>
              <a:gd name="T16" fmla="*/ 155875713 w 13050"/>
              <a:gd name="T17" fmla="*/ 155918725 h 8154"/>
              <a:gd name="T18" fmla="*/ 155875713 w 13050"/>
              <a:gd name="T19" fmla="*/ 155918725 h 8154"/>
              <a:gd name="T20" fmla="*/ 155875713 w 13050"/>
              <a:gd name="T21" fmla="*/ 155918725 h 8154"/>
              <a:gd name="T22" fmla="*/ 155875713 w 13050"/>
              <a:gd name="T23" fmla="*/ 155918725 h 8154"/>
              <a:gd name="T24" fmla="*/ 155875713 w 13050"/>
              <a:gd name="T25" fmla="*/ 155918725 h 8154"/>
              <a:gd name="T26" fmla="*/ 155875713 w 13050"/>
              <a:gd name="T27" fmla="*/ 155918725 h 8154"/>
              <a:gd name="T28" fmla="*/ 155875713 w 13050"/>
              <a:gd name="T29" fmla="*/ 155918725 h 8154"/>
              <a:gd name="T30" fmla="*/ 155875713 w 13050"/>
              <a:gd name="T31" fmla="*/ 155918725 h 8154"/>
              <a:gd name="T32" fmla="*/ 155875713 w 13050"/>
              <a:gd name="T33" fmla="*/ 155918725 h 8154"/>
              <a:gd name="T34" fmla="*/ 155875713 w 13050"/>
              <a:gd name="T35" fmla="*/ 155918725 h 8154"/>
              <a:gd name="T36" fmla="*/ 155875713 w 13050"/>
              <a:gd name="T37" fmla="*/ 155918725 h 8154"/>
              <a:gd name="T38" fmla="*/ 155875713 w 13050"/>
              <a:gd name="T39" fmla="*/ 155918725 h 8154"/>
              <a:gd name="T40" fmla="*/ 155875713 w 13050"/>
              <a:gd name="T41" fmla="*/ 155918725 h 8154"/>
              <a:gd name="T42" fmla="*/ 155875713 w 13050"/>
              <a:gd name="T43" fmla="*/ 155918725 h 8154"/>
              <a:gd name="T44" fmla="*/ 155875713 w 13050"/>
              <a:gd name="T45" fmla="*/ 155918725 h 8154"/>
              <a:gd name="T46" fmla="*/ 155875713 w 13050"/>
              <a:gd name="T47" fmla="*/ 155918725 h 8154"/>
              <a:gd name="T48" fmla="*/ 155875713 w 13050"/>
              <a:gd name="T49" fmla="*/ 155918725 h 8154"/>
              <a:gd name="T50" fmla="*/ 155875713 w 13050"/>
              <a:gd name="T51" fmla="*/ 155918725 h 8154"/>
              <a:gd name="T52" fmla="*/ 155875713 w 13050"/>
              <a:gd name="T53" fmla="*/ 155918725 h 8154"/>
              <a:gd name="T54" fmla="*/ 155875713 w 13050"/>
              <a:gd name="T55" fmla="*/ 155918725 h 8154"/>
              <a:gd name="T56" fmla="*/ 155875713 w 13050"/>
              <a:gd name="T57" fmla="*/ 155918725 h 8154"/>
              <a:gd name="T58" fmla="*/ 155875713 w 13050"/>
              <a:gd name="T59" fmla="*/ 155918725 h 8154"/>
              <a:gd name="T60" fmla="*/ 155875713 w 13050"/>
              <a:gd name="T61" fmla="*/ 155918725 h 8154"/>
              <a:gd name="T62" fmla="*/ 155875713 w 13050"/>
              <a:gd name="T63" fmla="*/ 155918725 h 8154"/>
              <a:gd name="T64" fmla="*/ 155875713 w 13050"/>
              <a:gd name="T65" fmla="*/ 155918725 h 8154"/>
              <a:gd name="T66" fmla="*/ 155875713 w 13050"/>
              <a:gd name="T67" fmla="*/ 155918725 h 8154"/>
              <a:gd name="T68" fmla="*/ 155875713 w 13050"/>
              <a:gd name="T69" fmla="*/ 155918725 h 8154"/>
              <a:gd name="T70" fmla="*/ 155875713 w 13050"/>
              <a:gd name="T71" fmla="*/ 155918725 h 8154"/>
              <a:gd name="T72" fmla="*/ 155875713 w 13050"/>
              <a:gd name="T73" fmla="*/ 155918725 h 8154"/>
              <a:gd name="T74" fmla="*/ 155875713 w 13050"/>
              <a:gd name="T75" fmla="*/ 155918725 h 8154"/>
              <a:gd name="T76" fmla="*/ 155875713 w 13050"/>
              <a:gd name="T77" fmla="*/ 155918725 h 8154"/>
              <a:gd name="T78" fmla="*/ 155875713 w 13050"/>
              <a:gd name="T79" fmla="*/ 155918725 h 8154"/>
              <a:gd name="T80" fmla="*/ 155875713 w 13050"/>
              <a:gd name="T81" fmla="*/ 155918725 h 8154"/>
              <a:gd name="T82" fmla="*/ 155875713 w 13050"/>
              <a:gd name="T83" fmla="*/ 155918725 h 8154"/>
              <a:gd name="T84" fmla="*/ 155875713 w 13050"/>
              <a:gd name="T85" fmla="*/ 155918725 h 8154"/>
              <a:gd name="T86" fmla="*/ 155875713 w 13050"/>
              <a:gd name="T87" fmla="*/ 155918725 h 8154"/>
              <a:gd name="T88" fmla="*/ 155875713 w 13050"/>
              <a:gd name="T89" fmla="*/ 155918725 h 8154"/>
              <a:gd name="T90" fmla="*/ 155875713 w 13050"/>
              <a:gd name="T91" fmla="*/ 155918725 h 8154"/>
              <a:gd name="T92" fmla="*/ 155875713 w 13050"/>
              <a:gd name="T93" fmla="*/ 155918725 h 8154"/>
              <a:gd name="T94" fmla="*/ 155875713 w 13050"/>
              <a:gd name="T95" fmla="*/ 155918725 h 8154"/>
              <a:gd name="T96" fmla="*/ 155875713 w 13050"/>
              <a:gd name="T97" fmla="*/ 155918725 h 8154"/>
              <a:gd name="T98" fmla="*/ 155875713 w 13050"/>
              <a:gd name="T99" fmla="*/ 155918725 h 8154"/>
              <a:gd name="T100" fmla="*/ 155875713 w 13050"/>
              <a:gd name="T101" fmla="*/ 155918725 h 8154"/>
              <a:gd name="T102" fmla="*/ 155875713 w 13050"/>
              <a:gd name="T103" fmla="*/ 155918725 h 8154"/>
              <a:gd name="T104" fmla="*/ 155875713 w 13050"/>
              <a:gd name="T105" fmla="*/ 155918725 h 8154"/>
              <a:gd name="T106" fmla="*/ 155875713 w 13050"/>
              <a:gd name="T107" fmla="*/ 155918725 h 8154"/>
              <a:gd name="T108" fmla="*/ 155875713 w 13050"/>
              <a:gd name="T109" fmla="*/ 155918725 h 815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3050" h="8154">
                <a:moveTo>
                  <a:pt x="6088" y="6471"/>
                </a:moveTo>
                <a:lnTo>
                  <a:pt x="6088" y="1683"/>
                </a:lnTo>
                <a:lnTo>
                  <a:pt x="8972" y="1683"/>
                </a:lnTo>
                <a:lnTo>
                  <a:pt x="8972" y="0"/>
                </a:lnTo>
                <a:lnTo>
                  <a:pt x="9089" y="0"/>
                </a:lnTo>
                <a:lnTo>
                  <a:pt x="9129" y="86"/>
                </a:lnTo>
                <a:lnTo>
                  <a:pt x="9168" y="171"/>
                </a:lnTo>
                <a:lnTo>
                  <a:pt x="9208" y="256"/>
                </a:lnTo>
                <a:lnTo>
                  <a:pt x="9249" y="340"/>
                </a:lnTo>
                <a:lnTo>
                  <a:pt x="9292" y="425"/>
                </a:lnTo>
                <a:lnTo>
                  <a:pt x="9335" y="507"/>
                </a:lnTo>
                <a:lnTo>
                  <a:pt x="9378" y="589"/>
                </a:lnTo>
                <a:lnTo>
                  <a:pt x="9422" y="670"/>
                </a:lnTo>
                <a:lnTo>
                  <a:pt x="9468" y="750"/>
                </a:lnTo>
                <a:lnTo>
                  <a:pt x="9514" y="830"/>
                </a:lnTo>
                <a:lnTo>
                  <a:pt x="9560" y="909"/>
                </a:lnTo>
                <a:lnTo>
                  <a:pt x="9608" y="986"/>
                </a:lnTo>
                <a:lnTo>
                  <a:pt x="9656" y="1063"/>
                </a:lnTo>
                <a:lnTo>
                  <a:pt x="9704" y="1141"/>
                </a:lnTo>
                <a:lnTo>
                  <a:pt x="9754" y="1217"/>
                </a:lnTo>
                <a:lnTo>
                  <a:pt x="9804" y="1291"/>
                </a:lnTo>
                <a:lnTo>
                  <a:pt x="9855" y="1365"/>
                </a:lnTo>
                <a:lnTo>
                  <a:pt x="9907" y="1439"/>
                </a:lnTo>
                <a:lnTo>
                  <a:pt x="9960" y="1511"/>
                </a:lnTo>
                <a:lnTo>
                  <a:pt x="10013" y="1584"/>
                </a:lnTo>
                <a:lnTo>
                  <a:pt x="10066" y="1655"/>
                </a:lnTo>
                <a:lnTo>
                  <a:pt x="10121" y="1725"/>
                </a:lnTo>
                <a:lnTo>
                  <a:pt x="10176" y="1794"/>
                </a:lnTo>
                <a:lnTo>
                  <a:pt x="10232" y="1864"/>
                </a:lnTo>
                <a:lnTo>
                  <a:pt x="10288" y="1931"/>
                </a:lnTo>
                <a:lnTo>
                  <a:pt x="10346" y="1999"/>
                </a:lnTo>
                <a:lnTo>
                  <a:pt x="10403" y="2066"/>
                </a:lnTo>
                <a:lnTo>
                  <a:pt x="10461" y="2132"/>
                </a:lnTo>
                <a:lnTo>
                  <a:pt x="10521" y="2196"/>
                </a:lnTo>
                <a:lnTo>
                  <a:pt x="10579" y="2261"/>
                </a:lnTo>
                <a:lnTo>
                  <a:pt x="10640" y="2324"/>
                </a:lnTo>
                <a:lnTo>
                  <a:pt x="10701" y="2387"/>
                </a:lnTo>
                <a:lnTo>
                  <a:pt x="10764" y="2450"/>
                </a:lnTo>
                <a:lnTo>
                  <a:pt x="10826" y="2511"/>
                </a:lnTo>
                <a:lnTo>
                  <a:pt x="10889" y="2572"/>
                </a:lnTo>
                <a:lnTo>
                  <a:pt x="10954" y="2631"/>
                </a:lnTo>
                <a:lnTo>
                  <a:pt x="11019" y="2691"/>
                </a:lnTo>
                <a:lnTo>
                  <a:pt x="11085" y="2750"/>
                </a:lnTo>
                <a:lnTo>
                  <a:pt x="11152" y="2808"/>
                </a:lnTo>
                <a:lnTo>
                  <a:pt x="11218" y="2865"/>
                </a:lnTo>
                <a:lnTo>
                  <a:pt x="11286" y="2923"/>
                </a:lnTo>
                <a:lnTo>
                  <a:pt x="11355" y="2978"/>
                </a:lnTo>
                <a:lnTo>
                  <a:pt x="11425" y="3034"/>
                </a:lnTo>
                <a:lnTo>
                  <a:pt x="11495" y="3088"/>
                </a:lnTo>
                <a:lnTo>
                  <a:pt x="11565" y="3143"/>
                </a:lnTo>
                <a:lnTo>
                  <a:pt x="11638" y="3197"/>
                </a:lnTo>
                <a:lnTo>
                  <a:pt x="11709" y="3250"/>
                </a:lnTo>
                <a:lnTo>
                  <a:pt x="11783" y="3301"/>
                </a:lnTo>
                <a:lnTo>
                  <a:pt x="11856" y="3353"/>
                </a:lnTo>
                <a:lnTo>
                  <a:pt x="11931" y="3404"/>
                </a:lnTo>
                <a:lnTo>
                  <a:pt x="12006" y="3453"/>
                </a:lnTo>
                <a:lnTo>
                  <a:pt x="12082" y="3503"/>
                </a:lnTo>
                <a:lnTo>
                  <a:pt x="12158" y="3552"/>
                </a:lnTo>
                <a:lnTo>
                  <a:pt x="12236" y="3601"/>
                </a:lnTo>
                <a:lnTo>
                  <a:pt x="12315" y="3648"/>
                </a:lnTo>
                <a:lnTo>
                  <a:pt x="12393" y="3694"/>
                </a:lnTo>
                <a:lnTo>
                  <a:pt x="12472" y="3741"/>
                </a:lnTo>
                <a:lnTo>
                  <a:pt x="12553" y="3786"/>
                </a:lnTo>
                <a:lnTo>
                  <a:pt x="12634" y="3831"/>
                </a:lnTo>
                <a:lnTo>
                  <a:pt x="12715" y="3875"/>
                </a:lnTo>
                <a:lnTo>
                  <a:pt x="12798" y="3918"/>
                </a:lnTo>
                <a:lnTo>
                  <a:pt x="12881" y="3961"/>
                </a:lnTo>
                <a:lnTo>
                  <a:pt x="12965" y="4003"/>
                </a:lnTo>
                <a:lnTo>
                  <a:pt x="13050" y="4044"/>
                </a:lnTo>
                <a:lnTo>
                  <a:pt x="13050" y="4149"/>
                </a:lnTo>
                <a:lnTo>
                  <a:pt x="12968" y="4188"/>
                </a:lnTo>
                <a:lnTo>
                  <a:pt x="12885" y="4227"/>
                </a:lnTo>
                <a:lnTo>
                  <a:pt x="12803" y="4267"/>
                </a:lnTo>
                <a:lnTo>
                  <a:pt x="12722" y="4309"/>
                </a:lnTo>
                <a:lnTo>
                  <a:pt x="12642" y="4350"/>
                </a:lnTo>
                <a:lnTo>
                  <a:pt x="12562" y="4393"/>
                </a:lnTo>
                <a:lnTo>
                  <a:pt x="12483" y="4437"/>
                </a:lnTo>
                <a:lnTo>
                  <a:pt x="12404" y="4480"/>
                </a:lnTo>
                <a:lnTo>
                  <a:pt x="12326" y="4525"/>
                </a:lnTo>
                <a:lnTo>
                  <a:pt x="12249" y="4570"/>
                </a:lnTo>
                <a:lnTo>
                  <a:pt x="12173" y="4616"/>
                </a:lnTo>
                <a:lnTo>
                  <a:pt x="12097" y="4663"/>
                </a:lnTo>
                <a:lnTo>
                  <a:pt x="12022" y="4711"/>
                </a:lnTo>
                <a:lnTo>
                  <a:pt x="11947" y="4759"/>
                </a:lnTo>
                <a:lnTo>
                  <a:pt x="11874" y="4808"/>
                </a:lnTo>
                <a:lnTo>
                  <a:pt x="11800" y="4858"/>
                </a:lnTo>
                <a:lnTo>
                  <a:pt x="11729" y="4909"/>
                </a:lnTo>
                <a:lnTo>
                  <a:pt x="11656" y="4960"/>
                </a:lnTo>
                <a:lnTo>
                  <a:pt x="11585" y="5012"/>
                </a:lnTo>
                <a:lnTo>
                  <a:pt x="11514" y="5064"/>
                </a:lnTo>
                <a:lnTo>
                  <a:pt x="11445" y="5118"/>
                </a:lnTo>
                <a:lnTo>
                  <a:pt x="11376" y="5172"/>
                </a:lnTo>
                <a:lnTo>
                  <a:pt x="11308" y="5227"/>
                </a:lnTo>
                <a:lnTo>
                  <a:pt x="11240" y="5283"/>
                </a:lnTo>
                <a:lnTo>
                  <a:pt x="11174" y="5339"/>
                </a:lnTo>
                <a:lnTo>
                  <a:pt x="11108" y="5396"/>
                </a:lnTo>
                <a:lnTo>
                  <a:pt x="11042" y="5454"/>
                </a:lnTo>
                <a:lnTo>
                  <a:pt x="10978" y="5512"/>
                </a:lnTo>
                <a:lnTo>
                  <a:pt x="10914" y="5572"/>
                </a:lnTo>
                <a:lnTo>
                  <a:pt x="10851" y="5632"/>
                </a:lnTo>
                <a:lnTo>
                  <a:pt x="10789" y="5693"/>
                </a:lnTo>
                <a:lnTo>
                  <a:pt x="10727" y="5754"/>
                </a:lnTo>
                <a:lnTo>
                  <a:pt x="10666" y="5816"/>
                </a:lnTo>
                <a:lnTo>
                  <a:pt x="10606" y="5879"/>
                </a:lnTo>
                <a:lnTo>
                  <a:pt x="10546" y="5942"/>
                </a:lnTo>
                <a:lnTo>
                  <a:pt x="10487" y="6007"/>
                </a:lnTo>
                <a:lnTo>
                  <a:pt x="10429" y="6072"/>
                </a:lnTo>
                <a:lnTo>
                  <a:pt x="10371" y="6139"/>
                </a:lnTo>
                <a:lnTo>
                  <a:pt x="10313" y="6206"/>
                </a:lnTo>
                <a:lnTo>
                  <a:pt x="10257" y="6275"/>
                </a:lnTo>
                <a:lnTo>
                  <a:pt x="10201" y="6343"/>
                </a:lnTo>
                <a:lnTo>
                  <a:pt x="10145" y="6413"/>
                </a:lnTo>
                <a:lnTo>
                  <a:pt x="10090" y="6483"/>
                </a:lnTo>
                <a:lnTo>
                  <a:pt x="10036" y="6555"/>
                </a:lnTo>
                <a:lnTo>
                  <a:pt x="9982" y="6627"/>
                </a:lnTo>
                <a:lnTo>
                  <a:pt x="9929" y="6700"/>
                </a:lnTo>
                <a:lnTo>
                  <a:pt x="9877" y="6774"/>
                </a:lnTo>
                <a:lnTo>
                  <a:pt x="9825" y="6848"/>
                </a:lnTo>
                <a:lnTo>
                  <a:pt x="9773" y="6924"/>
                </a:lnTo>
                <a:lnTo>
                  <a:pt x="9724" y="7000"/>
                </a:lnTo>
                <a:lnTo>
                  <a:pt x="9673" y="7077"/>
                </a:lnTo>
                <a:lnTo>
                  <a:pt x="9625" y="7156"/>
                </a:lnTo>
                <a:lnTo>
                  <a:pt x="9576" y="7234"/>
                </a:lnTo>
                <a:lnTo>
                  <a:pt x="9528" y="7313"/>
                </a:lnTo>
                <a:lnTo>
                  <a:pt x="9481" y="7394"/>
                </a:lnTo>
                <a:lnTo>
                  <a:pt x="9435" y="7476"/>
                </a:lnTo>
                <a:lnTo>
                  <a:pt x="9390" y="7558"/>
                </a:lnTo>
                <a:lnTo>
                  <a:pt x="9344" y="7640"/>
                </a:lnTo>
                <a:lnTo>
                  <a:pt x="9300" y="7724"/>
                </a:lnTo>
                <a:lnTo>
                  <a:pt x="9256" y="7809"/>
                </a:lnTo>
                <a:lnTo>
                  <a:pt x="9214" y="7894"/>
                </a:lnTo>
                <a:lnTo>
                  <a:pt x="9171" y="7980"/>
                </a:lnTo>
                <a:lnTo>
                  <a:pt x="9130" y="8066"/>
                </a:lnTo>
                <a:lnTo>
                  <a:pt x="9089" y="8154"/>
                </a:lnTo>
                <a:lnTo>
                  <a:pt x="8972" y="8154"/>
                </a:lnTo>
                <a:lnTo>
                  <a:pt x="8972" y="6471"/>
                </a:lnTo>
                <a:lnTo>
                  <a:pt x="6088" y="6471"/>
                </a:lnTo>
                <a:close/>
                <a:moveTo>
                  <a:pt x="4515" y="6471"/>
                </a:moveTo>
                <a:lnTo>
                  <a:pt x="4515" y="1683"/>
                </a:lnTo>
                <a:lnTo>
                  <a:pt x="5762" y="1683"/>
                </a:lnTo>
                <a:lnTo>
                  <a:pt x="5762" y="6471"/>
                </a:lnTo>
                <a:lnTo>
                  <a:pt x="4515" y="6471"/>
                </a:lnTo>
                <a:close/>
                <a:moveTo>
                  <a:pt x="2988" y="6471"/>
                </a:moveTo>
                <a:lnTo>
                  <a:pt x="2988" y="1683"/>
                </a:lnTo>
                <a:lnTo>
                  <a:pt x="3915" y="1683"/>
                </a:lnTo>
                <a:lnTo>
                  <a:pt x="3915" y="6471"/>
                </a:lnTo>
                <a:lnTo>
                  <a:pt x="2988" y="6471"/>
                </a:lnTo>
                <a:close/>
                <a:moveTo>
                  <a:pt x="1520" y="6471"/>
                </a:moveTo>
                <a:lnTo>
                  <a:pt x="1520" y="1683"/>
                </a:lnTo>
                <a:lnTo>
                  <a:pt x="2121" y="1683"/>
                </a:lnTo>
                <a:lnTo>
                  <a:pt x="2121" y="6471"/>
                </a:lnTo>
                <a:lnTo>
                  <a:pt x="1520" y="6471"/>
                </a:lnTo>
                <a:close/>
                <a:moveTo>
                  <a:pt x="0" y="6471"/>
                </a:moveTo>
                <a:lnTo>
                  <a:pt x="0" y="1683"/>
                </a:lnTo>
                <a:lnTo>
                  <a:pt x="437" y="1683"/>
                </a:lnTo>
                <a:lnTo>
                  <a:pt x="437" y="6471"/>
                </a:lnTo>
                <a:lnTo>
                  <a:pt x="0" y="6471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lIns="74889" tIns="37445" rIns="74889" bIns="37445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KSO_Shape"/>
          <p:cNvSpPr>
            <a:spLocks/>
          </p:cNvSpPr>
          <p:nvPr/>
        </p:nvSpPr>
        <p:spPr bwMode="auto">
          <a:xfrm>
            <a:off x="4486275" y="4918074"/>
            <a:ext cx="588963" cy="714375"/>
          </a:xfrm>
          <a:custGeom>
            <a:avLst/>
            <a:gdLst>
              <a:gd name="T0" fmla="*/ 155875713 w 13050"/>
              <a:gd name="T1" fmla="*/ 155918725 h 8154"/>
              <a:gd name="T2" fmla="*/ 155875713 w 13050"/>
              <a:gd name="T3" fmla="*/ 155918725 h 8154"/>
              <a:gd name="T4" fmla="*/ 155875713 w 13050"/>
              <a:gd name="T5" fmla="*/ 155918725 h 8154"/>
              <a:gd name="T6" fmla="*/ 155875713 w 13050"/>
              <a:gd name="T7" fmla="*/ 155918725 h 8154"/>
              <a:gd name="T8" fmla="*/ 155875713 w 13050"/>
              <a:gd name="T9" fmla="*/ 155918725 h 8154"/>
              <a:gd name="T10" fmla="*/ 155875713 w 13050"/>
              <a:gd name="T11" fmla="*/ 155918725 h 8154"/>
              <a:gd name="T12" fmla="*/ 155875713 w 13050"/>
              <a:gd name="T13" fmla="*/ 155918725 h 8154"/>
              <a:gd name="T14" fmla="*/ 155875713 w 13050"/>
              <a:gd name="T15" fmla="*/ 155918725 h 8154"/>
              <a:gd name="T16" fmla="*/ 155875713 w 13050"/>
              <a:gd name="T17" fmla="*/ 155918725 h 8154"/>
              <a:gd name="T18" fmla="*/ 155875713 w 13050"/>
              <a:gd name="T19" fmla="*/ 155918725 h 8154"/>
              <a:gd name="T20" fmla="*/ 155875713 w 13050"/>
              <a:gd name="T21" fmla="*/ 155918725 h 8154"/>
              <a:gd name="T22" fmla="*/ 155875713 w 13050"/>
              <a:gd name="T23" fmla="*/ 155918725 h 8154"/>
              <a:gd name="T24" fmla="*/ 155875713 w 13050"/>
              <a:gd name="T25" fmla="*/ 155918725 h 8154"/>
              <a:gd name="T26" fmla="*/ 155875713 w 13050"/>
              <a:gd name="T27" fmla="*/ 155918725 h 8154"/>
              <a:gd name="T28" fmla="*/ 155875713 w 13050"/>
              <a:gd name="T29" fmla="*/ 155918725 h 8154"/>
              <a:gd name="T30" fmla="*/ 155875713 w 13050"/>
              <a:gd name="T31" fmla="*/ 155918725 h 8154"/>
              <a:gd name="T32" fmla="*/ 155875713 w 13050"/>
              <a:gd name="T33" fmla="*/ 155918725 h 8154"/>
              <a:gd name="T34" fmla="*/ 155875713 w 13050"/>
              <a:gd name="T35" fmla="*/ 155918725 h 8154"/>
              <a:gd name="T36" fmla="*/ 155875713 w 13050"/>
              <a:gd name="T37" fmla="*/ 155918725 h 8154"/>
              <a:gd name="T38" fmla="*/ 155875713 w 13050"/>
              <a:gd name="T39" fmla="*/ 155918725 h 8154"/>
              <a:gd name="T40" fmla="*/ 155875713 w 13050"/>
              <a:gd name="T41" fmla="*/ 155918725 h 8154"/>
              <a:gd name="T42" fmla="*/ 155875713 w 13050"/>
              <a:gd name="T43" fmla="*/ 155918725 h 8154"/>
              <a:gd name="T44" fmla="*/ 155875713 w 13050"/>
              <a:gd name="T45" fmla="*/ 155918725 h 8154"/>
              <a:gd name="T46" fmla="*/ 155875713 w 13050"/>
              <a:gd name="T47" fmla="*/ 155918725 h 8154"/>
              <a:gd name="T48" fmla="*/ 155875713 w 13050"/>
              <a:gd name="T49" fmla="*/ 155918725 h 8154"/>
              <a:gd name="T50" fmla="*/ 155875713 w 13050"/>
              <a:gd name="T51" fmla="*/ 155918725 h 8154"/>
              <a:gd name="T52" fmla="*/ 155875713 w 13050"/>
              <a:gd name="T53" fmla="*/ 155918725 h 8154"/>
              <a:gd name="T54" fmla="*/ 155875713 w 13050"/>
              <a:gd name="T55" fmla="*/ 155918725 h 8154"/>
              <a:gd name="T56" fmla="*/ 155875713 w 13050"/>
              <a:gd name="T57" fmla="*/ 155918725 h 8154"/>
              <a:gd name="T58" fmla="*/ 155875713 w 13050"/>
              <a:gd name="T59" fmla="*/ 155918725 h 8154"/>
              <a:gd name="T60" fmla="*/ 155875713 w 13050"/>
              <a:gd name="T61" fmla="*/ 155918725 h 8154"/>
              <a:gd name="T62" fmla="*/ 155875713 w 13050"/>
              <a:gd name="T63" fmla="*/ 155918725 h 8154"/>
              <a:gd name="T64" fmla="*/ 155875713 w 13050"/>
              <a:gd name="T65" fmla="*/ 155918725 h 8154"/>
              <a:gd name="T66" fmla="*/ 155875713 w 13050"/>
              <a:gd name="T67" fmla="*/ 155918725 h 8154"/>
              <a:gd name="T68" fmla="*/ 155875713 w 13050"/>
              <a:gd name="T69" fmla="*/ 155918725 h 8154"/>
              <a:gd name="T70" fmla="*/ 155875713 w 13050"/>
              <a:gd name="T71" fmla="*/ 155918725 h 8154"/>
              <a:gd name="T72" fmla="*/ 155875713 w 13050"/>
              <a:gd name="T73" fmla="*/ 155918725 h 8154"/>
              <a:gd name="T74" fmla="*/ 155875713 w 13050"/>
              <a:gd name="T75" fmla="*/ 155918725 h 8154"/>
              <a:gd name="T76" fmla="*/ 155875713 w 13050"/>
              <a:gd name="T77" fmla="*/ 155918725 h 8154"/>
              <a:gd name="T78" fmla="*/ 155875713 w 13050"/>
              <a:gd name="T79" fmla="*/ 155918725 h 8154"/>
              <a:gd name="T80" fmla="*/ 155875713 w 13050"/>
              <a:gd name="T81" fmla="*/ 155918725 h 8154"/>
              <a:gd name="T82" fmla="*/ 155875713 w 13050"/>
              <a:gd name="T83" fmla="*/ 155918725 h 8154"/>
              <a:gd name="T84" fmla="*/ 155875713 w 13050"/>
              <a:gd name="T85" fmla="*/ 155918725 h 8154"/>
              <a:gd name="T86" fmla="*/ 155875713 w 13050"/>
              <a:gd name="T87" fmla="*/ 155918725 h 8154"/>
              <a:gd name="T88" fmla="*/ 155875713 w 13050"/>
              <a:gd name="T89" fmla="*/ 155918725 h 8154"/>
              <a:gd name="T90" fmla="*/ 155875713 w 13050"/>
              <a:gd name="T91" fmla="*/ 155918725 h 8154"/>
              <a:gd name="T92" fmla="*/ 155875713 w 13050"/>
              <a:gd name="T93" fmla="*/ 155918725 h 8154"/>
              <a:gd name="T94" fmla="*/ 155875713 w 13050"/>
              <a:gd name="T95" fmla="*/ 155918725 h 8154"/>
              <a:gd name="T96" fmla="*/ 155875713 w 13050"/>
              <a:gd name="T97" fmla="*/ 155918725 h 8154"/>
              <a:gd name="T98" fmla="*/ 155875713 w 13050"/>
              <a:gd name="T99" fmla="*/ 155918725 h 8154"/>
              <a:gd name="T100" fmla="*/ 155875713 w 13050"/>
              <a:gd name="T101" fmla="*/ 155918725 h 8154"/>
              <a:gd name="T102" fmla="*/ 155875713 w 13050"/>
              <a:gd name="T103" fmla="*/ 155918725 h 8154"/>
              <a:gd name="T104" fmla="*/ 155875713 w 13050"/>
              <a:gd name="T105" fmla="*/ 155918725 h 8154"/>
              <a:gd name="T106" fmla="*/ 155875713 w 13050"/>
              <a:gd name="T107" fmla="*/ 155918725 h 8154"/>
              <a:gd name="T108" fmla="*/ 155875713 w 13050"/>
              <a:gd name="T109" fmla="*/ 155918725 h 815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3050" h="8154">
                <a:moveTo>
                  <a:pt x="6088" y="6471"/>
                </a:moveTo>
                <a:lnTo>
                  <a:pt x="6088" y="1683"/>
                </a:lnTo>
                <a:lnTo>
                  <a:pt x="8972" y="1683"/>
                </a:lnTo>
                <a:lnTo>
                  <a:pt x="8972" y="0"/>
                </a:lnTo>
                <a:lnTo>
                  <a:pt x="9089" y="0"/>
                </a:lnTo>
                <a:lnTo>
                  <a:pt x="9129" y="86"/>
                </a:lnTo>
                <a:lnTo>
                  <a:pt x="9168" y="171"/>
                </a:lnTo>
                <a:lnTo>
                  <a:pt x="9208" y="256"/>
                </a:lnTo>
                <a:lnTo>
                  <a:pt x="9249" y="340"/>
                </a:lnTo>
                <a:lnTo>
                  <a:pt x="9292" y="425"/>
                </a:lnTo>
                <a:lnTo>
                  <a:pt x="9335" y="507"/>
                </a:lnTo>
                <a:lnTo>
                  <a:pt x="9378" y="589"/>
                </a:lnTo>
                <a:lnTo>
                  <a:pt x="9422" y="670"/>
                </a:lnTo>
                <a:lnTo>
                  <a:pt x="9468" y="750"/>
                </a:lnTo>
                <a:lnTo>
                  <a:pt x="9514" y="830"/>
                </a:lnTo>
                <a:lnTo>
                  <a:pt x="9560" y="909"/>
                </a:lnTo>
                <a:lnTo>
                  <a:pt x="9608" y="986"/>
                </a:lnTo>
                <a:lnTo>
                  <a:pt x="9656" y="1063"/>
                </a:lnTo>
                <a:lnTo>
                  <a:pt x="9704" y="1141"/>
                </a:lnTo>
                <a:lnTo>
                  <a:pt x="9754" y="1217"/>
                </a:lnTo>
                <a:lnTo>
                  <a:pt x="9804" y="1291"/>
                </a:lnTo>
                <a:lnTo>
                  <a:pt x="9855" y="1365"/>
                </a:lnTo>
                <a:lnTo>
                  <a:pt x="9907" y="1439"/>
                </a:lnTo>
                <a:lnTo>
                  <a:pt x="9960" y="1511"/>
                </a:lnTo>
                <a:lnTo>
                  <a:pt x="10013" y="1584"/>
                </a:lnTo>
                <a:lnTo>
                  <a:pt x="10066" y="1655"/>
                </a:lnTo>
                <a:lnTo>
                  <a:pt x="10121" y="1725"/>
                </a:lnTo>
                <a:lnTo>
                  <a:pt x="10176" y="1794"/>
                </a:lnTo>
                <a:lnTo>
                  <a:pt x="10232" y="1864"/>
                </a:lnTo>
                <a:lnTo>
                  <a:pt x="10288" y="1931"/>
                </a:lnTo>
                <a:lnTo>
                  <a:pt x="10346" y="1999"/>
                </a:lnTo>
                <a:lnTo>
                  <a:pt x="10403" y="2066"/>
                </a:lnTo>
                <a:lnTo>
                  <a:pt x="10461" y="2132"/>
                </a:lnTo>
                <a:lnTo>
                  <a:pt x="10521" y="2196"/>
                </a:lnTo>
                <a:lnTo>
                  <a:pt x="10579" y="2261"/>
                </a:lnTo>
                <a:lnTo>
                  <a:pt x="10640" y="2324"/>
                </a:lnTo>
                <a:lnTo>
                  <a:pt x="10701" y="2387"/>
                </a:lnTo>
                <a:lnTo>
                  <a:pt x="10764" y="2450"/>
                </a:lnTo>
                <a:lnTo>
                  <a:pt x="10826" y="2511"/>
                </a:lnTo>
                <a:lnTo>
                  <a:pt x="10889" y="2572"/>
                </a:lnTo>
                <a:lnTo>
                  <a:pt x="10954" y="2631"/>
                </a:lnTo>
                <a:lnTo>
                  <a:pt x="11019" y="2691"/>
                </a:lnTo>
                <a:lnTo>
                  <a:pt x="11085" y="2750"/>
                </a:lnTo>
                <a:lnTo>
                  <a:pt x="11152" y="2808"/>
                </a:lnTo>
                <a:lnTo>
                  <a:pt x="11218" y="2865"/>
                </a:lnTo>
                <a:lnTo>
                  <a:pt x="11286" y="2923"/>
                </a:lnTo>
                <a:lnTo>
                  <a:pt x="11355" y="2978"/>
                </a:lnTo>
                <a:lnTo>
                  <a:pt x="11425" y="3034"/>
                </a:lnTo>
                <a:lnTo>
                  <a:pt x="11495" y="3088"/>
                </a:lnTo>
                <a:lnTo>
                  <a:pt x="11565" y="3143"/>
                </a:lnTo>
                <a:lnTo>
                  <a:pt x="11638" y="3197"/>
                </a:lnTo>
                <a:lnTo>
                  <a:pt x="11709" y="3250"/>
                </a:lnTo>
                <a:lnTo>
                  <a:pt x="11783" y="3301"/>
                </a:lnTo>
                <a:lnTo>
                  <a:pt x="11856" y="3353"/>
                </a:lnTo>
                <a:lnTo>
                  <a:pt x="11931" y="3404"/>
                </a:lnTo>
                <a:lnTo>
                  <a:pt x="12006" y="3453"/>
                </a:lnTo>
                <a:lnTo>
                  <a:pt x="12082" y="3503"/>
                </a:lnTo>
                <a:lnTo>
                  <a:pt x="12158" y="3552"/>
                </a:lnTo>
                <a:lnTo>
                  <a:pt x="12236" y="3601"/>
                </a:lnTo>
                <a:lnTo>
                  <a:pt x="12315" y="3648"/>
                </a:lnTo>
                <a:lnTo>
                  <a:pt x="12393" y="3694"/>
                </a:lnTo>
                <a:lnTo>
                  <a:pt x="12472" y="3741"/>
                </a:lnTo>
                <a:lnTo>
                  <a:pt x="12553" y="3786"/>
                </a:lnTo>
                <a:lnTo>
                  <a:pt x="12634" y="3831"/>
                </a:lnTo>
                <a:lnTo>
                  <a:pt x="12715" y="3875"/>
                </a:lnTo>
                <a:lnTo>
                  <a:pt x="12798" y="3918"/>
                </a:lnTo>
                <a:lnTo>
                  <a:pt x="12881" y="3961"/>
                </a:lnTo>
                <a:lnTo>
                  <a:pt x="12965" y="4003"/>
                </a:lnTo>
                <a:lnTo>
                  <a:pt x="13050" y="4044"/>
                </a:lnTo>
                <a:lnTo>
                  <a:pt x="13050" y="4149"/>
                </a:lnTo>
                <a:lnTo>
                  <a:pt x="12968" y="4188"/>
                </a:lnTo>
                <a:lnTo>
                  <a:pt x="12885" y="4227"/>
                </a:lnTo>
                <a:lnTo>
                  <a:pt x="12803" y="4267"/>
                </a:lnTo>
                <a:lnTo>
                  <a:pt x="12722" y="4309"/>
                </a:lnTo>
                <a:lnTo>
                  <a:pt x="12642" y="4350"/>
                </a:lnTo>
                <a:lnTo>
                  <a:pt x="12562" y="4393"/>
                </a:lnTo>
                <a:lnTo>
                  <a:pt x="12483" y="4437"/>
                </a:lnTo>
                <a:lnTo>
                  <a:pt x="12404" y="4480"/>
                </a:lnTo>
                <a:lnTo>
                  <a:pt x="12326" y="4525"/>
                </a:lnTo>
                <a:lnTo>
                  <a:pt x="12249" y="4570"/>
                </a:lnTo>
                <a:lnTo>
                  <a:pt x="12173" y="4616"/>
                </a:lnTo>
                <a:lnTo>
                  <a:pt x="12097" y="4663"/>
                </a:lnTo>
                <a:lnTo>
                  <a:pt x="12022" y="4711"/>
                </a:lnTo>
                <a:lnTo>
                  <a:pt x="11947" y="4759"/>
                </a:lnTo>
                <a:lnTo>
                  <a:pt x="11874" y="4808"/>
                </a:lnTo>
                <a:lnTo>
                  <a:pt x="11800" y="4858"/>
                </a:lnTo>
                <a:lnTo>
                  <a:pt x="11729" y="4909"/>
                </a:lnTo>
                <a:lnTo>
                  <a:pt x="11656" y="4960"/>
                </a:lnTo>
                <a:lnTo>
                  <a:pt x="11585" y="5012"/>
                </a:lnTo>
                <a:lnTo>
                  <a:pt x="11514" y="5064"/>
                </a:lnTo>
                <a:lnTo>
                  <a:pt x="11445" y="5118"/>
                </a:lnTo>
                <a:lnTo>
                  <a:pt x="11376" y="5172"/>
                </a:lnTo>
                <a:lnTo>
                  <a:pt x="11308" y="5227"/>
                </a:lnTo>
                <a:lnTo>
                  <a:pt x="11240" y="5283"/>
                </a:lnTo>
                <a:lnTo>
                  <a:pt x="11174" y="5339"/>
                </a:lnTo>
                <a:lnTo>
                  <a:pt x="11108" y="5396"/>
                </a:lnTo>
                <a:lnTo>
                  <a:pt x="11042" y="5454"/>
                </a:lnTo>
                <a:lnTo>
                  <a:pt x="10978" y="5512"/>
                </a:lnTo>
                <a:lnTo>
                  <a:pt x="10914" y="5572"/>
                </a:lnTo>
                <a:lnTo>
                  <a:pt x="10851" y="5632"/>
                </a:lnTo>
                <a:lnTo>
                  <a:pt x="10789" y="5693"/>
                </a:lnTo>
                <a:lnTo>
                  <a:pt x="10727" y="5754"/>
                </a:lnTo>
                <a:lnTo>
                  <a:pt x="10666" y="5816"/>
                </a:lnTo>
                <a:lnTo>
                  <a:pt x="10606" y="5879"/>
                </a:lnTo>
                <a:lnTo>
                  <a:pt x="10546" y="5942"/>
                </a:lnTo>
                <a:lnTo>
                  <a:pt x="10487" y="6007"/>
                </a:lnTo>
                <a:lnTo>
                  <a:pt x="10429" y="6072"/>
                </a:lnTo>
                <a:lnTo>
                  <a:pt x="10371" y="6139"/>
                </a:lnTo>
                <a:lnTo>
                  <a:pt x="10313" y="6206"/>
                </a:lnTo>
                <a:lnTo>
                  <a:pt x="10257" y="6275"/>
                </a:lnTo>
                <a:lnTo>
                  <a:pt x="10201" y="6343"/>
                </a:lnTo>
                <a:lnTo>
                  <a:pt x="10145" y="6413"/>
                </a:lnTo>
                <a:lnTo>
                  <a:pt x="10090" y="6483"/>
                </a:lnTo>
                <a:lnTo>
                  <a:pt x="10036" y="6555"/>
                </a:lnTo>
                <a:lnTo>
                  <a:pt x="9982" y="6627"/>
                </a:lnTo>
                <a:lnTo>
                  <a:pt x="9929" y="6700"/>
                </a:lnTo>
                <a:lnTo>
                  <a:pt x="9877" y="6774"/>
                </a:lnTo>
                <a:lnTo>
                  <a:pt x="9825" y="6848"/>
                </a:lnTo>
                <a:lnTo>
                  <a:pt x="9773" y="6924"/>
                </a:lnTo>
                <a:lnTo>
                  <a:pt x="9724" y="7000"/>
                </a:lnTo>
                <a:lnTo>
                  <a:pt x="9673" y="7077"/>
                </a:lnTo>
                <a:lnTo>
                  <a:pt x="9625" y="7156"/>
                </a:lnTo>
                <a:lnTo>
                  <a:pt x="9576" y="7234"/>
                </a:lnTo>
                <a:lnTo>
                  <a:pt x="9528" y="7313"/>
                </a:lnTo>
                <a:lnTo>
                  <a:pt x="9481" y="7394"/>
                </a:lnTo>
                <a:lnTo>
                  <a:pt x="9435" y="7476"/>
                </a:lnTo>
                <a:lnTo>
                  <a:pt x="9390" y="7558"/>
                </a:lnTo>
                <a:lnTo>
                  <a:pt x="9344" y="7640"/>
                </a:lnTo>
                <a:lnTo>
                  <a:pt x="9300" y="7724"/>
                </a:lnTo>
                <a:lnTo>
                  <a:pt x="9256" y="7809"/>
                </a:lnTo>
                <a:lnTo>
                  <a:pt x="9214" y="7894"/>
                </a:lnTo>
                <a:lnTo>
                  <a:pt x="9171" y="7980"/>
                </a:lnTo>
                <a:lnTo>
                  <a:pt x="9130" y="8066"/>
                </a:lnTo>
                <a:lnTo>
                  <a:pt x="9089" y="8154"/>
                </a:lnTo>
                <a:lnTo>
                  <a:pt x="8972" y="8154"/>
                </a:lnTo>
                <a:lnTo>
                  <a:pt x="8972" y="6471"/>
                </a:lnTo>
                <a:lnTo>
                  <a:pt x="6088" y="6471"/>
                </a:lnTo>
                <a:close/>
                <a:moveTo>
                  <a:pt x="4515" y="6471"/>
                </a:moveTo>
                <a:lnTo>
                  <a:pt x="4515" y="1683"/>
                </a:lnTo>
                <a:lnTo>
                  <a:pt x="5762" y="1683"/>
                </a:lnTo>
                <a:lnTo>
                  <a:pt x="5762" y="6471"/>
                </a:lnTo>
                <a:lnTo>
                  <a:pt x="4515" y="6471"/>
                </a:lnTo>
                <a:close/>
                <a:moveTo>
                  <a:pt x="2988" y="6471"/>
                </a:moveTo>
                <a:lnTo>
                  <a:pt x="2988" y="1683"/>
                </a:lnTo>
                <a:lnTo>
                  <a:pt x="3915" y="1683"/>
                </a:lnTo>
                <a:lnTo>
                  <a:pt x="3915" y="6471"/>
                </a:lnTo>
                <a:lnTo>
                  <a:pt x="2988" y="6471"/>
                </a:lnTo>
                <a:close/>
                <a:moveTo>
                  <a:pt x="1520" y="6471"/>
                </a:moveTo>
                <a:lnTo>
                  <a:pt x="1520" y="1683"/>
                </a:lnTo>
                <a:lnTo>
                  <a:pt x="2121" y="1683"/>
                </a:lnTo>
                <a:lnTo>
                  <a:pt x="2121" y="6471"/>
                </a:lnTo>
                <a:lnTo>
                  <a:pt x="1520" y="6471"/>
                </a:lnTo>
                <a:close/>
                <a:moveTo>
                  <a:pt x="0" y="6471"/>
                </a:moveTo>
                <a:lnTo>
                  <a:pt x="0" y="1683"/>
                </a:lnTo>
                <a:lnTo>
                  <a:pt x="437" y="1683"/>
                </a:lnTo>
                <a:lnTo>
                  <a:pt x="437" y="6471"/>
                </a:lnTo>
                <a:lnTo>
                  <a:pt x="0" y="6471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lIns="74889" tIns="37445" rIns="74889" bIns="37445" anchor="ctr"/>
          <a:lstStyle/>
          <a:p>
            <a:pPr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简报攻略</a:t>
            </a:r>
            <a:endParaRPr lang="zh-CN" altLang="en-US" sz="40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2" name="MH_PageTitle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324219" y="1371602"/>
            <a:ext cx="6205419" cy="20431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以上，关于简报制作，我们的小</a:t>
            </a:r>
            <a:r>
              <a:rPr lang="zh-CN" altLang="en-US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建议</a:t>
            </a:r>
            <a: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请各位参训教师多多分享、交流</a:t>
            </a:r>
            <a: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期待您的</a:t>
            </a:r>
            <a:r>
              <a:rPr lang="zh-CN" altLang="en-US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作品</a:t>
            </a:r>
            <a:r>
              <a:rPr lang="en-US" altLang="zh-CN" sz="280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8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57" name="组合 6"/>
          <p:cNvGrpSpPr/>
          <p:nvPr/>
        </p:nvGrpSpPr>
        <p:grpSpPr>
          <a:xfrm>
            <a:off x="4064357" y="4652706"/>
            <a:ext cx="1000132" cy="1351353"/>
            <a:chOff x="7759020" y="5529263"/>
            <a:chExt cx="574676" cy="1082676"/>
          </a:xfrm>
          <a:solidFill>
            <a:srgbClr val="00B0F0"/>
          </a:solidFill>
        </p:grpSpPr>
        <p:sp>
          <p:nvSpPr>
            <p:cNvPr id="58" name="Freeform 162"/>
            <p:cNvSpPr>
              <a:spLocks/>
            </p:cNvSpPr>
            <p:nvPr/>
          </p:nvSpPr>
          <p:spPr bwMode="auto">
            <a:xfrm>
              <a:off x="7901895" y="5826126"/>
              <a:ext cx="288925" cy="95250"/>
            </a:xfrm>
            <a:custGeom>
              <a:avLst/>
              <a:gdLst>
                <a:gd name="T0" fmla="*/ 53 w 77"/>
                <a:gd name="T1" fmla="*/ 0 h 25"/>
                <a:gd name="T2" fmla="*/ 45 w 77"/>
                <a:gd name="T3" fmla="*/ 20 h 25"/>
                <a:gd name="T4" fmla="*/ 44 w 77"/>
                <a:gd name="T5" fmla="*/ 20 h 25"/>
                <a:gd name="T6" fmla="*/ 42 w 77"/>
                <a:gd name="T7" fmla="*/ 12 h 25"/>
                <a:gd name="T8" fmla="*/ 43 w 77"/>
                <a:gd name="T9" fmla="*/ 8 h 25"/>
                <a:gd name="T10" fmla="*/ 44 w 77"/>
                <a:gd name="T11" fmla="*/ 7 h 25"/>
                <a:gd name="T12" fmla="*/ 44 w 77"/>
                <a:gd name="T13" fmla="*/ 3 h 25"/>
                <a:gd name="T14" fmla="*/ 40 w 77"/>
                <a:gd name="T15" fmla="*/ 1 h 25"/>
                <a:gd name="T16" fmla="*/ 40 w 77"/>
                <a:gd name="T17" fmla="*/ 1 h 25"/>
                <a:gd name="T18" fmla="*/ 36 w 77"/>
                <a:gd name="T19" fmla="*/ 1 h 25"/>
                <a:gd name="T20" fmla="*/ 36 w 77"/>
                <a:gd name="T21" fmla="*/ 1 h 25"/>
                <a:gd name="T22" fmla="*/ 33 w 77"/>
                <a:gd name="T23" fmla="*/ 3 h 25"/>
                <a:gd name="T24" fmla="*/ 33 w 77"/>
                <a:gd name="T25" fmla="*/ 7 h 25"/>
                <a:gd name="T26" fmla="*/ 34 w 77"/>
                <a:gd name="T27" fmla="*/ 8 h 25"/>
                <a:gd name="T28" fmla="*/ 35 w 77"/>
                <a:gd name="T29" fmla="*/ 12 h 25"/>
                <a:gd name="T30" fmla="*/ 33 w 77"/>
                <a:gd name="T31" fmla="*/ 20 h 25"/>
                <a:gd name="T32" fmla="*/ 31 w 77"/>
                <a:gd name="T33" fmla="*/ 20 h 25"/>
                <a:gd name="T34" fmla="*/ 24 w 77"/>
                <a:gd name="T35" fmla="*/ 0 h 25"/>
                <a:gd name="T36" fmla="*/ 0 w 77"/>
                <a:gd name="T37" fmla="*/ 25 h 25"/>
                <a:gd name="T38" fmla="*/ 77 w 77"/>
                <a:gd name="T39" fmla="*/ 25 h 25"/>
                <a:gd name="T40" fmla="*/ 53 w 77"/>
                <a:gd name="T4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" h="25">
                  <a:moveTo>
                    <a:pt x="53" y="0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45" y="22"/>
                    <a:pt x="44" y="22"/>
                    <a:pt x="44" y="20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1"/>
                    <a:pt x="42" y="9"/>
                    <a:pt x="43" y="8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6"/>
                    <a:pt x="45" y="4"/>
                    <a:pt x="44" y="3"/>
                  </a:cubicBezTo>
                  <a:cubicBezTo>
                    <a:pt x="43" y="2"/>
                    <a:pt x="42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9" y="0"/>
                    <a:pt x="37" y="0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3" y="2"/>
                    <a:pt x="33" y="3"/>
                  </a:cubicBezTo>
                  <a:cubicBezTo>
                    <a:pt x="32" y="4"/>
                    <a:pt x="32" y="6"/>
                    <a:pt x="33" y="7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5" y="9"/>
                    <a:pt x="35" y="11"/>
                    <a:pt x="35" y="1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2" y="22"/>
                    <a:pt x="32" y="22"/>
                    <a:pt x="31" y="2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4"/>
                    <a:pt x="4" y="14"/>
                    <a:pt x="0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3" y="14"/>
                    <a:pt x="65" y="4"/>
                    <a:pt x="53" y="0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9" name="Freeform 163"/>
            <p:cNvSpPr>
              <a:spLocks noEditPoints="1"/>
            </p:cNvSpPr>
            <p:nvPr/>
          </p:nvSpPr>
          <p:spPr bwMode="auto">
            <a:xfrm>
              <a:off x="7920945" y="5529263"/>
              <a:ext cx="252413" cy="285750"/>
            </a:xfrm>
            <a:custGeom>
              <a:avLst/>
              <a:gdLst>
                <a:gd name="T0" fmla="*/ 34 w 67"/>
                <a:gd name="T1" fmla="*/ 0 h 76"/>
                <a:gd name="T2" fmla="*/ 5 w 67"/>
                <a:gd name="T3" fmla="*/ 30 h 76"/>
                <a:gd name="T4" fmla="*/ 0 w 67"/>
                <a:gd name="T5" fmla="*/ 38 h 76"/>
                <a:gd name="T6" fmla="*/ 5 w 67"/>
                <a:gd name="T7" fmla="*/ 46 h 76"/>
                <a:gd name="T8" fmla="*/ 34 w 67"/>
                <a:gd name="T9" fmla="*/ 76 h 76"/>
                <a:gd name="T10" fmla="*/ 61 w 67"/>
                <a:gd name="T11" fmla="*/ 58 h 76"/>
                <a:gd name="T12" fmla="*/ 59 w 67"/>
                <a:gd name="T13" fmla="*/ 16 h 76"/>
                <a:gd name="T14" fmla="*/ 34 w 67"/>
                <a:gd name="T15" fmla="*/ 0 h 76"/>
                <a:gd name="T16" fmla="*/ 58 w 67"/>
                <a:gd name="T17" fmla="*/ 57 h 76"/>
                <a:gd name="T18" fmla="*/ 34 w 67"/>
                <a:gd name="T19" fmla="*/ 72 h 76"/>
                <a:gd name="T20" fmla="*/ 8 w 67"/>
                <a:gd name="T21" fmla="*/ 45 h 76"/>
                <a:gd name="T22" fmla="*/ 8 w 67"/>
                <a:gd name="T23" fmla="*/ 43 h 76"/>
                <a:gd name="T24" fmla="*/ 7 w 67"/>
                <a:gd name="T25" fmla="*/ 43 h 76"/>
                <a:gd name="T26" fmla="*/ 4 w 67"/>
                <a:gd name="T27" fmla="*/ 38 h 76"/>
                <a:gd name="T28" fmla="*/ 7 w 67"/>
                <a:gd name="T29" fmla="*/ 33 h 76"/>
                <a:gd name="T30" fmla="*/ 8 w 67"/>
                <a:gd name="T31" fmla="*/ 32 h 76"/>
                <a:gd name="T32" fmla="*/ 8 w 67"/>
                <a:gd name="T33" fmla="*/ 32 h 76"/>
                <a:gd name="T34" fmla="*/ 27 w 67"/>
                <a:gd name="T35" fmla="*/ 16 h 76"/>
                <a:gd name="T36" fmla="*/ 57 w 67"/>
                <a:gd name="T37" fmla="*/ 20 h 76"/>
                <a:gd name="T38" fmla="*/ 58 w 67"/>
                <a:gd name="T39" fmla="*/ 5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76">
                  <a:moveTo>
                    <a:pt x="34" y="0"/>
                  </a:moveTo>
                  <a:cubicBezTo>
                    <a:pt x="23" y="0"/>
                    <a:pt x="7" y="9"/>
                    <a:pt x="5" y="30"/>
                  </a:cubicBezTo>
                  <a:cubicBezTo>
                    <a:pt x="3" y="31"/>
                    <a:pt x="0" y="34"/>
                    <a:pt x="0" y="38"/>
                  </a:cubicBezTo>
                  <a:cubicBezTo>
                    <a:pt x="0" y="42"/>
                    <a:pt x="3" y="45"/>
                    <a:pt x="5" y="46"/>
                  </a:cubicBezTo>
                  <a:cubicBezTo>
                    <a:pt x="6" y="60"/>
                    <a:pt x="21" y="76"/>
                    <a:pt x="34" y="76"/>
                  </a:cubicBezTo>
                  <a:cubicBezTo>
                    <a:pt x="43" y="76"/>
                    <a:pt x="54" y="74"/>
                    <a:pt x="61" y="58"/>
                  </a:cubicBezTo>
                  <a:cubicBezTo>
                    <a:pt x="67" y="44"/>
                    <a:pt x="64" y="27"/>
                    <a:pt x="59" y="16"/>
                  </a:cubicBezTo>
                  <a:cubicBezTo>
                    <a:pt x="54" y="5"/>
                    <a:pt x="46" y="0"/>
                    <a:pt x="34" y="0"/>
                  </a:cubicBezTo>
                  <a:close/>
                  <a:moveTo>
                    <a:pt x="58" y="57"/>
                  </a:moveTo>
                  <a:cubicBezTo>
                    <a:pt x="52" y="70"/>
                    <a:pt x="42" y="72"/>
                    <a:pt x="34" y="72"/>
                  </a:cubicBezTo>
                  <a:cubicBezTo>
                    <a:pt x="23" y="72"/>
                    <a:pt x="9" y="57"/>
                    <a:pt x="8" y="45"/>
                  </a:cubicBezTo>
                  <a:cubicBezTo>
                    <a:pt x="8" y="44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2"/>
                    <a:pt x="4" y="40"/>
                    <a:pt x="4" y="38"/>
                  </a:cubicBezTo>
                  <a:cubicBezTo>
                    <a:pt x="4" y="35"/>
                    <a:pt x="6" y="33"/>
                    <a:pt x="7" y="33"/>
                  </a:cubicBezTo>
                  <a:cubicBezTo>
                    <a:pt x="7" y="33"/>
                    <a:pt x="7" y="33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14" y="32"/>
                    <a:pt x="23" y="31"/>
                    <a:pt x="27" y="16"/>
                  </a:cubicBezTo>
                  <a:cubicBezTo>
                    <a:pt x="31" y="26"/>
                    <a:pt x="46" y="10"/>
                    <a:pt x="57" y="20"/>
                  </a:cubicBezTo>
                  <a:cubicBezTo>
                    <a:pt x="61" y="31"/>
                    <a:pt x="63" y="45"/>
                    <a:pt x="58" y="57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0" name="Freeform 164"/>
            <p:cNvSpPr>
              <a:spLocks/>
            </p:cNvSpPr>
            <p:nvPr/>
          </p:nvSpPr>
          <p:spPr bwMode="auto">
            <a:xfrm>
              <a:off x="8220983" y="5665788"/>
              <a:ext cx="65088" cy="171450"/>
            </a:xfrm>
            <a:custGeom>
              <a:avLst/>
              <a:gdLst>
                <a:gd name="T0" fmla="*/ 1 w 17"/>
                <a:gd name="T1" fmla="*/ 45 h 46"/>
                <a:gd name="T2" fmla="*/ 6 w 17"/>
                <a:gd name="T3" fmla="*/ 44 h 46"/>
                <a:gd name="T4" fmla="*/ 15 w 17"/>
                <a:gd name="T5" fmla="*/ 23 h 46"/>
                <a:gd name="T6" fmla="*/ 16 w 17"/>
                <a:gd name="T7" fmla="*/ 3 h 46"/>
                <a:gd name="T8" fmla="*/ 12 w 17"/>
                <a:gd name="T9" fmla="*/ 0 h 46"/>
                <a:gd name="T10" fmla="*/ 9 w 17"/>
                <a:gd name="T11" fmla="*/ 4 h 46"/>
                <a:gd name="T12" fmla="*/ 9 w 17"/>
                <a:gd name="T13" fmla="*/ 22 h 46"/>
                <a:gd name="T14" fmla="*/ 1 w 17"/>
                <a:gd name="T15" fmla="*/ 40 h 46"/>
                <a:gd name="T16" fmla="*/ 1 w 17"/>
                <a:gd name="T17" fmla="*/ 44 h 46"/>
                <a:gd name="T18" fmla="*/ 1 w 17"/>
                <a:gd name="T1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46">
                  <a:moveTo>
                    <a:pt x="1" y="45"/>
                  </a:moveTo>
                  <a:cubicBezTo>
                    <a:pt x="3" y="46"/>
                    <a:pt x="5" y="46"/>
                    <a:pt x="6" y="44"/>
                  </a:cubicBezTo>
                  <a:cubicBezTo>
                    <a:pt x="10" y="39"/>
                    <a:pt x="13" y="31"/>
                    <a:pt x="15" y="23"/>
                  </a:cubicBezTo>
                  <a:cubicBezTo>
                    <a:pt x="17" y="16"/>
                    <a:pt x="17" y="9"/>
                    <a:pt x="16" y="3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10" y="0"/>
                    <a:pt x="9" y="2"/>
                    <a:pt x="9" y="4"/>
                  </a:cubicBezTo>
                  <a:cubicBezTo>
                    <a:pt x="10" y="9"/>
                    <a:pt x="10" y="16"/>
                    <a:pt x="9" y="22"/>
                  </a:cubicBezTo>
                  <a:cubicBezTo>
                    <a:pt x="7" y="29"/>
                    <a:pt x="4" y="35"/>
                    <a:pt x="1" y="40"/>
                  </a:cubicBezTo>
                  <a:cubicBezTo>
                    <a:pt x="0" y="41"/>
                    <a:pt x="0" y="43"/>
                    <a:pt x="1" y="44"/>
                  </a:cubicBezTo>
                  <a:cubicBezTo>
                    <a:pt x="1" y="44"/>
                    <a:pt x="1" y="45"/>
                    <a:pt x="1" y="45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165"/>
            <p:cNvSpPr>
              <a:spLocks/>
            </p:cNvSpPr>
            <p:nvPr/>
          </p:nvSpPr>
          <p:spPr bwMode="auto">
            <a:xfrm>
              <a:off x="8259083" y="5649913"/>
              <a:ext cx="74613" cy="225425"/>
            </a:xfrm>
            <a:custGeom>
              <a:avLst/>
              <a:gdLst>
                <a:gd name="T0" fmla="*/ 15 w 20"/>
                <a:gd name="T1" fmla="*/ 0 h 60"/>
                <a:gd name="T2" fmla="*/ 13 w 20"/>
                <a:gd name="T3" fmla="*/ 4 h 60"/>
                <a:gd name="T4" fmla="*/ 11 w 20"/>
                <a:gd name="T5" fmla="*/ 29 h 60"/>
                <a:gd name="T6" fmla="*/ 1 w 20"/>
                <a:gd name="T7" fmla="*/ 54 h 60"/>
                <a:gd name="T8" fmla="*/ 0 w 20"/>
                <a:gd name="T9" fmla="*/ 58 h 60"/>
                <a:gd name="T10" fmla="*/ 1 w 20"/>
                <a:gd name="T11" fmla="*/ 59 h 60"/>
                <a:gd name="T12" fmla="*/ 6 w 20"/>
                <a:gd name="T13" fmla="*/ 58 h 60"/>
                <a:gd name="T14" fmla="*/ 18 w 20"/>
                <a:gd name="T15" fmla="*/ 30 h 60"/>
                <a:gd name="T16" fmla="*/ 19 w 20"/>
                <a:gd name="T17" fmla="*/ 3 h 60"/>
                <a:gd name="T18" fmla="*/ 15 w 20"/>
                <a:gd name="T1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60">
                  <a:moveTo>
                    <a:pt x="15" y="0"/>
                  </a:moveTo>
                  <a:cubicBezTo>
                    <a:pt x="14" y="1"/>
                    <a:pt x="12" y="2"/>
                    <a:pt x="13" y="4"/>
                  </a:cubicBezTo>
                  <a:cubicBezTo>
                    <a:pt x="14" y="12"/>
                    <a:pt x="13" y="20"/>
                    <a:pt x="11" y="29"/>
                  </a:cubicBezTo>
                  <a:cubicBezTo>
                    <a:pt x="9" y="38"/>
                    <a:pt x="5" y="47"/>
                    <a:pt x="1" y="54"/>
                  </a:cubicBezTo>
                  <a:cubicBezTo>
                    <a:pt x="0" y="55"/>
                    <a:pt x="0" y="56"/>
                    <a:pt x="0" y="58"/>
                  </a:cubicBezTo>
                  <a:cubicBezTo>
                    <a:pt x="1" y="58"/>
                    <a:pt x="1" y="58"/>
                    <a:pt x="1" y="59"/>
                  </a:cubicBezTo>
                  <a:cubicBezTo>
                    <a:pt x="3" y="60"/>
                    <a:pt x="5" y="59"/>
                    <a:pt x="6" y="58"/>
                  </a:cubicBezTo>
                  <a:cubicBezTo>
                    <a:pt x="11" y="50"/>
                    <a:pt x="15" y="41"/>
                    <a:pt x="18" y="30"/>
                  </a:cubicBezTo>
                  <a:cubicBezTo>
                    <a:pt x="20" y="21"/>
                    <a:pt x="20" y="12"/>
                    <a:pt x="19" y="3"/>
                  </a:cubicBezTo>
                  <a:cubicBezTo>
                    <a:pt x="19" y="1"/>
                    <a:pt x="17" y="0"/>
                    <a:pt x="15" y="0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Freeform 166"/>
            <p:cNvSpPr>
              <a:spLocks/>
            </p:cNvSpPr>
            <p:nvPr/>
          </p:nvSpPr>
          <p:spPr bwMode="auto">
            <a:xfrm>
              <a:off x="8184470" y="5676901"/>
              <a:ext cx="52388" cy="123825"/>
            </a:xfrm>
            <a:custGeom>
              <a:avLst/>
              <a:gdLst>
                <a:gd name="T0" fmla="*/ 6 w 14"/>
                <a:gd name="T1" fmla="*/ 32 h 33"/>
                <a:gd name="T2" fmla="*/ 13 w 14"/>
                <a:gd name="T3" fmla="*/ 18 h 33"/>
                <a:gd name="T4" fmla="*/ 13 w 14"/>
                <a:gd name="T5" fmla="*/ 3 h 33"/>
                <a:gd name="T6" fmla="*/ 9 w 14"/>
                <a:gd name="T7" fmla="*/ 1 h 33"/>
                <a:gd name="T8" fmla="*/ 6 w 14"/>
                <a:gd name="T9" fmla="*/ 5 h 33"/>
                <a:gd name="T10" fmla="*/ 6 w 14"/>
                <a:gd name="T11" fmla="*/ 16 h 33"/>
                <a:gd name="T12" fmla="*/ 1 w 14"/>
                <a:gd name="T13" fmla="*/ 27 h 33"/>
                <a:gd name="T14" fmla="*/ 1 w 14"/>
                <a:gd name="T15" fmla="*/ 31 h 33"/>
                <a:gd name="T16" fmla="*/ 1 w 14"/>
                <a:gd name="T17" fmla="*/ 32 h 33"/>
                <a:gd name="T18" fmla="*/ 6 w 14"/>
                <a:gd name="T1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3">
                  <a:moveTo>
                    <a:pt x="6" y="32"/>
                  </a:moveTo>
                  <a:cubicBezTo>
                    <a:pt x="9" y="28"/>
                    <a:pt x="12" y="23"/>
                    <a:pt x="13" y="18"/>
                  </a:cubicBezTo>
                  <a:cubicBezTo>
                    <a:pt x="14" y="13"/>
                    <a:pt x="14" y="7"/>
                    <a:pt x="13" y="3"/>
                  </a:cubicBezTo>
                  <a:cubicBezTo>
                    <a:pt x="12" y="1"/>
                    <a:pt x="11" y="0"/>
                    <a:pt x="9" y="1"/>
                  </a:cubicBezTo>
                  <a:cubicBezTo>
                    <a:pt x="7" y="1"/>
                    <a:pt x="6" y="3"/>
                    <a:pt x="6" y="5"/>
                  </a:cubicBezTo>
                  <a:cubicBezTo>
                    <a:pt x="7" y="8"/>
                    <a:pt x="7" y="12"/>
                    <a:pt x="6" y="16"/>
                  </a:cubicBezTo>
                  <a:cubicBezTo>
                    <a:pt x="5" y="21"/>
                    <a:pt x="4" y="25"/>
                    <a:pt x="1" y="27"/>
                  </a:cubicBezTo>
                  <a:cubicBezTo>
                    <a:pt x="0" y="29"/>
                    <a:pt x="0" y="30"/>
                    <a:pt x="1" y="3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3" y="33"/>
                    <a:pt x="5" y="33"/>
                    <a:pt x="6" y="3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Freeform 167"/>
            <p:cNvSpPr>
              <a:spLocks/>
            </p:cNvSpPr>
            <p:nvPr/>
          </p:nvSpPr>
          <p:spPr bwMode="auto">
            <a:xfrm>
              <a:off x="7759020" y="5949951"/>
              <a:ext cx="544513" cy="661988"/>
            </a:xfrm>
            <a:custGeom>
              <a:avLst/>
              <a:gdLst>
                <a:gd name="T0" fmla="*/ 136 w 145"/>
                <a:gd name="T1" fmla="*/ 0 h 176"/>
                <a:gd name="T2" fmla="*/ 9 w 145"/>
                <a:gd name="T3" fmla="*/ 0 h 176"/>
                <a:gd name="T4" fmla="*/ 1 w 145"/>
                <a:gd name="T5" fmla="*/ 10 h 176"/>
                <a:gd name="T6" fmla="*/ 4 w 145"/>
                <a:gd name="T7" fmla="*/ 24 h 176"/>
                <a:gd name="T8" fmla="*/ 16 w 145"/>
                <a:gd name="T9" fmla="*/ 33 h 176"/>
                <a:gd name="T10" fmla="*/ 29 w 145"/>
                <a:gd name="T11" fmla="*/ 33 h 176"/>
                <a:gd name="T12" fmla="*/ 39 w 145"/>
                <a:gd name="T13" fmla="*/ 42 h 176"/>
                <a:gd name="T14" fmla="*/ 47 w 145"/>
                <a:gd name="T15" fmla="*/ 166 h 176"/>
                <a:gd name="T16" fmla="*/ 57 w 145"/>
                <a:gd name="T17" fmla="*/ 176 h 176"/>
                <a:gd name="T18" fmla="*/ 88 w 145"/>
                <a:gd name="T19" fmla="*/ 176 h 176"/>
                <a:gd name="T20" fmla="*/ 98 w 145"/>
                <a:gd name="T21" fmla="*/ 166 h 176"/>
                <a:gd name="T22" fmla="*/ 106 w 145"/>
                <a:gd name="T23" fmla="*/ 42 h 176"/>
                <a:gd name="T24" fmla="*/ 116 w 145"/>
                <a:gd name="T25" fmla="*/ 33 h 176"/>
                <a:gd name="T26" fmla="*/ 130 w 145"/>
                <a:gd name="T27" fmla="*/ 33 h 176"/>
                <a:gd name="T28" fmla="*/ 141 w 145"/>
                <a:gd name="T29" fmla="*/ 24 h 176"/>
                <a:gd name="T30" fmla="*/ 144 w 145"/>
                <a:gd name="T31" fmla="*/ 10 h 176"/>
                <a:gd name="T32" fmla="*/ 136 w 145"/>
                <a:gd name="T3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5" h="176">
                  <a:moveTo>
                    <a:pt x="13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1" y="1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9"/>
                    <a:pt x="10" y="33"/>
                    <a:pt x="16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4" y="33"/>
                    <a:pt x="39" y="37"/>
                    <a:pt x="39" y="42"/>
                  </a:cubicBezTo>
                  <a:cubicBezTo>
                    <a:pt x="47" y="166"/>
                    <a:pt x="47" y="166"/>
                    <a:pt x="47" y="166"/>
                  </a:cubicBezTo>
                  <a:cubicBezTo>
                    <a:pt x="47" y="172"/>
                    <a:pt x="52" y="176"/>
                    <a:pt x="57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93" y="176"/>
                    <a:pt x="98" y="172"/>
                    <a:pt x="98" y="166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7" y="37"/>
                    <a:pt x="111" y="33"/>
                    <a:pt x="116" y="33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35" y="33"/>
                    <a:pt x="140" y="29"/>
                    <a:pt x="141" y="24"/>
                  </a:cubicBezTo>
                  <a:cubicBezTo>
                    <a:pt x="144" y="10"/>
                    <a:pt x="144" y="10"/>
                    <a:pt x="144" y="10"/>
                  </a:cubicBezTo>
                  <a:cubicBezTo>
                    <a:pt x="145" y="4"/>
                    <a:pt x="141" y="0"/>
                    <a:pt x="136" y="0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3" name="组合 26"/>
          <p:cNvGrpSpPr/>
          <p:nvPr/>
        </p:nvGrpSpPr>
        <p:grpSpPr>
          <a:xfrm>
            <a:off x="723383" y="4622017"/>
            <a:ext cx="1214446" cy="1407324"/>
            <a:chOff x="8792483" y="4278313"/>
            <a:chExt cx="1066800" cy="1019175"/>
          </a:xfrm>
          <a:solidFill>
            <a:srgbClr val="00B0F0"/>
          </a:solidFill>
        </p:grpSpPr>
        <p:sp>
          <p:nvSpPr>
            <p:cNvPr id="44" name="Freeform 5"/>
            <p:cNvSpPr>
              <a:spLocks/>
            </p:cNvSpPr>
            <p:nvPr/>
          </p:nvSpPr>
          <p:spPr bwMode="auto">
            <a:xfrm>
              <a:off x="9468758" y="5060951"/>
              <a:ext cx="134938" cy="107950"/>
            </a:xfrm>
            <a:custGeom>
              <a:avLst/>
              <a:gdLst>
                <a:gd name="T0" fmla="*/ 2 w 36"/>
                <a:gd name="T1" fmla="*/ 5 h 29"/>
                <a:gd name="T2" fmla="*/ 29 w 36"/>
                <a:gd name="T3" fmla="*/ 27 h 29"/>
                <a:gd name="T4" fmla="*/ 34 w 36"/>
                <a:gd name="T5" fmla="*/ 25 h 29"/>
                <a:gd name="T6" fmla="*/ 7 w 36"/>
                <a:gd name="T7" fmla="*/ 1 h 29"/>
                <a:gd name="T8" fmla="*/ 2 w 36"/>
                <a:gd name="T9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9">
                  <a:moveTo>
                    <a:pt x="2" y="5"/>
                  </a:moveTo>
                  <a:cubicBezTo>
                    <a:pt x="12" y="11"/>
                    <a:pt x="21" y="19"/>
                    <a:pt x="29" y="27"/>
                  </a:cubicBezTo>
                  <a:cubicBezTo>
                    <a:pt x="30" y="29"/>
                    <a:pt x="36" y="27"/>
                    <a:pt x="34" y="25"/>
                  </a:cubicBezTo>
                  <a:cubicBezTo>
                    <a:pt x="26" y="16"/>
                    <a:pt x="17" y="8"/>
                    <a:pt x="7" y="1"/>
                  </a:cubicBezTo>
                  <a:cubicBezTo>
                    <a:pt x="5" y="0"/>
                    <a:pt x="0" y="3"/>
                    <a:pt x="2" y="5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9625920" y="4910138"/>
              <a:ext cx="169863" cy="49213"/>
            </a:xfrm>
            <a:custGeom>
              <a:avLst/>
              <a:gdLst>
                <a:gd name="T0" fmla="*/ 5 w 45"/>
                <a:gd name="T1" fmla="*/ 1 h 13"/>
                <a:gd name="T2" fmla="*/ 4 w 45"/>
                <a:gd name="T3" fmla="*/ 4 h 13"/>
                <a:gd name="T4" fmla="*/ 21 w 45"/>
                <a:gd name="T5" fmla="*/ 7 h 13"/>
                <a:gd name="T6" fmla="*/ 38 w 45"/>
                <a:gd name="T7" fmla="*/ 13 h 13"/>
                <a:gd name="T8" fmla="*/ 43 w 45"/>
                <a:gd name="T9" fmla="*/ 10 h 13"/>
                <a:gd name="T10" fmla="*/ 5 w 45"/>
                <a:gd name="T11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13">
                  <a:moveTo>
                    <a:pt x="5" y="1"/>
                  </a:moveTo>
                  <a:cubicBezTo>
                    <a:pt x="2" y="2"/>
                    <a:pt x="0" y="5"/>
                    <a:pt x="4" y="4"/>
                  </a:cubicBezTo>
                  <a:cubicBezTo>
                    <a:pt x="10" y="3"/>
                    <a:pt x="16" y="5"/>
                    <a:pt x="21" y="7"/>
                  </a:cubicBezTo>
                  <a:cubicBezTo>
                    <a:pt x="27" y="8"/>
                    <a:pt x="33" y="10"/>
                    <a:pt x="38" y="13"/>
                  </a:cubicBezTo>
                  <a:cubicBezTo>
                    <a:pt x="40" y="13"/>
                    <a:pt x="45" y="11"/>
                    <a:pt x="43" y="10"/>
                  </a:cubicBezTo>
                  <a:cubicBezTo>
                    <a:pt x="32" y="5"/>
                    <a:pt x="18" y="0"/>
                    <a:pt x="5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9671958" y="4608513"/>
              <a:ext cx="187325" cy="106363"/>
            </a:xfrm>
            <a:custGeom>
              <a:avLst/>
              <a:gdLst>
                <a:gd name="T0" fmla="*/ 43 w 50"/>
                <a:gd name="T1" fmla="*/ 1 h 28"/>
                <a:gd name="T2" fmla="*/ 1 w 50"/>
                <a:gd name="T3" fmla="*/ 26 h 28"/>
                <a:gd name="T4" fmla="*/ 6 w 50"/>
                <a:gd name="T5" fmla="*/ 26 h 28"/>
                <a:gd name="T6" fmla="*/ 48 w 50"/>
                <a:gd name="T7" fmla="*/ 1 h 28"/>
                <a:gd name="T8" fmla="*/ 43 w 50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8">
                  <a:moveTo>
                    <a:pt x="43" y="1"/>
                  </a:moveTo>
                  <a:cubicBezTo>
                    <a:pt x="30" y="11"/>
                    <a:pt x="12" y="12"/>
                    <a:pt x="1" y="26"/>
                  </a:cubicBezTo>
                  <a:cubicBezTo>
                    <a:pt x="0" y="28"/>
                    <a:pt x="5" y="27"/>
                    <a:pt x="6" y="26"/>
                  </a:cubicBezTo>
                  <a:cubicBezTo>
                    <a:pt x="17" y="12"/>
                    <a:pt x="35" y="11"/>
                    <a:pt x="48" y="1"/>
                  </a:cubicBezTo>
                  <a:cubicBezTo>
                    <a:pt x="50" y="0"/>
                    <a:pt x="44" y="0"/>
                    <a:pt x="43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9606870" y="4443413"/>
              <a:ext cx="136525" cy="136525"/>
            </a:xfrm>
            <a:custGeom>
              <a:avLst/>
              <a:gdLst>
                <a:gd name="T0" fmla="*/ 0 w 36"/>
                <a:gd name="T1" fmla="*/ 35 h 36"/>
                <a:gd name="T2" fmla="*/ 6 w 36"/>
                <a:gd name="T3" fmla="*/ 34 h 36"/>
                <a:gd name="T4" fmla="*/ 34 w 36"/>
                <a:gd name="T5" fmla="*/ 2 h 36"/>
                <a:gd name="T6" fmla="*/ 29 w 36"/>
                <a:gd name="T7" fmla="*/ 2 h 36"/>
                <a:gd name="T8" fmla="*/ 0 w 36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0" y="35"/>
                  </a:moveTo>
                  <a:cubicBezTo>
                    <a:pt x="0" y="36"/>
                    <a:pt x="6" y="35"/>
                    <a:pt x="6" y="34"/>
                  </a:cubicBezTo>
                  <a:cubicBezTo>
                    <a:pt x="10" y="18"/>
                    <a:pt x="25" y="12"/>
                    <a:pt x="34" y="2"/>
                  </a:cubicBezTo>
                  <a:cubicBezTo>
                    <a:pt x="36" y="0"/>
                    <a:pt x="30" y="1"/>
                    <a:pt x="29" y="2"/>
                  </a:cubicBezTo>
                  <a:cubicBezTo>
                    <a:pt x="19" y="13"/>
                    <a:pt x="4" y="19"/>
                    <a:pt x="0" y="35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9378270" y="4300538"/>
              <a:ext cx="101600" cy="153988"/>
            </a:xfrm>
            <a:custGeom>
              <a:avLst/>
              <a:gdLst>
                <a:gd name="T0" fmla="*/ 21 w 27"/>
                <a:gd name="T1" fmla="*/ 2 h 41"/>
                <a:gd name="T2" fmla="*/ 0 w 27"/>
                <a:gd name="T3" fmla="*/ 40 h 41"/>
                <a:gd name="T4" fmla="*/ 6 w 27"/>
                <a:gd name="T5" fmla="*/ 39 h 41"/>
                <a:gd name="T6" fmla="*/ 27 w 27"/>
                <a:gd name="T7" fmla="*/ 1 h 41"/>
                <a:gd name="T8" fmla="*/ 21 w 27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1">
                  <a:moveTo>
                    <a:pt x="21" y="2"/>
                  </a:moveTo>
                  <a:cubicBezTo>
                    <a:pt x="19" y="17"/>
                    <a:pt x="7" y="28"/>
                    <a:pt x="0" y="40"/>
                  </a:cubicBezTo>
                  <a:cubicBezTo>
                    <a:pt x="0" y="41"/>
                    <a:pt x="5" y="40"/>
                    <a:pt x="6" y="39"/>
                  </a:cubicBezTo>
                  <a:cubicBezTo>
                    <a:pt x="13" y="27"/>
                    <a:pt x="25" y="16"/>
                    <a:pt x="27" y="1"/>
                  </a:cubicBezTo>
                  <a:cubicBezTo>
                    <a:pt x="27" y="0"/>
                    <a:pt x="21" y="1"/>
                    <a:pt x="21" y="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9108395" y="4278313"/>
              <a:ext cx="101600" cy="173038"/>
            </a:xfrm>
            <a:custGeom>
              <a:avLst/>
              <a:gdLst>
                <a:gd name="T0" fmla="*/ 1 w 27"/>
                <a:gd name="T1" fmla="*/ 4 h 46"/>
                <a:gd name="T2" fmla="*/ 20 w 27"/>
                <a:gd name="T3" fmla="*/ 43 h 46"/>
                <a:gd name="T4" fmla="*/ 25 w 27"/>
                <a:gd name="T5" fmla="*/ 41 h 46"/>
                <a:gd name="T6" fmla="*/ 7 w 27"/>
                <a:gd name="T7" fmla="*/ 2 h 46"/>
                <a:gd name="T8" fmla="*/ 1 w 27"/>
                <a:gd name="T9" fmla="*/ 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6">
                  <a:moveTo>
                    <a:pt x="1" y="4"/>
                  </a:moveTo>
                  <a:cubicBezTo>
                    <a:pt x="7" y="17"/>
                    <a:pt x="13" y="31"/>
                    <a:pt x="20" y="43"/>
                  </a:cubicBezTo>
                  <a:cubicBezTo>
                    <a:pt x="21" y="46"/>
                    <a:pt x="27" y="43"/>
                    <a:pt x="25" y="41"/>
                  </a:cubicBezTo>
                  <a:cubicBezTo>
                    <a:pt x="18" y="28"/>
                    <a:pt x="13" y="15"/>
                    <a:pt x="7" y="2"/>
                  </a:cubicBezTo>
                  <a:cubicBezTo>
                    <a:pt x="6" y="0"/>
                    <a:pt x="0" y="1"/>
                    <a:pt x="1" y="4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8867095" y="4406901"/>
              <a:ext cx="192088" cy="127000"/>
            </a:xfrm>
            <a:custGeom>
              <a:avLst/>
              <a:gdLst>
                <a:gd name="T0" fmla="*/ 45 w 51"/>
                <a:gd name="T1" fmla="*/ 33 h 34"/>
                <a:gd name="T2" fmla="*/ 49 w 51"/>
                <a:gd name="T3" fmla="*/ 33 h 34"/>
                <a:gd name="T4" fmla="*/ 51 w 51"/>
                <a:gd name="T5" fmla="*/ 31 h 34"/>
                <a:gd name="T6" fmla="*/ 6 w 51"/>
                <a:gd name="T7" fmla="*/ 1 h 34"/>
                <a:gd name="T8" fmla="*/ 1 w 51"/>
                <a:gd name="T9" fmla="*/ 3 h 34"/>
                <a:gd name="T10" fmla="*/ 45 w 51"/>
                <a:gd name="T11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34">
                  <a:moveTo>
                    <a:pt x="45" y="33"/>
                  </a:moveTo>
                  <a:cubicBezTo>
                    <a:pt x="46" y="34"/>
                    <a:pt x="48" y="33"/>
                    <a:pt x="49" y="33"/>
                  </a:cubicBezTo>
                  <a:cubicBezTo>
                    <a:pt x="49" y="33"/>
                    <a:pt x="51" y="32"/>
                    <a:pt x="51" y="31"/>
                  </a:cubicBezTo>
                  <a:cubicBezTo>
                    <a:pt x="34" y="24"/>
                    <a:pt x="21" y="11"/>
                    <a:pt x="6" y="1"/>
                  </a:cubicBezTo>
                  <a:cubicBezTo>
                    <a:pt x="5" y="0"/>
                    <a:pt x="0" y="2"/>
                    <a:pt x="1" y="3"/>
                  </a:cubicBezTo>
                  <a:cubicBezTo>
                    <a:pt x="15" y="13"/>
                    <a:pt x="28" y="26"/>
                    <a:pt x="45" y="33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8792483" y="4651376"/>
              <a:ext cx="161925" cy="52388"/>
            </a:xfrm>
            <a:custGeom>
              <a:avLst/>
              <a:gdLst>
                <a:gd name="T0" fmla="*/ 3 w 43"/>
                <a:gd name="T1" fmla="*/ 5 h 14"/>
                <a:gd name="T2" fmla="*/ 36 w 43"/>
                <a:gd name="T3" fmla="*/ 13 h 14"/>
                <a:gd name="T4" fmla="*/ 39 w 43"/>
                <a:gd name="T5" fmla="*/ 9 h 14"/>
                <a:gd name="T6" fmla="*/ 7 w 43"/>
                <a:gd name="T7" fmla="*/ 1 h 14"/>
                <a:gd name="T8" fmla="*/ 3 w 4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4">
                  <a:moveTo>
                    <a:pt x="3" y="5"/>
                  </a:moveTo>
                  <a:cubicBezTo>
                    <a:pt x="14" y="8"/>
                    <a:pt x="25" y="9"/>
                    <a:pt x="36" y="13"/>
                  </a:cubicBezTo>
                  <a:cubicBezTo>
                    <a:pt x="39" y="14"/>
                    <a:pt x="43" y="10"/>
                    <a:pt x="39" y="9"/>
                  </a:cubicBezTo>
                  <a:cubicBezTo>
                    <a:pt x="29" y="5"/>
                    <a:pt x="18" y="4"/>
                    <a:pt x="7" y="1"/>
                  </a:cubicBezTo>
                  <a:cubicBezTo>
                    <a:pt x="4" y="0"/>
                    <a:pt x="0" y="4"/>
                    <a:pt x="3" y="5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2" name="Freeform 13"/>
            <p:cNvSpPr>
              <a:spLocks/>
            </p:cNvSpPr>
            <p:nvPr/>
          </p:nvSpPr>
          <p:spPr bwMode="auto">
            <a:xfrm>
              <a:off x="8800420" y="4891088"/>
              <a:ext cx="146050" cy="68263"/>
            </a:xfrm>
            <a:custGeom>
              <a:avLst/>
              <a:gdLst>
                <a:gd name="T0" fmla="*/ 38 w 39"/>
                <a:gd name="T1" fmla="*/ 1 h 18"/>
                <a:gd name="T2" fmla="*/ 34 w 39"/>
                <a:gd name="T3" fmla="*/ 1 h 18"/>
                <a:gd name="T4" fmla="*/ 1 w 39"/>
                <a:gd name="T5" fmla="*/ 15 h 18"/>
                <a:gd name="T6" fmla="*/ 1 w 39"/>
                <a:gd name="T7" fmla="*/ 17 h 18"/>
                <a:gd name="T8" fmla="*/ 5 w 39"/>
                <a:gd name="T9" fmla="*/ 17 h 18"/>
                <a:gd name="T10" fmla="*/ 36 w 39"/>
                <a:gd name="T11" fmla="*/ 3 h 18"/>
                <a:gd name="T12" fmla="*/ 38 w 39"/>
                <a:gd name="T1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8">
                  <a:moveTo>
                    <a:pt x="38" y="1"/>
                  </a:moveTo>
                  <a:cubicBezTo>
                    <a:pt x="37" y="0"/>
                    <a:pt x="35" y="1"/>
                    <a:pt x="34" y="1"/>
                  </a:cubicBezTo>
                  <a:cubicBezTo>
                    <a:pt x="23" y="5"/>
                    <a:pt x="12" y="9"/>
                    <a:pt x="1" y="15"/>
                  </a:cubicBezTo>
                  <a:cubicBezTo>
                    <a:pt x="1" y="15"/>
                    <a:pt x="0" y="16"/>
                    <a:pt x="1" y="17"/>
                  </a:cubicBezTo>
                  <a:cubicBezTo>
                    <a:pt x="2" y="18"/>
                    <a:pt x="4" y="17"/>
                    <a:pt x="5" y="17"/>
                  </a:cubicBezTo>
                  <a:cubicBezTo>
                    <a:pt x="15" y="11"/>
                    <a:pt x="26" y="7"/>
                    <a:pt x="36" y="3"/>
                  </a:cubicBezTo>
                  <a:cubicBezTo>
                    <a:pt x="37" y="3"/>
                    <a:pt x="39" y="2"/>
                    <a:pt x="38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auto">
            <a:xfrm>
              <a:off x="8979808" y="5037138"/>
              <a:ext cx="117475" cy="98425"/>
            </a:xfrm>
            <a:custGeom>
              <a:avLst/>
              <a:gdLst>
                <a:gd name="T0" fmla="*/ 8 w 31"/>
                <a:gd name="T1" fmla="*/ 24 h 26"/>
                <a:gd name="T2" fmla="*/ 29 w 31"/>
                <a:gd name="T3" fmla="*/ 3 h 26"/>
                <a:gd name="T4" fmla="*/ 24 w 31"/>
                <a:gd name="T5" fmla="*/ 1 h 26"/>
                <a:gd name="T6" fmla="*/ 2 w 31"/>
                <a:gd name="T7" fmla="*/ 24 h 26"/>
                <a:gd name="T8" fmla="*/ 8 w 31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6">
                  <a:moveTo>
                    <a:pt x="8" y="24"/>
                  </a:moveTo>
                  <a:cubicBezTo>
                    <a:pt x="13" y="16"/>
                    <a:pt x="22" y="10"/>
                    <a:pt x="29" y="3"/>
                  </a:cubicBezTo>
                  <a:cubicBezTo>
                    <a:pt x="31" y="0"/>
                    <a:pt x="25" y="0"/>
                    <a:pt x="24" y="1"/>
                  </a:cubicBezTo>
                  <a:cubicBezTo>
                    <a:pt x="17" y="9"/>
                    <a:pt x="8" y="15"/>
                    <a:pt x="2" y="24"/>
                  </a:cubicBezTo>
                  <a:cubicBezTo>
                    <a:pt x="0" y="26"/>
                    <a:pt x="7" y="26"/>
                    <a:pt x="8" y="24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auto">
            <a:xfrm>
              <a:off x="9006795" y="4522788"/>
              <a:ext cx="593725" cy="549275"/>
            </a:xfrm>
            <a:custGeom>
              <a:avLst/>
              <a:gdLst>
                <a:gd name="T0" fmla="*/ 48 w 158"/>
                <a:gd name="T1" fmla="*/ 136 h 146"/>
                <a:gd name="T2" fmla="*/ 36 w 158"/>
                <a:gd name="T3" fmla="*/ 125 h 146"/>
                <a:gd name="T4" fmla="*/ 8 w 158"/>
                <a:gd name="T5" fmla="*/ 67 h 146"/>
                <a:gd name="T6" fmla="*/ 79 w 158"/>
                <a:gd name="T7" fmla="*/ 7 h 146"/>
                <a:gd name="T8" fmla="*/ 151 w 158"/>
                <a:gd name="T9" fmla="*/ 67 h 146"/>
                <a:gd name="T10" fmla="*/ 123 w 158"/>
                <a:gd name="T11" fmla="*/ 125 h 146"/>
                <a:gd name="T12" fmla="*/ 111 w 158"/>
                <a:gd name="T13" fmla="*/ 136 h 146"/>
                <a:gd name="T14" fmla="*/ 106 w 158"/>
                <a:gd name="T15" fmla="*/ 142 h 146"/>
                <a:gd name="T16" fmla="*/ 112 w 158"/>
                <a:gd name="T17" fmla="*/ 145 h 146"/>
                <a:gd name="T18" fmla="*/ 115 w 158"/>
                <a:gd name="T19" fmla="*/ 141 h 146"/>
                <a:gd name="T20" fmla="*/ 127 w 158"/>
                <a:gd name="T21" fmla="*/ 130 h 146"/>
                <a:gd name="T22" fmla="*/ 157 w 158"/>
                <a:gd name="T23" fmla="*/ 67 h 146"/>
                <a:gd name="T24" fmla="*/ 79 w 158"/>
                <a:gd name="T25" fmla="*/ 0 h 146"/>
                <a:gd name="T26" fmla="*/ 1 w 158"/>
                <a:gd name="T27" fmla="*/ 67 h 146"/>
                <a:gd name="T28" fmla="*/ 31 w 158"/>
                <a:gd name="T29" fmla="*/ 130 h 146"/>
                <a:gd name="T30" fmla="*/ 43 w 158"/>
                <a:gd name="T31" fmla="*/ 141 h 146"/>
                <a:gd name="T32" fmla="*/ 47 w 158"/>
                <a:gd name="T33" fmla="*/ 146 h 146"/>
                <a:gd name="T34" fmla="*/ 53 w 158"/>
                <a:gd name="T35" fmla="*/ 143 h 146"/>
                <a:gd name="T36" fmla="*/ 48 w 158"/>
                <a:gd name="T37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8" h="146">
                  <a:moveTo>
                    <a:pt x="48" y="136"/>
                  </a:moveTo>
                  <a:cubicBezTo>
                    <a:pt x="44" y="132"/>
                    <a:pt x="40" y="129"/>
                    <a:pt x="36" y="125"/>
                  </a:cubicBezTo>
                  <a:cubicBezTo>
                    <a:pt x="20" y="111"/>
                    <a:pt x="7" y="99"/>
                    <a:pt x="8" y="67"/>
                  </a:cubicBezTo>
                  <a:cubicBezTo>
                    <a:pt x="9" y="33"/>
                    <a:pt x="40" y="7"/>
                    <a:pt x="79" y="7"/>
                  </a:cubicBezTo>
                  <a:cubicBezTo>
                    <a:pt x="118" y="7"/>
                    <a:pt x="149" y="33"/>
                    <a:pt x="151" y="67"/>
                  </a:cubicBezTo>
                  <a:cubicBezTo>
                    <a:pt x="152" y="99"/>
                    <a:pt x="138" y="111"/>
                    <a:pt x="123" y="125"/>
                  </a:cubicBezTo>
                  <a:cubicBezTo>
                    <a:pt x="119" y="129"/>
                    <a:pt x="115" y="132"/>
                    <a:pt x="111" y="136"/>
                  </a:cubicBezTo>
                  <a:cubicBezTo>
                    <a:pt x="109" y="138"/>
                    <a:pt x="108" y="140"/>
                    <a:pt x="106" y="142"/>
                  </a:cubicBezTo>
                  <a:cubicBezTo>
                    <a:pt x="108" y="143"/>
                    <a:pt x="110" y="144"/>
                    <a:pt x="112" y="145"/>
                  </a:cubicBezTo>
                  <a:cubicBezTo>
                    <a:pt x="113" y="143"/>
                    <a:pt x="114" y="142"/>
                    <a:pt x="115" y="141"/>
                  </a:cubicBezTo>
                  <a:cubicBezTo>
                    <a:pt x="119" y="137"/>
                    <a:pt x="123" y="133"/>
                    <a:pt x="127" y="130"/>
                  </a:cubicBezTo>
                  <a:cubicBezTo>
                    <a:pt x="142" y="116"/>
                    <a:pt x="158" y="102"/>
                    <a:pt x="157" y="67"/>
                  </a:cubicBezTo>
                  <a:cubicBezTo>
                    <a:pt x="156" y="30"/>
                    <a:pt x="121" y="0"/>
                    <a:pt x="79" y="0"/>
                  </a:cubicBezTo>
                  <a:cubicBezTo>
                    <a:pt x="37" y="0"/>
                    <a:pt x="3" y="30"/>
                    <a:pt x="1" y="67"/>
                  </a:cubicBezTo>
                  <a:cubicBezTo>
                    <a:pt x="0" y="102"/>
                    <a:pt x="16" y="116"/>
                    <a:pt x="31" y="130"/>
                  </a:cubicBezTo>
                  <a:cubicBezTo>
                    <a:pt x="35" y="133"/>
                    <a:pt x="39" y="137"/>
                    <a:pt x="43" y="141"/>
                  </a:cubicBezTo>
                  <a:cubicBezTo>
                    <a:pt x="45" y="142"/>
                    <a:pt x="46" y="144"/>
                    <a:pt x="47" y="146"/>
                  </a:cubicBezTo>
                  <a:cubicBezTo>
                    <a:pt x="49" y="145"/>
                    <a:pt x="51" y="144"/>
                    <a:pt x="53" y="143"/>
                  </a:cubicBezTo>
                  <a:cubicBezTo>
                    <a:pt x="51" y="141"/>
                    <a:pt x="50" y="138"/>
                    <a:pt x="48" y="136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5" name="Freeform 131"/>
            <p:cNvSpPr>
              <a:spLocks/>
            </p:cNvSpPr>
            <p:nvPr/>
          </p:nvSpPr>
          <p:spPr bwMode="auto">
            <a:xfrm>
              <a:off x="9070295" y="5053013"/>
              <a:ext cx="477838" cy="244475"/>
            </a:xfrm>
            <a:custGeom>
              <a:avLst/>
              <a:gdLst>
                <a:gd name="T0" fmla="*/ 8 w 127"/>
                <a:gd name="T1" fmla="*/ 61 h 65"/>
                <a:gd name="T2" fmla="*/ 63 w 127"/>
                <a:gd name="T3" fmla="*/ 65 h 65"/>
                <a:gd name="T4" fmla="*/ 119 w 127"/>
                <a:gd name="T5" fmla="*/ 61 h 65"/>
                <a:gd name="T6" fmla="*/ 126 w 127"/>
                <a:gd name="T7" fmla="*/ 51 h 65"/>
                <a:gd name="T8" fmla="*/ 123 w 127"/>
                <a:gd name="T9" fmla="*/ 44 h 65"/>
                <a:gd name="T10" fmla="*/ 95 w 127"/>
                <a:gd name="T11" fmla="*/ 4 h 65"/>
                <a:gd name="T12" fmla="*/ 89 w 127"/>
                <a:gd name="T13" fmla="*/ 1 h 65"/>
                <a:gd name="T14" fmla="*/ 85 w 127"/>
                <a:gd name="T15" fmla="*/ 0 h 65"/>
                <a:gd name="T16" fmla="*/ 74 w 127"/>
                <a:gd name="T17" fmla="*/ 30 h 65"/>
                <a:gd name="T18" fmla="*/ 72 w 127"/>
                <a:gd name="T19" fmla="*/ 30 h 65"/>
                <a:gd name="T20" fmla="*/ 69 w 127"/>
                <a:gd name="T21" fmla="*/ 17 h 65"/>
                <a:gd name="T22" fmla="*/ 70 w 127"/>
                <a:gd name="T23" fmla="*/ 11 h 65"/>
                <a:gd name="T24" fmla="*/ 72 w 127"/>
                <a:gd name="T25" fmla="*/ 10 h 65"/>
                <a:gd name="T26" fmla="*/ 72 w 127"/>
                <a:gd name="T27" fmla="*/ 4 h 65"/>
                <a:gd name="T28" fmla="*/ 67 w 127"/>
                <a:gd name="T29" fmla="*/ 1 h 65"/>
                <a:gd name="T30" fmla="*/ 67 w 127"/>
                <a:gd name="T31" fmla="*/ 0 h 65"/>
                <a:gd name="T32" fmla="*/ 60 w 127"/>
                <a:gd name="T33" fmla="*/ 0 h 65"/>
                <a:gd name="T34" fmla="*/ 60 w 127"/>
                <a:gd name="T35" fmla="*/ 1 h 65"/>
                <a:gd name="T36" fmla="*/ 55 w 127"/>
                <a:gd name="T37" fmla="*/ 4 h 65"/>
                <a:gd name="T38" fmla="*/ 55 w 127"/>
                <a:gd name="T39" fmla="*/ 10 h 65"/>
                <a:gd name="T40" fmla="*/ 57 w 127"/>
                <a:gd name="T41" fmla="*/ 11 h 65"/>
                <a:gd name="T42" fmla="*/ 58 w 127"/>
                <a:gd name="T43" fmla="*/ 17 h 65"/>
                <a:gd name="T44" fmla="*/ 55 w 127"/>
                <a:gd name="T45" fmla="*/ 30 h 65"/>
                <a:gd name="T46" fmla="*/ 53 w 127"/>
                <a:gd name="T47" fmla="*/ 30 h 65"/>
                <a:gd name="T48" fmla="*/ 41 w 127"/>
                <a:gd name="T49" fmla="*/ 0 h 65"/>
                <a:gd name="T50" fmla="*/ 36 w 127"/>
                <a:gd name="T51" fmla="*/ 2 h 65"/>
                <a:gd name="T52" fmla="*/ 30 w 127"/>
                <a:gd name="T53" fmla="*/ 5 h 65"/>
                <a:gd name="T54" fmla="*/ 4 w 127"/>
                <a:gd name="T55" fmla="*/ 41 h 65"/>
                <a:gd name="T56" fmla="*/ 1 w 127"/>
                <a:gd name="T57" fmla="*/ 51 h 65"/>
                <a:gd name="T58" fmla="*/ 8 w 127"/>
                <a:gd name="T59" fmla="*/ 6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65">
                  <a:moveTo>
                    <a:pt x="8" y="61"/>
                  </a:moveTo>
                  <a:cubicBezTo>
                    <a:pt x="8" y="61"/>
                    <a:pt x="28" y="65"/>
                    <a:pt x="63" y="65"/>
                  </a:cubicBezTo>
                  <a:cubicBezTo>
                    <a:pt x="98" y="65"/>
                    <a:pt x="119" y="61"/>
                    <a:pt x="119" y="61"/>
                  </a:cubicBezTo>
                  <a:cubicBezTo>
                    <a:pt x="124" y="60"/>
                    <a:pt x="127" y="56"/>
                    <a:pt x="126" y="51"/>
                  </a:cubicBezTo>
                  <a:cubicBezTo>
                    <a:pt x="126" y="51"/>
                    <a:pt x="125" y="49"/>
                    <a:pt x="123" y="44"/>
                  </a:cubicBezTo>
                  <a:cubicBezTo>
                    <a:pt x="118" y="28"/>
                    <a:pt x="110" y="13"/>
                    <a:pt x="95" y="4"/>
                  </a:cubicBezTo>
                  <a:cubicBezTo>
                    <a:pt x="93" y="3"/>
                    <a:pt x="91" y="2"/>
                    <a:pt x="89" y="1"/>
                  </a:cubicBezTo>
                  <a:cubicBezTo>
                    <a:pt x="88" y="1"/>
                    <a:pt x="87" y="0"/>
                    <a:pt x="85" y="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32"/>
                    <a:pt x="72" y="32"/>
                    <a:pt x="72" y="30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8" y="15"/>
                    <a:pt x="69" y="13"/>
                    <a:pt x="70" y="11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3" y="8"/>
                    <a:pt x="73" y="6"/>
                    <a:pt x="72" y="4"/>
                  </a:cubicBezTo>
                  <a:cubicBezTo>
                    <a:pt x="71" y="3"/>
                    <a:pt x="68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0"/>
                    <a:pt x="62" y="0"/>
                    <a:pt x="60" y="0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6" y="3"/>
                    <a:pt x="55" y="4"/>
                  </a:cubicBezTo>
                  <a:cubicBezTo>
                    <a:pt x="54" y="6"/>
                    <a:pt x="54" y="8"/>
                    <a:pt x="55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8" y="13"/>
                    <a:pt x="59" y="15"/>
                    <a:pt x="58" y="17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2"/>
                    <a:pt x="54" y="32"/>
                    <a:pt x="53" y="3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8" y="1"/>
                    <a:pt x="36" y="2"/>
                  </a:cubicBezTo>
                  <a:cubicBezTo>
                    <a:pt x="34" y="3"/>
                    <a:pt x="32" y="4"/>
                    <a:pt x="30" y="5"/>
                  </a:cubicBezTo>
                  <a:cubicBezTo>
                    <a:pt x="17" y="14"/>
                    <a:pt x="9" y="27"/>
                    <a:pt x="4" y="41"/>
                  </a:cubicBezTo>
                  <a:cubicBezTo>
                    <a:pt x="2" y="47"/>
                    <a:pt x="1" y="51"/>
                    <a:pt x="1" y="51"/>
                  </a:cubicBezTo>
                  <a:cubicBezTo>
                    <a:pt x="0" y="56"/>
                    <a:pt x="3" y="60"/>
                    <a:pt x="8" y="6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56" name="Freeform 132"/>
            <p:cNvSpPr>
              <a:spLocks noEditPoints="1"/>
            </p:cNvSpPr>
            <p:nvPr/>
          </p:nvSpPr>
          <p:spPr bwMode="auto">
            <a:xfrm>
              <a:off x="9103633" y="4605338"/>
              <a:ext cx="409575" cy="428625"/>
            </a:xfrm>
            <a:custGeom>
              <a:avLst/>
              <a:gdLst>
                <a:gd name="T0" fmla="*/ 98 w 109"/>
                <a:gd name="T1" fmla="*/ 70 h 114"/>
                <a:gd name="T2" fmla="*/ 103 w 109"/>
                <a:gd name="T3" fmla="*/ 67 h 114"/>
                <a:gd name="T4" fmla="*/ 109 w 109"/>
                <a:gd name="T5" fmla="*/ 57 h 114"/>
                <a:gd name="T6" fmla="*/ 98 w 109"/>
                <a:gd name="T7" fmla="*/ 44 h 114"/>
                <a:gd name="T8" fmla="*/ 90 w 109"/>
                <a:gd name="T9" fmla="*/ 13 h 114"/>
                <a:gd name="T10" fmla="*/ 89 w 109"/>
                <a:gd name="T11" fmla="*/ 11 h 114"/>
                <a:gd name="T12" fmla="*/ 54 w 109"/>
                <a:gd name="T13" fmla="*/ 0 h 114"/>
                <a:gd name="T14" fmla="*/ 11 w 109"/>
                <a:gd name="T15" fmla="*/ 44 h 114"/>
                <a:gd name="T16" fmla="*/ 0 w 109"/>
                <a:gd name="T17" fmla="*/ 57 h 114"/>
                <a:gd name="T18" fmla="*/ 11 w 109"/>
                <a:gd name="T19" fmla="*/ 70 h 114"/>
                <a:gd name="T20" fmla="*/ 54 w 109"/>
                <a:gd name="T21" fmla="*/ 114 h 114"/>
                <a:gd name="T22" fmla="*/ 98 w 109"/>
                <a:gd name="T23" fmla="*/ 70 h 114"/>
                <a:gd name="T24" fmla="*/ 54 w 109"/>
                <a:gd name="T25" fmla="*/ 108 h 114"/>
                <a:gd name="T26" fmla="*/ 16 w 109"/>
                <a:gd name="T27" fmla="*/ 67 h 114"/>
                <a:gd name="T28" fmla="*/ 15 w 109"/>
                <a:gd name="T29" fmla="*/ 65 h 114"/>
                <a:gd name="T30" fmla="*/ 14 w 109"/>
                <a:gd name="T31" fmla="*/ 64 h 114"/>
                <a:gd name="T32" fmla="*/ 13 w 109"/>
                <a:gd name="T33" fmla="*/ 64 h 114"/>
                <a:gd name="T34" fmla="*/ 6 w 109"/>
                <a:gd name="T35" fmla="*/ 57 h 114"/>
                <a:gd name="T36" fmla="*/ 13 w 109"/>
                <a:gd name="T37" fmla="*/ 49 h 114"/>
                <a:gd name="T38" fmla="*/ 15 w 109"/>
                <a:gd name="T39" fmla="*/ 49 h 114"/>
                <a:gd name="T40" fmla="*/ 16 w 109"/>
                <a:gd name="T41" fmla="*/ 47 h 114"/>
                <a:gd name="T42" fmla="*/ 18 w 109"/>
                <a:gd name="T43" fmla="*/ 33 h 114"/>
                <a:gd name="T44" fmla="*/ 29 w 109"/>
                <a:gd name="T45" fmla="*/ 24 h 114"/>
                <a:gd name="T46" fmla="*/ 89 w 109"/>
                <a:gd name="T47" fmla="*/ 25 h 114"/>
                <a:gd name="T48" fmla="*/ 93 w 109"/>
                <a:gd name="T49" fmla="*/ 47 h 114"/>
                <a:gd name="T50" fmla="*/ 94 w 109"/>
                <a:gd name="T51" fmla="*/ 49 h 114"/>
                <a:gd name="T52" fmla="*/ 96 w 109"/>
                <a:gd name="T53" fmla="*/ 49 h 114"/>
                <a:gd name="T54" fmla="*/ 103 w 109"/>
                <a:gd name="T55" fmla="*/ 57 h 114"/>
                <a:gd name="T56" fmla="*/ 100 w 109"/>
                <a:gd name="T57" fmla="*/ 63 h 114"/>
                <a:gd name="T58" fmla="*/ 96 w 109"/>
                <a:gd name="T59" fmla="*/ 64 h 114"/>
                <a:gd name="T60" fmla="*/ 94 w 109"/>
                <a:gd name="T61" fmla="*/ 65 h 114"/>
                <a:gd name="T62" fmla="*/ 93 w 109"/>
                <a:gd name="T63" fmla="*/ 67 h 114"/>
                <a:gd name="T64" fmla="*/ 54 w 109"/>
                <a:gd name="T65" fmla="*/ 10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" h="114">
                  <a:moveTo>
                    <a:pt x="98" y="70"/>
                  </a:moveTo>
                  <a:cubicBezTo>
                    <a:pt x="99" y="69"/>
                    <a:pt x="101" y="69"/>
                    <a:pt x="103" y="67"/>
                  </a:cubicBezTo>
                  <a:cubicBezTo>
                    <a:pt x="106" y="66"/>
                    <a:pt x="109" y="63"/>
                    <a:pt x="109" y="57"/>
                  </a:cubicBezTo>
                  <a:cubicBezTo>
                    <a:pt x="109" y="48"/>
                    <a:pt x="102" y="45"/>
                    <a:pt x="98" y="44"/>
                  </a:cubicBezTo>
                  <a:cubicBezTo>
                    <a:pt x="97" y="30"/>
                    <a:pt x="95" y="20"/>
                    <a:pt x="90" y="13"/>
                  </a:cubicBezTo>
                  <a:cubicBezTo>
                    <a:pt x="90" y="12"/>
                    <a:pt x="89" y="12"/>
                    <a:pt x="89" y="11"/>
                  </a:cubicBezTo>
                  <a:cubicBezTo>
                    <a:pt x="83" y="4"/>
                    <a:pt x="73" y="0"/>
                    <a:pt x="54" y="0"/>
                  </a:cubicBezTo>
                  <a:cubicBezTo>
                    <a:pt x="21" y="0"/>
                    <a:pt x="14" y="13"/>
                    <a:pt x="11" y="44"/>
                  </a:cubicBezTo>
                  <a:cubicBezTo>
                    <a:pt x="7" y="45"/>
                    <a:pt x="0" y="48"/>
                    <a:pt x="0" y="57"/>
                  </a:cubicBezTo>
                  <a:cubicBezTo>
                    <a:pt x="0" y="65"/>
                    <a:pt x="7" y="69"/>
                    <a:pt x="11" y="70"/>
                  </a:cubicBezTo>
                  <a:cubicBezTo>
                    <a:pt x="14" y="98"/>
                    <a:pt x="30" y="114"/>
                    <a:pt x="54" y="114"/>
                  </a:cubicBezTo>
                  <a:cubicBezTo>
                    <a:pt x="73" y="114"/>
                    <a:pt x="94" y="102"/>
                    <a:pt x="98" y="70"/>
                  </a:cubicBezTo>
                  <a:close/>
                  <a:moveTo>
                    <a:pt x="54" y="108"/>
                  </a:moveTo>
                  <a:cubicBezTo>
                    <a:pt x="32" y="108"/>
                    <a:pt x="18" y="93"/>
                    <a:pt x="16" y="67"/>
                  </a:cubicBezTo>
                  <a:cubicBezTo>
                    <a:pt x="16" y="66"/>
                    <a:pt x="16" y="65"/>
                    <a:pt x="15" y="65"/>
                  </a:cubicBezTo>
                  <a:cubicBezTo>
                    <a:pt x="15" y="64"/>
                    <a:pt x="14" y="64"/>
                    <a:pt x="14" y="64"/>
                  </a:cubicBezTo>
                  <a:cubicBezTo>
                    <a:pt x="14" y="64"/>
                    <a:pt x="13" y="64"/>
                    <a:pt x="13" y="64"/>
                  </a:cubicBezTo>
                  <a:cubicBezTo>
                    <a:pt x="13" y="64"/>
                    <a:pt x="6" y="64"/>
                    <a:pt x="6" y="57"/>
                  </a:cubicBezTo>
                  <a:cubicBezTo>
                    <a:pt x="6" y="50"/>
                    <a:pt x="12" y="49"/>
                    <a:pt x="13" y="49"/>
                  </a:cubicBezTo>
                  <a:cubicBezTo>
                    <a:pt x="14" y="49"/>
                    <a:pt x="14" y="49"/>
                    <a:pt x="15" y="49"/>
                  </a:cubicBezTo>
                  <a:cubicBezTo>
                    <a:pt x="16" y="48"/>
                    <a:pt x="16" y="48"/>
                    <a:pt x="16" y="47"/>
                  </a:cubicBezTo>
                  <a:cubicBezTo>
                    <a:pt x="17" y="42"/>
                    <a:pt x="17" y="37"/>
                    <a:pt x="18" y="33"/>
                  </a:cubicBezTo>
                  <a:cubicBezTo>
                    <a:pt x="23" y="32"/>
                    <a:pt x="27" y="30"/>
                    <a:pt x="29" y="24"/>
                  </a:cubicBezTo>
                  <a:cubicBezTo>
                    <a:pt x="36" y="40"/>
                    <a:pt x="82" y="15"/>
                    <a:pt x="89" y="25"/>
                  </a:cubicBezTo>
                  <a:cubicBezTo>
                    <a:pt x="91" y="30"/>
                    <a:pt x="92" y="38"/>
                    <a:pt x="93" y="47"/>
                  </a:cubicBezTo>
                  <a:cubicBezTo>
                    <a:pt x="93" y="48"/>
                    <a:pt x="93" y="48"/>
                    <a:pt x="94" y="49"/>
                  </a:cubicBezTo>
                  <a:cubicBezTo>
                    <a:pt x="94" y="49"/>
                    <a:pt x="95" y="50"/>
                    <a:pt x="96" y="49"/>
                  </a:cubicBezTo>
                  <a:cubicBezTo>
                    <a:pt x="96" y="49"/>
                    <a:pt x="103" y="50"/>
                    <a:pt x="103" y="57"/>
                  </a:cubicBezTo>
                  <a:cubicBezTo>
                    <a:pt x="103" y="60"/>
                    <a:pt x="102" y="62"/>
                    <a:pt x="100" y="63"/>
                  </a:cubicBezTo>
                  <a:cubicBezTo>
                    <a:pt x="98" y="64"/>
                    <a:pt x="97" y="64"/>
                    <a:pt x="96" y="64"/>
                  </a:cubicBezTo>
                  <a:cubicBezTo>
                    <a:pt x="95" y="64"/>
                    <a:pt x="95" y="64"/>
                    <a:pt x="94" y="65"/>
                  </a:cubicBezTo>
                  <a:cubicBezTo>
                    <a:pt x="93" y="65"/>
                    <a:pt x="93" y="66"/>
                    <a:pt x="93" y="67"/>
                  </a:cubicBezTo>
                  <a:cubicBezTo>
                    <a:pt x="91" y="93"/>
                    <a:pt x="76" y="108"/>
                    <a:pt x="54" y="108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4" name="组合 13"/>
          <p:cNvGrpSpPr/>
          <p:nvPr/>
        </p:nvGrpSpPr>
        <p:grpSpPr>
          <a:xfrm>
            <a:off x="7429510" y="4823111"/>
            <a:ext cx="714380" cy="1268019"/>
            <a:chOff x="10408558" y="4211638"/>
            <a:chExt cx="476250" cy="1119188"/>
          </a:xfrm>
          <a:solidFill>
            <a:srgbClr val="00B0F0"/>
          </a:solidFill>
        </p:grpSpPr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10532383" y="4241801"/>
              <a:ext cx="212725" cy="382588"/>
            </a:xfrm>
            <a:custGeom>
              <a:avLst/>
              <a:gdLst>
                <a:gd name="T0" fmla="*/ 0 w 57"/>
                <a:gd name="T1" fmla="*/ 24 h 102"/>
                <a:gd name="T2" fmla="*/ 11 w 57"/>
                <a:gd name="T3" fmla="*/ 47 h 102"/>
                <a:gd name="T4" fmla="*/ 15 w 57"/>
                <a:gd name="T5" fmla="*/ 51 h 102"/>
                <a:gd name="T6" fmla="*/ 21 w 57"/>
                <a:gd name="T7" fmla="*/ 75 h 102"/>
                <a:gd name="T8" fmla="*/ 22 w 57"/>
                <a:gd name="T9" fmla="*/ 76 h 102"/>
                <a:gd name="T10" fmla="*/ 23 w 57"/>
                <a:gd name="T11" fmla="*/ 75 h 102"/>
                <a:gd name="T12" fmla="*/ 17 w 57"/>
                <a:gd name="T13" fmla="*/ 49 h 102"/>
                <a:gd name="T14" fmla="*/ 12 w 57"/>
                <a:gd name="T15" fmla="*/ 45 h 102"/>
                <a:gd name="T16" fmla="*/ 2 w 57"/>
                <a:gd name="T17" fmla="*/ 24 h 102"/>
                <a:gd name="T18" fmla="*/ 28 w 57"/>
                <a:gd name="T19" fmla="*/ 2 h 102"/>
                <a:gd name="T20" fmla="*/ 54 w 57"/>
                <a:gd name="T21" fmla="*/ 24 h 102"/>
                <a:gd name="T22" fmla="*/ 44 w 57"/>
                <a:gd name="T23" fmla="*/ 45 h 102"/>
                <a:gd name="T24" fmla="*/ 40 w 57"/>
                <a:gd name="T25" fmla="*/ 49 h 102"/>
                <a:gd name="T26" fmla="*/ 33 w 57"/>
                <a:gd name="T27" fmla="*/ 76 h 102"/>
                <a:gd name="T28" fmla="*/ 21 w 57"/>
                <a:gd name="T29" fmla="*/ 80 h 102"/>
                <a:gd name="T30" fmla="*/ 25 w 57"/>
                <a:gd name="T31" fmla="*/ 83 h 102"/>
                <a:gd name="T32" fmla="*/ 21 w 57"/>
                <a:gd name="T33" fmla="*/ 86 h 102"/>
                <a:gd name="T34" fmla="*/ 25 w 57"/>
                <a:gd name="T35" fmla="*/ 89 h 102"/>
                <a:gd name="T36" fmla="*/ 21 w 57"/>
                <a:gd name="T37" fmla="*/ 92 h 102"/>
                <a:gd name="T38" fmla="*/ 33 w 57"/>
                <a:gd name="T39" fmla="*/ 96 h 102"/>
                <a:gd name="T40" fmla="*/ 28 w 57"/>
                <a:gd name="T41" fmla="*/ 100 h 102"/>
                <a:gd name="T42" fmla="*/ 25 w 57"/>
                <a:gd name="T43" fmla="*/ 99 h 102"/>
                <a:gd name="T44" fmla="*/ 24 w 57"/>
                <a:gd name="T45" fmla="*/ 99 h 102"/>
                <a:gd name="T46" fmla="*/ 24 w 57"/>
                <a:gd name="T47" fmla="*/ 101 h 102"/>
                <a:gd name="T48" fmla="*/ 28 w 57"/>
                <a:gd name="T49" fmla="*/ 102 h 102"/>
                <a:gd name="T50" fmla="*/ 36 w 57"/>
                <a:gd name="T51" fmla="*/ 95 h 102"/>
                <a:gd name="T52" fmla="*/ 34 w 57"/>
                <a:gd name="T53" fmla="*/ 94 h 102"/>
                <a:gd name="T54" fmla="*/ 23 w 57"/>
                <a:gd name="T55" fmla="*/ 92 h 102"/>
                <a:gd name="T56" fmla="*/ 36 w 57"/>
                <a:gd name="T57" fmla="*/ 90 h 102"/>
                <a:gd name="T58" fmla="*/ 37 w 57"/>
                <a:gd name="T59" fmla="*/ 89 h 102"/>
                <a:gd name="T60" fmla="*/ 36 w 57"/>
                <a:gd name="T61" fmla="*/ 88 h 102"/>
                <a:gd name="T62" fmla="*/ 24 w 57"/>
                <a:gd name="T63" fmla="*/ 86 h 102"/>
                <a:gd name="T64" fmla="*/ 36 w 57"/>
                <a:gd name="T65" fmla="*/ 84 h 102"/>
                <a:gd name="T66" fmla="*/ 37 w 57"/>
                <a:gd name="T67" fmla="*/ 83 h 102"/>
                <a:gd name="T68" fmla="*/ 36 w 57"/>
                <a:gd name="T69" fmla="*/ 82 h 102"/>
                <a:gd name="T70" fmla="*/ 23 w 57"/>
                <a:gd name="T71" fmla="*/ 80 h 102"/>
                <a:gd name="T72" fmla="*/ 34 w 57"/>
                <a:gd name="T73" fmla="*/ 79 h 102"/>
                <a:gd name="T74" fmla="*/ 35 w 57"/>
                <a:gd name="T75" fmla="*/ 78 h 102"/>
                <a:gd name="T76" fmla="*/ 36 w 57"/>
                <a:gd name="T77" fmla="*/ 77 h 102"/>
                <a:gd name="T78" fmla="*/ 41 w 57"/>
                <a:gd name="T79" fmla="*/ 51 h 102"/>
                <a:gd name="T80" fmla="*/ 46 w 57"/>
                <a:gd name="T81" fmla="*/ 47 h 102"/>
                <a:gd name="T82" fmla="*/ 56 w 57"/>
                <a:gd name="T83" fmla="*/ 24 h 102"/>
                <a:gd name="T84" fmla="*/ 28 w 57"/>
                <a:gd name="T85" fmla="*/ 0 h 102"/>
                <a:gd name="T86" fmla="*/ 0 w 57"/>
                <a:gd name="T87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" h="102">
                  <a:moveTo>
                    <a:pt x="0" y="24"/>
                  </a:moveTo>
                  <a:cubicBezTo>
                    <a:pt x="0" y="37"/>
                    <a:pt x="5" y="42"/>
                    <a:pt x="11" y="47"/>
                  </a:cubicBezTo>
                  <a:cubicBezTo>
                    <a:pt x="12" y="48"/>
                    <a:pt x="14" y="49"/>
                    <a:pt x="15" y="51"/>
                  </a:cubicBezTo>
                  <a:cubicBezTo>
                    <a:pt x="20" y="56"/>
                    <a:pt x="21" y="66"/>
                    <a:pt x="21" y="75"/>
                  </a:cubicBezTo>
                  <a:cubicBezTo>
                    <a:pt x="21" y="76"/>
                    <a:pt x="21" y="76"/>
                    <a:pt x="22" y="76"/>
                  </a:cubicBezTo>
                  <a:cubicBezTo>
                    <a:pt x="23" y="76"/>
                    <a:pt x="23" y="76"/>
                    <a:pt x="23" y="75"/>
                  </a:cubicBezTo>
                  <a:cubicBezTo>
                    <a:pt x="23" y="65"/>
                    <a:pt x="22" y="55"/>
                    <a:pt x="17" y="49"/>
                  </a:cubicBezTo>
                  <a:cubicBezTo>
                    <a:pt x="15" y="48"/>
                    <a:pt x="14" y="46"/>
                    <a:pt x="12" y="45"/>
                  </a:cubicBezTo>
                  <a:cubicBezTo>
                    <a:pt x="7" y="40"/>
                    <a:pt x="2" y="36"/>
                    <a:pt x="2" y="24"/>
                  </a:cubicBezTo>
                  <a:cubicBezTo>
                    <a:pt x="3" y="12"/>
                    <a:pt x="14" y="2"/>
                    <a:pt x="28" y="2"/>
                  </a:cubicBezTo>
                  <a:cubicBezTo>
                    <a:pt x="42" y="2"/>
                    <a:pt x="54" y="12"/>
                    <a:pt x="54" y="24"/>
                  </a:cubicBezTo>
                  <a:cubicBezTo>
                    <a:pt x="54" y="36"/>
                    <a:pt x="50" y="40"/>
                    <a:pt x="44" y="45"/>
                  </a:cubicBezTo>
                  <a:cubicBezTo>
                    <a:pt x="43" y="46"/>
                    <a:pt x="41" y="48"/>
                    <a:pt x="40" y="49"/>
                  </a:cubicBezTo>
                  <a:cubicBezTo>
                    <a:pt x="34" y="55"/>
                    <a:pt x="33" y="66"/>
                    <a:pt x="33" y="76"/>
                  </a:cubicBezTo>
                  <a:cubicBezTo>
                    <a:pt x="30" y="76"/>
                    <a:pt x="21" y="77"/>
                    <a:pt x="21" y="80"/>
                  </a:cubicBezTo>
                  <a:cubicBezTo>
                    <a:pt x="21" y="82"/>
                    <a:pt x="23" y="83"/>
                    <a:pt x="25" y="83"/>
                  </a:cubicBezTo>
                  <a:cubicBezTo>
                    <a:pt x="23" y="84"/>
                    <a:pt x="21" y="85"/>
                    <a:pt x="21" y="86"/>
                  </a:cubicBezTo>
                  <a:cubicBezTo>
                    <a:pt x="21" y="88"/>
                    <a:pt x="23" y="89"/>
                    <a:pt x="25" y="89"/>
                  </a:cubicBezTo>
                  <a:cubicBezTo>
                    <a:pt x="23" y="90"/>
                    <a:pt x="21" y="91"/>
                    <a:pt x="21" y="92"/>
                  </a:cubicBezTo>
                  <a:cubicBezTo>
                    <a:pt x="21" y="96"/>
                    <a:pt x="30" y="96"/>
                    <a:pt x="33" y="96"/>
                  </a:cubicBezTo>
                  <a:cubicBezTo>
                    <a:pt x="33" y="98"/>
                    <a:pt x="31" y="100"/>
                    <a:pt x="28" y="100"/>
                  </a:cubicBezTo>
                  <a:cubicBezTo>
                    <a:pt x="27" y="100"/>
                    <a:pt x="26" y="100"/>
                    <a:pt x="25" y="99"/>
                  </a:cubicBezTo>
                  <a:cubicBezTo>
                    <a:pt x="25" y="98"/>
                    <a:pt x="24" y="98"/>
                    <a:pt x="24" y="99"/>
                  </a:cubicBezTo>
                  <a:cubicBezTo>
                    <a:pt x="23" y="99"/>
                    <a:pt x="23" y="100"/>
                    <a:pt x="24" y="101"/>
                  </a:cubicBezTo>
                  <a:cubicBezTo>
                    <a:pt x="25" y="102"/>
                    <a:pt x="27" y="102"/>
                    <a:pt x="28" y="102"/>
                  </a:cubicBezTo>
                  <a:cubicBezTo>
                    <a:pt x="32" y="102"/>
                    <a:pt x="36" y="99"/>
                    <a:pt x="36" y="95"/>
                  </a:cubicBezTo>
                  <a:cubicBezTo>
                    <a:pt x="36" y="94"/>
                    <a:pt x="35" y="94"/>
                    <a:pt x="34" y="94"/>
                  </a:cubicBezTo>
                  <a:cubicBezTo>
                    <a:pt x="28" y="94"/>
                    <a:pt x="24" y="93"/>
                    <a:pt x="23" y="92"/>
                  </a:cubicBezTo>
                  <a:cubicBezTo>
                    <a:pt x="25" y="91"/>
                    <a:pt x="30" y="90"/>
                    <a:pt x="36" y="90"/>
                  </a:cubicBezTo>
                  <a:cubicBezTo>
                    <a:pt x="36" y="90"/>
                    <a:pt x="37" y="90"/>
                    <a:pt x="37" y="89"/>
                  </a:cubicBezTo>
                  <a:cubicBezTo>
                    <a:pt x="37" y="89"/>
                    <a:pt x="36" y="88"/>
                    <a:pt x="36" y="88"/>
                  </a:cubicBezTo>
                  <a:cubicBezTo>
                    <a:pt x="30" y="88"/>
                    <a:pt x="25" y="87"/>
                    <a:pt x="24" y="86"/>
                  </a:cubicBezTo>
                  <a:cubicBezTo>
                    <a:pt x="25" y="85"/>
                    <a:pt x="30" y="84"/>
                    <a:pt x="36" y="84"/>
                  </a:cubicBezTo>
                  <a:cubicBezTo>
                    <a:pt x="36" y="84"/>
                    <a:pt x="37" y="84"/>
                    <a:pt x="37" y="83"/>
                  </a:cubicBezTo>
                  <a:cubicBezTo>
                    <a:pt x="37" y="83"/>
                    <a:pt x="36" y="82"/>
                    <a:pt x="36" y="82"/>
                  </a:cubicBezTo>
                  <a:cubicBezTo>
                    <a:pt x="30" y="82"/>
                    <a:pt x="25" y="81"/>
                    <a:pt x="23" y="80"/>
                  </a:cubicBezTo>
                  <a:cubicBezTo>
                    <a:pt x="24" y="80"/>
                    <a:pt x="28" y="79"/>
                    <a:pt x="34" y="79"/>
                  </a:cubicBezTo>
                  <a:cubicBezTo>
                    <a:pt x="35" y="79"/>
                    <a:pt x="35" y="78"/>
                    <a:pt x="35" y="78"/>
                  </a:cubicBezTo>
                  <a:cubicBezTo>
                    <a:pt x="35" y="78"/>
                    <a:pt x="36" y="78"/>
                    <a:pt x="36" y="77"/>
                  </a:cubicBezTo>
                  <a:cubicBezTo>
                    <a:pt x="36" y="67"/>
                    <a:pt x="36" y="56"/>
                    <a:pt x="41" y="51"/>
                  </a:cubicBezTo>
                  <a:cubicBezTo>
                    <a:pt x="43" y="49"/>
                    <a:pt x="44" y="48"/>
                    <a:pt x="46" y="47"/>
                  </a:cubicBezTo>
                  <a:cubicBezTo>
                    <a:pt x="51" y="42"/>
                    <a:pt x="57" y="37"/>
                    <a:pt x="56" y="24"/>
                  </a:cubicBezTo>
                  <a:cubicBezTo>
                    <a:pt x="56" y="10"/>
                    <a:pt x="44" y="0"/>
                    <a:pt x="28" y="0"/>
                  </a:cubicBezTo>
                  <a:cubicBezTo>
                    <a:pt x="13" y="0"/>
                    <a:pt x="1" y="10"/>
                    <a:pt x="0" y="24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10697483" y="4437063"/>
              <a:ext cx="47625" cy="36513"/>
            </a:xfrm>
            <a:custGeom>
              <a:avLst/>
              <a:gdLst>
                <a:gd name="T0" fmla="*/ 1 w 13"/>
                <a:gd name="T1" fmla="*/ 1 h 10"/>
                <a:gd name="T2" fmla="*/ 11 w 13"/>
                <a:gd name="T3" fmla="*/ 9 h 10"/>
                <a:gd name="T4" fmla="*/ 13 w 13"/>
                <a:gd name="T5" fmla="*/ 8 h 10"/>
                <a:gd name="T6" fmla="*/ 3 w 13"/>
                <a:gd name="T7" fmla="*/ 0 h 10"/>
                <a:gd name="T8" fmla="*/ 1 w 13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1" y="1"/>
                  </a:moveTo>
                  <a:cubicBezTo>
                    <a:pt x="5" y="3"/>
                    <a:pt x="8" y="6"/>
                    <a:pt x="11" y="9"/>
                  </a:cubicBezTo>
                  <a:cubicBezTo>
                    <a:pt x="11" y="10"/>
                    <a:pt x="13" y="9"/>
                    <a:pt x="13" y="8"/>
                  </a:cubicBezTo>
                  <a:cubicBezTo>
                    <a:pt x="10" y="5"/>
                    <a:pt x="6" y="2"/>
                    <a:pt x="3" y="0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10753045" y="4379913"/>
              <a:ext cx="63500" cy="19050"/>
            </a:xfrm>
            <a:custGeom>
              <a:avLst/>
              <a:gdLst>
                <a:gd name="T0" fmla="*/ 2 w 17"/>
                <a:gd name="T1" fmla="*/ 1 h 5"/>
                <a:gd name="T2" fmla="*/ 2 w 17"/>
                <a:gd name="T3" fmla="*/ 1 h 5"/>
                <a:gd name="T4" fmla="*/ 8 w 17"/>
                <a:gd name="T5" fmla="*/ 2 h 5"/>
                <a:gd name="T6" fmla="*/ 14 w 17"/>
                <a:gd name="T7" fmla="*/ 5 h 5"/>
                <a:gd name="T8" fmla="*/ 16 w 17"/>
                <a:gd name="T9" fmla="*/ 4 h 5"/>
                <a:gd name="T10" fmla="*/ 2 w 1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5">
                  <a:moveTo>
                    <a:pt x="2" y="1"/>
                  </a:moveTo>
                  <a:cubicBezTo>
                    <a:pt x="1" y="1"/>
                    <a:pt x="0" y="2"/>
                    <a:pt x="2" y="1"/>
                  </a:cubicBezTo>
                  <a:cubicBezTo>
                    <a:pt x="4" y="1"/>
                    <a:pt x="6" y="2"/>
                    <a:pt x="8" y="2"/>
                  </a:cubicBezTo>
                  <a:cubicBezTo>
                    <a:pt x="10" y="3"/>
                    <a:pt x="12" y="4"/>
                    <a:pt x="14" y="5"/>
                  </a:cubicBezTo>
                  <a:cubicBezTo>
                    <a:pt x="15" y="5"/>
                    <a:pt x="17" y="4"/>
                    <a:pt x="16" y="4"/>
                  </a:cubicBezTo>
                  <a:cubicBezTo>
                    <a:pt x="12" y="2"/>
                    <a:pt x="7" y="0"/>
                    <a:pt x="2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10772095" y="4270376"/>
              <a:ext cx="68263" cy="38100"/>
            </a:xfrm>
            <a:custGeom>
              <a:avLst/>
              <a:gdLst>
                <a:gd name="T0" fmla="*/ 15 w 18"/>
                <a:gd name="T1" fmla="*/ 0 h 10"/>
                <a:gd name="T2" fmla="*/ 0 w 18"/>
                <a:gd name="T3" fmla="*/ 9 h 10"/>
                <a:gd name="T4" fmla="*/ 2 w 18"/>
                <a:gd name="T5" fmla="*/ 9 h 10"/>
                <a:gd name="T6" fmla="*/ 17 w 18"/>
                <a:gd name="T7" fmla="*/ 1 h 10"/>
                <a:gd name="T8" fmla="*/ 15 w 1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0">
                  <a:moveTo>
                    <a:pt x="15" y="0"/>
                  </a:moveTo>
                  <a:cubicBezTo>
                    <a:pt x="10" y="4"/>
                    <a:pt x="4" y="5"/>
                    <a:pt x="0" y="9"/>
                  </a:cubicBezTo>
                  <a:cubicBezTo>
                    <a:pt x="0" y="10"/>
                    <a:pt x="2" y="10"/>
                    <a:pt x="2" y="9"/>
                  </a:cubicBezTo>
                  <a:cubicBezTo>
                    <a:pt x="6" y="5"/>
                    <a:pt x="12" y="4"/>
                    <a:pt x="17" y="1"/>
                  </a:cubicBezTo>
                  <a:cubicBezTo>
                    <a:pt x="18" y="0"/>
                    <a:pt x="16" y="0"/>
                    <a:pt x="15" y="0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10745108" y="4211638"/>
              <a:ext cx="49213" cy="47625"/>
            </a:xfrm>
            <a:custGeom>
              <a:avLst/>
              <a:gdLst>
                <a:gd name="T0" fmla="*/ 11 w 13"/>
                <a:gd name="T1" fmla="*/ 1 h 13"/>
                <a:gd name="T2" fmla="*/ 1 w 13"/>
                <a:gd name="T3" fmla="*/ 13 h 13"/>
                <a:gd name="T4" fmla="*/ 3 w 13"/>
                <a:gd name="T5" fmla="*/ 12 h 13"/>
                <a:gd name="T6" fmla="*/ 13 w 13"/>
                <a:gd name="T7" fmla="*/ 1 h 13"/>
                <a:gd name="T8" fmla="*/ 11 w 13"/>
                <a:gd name="T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1" y="1"/>
                  </a:moveTo>
                  <a:cubicBezTo>
                    <a:pt x="7" y="5"/>
                    <a:pt x="2" y="7"/>
                    <a:pt x="1" y="13"/>
                  </a:cubicBezTo>
                  <a:cubicBezTo>
                    <a:pt x="0" y="13"/>
                    <a:pt x="3" y="13"/>
                    <a:pt x="3" y="12"/>
                  </a:cubicBezTo>
                  <a:cubicBezTo>
                    <a:pt x="4" y="7"/>
                    <a:pt x="9" y="5"/>
                    <a:pt x="13" y="1"/>
                  </a:cubicBezTo>
                  <a:cubicBezTo>
                    <a:pt x="13" y="0"/>
                    <a:pt x="11" y="0"/>
                    <a:pt x="11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0" name="Freeform 37"/>
            <p:cNvSpPr>
              <a:spLocks/>
            </p:cNvSpPr>
            <p:nvPr/>
          </p:nvSpPr>
          <p:spPr bwMode="auto">
            <a:xfrm>
              <a:off x="10453008" y="4286251"/>
              <a:ext cx="60325" cy="19050"/>
            </a:xfrm>
            <a:custGeom>
              <a:avLst/>
              <a:gdLst>
                <a:gd name="T0" fmla="*/ 1 w 16"/>
                <a:gd name="T1" fmla="*/ 2 h 5"/>
                <a:gd name="T2" fmla="*/ 13 w 16"/>
                <a:gd name="T3" fmla="*/ 5 h 5"/>
                <a:gd name="T4" fmla="*/ 14 w 16"/>
                <a:gd name="T5" fmla="*/ 3 h 5"/>
                <a:gd name="T6" fmla="*/ 3 w 16"/>
                <a:gd name="T7" fmla="*/ 0 h 5"/>
                <a:gd name="T8" fmla="*/ 1 w 16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5">
                  <a:moveTo>
                    <a:pt x="1" y="2"/>
                  </a:moveTo>
                  <a:cubicBezTo>
                    <a:pt x="5" y="3"/>
                    <a:pt x="9" y="3"/>
                    <a:pt x="13" y="5"/>
                  </a:cubicBezTo>
                  <a:cubicBezTo>
                    <a:pt x="14" y="5"/>
                    <a:pt x="16" y="4"/>
                    <a:pt x="14" y="3"/>
                  </a:cubicBezTo>
                  <a:cubicBezTo>
                    <a:pt x="10" y="2"/>
                    <a:pt x="6" y="1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1" name="Freeform 38"/>
            <p:cNvSpPr>
              <a:spLocks/>
            </p:cNvSpPr>
            <p:nvPr/>
          </p:nvSpPr>
          <p:spPr bwMode="auto">
            <a:xfrm>
              <a:off x="10456183" y="4371976"/>
              <a:ext cx="52388" cy="26988"/>
            </a:xfrm>
            <a:custGeom>
              <a:avLst/>
              <a:gdLst>
                <a:gd name="T0" fmla="*/ 12 w 14"/>
                <a:gd name="T1" fmla="*/ 1 h 7"/>
                <a:gd name="T2" fmla="*/ 0 w 14"/>
                <a:gd name="T3" fmla="*/ 6 h 7"/>
                <a:gd name="T4" fmla="*/ 0 w 14"/>
                <a:gd name="T5" fmla="*/ 6 h 7"/>
                <a:gd name="T6" fmla="*/ 2 w 14"/>
                <a:gd name="T7" fmla="*/ 6 h 7"/>
                <a:gd name="T8" fmla="*/ 13 w 14"/>
                <a:gd name="T9" fmla="*/ 1 h 7"/>
                <a:gd name="T10" fmla="*/ 13 w 14"/>
                <a:gd name="T11" fmla="*/ 1 h 7"/>
                <a:gd name="T12" fmla="*/ 12 w 14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7">
                  <a:moveTo>
                    <a:pt x="12" y="1"/>
                  </a:moveTo>
                  <a:cubicBezTo>
                    <a:pt x="8" y="2"/>
                    <a:pt x="4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6"/>
                    <a:pt x="2" y="6"/>
                  </a:cubicBezTo>
                  <a:cubicBezTo>
                    <a:pt x="5" y="4"/>
                    <a:pt x="9" y="3"/>
                    <a:pt x="13" y="1"/>
                  </a:cubicBezTo>
                  <a:cubicBezTo>
                    <a:pt x="13" y="1"/>
                    <a:pt x="14" y="1"/>
                    <a:pt x="13" y="1"/>
                  </a:cubicBezTo>
                  <a:cubicBezTo>
                    <a:pt x="13" y="0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10521270" y="4425951"/>
              <a:ext cx="41275" cy="36513"/>
            </a:xfrm>
            <a:custGeom>
              <a:avLst/>
              <a:gdLst>
                <a:gd name="T0" fmla="*/ 9 w 11"/>
                <a:gd name="T1" fmla="*/ 1 h 10"/>
                <a:gd name="T2" fmla="*/ 1 w 11"/>
                <a:gd name="T3" fmla="*/ 9 h 10"/>
                <a:gd name="T4" fmla="*/ 3 w 11"/>
                <a:gd name="T5" fmla="*/ 9 h 10"/>
                <a:gd name="T6" fmla="*/ 11 w 11"/>
                <a:gd name="T7" fmla="*/ 1 h 10"/>
                <a:gd name="T8" fmla="*/ 9 w 11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9" y="1"/>
                  </a:moveTo>
                  <a:cubicBezTo>
                    <a:pt x="6" y="4"/>
                    <a:pt x="3" y="6"/>
                    <a:pt x="1" y="9"/>
                  </a:cubicBezTo>
                  <a:cubicBezTo>
                    <a:pt x="0" y="10"/>
                    <a:pt x="2" y="10"/>
                    <a:pt x="3" y="9"/>
                  </a:cubicBezTo>
                  <a:cubicBezTo>
                    <a:pt x="5" y="6"/>
                    <a:pt x="8" y="4"/>
                    <a:pt x="11" y="1"/>
                  </a:cubicBezTo>
                  <a:cubicBezTo>
                    <a:pt x="11" y="0"/>
                    <a:pt x="9" y="0"/>
                    <a:pt x="9" y="1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3" name="Freeform 40"/>
            <p:cNvSpPr>
              <a:spLocks noEditPoints="1"/>
            </p:cNvSpPr>
            <p:nvPr/>
          </p:nvSpPr>
          <p:spPr bwMode="auto">
            <a:xfrm>
              <a:off x="10568895" y="4283076"/>
              <a:ext cx="153988" cy="242888"/>
            </a:xfrm>
            <a:custGeom>
              <a:avLst/>
              <a:gdLst>
                <a:gd name="T0" fmla="*/ 6 w 41"/>
                <a:gd name="T1" fmla="*/ 12 h 65"/>
                <a:gd name="T2" fmla="*/ 1 w 41"/>
                <a:gd name="T3" fmla="*/ 22 h 65"/>
                <a:gd name="T4" fmla="*/ 9 w 41"/>
                <a:gd name="T5" fmla="*/ 30 h 65"/>
                <a:gd name="T6" fmla="*/ 16 w 41"/>
                <a:gd name="T7" fmla="*/ 59 h 65"/>
                <a:gd name="T8" fmla="*/ 17 w 41"/>
                <a:gd name="T9" fmla="*/ 64 h 65"/>
                <a:gd name="T10" fmla="*/ 11 w 41"/>
                <a:gd name="T11" fmla="*/ 31 h 65"/>
                <a:gd name="T12" fmla="*/ 4 w 41"/>
                <a:gd name="T13" fmla="*/ 25 h 65"/>
                <a:gd name="T14" fmla="*/ 3 w 41"/>
                <a:gd name="T15" fmla="*/ 16 h 65"/>
                <a:gd name="T16" fmla="*/ 6 w 41"/>
                <a:gd name="T17" fmla="*/ 14 h 65"/>
                <a:gd name="T18" fmla="*/ 13 w 41"/>
                <a:gd name="T19" fmla="*/ 13 h 65"/>
                <a:gd name="T20" fmla="*/ 17 w 41"/>
                <a:gd name="T21" fmla="*/ 15 h 65"/>
                <a:gd name="T22" fmla="*/ 22 w 41"/>
                <a:gd name="T23" fmla="*/ 15 h 65"/>
                <a:gd name="T24" fmla="*/ 27 w 41"/>
                <a:gd name="T25" fmla="*/ 14 h 65"/>
                <a:gd name="T26" fmla="*/ 32 w 41"/>
                <a:gd name="T27" fmla="*/ 14 h 65"/>
                <a:gd name="T28" fmla="*/ 38 w 41"/>
                <a:gd name="T29" fmla="*/ 14 h 65"/>
                <a:gd name="T30" fmla="*/ 38 w 41"/>
                <a:gd name="T31" fmla="*/ 19 h 65"/>
                <a:gd name="T32" fmla="*/ 21 w 41"/>
                <a:gd name="T33" fmla="*/ 32 h 65"/>
                <a:gd name="T34" fmla="*/ 19 w 41"/>
                <a:gd name="T35" fmla="*/ 63 h 65"/>
                <a:gd name="T36" fmla="*/ 21 w 41"/>
                <a:gd name="T37" fmla="*/ 43 h 65"/>
                <a:gd name="T38" fmla="*/ 31 w 41"/>
                <a:gd name="T39" fmla="*/ 27 h 65"/>
                <a:gd name="T40" fmla="*/ 41 w 41"/>
                <a:gd name="T41" fmla="*/ 14 h 65"/>
                <a:gd name="T42" fmla="*/ 37 w 41"/>
                <a:gd name="T43" fmla="*/ 13 h 65"/>
                <a:gd name="T44" fmla="*/ 33 w 41"/>
                <a:gd name="T45" fmla="*/ 12 h 65"/>
                <a:gd name="T46" fmla="*/ 34 w 41"/>
                <a:gd name="T47" fmla="*/ 10 h 65"/>
                <a:gd name="T48" fmla="*/ 28 w 41"/>
                <a:gd name="T49" fmla="*/ 11 h 65"/>
                <a:gd name="T50" fmla="*/ 24 w 41"/>
                <a:gd name="T51" fmla="*/ 14 h 65"/>
                <a:gd name="T52" fmla="*/ 25 w 41"/>
                <a:gd name="T53" fmla="*/ 12 h 65"/>
                <a:gd name="T54" fmla="*/ 24 w 41"/>
                <a:gd name="T55" fmla="*/ 8 h 65"/>
                <a:gd name="T56" fmla="*/ 21 w 41"/>
                <a:gd name="T57" fmla="*/ 14 h 65"/>
                <a:gd name="T58" fmla="*/ 18 w 41"/>
                <a:gd name="T59" fmla="*/ 13 h 65"/>
                <a:gd name="T60" fmla="*/ 21 w 41"/>
                <a:gd name="T61" fmla="*/ 2 h 65"/>
                <a:gd name="T62" fmla="*/ 20 w 41"/>
                <a:gd name="T63" fmla="*/ 2 h 65"/>
                <a:gd name="T64" fmla="*/ 18 w 41"/>
                <a:gd name="T65" fmla="*/ 9 h 65"/>
                <a:gd name="T66" fmla="*/ 13 w 41"/>
                <a:gd name="T67" fmla="*/ 12 h 65"/>
                <a:gd name="T68" fmla="*/ 8 w 41"/>
                <a:gd name="T69" fmla="*/ 12 h 65"/>
                <a:gd name="T70" fmla="*/ 9 w 41"/>
                <a:gd name="T71" fmla="*/ 10 h 65"/>
                <a:gd name="T72" fmla="*/ 8 w 41"/>
                <a:gd name="T73" fmla="*/ 8 h 65"/>
                <a:gd name="T74" fmla="*/ 7 w 41"/>
                <a:gd name="T75" fmla="*/ 11 h 65"/>
                <a:gd name="T76" fmla="*/ 29 w 41"/>
                <a:gd name="T77" fmla="*/ 12 h 65"/>
                <a:gd name="T78" fmla="*/ 32 w 41"/>
                <a:gd name="T79" fmla="*/ 12 h 65"/>
                <a:gd name="T80" fmla="*/ 28 w 41"/>
                <a:gd name="T81" fmla="*/ 13 h 65"/>
                <a:gd name="T82" fmla="*/ 24 w 41"/>
                <a:gd name="T83" fmla="*/ 10 h 65"/>
                <a:gd name="T84" fmla="*/ 24 w 41"/>
                <a:gd name="T85" fmla="*/ 11 h 65"/>
                <a:gd name="T86" fmla="*/ 23 w 41"/>
                <a:gd name="T87" fmla="*/ 11 h 65"/>
                <a:gd name="T88" fmla="*/ 16 w 41"/>
                <a:gd name="T89" fmla="*/ 10 h 65"/>
                <a:gd name="T90" fmla="*/ 18 w 41"/>
                <a:gd name="T91" fmla="*/ 10 h 65"/>
                <a:gd name="T92" fmla="*/ 17 w 41"/>
                <a:gd name="T93" fmla="*/ 12 h 65"/>
                <a:gd name="T94" fmla="*/ 15 w 41"/>
                <a:gd name="T95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65">
                  <a:moveTo>
                    <a:pt x="7" y="11"/>
                  </a:moveTo>
                  <a:cubicBezTo>
                    <a:pt x="6" y="11"/>
                    <a:pt x="6" y="12"/>
                    <a:pt x="6" y="12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1" y="17"/>
                    <a:pt x="0" y="19"/>
                    <a:pt x="1" y="22"/>
                  </a:cubicBezTo>
                  <a:cubicBezTo>
                    <a:pt x="1" y="25"/>
                    <a:pt x="4" y="27"/>
                    <a:pt x="6" y="28"/>
                  </a:cubicBezTo>
                  <a:cubicBezTo>
                    <a:pt x="7" y="28"/>
                    <a:pt x="8" y="29"/>
                    <a:pt x="9" y="30"/>
                  </a:cubicBezTo>
                  <a:cubicBezTo>
                    <a:pt x="11" y="32"/>
                    <a:pt x="13" y="36"/>
                    <a:pt x="14" y="40"/>
                  </a:cubicBezTo>
                  <a:cubicBezTo>
                    <a:pt x="15" y="46"/>
                    <a:pt x="16" y="53"/>
                    <a:pt x="16" y="59"/>
                  </a:cubicBezTo>
                  <a:cubicBezTo>
                    <a:pt x="16" y="61"/>
                    <a:pt x="16" y="62"/>
                    <a:pt x="16" y="64"/>
                  </a:cubicBezTo>
                  <a:cubicBezTo>
                    <a:pt x="16" y="65"/>
                    <a:pt x="17" y="65"/>
                    <a:pt x="17" y="64"/>
                  </a:cubicBezTo>
                  <a:cubicBezTo>
                    <a:pt x="17" y="57"/>
                    <a:pt x="17" y="49"/>
                    <a:pt x="15" y="42"/>
                  </a:cubicBezTo>
                  <a:cubicBezTo>
                    <a:pt x="15" y="38"/>
                    <a:pt x="14" y="34"/>
                    <a:pt x="11" y="31"/>
                  </a:cubicBezTo>
                  <a:cubicBezTo>
                    <a:pt x="11" y="30"/>
                    <a:pt x="10" y="29"/>
                    <a:pt x="9" y="28"/>
                  </a:cubicBezTo>
                  <a:cubicBezTo>
                    <a:pt x="7" y="27"/>
                    <a:pt x="5" y="26"/>
                    <a:pt x="4" y="25"/>
                  </a:cubicBezTo>
                  <a:cubicBezTo>
                    <a:pt x="3" y="24"/>
                    <a:pt x="2" y="22"/>
                    <a:pt x="2" y="21"/>
                  </a:cubicBezTo>
                  <a:cubicBezTo>
                    <a:pt x="2" y="19"/>
                    <a:pt x="3" y="17"/>
                    <a:pt x="3" y="16"/>
                  </a:cubicBezTo>
                  <a:cubicBezTo>
                    <a:pt x="4" y="15"/>
                    <a:pt x="5" y="14"/>
                    <a:pt x="6" y="13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7" y="16"/>
                    <a:pt x="8" y="16"/>
                    <a:pt x="10" y="16"/>
                  </a:cubicBezTo>
                  <a:cubicBezTo>
                    <a:pt x="11" y="15"/>
                    <a:pt x="12" y="14"/>
                    <a:pt x="13" y="13"/>
                  </a:cubicBezTo>
                  <a:cubicBezTo>
                    <a:pt x="13" y="14"/>
                    <a:pt x="13" y="15"/>
                    <a:pt x="14" y="16"/>
                  </a:cubicBezTo>
                  <a:cubicBezTo>
                    <a:pt x="15" y="16"/>
                    <a:pt x="16" y="16"/>
                    <a:pt x="17" y="15"/>
                  </a:cubicBezTo>
                  <a:cubicBezTo>
                    <a:pt x="17" y="16"/>
                    <a:pt x="18" y="16"/>
                    <a:pt x="19" y="16"/>
                  </a:cubicBezTo>
                  <a:cubicBezTo>
                    <a:pt x="20" y="16"/>
                    <a:pt x="21" y="16"/>
                    <a:pt x="22" y="15"/>
                  </a:cubicBezTo>
                  <a:cubicBezTo>
                    <a:pt x="23" y="16"/>
                    <a:pt x="25" y="16"/>
                    <a:pt x="27" y="15"/>
                  </a:cubicBezTo>
                  <a:cubicBezTo>
                    <a:pt x="27" y="15"/>
                    <a:pt x="27" y="14"/>
                    <a:pt x="27" y="14"/>
                  </a:cubicBezTo>
                  <a:cubicBezTo>
                    <a:pt x="27" y="16"/>
                    <a:pt x="29" y="16"/>
                    <a:pt x="30" y="16"/>
                  </a:cubicBezTo>
                  <a:cubicBezTo>
                    <a:pt x="31" y="15"/>
                    <a:pt x="32" y="15"/>
                    <a:pt x="32" y="14"/>
                  </a:cubicBezTo>
                  <a:cubicBezTo>
                    <a:pt x="32" y="14"/>
                    <a:pt x="32" y="15"/>
                    <a:pt x="33" y="15"/>
                  </a:cubicBezTo>
                  <a:cubicBezTo>
                    <a:pt x="34" y="17"/>
                    <a:pt x="37" y="15"/>
                    <a:pt x="38" y="14"/>
                  </a:cubicBezTo>
                  <a:cubicBezTo>
                    <a:pt x="39" y="13"/>
                    <a:pt x="40" y="14"/>
                    <a:pt x="40" y="15"/>
                  </a:cubicBezTo>
                  <a:cubicBezTo>
                    <a:pt x="39" y="16"/>
                    <a:pt x="39" y="18"/>
                    <a:pt x="38" y="19"/>
                  </a:cubicBezTo>
                  <a:cubicBezTo>
                    <a:pt x="37" y="23"/>
                    <a:pt x="34" y="25"/>
                    <a:pt x="31" y="26"/>
                  </a:cubicBezTo>
                  <a:cubicBezTo>
                    <a:pt x="27" y="28"/>
                    <a:pt x="23" y="29"/>
                    <a:pt x="21" y="32"/>
                  </a:cubicBezTo>
                  <a:cubicBezTo>
                    <a:pt x="20" y="34"/>
                    <a:pt x="20" y="37"/>
                    <a:pt x="19" y="40"/>
                  </a:cubicBezTo>
                  <a:cubicBezTo>
                    <a:pt x="19" y="48"/>
                    <a:pt x="19" y="56"/>
                    <a:pt x="19" y="63"/>
                  </a:cubicBezTo>
                  <a:cubicBezTo>
                    <a:pt x="19" y="64"/>
                    <a:pt x="21" y="64"/>
                    <a:pt x="21" y="63"/>
                  </a:cubicBezTo>
                  <a:cubicBezTo>
                    <a:pt x="20" y="56"/>
                    <a:pt x="20" y="49"/>
                    <a:pt x="21" y="43"/>
                  </a:cubicBezTo>
                  <a:cubicBezTo>
                    <a:pt x="21" y="39"/>
                    <a:pt x="21" y="36"/>
                    <a:pt x="22" y="33"/>
                  </a:cubicBezTo>
                  <a:cubicBezTo>
                    <a:pt x="24" y="30"/>
                    <a:pt x="28" y="29"/>
                    <a:pt x="31" y="27"/>
                  </a:cubicBezTo>
                  <a:cubicBezTo>
                    <a:pt x="34" y="26"/>
                    <a:pt x="37" y="24"/>
                    <a:pt x="39" y="22"/>
                  </a:cubicBezTo>
                  <a:cubicBezTo>
                    <a:pt x="40" y="19"/>
                    <a:pt x="41" y="17"/>
                    <a:pt x="41" y="14"/>
                  </a:cubicBezTo>
                  <a:cubicBezTo>
                    <a:pt x="41" y="14"/>
                    <a:pt x="41" y="13"/>
                    <a:pt x="40" y="12"/>
                  </a:cubicBezTo>
                  <a:cubicBezTo>
                    <a:pt x="39" y="12"/>
                    <a:pt x="38" y="12"/>
                    <a:pt x="37" y="13"/>
                  </a:cubicBezTo>
                  <a:cubicBezTo>
                    <a:pt x="36" y="14"/>
                    <a:pt x="34" y="16"/>
                    <a:pt x="33" y="14"/>
                  </a:cubicBezTo>
                  <a:cubicBezTo>
                    <a:pt x="33" y="13"/>
                    <a:pt x="33" y="13"/>
                    <a:pt x="33" y="12"/>
                  </a:cubicBezTo>
                  <a:cubicBezTo>
                    <a:pt x="34" y="11"/>
                    <a:pt x="34" y="11"/>
                    <a:pt x="34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2" y="7"/>
                    <a:pt x="29" y="9"/>
                    <a:pt x="28" y="11"/>
                  </a:cubicBezTo>
                  <a:cubicBezTo>
                    <a:pt x="28" y="11"/>
                    <a:pt x="28" y="12"/>
                    <a:pt x="28" y="12"/>
                  </a:cubicBezTo>
                  <a:cubicBezTo>
                    <a:pt x="27" y="13"/>
                    <a:pt x="25" y="15"/>
                    <a:pt x="24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5" y="13"/>
                    <a:pt x="25" y="12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6" y="9"/>
                    <a:pt x="25" y="8"/>
                    <a:pt x="24" y="8"/>
                  </a:cubicBezTo>
                  <a:cubicBezTo>
                    <a:pt x="22" y="9"/>
                    <a:pt x="20" y="12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4"/>
                    <a:pt x="19" y="15"/>
                    <a:pt x="18" y="15"/>
                  </a:cubicBezTo>
                  <a:cubicBezTo>
                    <a:pt x="18" y="15"/>
                    <a:pt x="18" y="14"/>
                    <a:pt x="18" y="13"/>
                  </a:cubicBezTo>
                  <a:cubicBezTo>
                    <a:pt x="19" y="12"/>
                    <a:pt x="19" y="11"/>
                    <a:pt x="19" y="10"/>
                  </a:cubicBezTo>
                  <a:cubicBezTo>
                    <a:pt x="20" y="7"/>
                    <a:pt x="21" y="5"/>
                    <a:pt x="21" y="2"/>
                  </a:cubicBezTo>
                  <a:cubicBezTo>
                    <a:pt x="21" y="2"/>
                    <a:pt x="22" y="1"/>
                    <a:pt x="21" y="1"/>
                  </a:cubicBezTo>
                  <a:cubicBezTo>
                    <a:pt x="20" y="0"/>
                    <a:pt x="20" y="1"/>
                    <a:pt x="20" y="2"/>
                  </a:cubicBezTo>
                  <a:cubicBezTo>
                    <a:pt x="19" y="4"/>
                    <a:pt x="19" y="6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6" y="8"/>
                    <a:pt x="15" y="9"/>
                    <a:pt x="14" y="10"/>
                  </a:cubicBezTo>
                  <a:cubicBezTo>
                    <a:pt x="14" y="10"/>
                    <a:pt x="13" y="11"/>
                    <a:pt x="13" y="12"/>
                  </a:cubicBezTo>
                  <a:cubicBezTo>
                    <a:pt x="12" y="13"/>
                    <a:pt x="10" y="14"/>
                    <a:pt x="9" y="15"/>
                  </a:cubicBezTo>
                  <a:cubicBezTo>
                    <a:pt x="7" y="15"/>
                    <a:pt x="8" y="13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1"/>
                    <a:pt x="8" y="11"/>
                    <a:pt x="9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8"/>
                    <a:pt x="8" y="8"/>
                    <a:pt x="8" y="8"/>
                  </a:cubicBezTo>
                  <a:cubicBezTo>
                    <a:pt x="7" y="8"/>
                    <a:pt x="7" y="10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lose/>
                  <a:moveTo>
                    <a:pt x="28" y="13"/>
                  </a:moveTo>
                  <a:cubicBezTo>
                    <a:pt x="28" y="13"/>
                    <a:pt x="29" y="13"/>
                    <a:pt x="29" y="12"/>
                  </a:cubicBezTo>
                  <a:cubicBezTo>
                    <a:pt x="30" y="11"/>
                    <a:pt x="32" y="9"/>
                    <a:pt x="33" y="10"/>
                  </a:cubicBezTo>
                  <a:cubicBezTo>
                    <a:pt x="32" y="10"/>
                    <a:pt x="32" y="11"/>
                    <a:pt x="32" y="12"/>
                  </a:cubicBezTo>
                  <a:cubicBezTo>
                    <a:pt x="32" y="13"/>
                    <a:pt x="31" y="13"/>
                    <a:pt x="31" y="14"/>
                  </a:cubicBezTo>
                  <a:cubicBezTo>
                    <a:pt x="30" y="15"/>
                    <a:pt x="28" y="15"/>
                    <a:pt x="28" y="13"/>
                  </a:cubicBezTo>
                  <a:close/>
                  <a:moveTo>
                    <a:pt x="23" y="11"/>
                  </a:moveTo>
                  <a:cubicBezTo>
                    <a:pt x="23" y="10"/>
                    <a:pt x="23" y="10"/>
                    <a:pt x="24" y="10"/>
                  </a:cubicBezTo>
                  <a:cubicBezTo>
                    <a:pt x="25" y="10"/>
                    <a:pt x="25" y="10"/>
                    <a:pt x="25" y="11"/>
                  </a:cubicBezTo>
                  <a:cubicBezTo>
                    <a:pt x="25" y="11"/>
                    <a:pt x="25" y="11"/>
                    <a:pt x="24" y="11"/>
                  </a:cubicBezTo>
                  <a:cubicBezTo>
                    <a:pt x="24" y="12"/>
                    <a:pt x="23" y="13"/>
                    <a:pt x="23" y="13"/>
                  </a:cubicBezTo>
                  <a:cubicBezTo>
                    <a:pt x="22" y="12"/>
                    <a:pt x="22" y="12"/>
                    <a:pt x="23" y="11"/>
                  </a:cubicBezTo>
                  <a:close/>
                  <a:moveTo>
                    <a:pt x="14" y="13"/>
                  </a:moveTo>
                  <a:cubicBezTo>
                    <a:pt x="14" y="12"/>
                    <a:pt x="15" y="11"/>
                    <a:pt x="16" y="10"/>
                  </a:cubicBezTo>
                  <a:cubicBezTo>
                    <a:pt x="16" y="10"/>
                    <a:pt x="17" y="10"/>
                    <a:pt x="17" y="10"/>
                  </a:cubicBezTo>
                  <a:cubicBezTo>
                    <a:pt x="17" y="10"/>
                    <a:pt x="18" y="10"/>
                    <a:pt x="18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6" y="14"/>
                  </a:cubicBezTo>
                  <a:cubicBezTo>
                    <a:pt x="16" y="14"/>
                    <a:pt x="15" y="14"/>
                    <a:pt x="15" y="15"/>
                  </a:cubicBezTo>
                  <a:cubicBezTo>
                    <a:pt x="14" y="15"/>
                    <a:pt x="14" y="13"/>
                    <a:pt x="14" y="13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10595883" y="4297363"/>
              <a:ext cx="7938" cy="11113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1 h 3"/>
                <a:gd name="T4" fmla="*/ 0 w 2"/>
                <a:gd name="T5" fmla="*/ 1 h 3"/>
                <a:gd name="T6" fmla="*/ 1 w 2"/>
                <a:gd name="T7" fmla="*/ 2 h 3"/>
                <a:gd name="T8" fmla="*/ 2 w 2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0" y="0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3"/>
                    <a:pt x="2" y="3"/>
                    <a:pt x="2" y="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5" name="Freeform 141"/>
            <p:cNvSpPr>
              <a:spLocks/>
            </p:cNvSpPr>
            <p:nvPr/>
          </p:nvSpPr>
          <p:spPr bwMode="auto">
            <a:xfrm>
              <a:off x="10408558" y="5083176"/>
              <a:ext cx="476250" cy="247650"/>
            </a:xfrm>
            <a:custGeom>
              <a:avLst/>
              <a:gdLst>
                <a:gd name="T0" fmla="*/ 1 w 127"/>
                <a:gd name="T1" fmla="*/ 52 h 66"/>
                <a:gd name="T2" fmla="*/ 8 w 127"/>
                <a:gd name="T3" fmla="*/ 62 h 66"/>
                <a:gd name="T4" fmla="*/ 63 w 127"/>
                <a:gd name="T5" fmla="*/ 66 h 66"/>
                <a:gd name="T6" fmla="*/ 119 w 127"/>
                <a:gd name="T7" fmla="*/ 62 h 66"/>
                <a:gd name="T8" fmla="*/ 126 w 127"/>
                <a:gd name="T9" fmla="*/ 52 h 66"/>
                <a:gd name="T10" fmla="*/ 124 w 127"/>
                <a:gd name="T11" fmla="*/ 44 h 66"/>
                <a:gd name="T12" fmla="*/ 85 w 127"/>
                <a:gd name="T13" fmla="*/ 0 h 66"/>
                <a:gd name="T14" fmla="*/ 74 w 127"/>
                <a:gd name="T15" fmla="*/ 30 h 66"/>
                <a:gd name="T16" fmla="*/ 72 w 127"/>
                <a:gd name="T17" fmla="*/ 30 h 66"/>
                <a:gd name="T18" fmla="*/ 69 w 127"/>
                <a:gd name="T19" fmla="*/ 18 h 66"/>
                <a:gd name="T20" fmla="*/ 70 w 127"/>
                <a:gd name="T21" fmla="*/ 12 h 66"/>
                <a:gd name="T22" fmla="*/ 72 w 127"/>
                <a:gd name="T23" fmla="*/ 10 h 66"/>
                <a:gd name="T24" fmla="*/ 72 w 127"/>
                <a:gd name="T25" fmla="*/ 5 h 66"/>
                <a:gd name="T26" fmla="*/ 67 w 127"/>
                <a:gd name="T27" fmla="*/ 1 h 66"/>
                <a:gd name="T28" fmla="*/ 67 w 127"/>
                <a:gd name="T29" fmla="*/ 1 h 66"/>
                <a:gd name="T30" fmla="*/ 60 w 127"/>
                <a:gd name="T31" fmla="*/ 1 h 66"/>
                <a:gd name="T32" fmla="*/ 60 w 127"/>
                <a:gd name="T33" fmla="*/ 1 h 66"/>
                <a:gd name="T34" fmla="*/ 55 w 127"/>
                <a:gd name="T35" fmla="*/ 5 h 66"/>
                <a:gd name="T36" fmla="*/ 55 w 127"/>
                <a:gd name="T37" fmla="*/ 10 h 66"/>
                <a:gd name="T38" fmla="*/ 57 w 127"/>
                <a:gd name="T39" fmla="*/ 12 h 66"/>
                <a:gd name="T40" fmla="*/ 58 w 127"/>
                <a:gd name="T41" fmla="*/ 18 h 66"/>
                <a:gd name="T42" fmla="*/ 55 w 127"/>
                <a:gd name="T43" fmla="*/ 30 h 66"/>
                <a:gd name="T44" fmla="*/ 53 w 127"/>
                <a:gd name="T45" fmla="*/ 30 h 66"/>
                <a:gd name="T46" fmla="*/ 41 w 127"/>
                <a:gd name="T47" fmla="*/ 0 h 66"/>
                <a:gd name="T48" fmla="*/ 4 w 127"/>
                <a:gd name="T49" fmla="*/ 42 h 66"/>
                <a:gd name="T50" fmla="*/ 1 w 127"/>
                <a:gd name="T51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7" h="66">
                  <a:moveTo>
                    <a:pt x="1" y="52"/>
                  </a:moveTo>
                  <a:cubicBezTo>
                    <a:pt x="0" y="56"/>
                    <a:pt x="3" y="61"/>
                    <a:pt x="8" y="62"/>
                  </a:cubicBezTo>
                  <a:cubicBezTo>
                    <a:pt x="8" y="62"/>
                    <a:pt x="28" y="66"/>
                    <a:pt x="63" y="66"/>
                  </a:cubicBezTo>
                  <a:cubicBezTo>
                    <a:pt x="98" y="66"/>
                    <a:pt x="119" y="62"/>
                    <a:pt x="119" y="62"/>
                  </a:cubicBezTo>
                  <a:cubicBezTo>
                    <a:pt x="124" y="61"/>
                    <a:pt x="127" y="56"/>
                    <a:pt x="126" y="52"/>
                  </a:cubicBezTo>
                  <a:cubicBezTo>
                    <a:pt x="126" y="52"/>
                    <a:pt x="125" y="50"/>
                    <a:pt x="124" y="44"/>
                  </a:cubicBezTo>
                  <a:cubicBezTo>
                    <a:pt x="117" y="25"/>
                    <a:pt x="106" y="7"/>
                    <a:pt x="85" y="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32"/>
                    <a:pt x="72" y="32"/>
                    <a:pt x="72" y="30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68" y="16"/>
                    <a:pt x="69" y="13"/>
                    <a:pt x="70" y="12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3" y="9"/>
                    <a:pt x="73" y="6"/>
                    <a:pt x="72" y="5"/>
                  </a:cubicBezTo>
                  <a:cubicBezTo>
                    <a:pt x="71" y="3"/>
                    <a:pt x="69" y="2"/>
                    <a:pt x="67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5" y="0"/>
                    <a:pt x="62" y="0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2"/>
                    <a:pt x="56" y="3"/>
                    <a:pt x="55" y="5"/>
                  </a:cubicBezTo>
                  <a:cubicBezTo>
                    <a:pt x="54" y="6"/>
                    <a:pt x="54" y="9"/>
                    <a:pt x="55" y="10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8" y="13"/>
                    <a:pt x="59" y="16"/>
                    <a:pt x="58" y="18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2"/>
                    <a:pt x="54" y="32"/>
                    <a:pt x="53" y="3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2" y="7"/>
                    <a:pt x="10" y="24"/>
                    <a:pt x="4" y="42"/>
                  </a:cubicBezTo>
                  <a:cubicBezTo>
                    <a:pt x="2" y="48"/>
                    <a:pt x="1" y="52"/>
                    <a:pt x="1" y="52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  <p:sp>
          <p:nvSpPr>
            <p:cNvPr id="76" name="Freeform 142"/>
            <p:cNvSpPr>
              <a:spLocks noEditPoints="1"/>
            </p:cNvSpPr>
            <p:nvPr/>
          </p:nvSpPr>
          <p:spPr bwMode="auto">
            <a:xfrm>
              <a:off x="10441895" y="4638676"/>
              <a:ext cx="409575" cy="425450"/>
            </a:xfrm>
            <a:custGeom>
              <a:avLst/>
              <a:gdLst>
                <a:gd name="T0" fmla="*/ 11 w 109"/>
                <a:gd name="T1" fmla="*/ 69 h 113"/>
                <a:gd name="T2" fmla="*/ 54 w 109"/>
                <a:gd name="T3" fmla="*/ 113 h 113"/>
                <a:gd name="T4" fmla="*/ 98 w 109"/>
                <a:gd name="T5" fmla="*/ 69 h 113"/>
                <a:gd name="T6" fmla="*/ 103 w 109"/>
                <a:gd name="T7" fmla="*/ 67 h 113"/>
                <a:gd name="T8" fmla="*/ 109 w 109"/>
                <a:gd name="T9" fmla="*/ 56 h 113"/>
                <a:gd name="T10" fmla="*/ 98 w 109"/>
                <a:gd name="T11" fmla="*/ 44 h 113"/>
                <a:gd name="T12" fmla="*/ 90 w 109"/>
                <a:gd name="T13" fmla="*/ 12 h 113"/>
                <a:gd name="T14" fmla="*/ 89 w 109"/>
                <a:gd name="T15" fmla="*/ 11 h 113"/>
                <a:gd name="T16" fmla="*/ 54 w 109"/>
                <a:gd name="T17" fmla="*/ 0 h 113"/>
                <a:gd name="T18" fmla="*/ 11 w 109"/>
                <a:gd name="T19" fmla="*/ 44 h 113"/>
                <a:gd name="T20" fmla="*/ 0 w 109"/>
                <a:gd name="T21" fmla="*/ 56 h 113"/>
                <a:gd name="T22" fmla="*/ 11 w 109"/>
                <a:gd name="T23" fmla="*/ 69 h 113"/>
                <a:gd name="T24" fmla="*/ 13 w 109"/>
                <a:gd name="T25" fmla="*/ 49 h 113"/>
                <a:gd name="T26" fmla="*/ 15 w 109"/>
                <a:gd name="T27" fmla="*/ 48 h 113"/>
                <a:gd name="T28" fmla="*/ 16 w 109"/>
                <a:gd name="T29" fmla="*/ 46 h 113"/>
                <a:gd name="T30" fmla="*/ 18 w 109"/>
                <a:gd name="T31" fmla="*/ 32 h 113"/>
                <a:gd name="T32" fmla="*/ 29 w 109"/>
                <a:gd name="T33" fmla="*/ 24 h 113"/>
                <a:gd name="T34" fmla="*/ 90 w 109"/>
                <a:gd name="T35" fmla="*/ 24 h 113"/>
                <a:gd name="T36" fmla="*/ 93 w 109"/>
                <a:gd name="T37" fmla="*/ 46 h 113"/>
                <a:gd name="T38" fmla="*/ 94 w 109"/>
                <a:gd name="T39" fmla="*/ 48 h 113"/>
                <a:gd name="T40" fmla="*/ 96 w 109"/>
                <a:gd name="T41" fmla="*/ 49 h 113"/>
                <a:gd name="T42" fmla="*/ 103 w 109"/>
                <a:gd name="T43" fmla="*/ 56 h 113"/>
                <a:gd name="T44" fmla="*/ 100 w 109"/>
                <a:gd name="T45" fmla="*/ 62 h 113"/>
                <a:gd name="T46" fmla="*/ 96 w 109"/>
                <a:gd name="T47" fmla="*/ 64 h 113"/>
                <a:gd name="T48" fmla="*/ 94 w 109"/>
                <a:gd name="T49" fmla="*/ 64 h 113"/>
                <a:gd name="T50" fmla="*/ 93 w 109"/>
                <a:gd name="T51" fmla="*/ 66 h 113"/>
                <a:gd name="T52" fmla="*/ 54 w 109"/>
                <a:gd name="T53" fmla="*/ 108 h 113"/>
                <a:gd name="T54" fmla="*/ 16 w 109"/>
                <a:gd name="T55" fmla="*/ 66 h 113"/>
                <a:gd name="T56" fmla="*/ 15 w 109"/>
                <a:gd name="T57" fmla="*/ 64 h 113"/>
                <a:gd name="T58" fmla="*/ 14 w 109"/>
                <a:gd name="T59" fmla="*/ 64 h 113"/>
                <a:gd name="T60" fmla="*/ 13 w 109"/>
                <a:gd name="T61" fmla="*/ 64 h 113"/>
                <a:gd name="T62" fmla="*/ 6 w 109"/>
                <a:gd name="T63" fmla="*/ 56 h 113"/>
                <a:gd name="T64" fmla="*/ 13 w 109"/>
                <a:gd name="T65" fmla="*/ 4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" h="113">
                  <a:moveTo>
                    <a:pt x="11" y="69"/>
                  </a:moveTo>
                  <a:cubicBezTo>
                    <a:pt x="14" y="97"/>
                    <a:pt x="30" y="113"/>
                    <a:pt x="54" y="113"/>
                  </a:cubicBezTo>
                  <a:cubicBezTo>
                    <a:pt x="73" y="113"/>
                    <a:pt x="94" y="101"/>
                    <a:pt x="98" y="69"/>
                  </a:cubicBezTo>
                  <a:cubicBezTo>
                    <a:pt x="99" y="69"/>
                    <a:pt x="101" y="68"/>
                    <a:pt x="103" y="67"/>
                  </a:cubicBezTo>
                  <a:cubicBezTo>
                    <a:pt x="106" y="65"/>
                    <a:pt x="109" y="62"/>
                    <a:pt x="109" y="56"/>
                  </a:cubicBezTo>
                  <a:cubicBezTo>
                    <a:pt x="109" y="48"/>
                    <a:pt x="102" y="44"/>
                    <a:pt x="98" y="44"/>
                  </a:cubicBezTo>
                  <a:cubicBezTo>
                    <a:pt x="97" y="30"/>
                    <a:pt x="95" y="20"/>
                    <a:pt x="90" y="12"/>
                  </a:cubicBezTo>
                  <a:cubicBezTo>
                    <a:pt x="90" y="12"/>
                    <a:pt x="89" y="11"/>
                    <a:pt x="89" y="11"/>
                  </a:cubicBezTo>
                  <a:cubicBezTo>
                    <a:pt x="83" y="3"/>
                    <a:pt x="73" y="0"/>
                    <a:pt x="54" y="0"/>
                  </a:cubicBezTo>
                  <a:cubicBezTo>
                    <a:pt x="21" y="0"/>
                    <a:pt x="14" y="13"/>
                    <a:pt x="11" y="44"/>
                  </a:cubicBezTo>
                  <a:cubicBezTo>
                    <a:pt x="7" y="44"/>
                    <a:pt x="0" y="48"/>
                    <a:pt x="0" y="56"/>
                  </a:cubicBezTo>
                  <a:cubicBezTo>
                    <a:pt x="0" y="65"/>
                    <a:pt x="7" y="68"/>
                    <a:pt x="11" y="69"/>
                  </a:cubicBezTo>
                  <a:close/>
                  <a:moveTo>
                    <a:pt x="13" y="49"/>
                  </a:moveTo>
                  <a:cubicBezTo>
                    <a:pt x="14" y="49"/>
                    <a:pt x="14" y="49"/>
                    <a:pt x="15" y="48"/>
                  </a:cubicBezTo>
                  <a:cubicBezTo>
                    <a:pt x="16" y="48"/>
                    <a:pt x="16" y="47"/>
                    <a:pt x="16" y="46"/>
                  </a:cubicBezTo>
                  <a:cubicBezTo>
                    <a:pt x="17" y="41"/>
                    <a:pt x="17" y="36"/>
                    <a:pt x="18" y="32"/>
                  </a:cubicBezTo>
                  <a:cubicBezTo>
                    <a:pt x="23" y="32"/>
                    <a:pt x="27" y="29"/>
                    <a:pt x="29" y="24"/>
                  </a:cubicBezTo>
                  <a:cubicBezTo>
                    <a:pt x="36" y="40"/>
                    <a:pt x="82" y="14"/>
                    <a:pt x="90" y="24"/>
                  </a:cubicBezTo>
                  <a:cubicBezTo>
                    <a:pt x="91" y="30"/>
                    <a:pt x="92" y="37"/>
                    <a:pt x="93" y="46"/>
                  </a:cubicBezTo>
                  <a:cubicBezTo>
                    <a:pt x="93" y="47"/>
                    <a:pt x="93" y="48"/>
                    <a:pt x="94" y="48"/>
                  </a:cubicBezTo>
                  <a:cubicBezTo>
                    <a:pt x="94" y="49"/>
                    <a:pt x="95" y="49"/>
                    <a:pt x="96" y="49"/>
                  </a:cubicBezTo>
                  <a:cubicBezTo>
                    <a:pt x="96" y="49"/>
                    <a:pt x="103" y="49"/>
                    <a:pt x="103" y="56"/>
                  </a:cubicBezTo>
                  <a:cubicBezTo>
                    <a:pt x="103" y="59"/>
                    <a:pt x="102" y="61"/>
                    <a:pt x="100" y="62"/>
                  </a:cubicBezTo>
                  <a:cubicBezTo>
                    <a:pt x="98" y="64"/>
                    <a:pt x="97" y="64"/>
                    <a:pt x="96" y="64"/>
                  </a:cubicBezTo>
                  <a:cubicBezTo>
                    <a:pt x="95" y="64"/>
                    <a:pt x="95" y="64"/>
                    <a:pt x="94" y="64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1" y="92"/>
                    <a:pt x="76" y="108"/>
                    <a:pt x="54" y="108"/>
                  </a:cubicBezTo>
                  <a:cubicBezTo>
                    <a:pt x="32" y="108"/>
                    <a:pt x="18" y="93"/>
                    <a:pt x="16" y="66"/>
                  </a:cubicBezTo>
                  <a:cubicBezTo>
                    <a:pt x="16" y="65"/>
                    <a:pt x="16" y="65"/>
                    <a:pt x="15" y="64"/>
                  </a:cubicBezTo>
                  <a:cubicBezTo>
                    <a:pt x="15" y="64"/>
                    <a:pt x="14" y="64"/>
                    <a:pt x="14" y="64"/>
                  </a:cubicBezTo>
                  <a:cubicBezTo>
                    <a:pt x="14" y="64"/>
                    <a:pt x="13" y="64"/>
                    <a:pt x="13" y="64"/>
                  </a:cubicBezTo>
                  <a:cubicBezTo>
                    <a:pt x="13" y="64"/>
                    <a:pt x="6" y="64"/>
                    <a:pt x="6" y="56"/>
                  </a:cubicBezTo>
                  <a:cubicBezTo>
                    <a:pt x="6" y="49"/>
                    <a:pt x="12" y="49"/>
                    <a:pt x="13" y="49"/>
                  </a:cubicBez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mtClean="0"/>
              <a:t>THANKS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>
            <p:custDataLst>
              <p:tags r:id="rId2"/>
            </p:custDataLst>
          </p:nvPr>
        </p:nvSpPr>
        <p:spPr bwMode="auto">
          <a:xfrm>
            <a:off x="8025875" y="2220914"/>
            <a:ext cx="485951" cy="4651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3"/>
            </p:custDataLst>
          </p:nvPr>
        </p:nvSpPr>
        <p:spPr bwMode="auto">
          <a:xfrm>
            <a:off x="8025875" y="0"/>
            <a:ext cx="485951" cy="769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>
            <p:custDataLst>
              <p:tags r:id="rId4"/>
            </p:custDataLst>
          </p:nvPr>
        </p:nvSpPr>
        <p:spPr>
          <a:xfrm>
            <a:off x="-34127" y="1"/>
            <a:ext cx="8060002" cy="1024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zh-CN"/>
            </a:defPPr>
            <a:lvl1pPr algn="ctr">
              <a:defRPr sz="2800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7200" b="1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目录</a:t>
            </a:r>
            <a:endParaRPr lang="en-US" altLang="zh-CN" sz="7200" b="1" dirty="0" smtClean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612235" y="1792289"/>
            <a:ext cx="5024438" cy="461962"/>
            <a:chOff x="2669385" y="2220914"/>
            <a:chExt cx="5024438" cy="461962"/>
          </a:xfrm>
        </p:grpSpPr>
        <p:sp>
          <p:nvSpPr>
            <p:cNvPr id="24" name="文本框 9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23423" y="2220914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制作目的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5" name="KSO_Shape"/>
            <p:cNvSpPr/>
            <p:nvPr>
              <p:custDataLst>
                <p:tags r:id="rId16"/>
              </p:custDataLst>
            </p:nvPr>
          </p:nvSpPr>
          <p:spPr bwMode="auto">
            <a:xfrm>
              <a:off x="2669385" y="2254251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>
                  <a:solidFill>
                    <a:schemeClr val="bg1"/>
                  </a:solidFill>
                  <a:latin typeface="+mn-lt"/>
                  <a:ea typeface="+mn-ea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577651" y="2676888"/>
            <a:ext cx="5029541" cy="461962"/>
            <a:chOff x="2669385" y="3067231"/>
            <a:chExt cx="5029541" cy="461962"/>
          </a:xfrm>
        </p:grpSpPr>
        <p:sp>
          <p:nvSpPr>
            <p:cNvPr id="27" name="文本框 9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28526" y="3067231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构成要求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8" name="KSO_Shape"/>
            <p:cNvSpPr/>
            <p:nvPr>
              <p:custDataLst>
                <p:tags r:id="rId14"/>
              </p:custDataLst>
            </p:nvPr>
          </p:nvSpPr>
          <p:spPr bwMode="auto">
            <a:xfrm>
              <a:off x="2669385" y="3100568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555085" y="3397972"/>
            <a:ext cx="4967288" cy="461962"/>
            <a:chOff x="2669385" y="3927836"/>
            <a:chExt cx="4967288" cy="461962"/>
          </a:xfrm>
        </p:grpSpPr>
        <p:sp>
          <p:nvSpPr>
            <p:cNvPr id="31" name="文本框 9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166273" y="3927836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制作要素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2" name="KSO_Shape"/>
            <p:cNvSpPr/>
            <p:nvPr>
              <p:custDataLst>
                <p:tags r:id="rId12"/>
              </p:custDataLst>
            </p:nvPr>
          </p:nvSpPr>
          <p:spPr bwMode="auto">
            <a:xfrm>
              <a:off x="2669385" y="3946885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55085" y="4212435"/>
            <a:ext cx="5024438" cy="461962"/>
            <a:chOff x="2669385" y="4759865"/>
            <a:chExt cx="5024438" cy="461962"/>
          </a:xfrm>
        </p:grpSpPr>
        <p:sp>
          <p:nvSpPr>
            <p:cNvPr id="34" name="文本框 9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23423" y="4759865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制作方法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5" name="KSO_Shape"/>
            <p:cNvSpPr/>
            <p:nvPr>
              <p:custDataLst>
                <p:tags r:id="rId10"/>
              </p:custDataLst>
            </p:nvPr>
          </p:nvSpPr>
          <p:spPr bwMode="auto">
            <a:xfrm>
              <a:off x="2669385" y="4793202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04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555085" y="5041824"/>
            <a:ext cx="5024438" cy="461962"/>
            <a:chOff x="2669385" y="5606181"/>
            <a:chExt cx="5024438" cy="461962"/>
          </a:xfrm>
        </p:grpSpPr>
        <p:sp>
          <p:nvSpPr>
            <p:cNvPr id="37" name="文本框 9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223423" y="5606181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注意事项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8" name="KSO_Shape"/>
            <p:cNvSpPr/>
            <p:nvPr>
              <p:custDataLst>
                <p:tags r:id="rId8"/>
              </p:custDataLst>
            </p:nvPr>
          </p:nvSpPr>
          <p:spPr bwMode="auto">
            <a:xfrm>
              <a:off x="2669385" y="5639518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mtClean="0">
                  <a:solidFill>
                    <a:schemeClr val="bg1"/>
                  </a:solidFill>
                  <a:latin typeface="+mn-lt"/>
                  <a:ea typeface="+mn-ea"/>
                </a:rPr>
                <a:t>05</a:t>
              </a:r>
              <a:endParaRPr lang="zh-CN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577651" y="1069874"/>
            <a:ext cx="5772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关于简报制作，我们有</a:t>
            </a:r>
            <a:r>
              <a:rPr lang="zh-CN" altLang="en-US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话说</a:t>
            </a:r>
            <a:r>
              <a:rPr lang="en-US" altLang="zh-CN" sz="2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2555085" y="5975274"/>
            <a:ext cx="5024438" cy="461962"/>
            <a:chOff x="2669385" y="5606181"/>
            <a:chExt cx="5024438" cy="461962"/>
          </a:xfrm>
        </p:grpSpPr>
        <p:sp>
          <p:nvSpPr>
            <p:cNvPr id="41" name="文本框 9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23423" y="5606181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如何发布</a:t>
              </a:r>
            </a:p>
          </p:txBody>
        </p:sp>
        <p:sp>
          <p:nvSpPr>
            <p:cNvPr id="42" name="KSO_Shape"/>
            <p:cNvSpPr/>
            <p:nvPr>
              <p:custDataLst>
                <p:tags r:id="rId6"/>
              </p:custDataLst>
            </p:nvPr>
          </p:nvSpPr>
          <p:spPr bwMode="auto">
            <a:xfrm>
              <a:off x="2669385" y="5639518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06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b="1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简报制作目的</a:t>
            </a:r>
            <a:endParaRPr lang="zh-CN" altLang="en-US" sz="4400" b="1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任意多边形 12"/>
          <p:cNvSpPr/>
          <p:nvPr>
            <p:custDataLst>
              <p:tags r:id="rId3"/>
            </p:custDataLst>
          </p:nvPr>
        </p:nvSpPr>
        <p:spPr bwMode="auto">
          <a:xfrm>
            <a:off x="1068227" y="1727092"/>
            <a:ext cx="855142" cy="855142"/>
          </a:xfrm>
          <a:custGeom>
            <a:avLst/>
            <a:gdLst>
              <a:gd name="connsiteX0" fmla="*/ 728574 w 1905000"/>
              <a:gd name="connsiteY0" fmla="*/ 144010 h 1905000"/>
              <a:gd name="connsiteX1" fmla="*/ 714171 w 1905000"/>
              <a:gd name="connsiteY1" fmla="*/ 144553 h 1905000"/>
              <a:gd name="connsiteX2" fmla="*/ 700040 w 1905000"/>
              <a:gd name="connsiteY2" fmla="*/ 145640 h 1905000"/>
              <a:gd name="connsiteX3" fmla="*/ 685638 w 1905000"/>
              <a:gd name="connsiteY3" fmla="*/ 146998 h 1905000"/>
              <a:gd name="connsiteX4" fmla="*/ 671234 w 1905000"/>
              <a:gd name="connsiteY4" fmla="*/ 148358 h 1905000"/>
              <a:gd name="connsiteX5" fmla="*/ 657103 w 1905000"/>
              <a:gd name="connsiteY5" fmla="*/ 150259 h 1905000"/>
              <a:gd name="connsiteX6" fmla="*/ 642700 w 1905000"/>
              <a:gd name="connsiteY6" fmla="*/ 152432 h 1905000"/>
              <a:gd name="connsiteX7" fmla="*/ 628569 w 1905000"/>
              <a:gd name="connsiteY7" fmla="*/ 155150 h 1905000"/>
              <a:gd name="connsiteX8" fmla="*/ 614437 w 1905000"/>
              <a:gd name="connsiteY8" fmla="*/ 157868 h 1905000"/>
              <a:gd name="connsiteX9" fmla="*/ 600306 w 1905000"/>
              <a:gd name="connsiteY9" fmla="*/ 161127 h 1905000"/>
              <a:gd name="connsiteX10" fmla="*/ 586446 w 1905000"/>
              <a:gd name="connsiteY10" fmla="*/ 164932 h 1905000"/>
              <a:gd name="connsiteX11" fmla="*/ 572315 w 1905000"/>
              <a:gd name="connsiteY11" fmla="*/ 168736 h 1905000"/>
              <a:gd name="connsiteX12" fmla="*/ 558728 w 1905000"/>
              <a:gd name="connsiteY12" fmla="*/ 173083 h 1905000"/>
              <a:gd name="connsiteX13" fmla="*/ 544868 w 1905000"/>
              <a:gd name="connsiteY13" fmla="*/ 177703 h 1905000"/>
              <a:gd name="connsiteX14" fmla="*/ 531280 w 1905000"/>
              <a:gd name="connsiteY14" fmla="*/ 182593 h 1905000"/>
              <a:gd name="connsiteX15" fmla="*/ 517421 w 1905000"/>
              <a:gd name="connsiteY15" fmla="*/ 187756 h 1905000"/>
              <a:gd name="connsiteX16" fmla="*/ 504106 w 1905000"/>
              <a:gd name="connsiteY16" fmla="*/ 193463 h 1905000"/>
              <a:gd name="connsiteX17" fmla="*/ 490789 w 1905000"/>
              <a:gd name="connsiteY17" fmla="*/ 199712 h 1905000"/>
              <a:gd name="connsiteX18" fmla="*/ 477745 w 1905000"/>
              <a:gd name="connsiteY18" fmla="*/ 205689 h 1905000"/>
              <a:gd name="connsiteX19" fmla="*/ 464429 w 1905000"/>
              <a:gd name="connsiteY19" fmla="*/ 212483 h 1905000"/>
              <a:gd name="connsiteX20" fmla="*/ 451385 w 1905000"/>
              <a:gd name="connsiteY20" fmla="*/ 219547 h 1905000"/>
              <a:gd name="connsiteX21" fmla="*/ 438613 w 1905000"/>
              <a:gd name="connsiteY21" fmla="*/ 227155 h 1905000"/>
              <a:gd name="connsiteX22" fmla="*/ 425839 w 1905000"/>
              <a:gd name="connsiteY22" fmla="*/ 234762 h 1905000"/>
              <a:gd name="connsiteX23" fmla="*/ 413340 w 1905000"/>
              <a:gd name="connsiteY23" fmla="*/ 242914 h 1905000"/>
              <a:gd name="connsiteX24" fmla="*/ 401111 w 1905000"/>
              <a:gd name="connsiteY24" fmla="*/ 251066 h 1905000"/>
              <a:gd name="connsiteX25" fmla="*/ 388882 w 1905000"/>
              <a:gd name="connsiteY25" fmla="*/ 259761 h 1905000"/>
              <a:gd name="connsiteX26" fmla="*/ 376653 w 1905000"/>
              <a:gd name="connsiteY26" fmla="*/ 268727 h 1905000"/>
              <a:gd name="connsiteX27" fmla="*/ 364967 w 1905000"/>
              <a:gd name="connsiteY27" fmla="*/ 278509 h 1905000"/>
              <a:gd name="connsiteX28" fmla="*/ 353281 w 1905000"/>
              <a:gd name="connsiteY28" fmla="*/ 288291 h 1905000"/>
              <a:gd name="connsiteX29" fmla="*/ 341596 w 1905000"/>
              <a:gd name="connsiteY29" fmla="*/ 298345 h 1905000"/>
              <a:gd name="connsiteX30" fmla="*/ 330454 w 1905000"/>
              <a:gd name="connsiteY30" fmla="*/ 308670 h 1905000"/>
              <a:gd name="connsiteX31" fmla="*/ 319312 w 1905000"/>
              <a:gd name="connsiteY31" fmla="*/ 319538 h 1905000"/>
              <a:gd name="connsiteX32" fmla="*/ 308713 w 1905000"/>
              <a:gd name="connsiteY32" fmla="*/ 330406 h 1905000"/>
              <a:gd name="connsiteX33" fmla="*/ 298116 w 1905000"/>
              <a:gd name="connsiteY33" fmla="*/ 341819 h 1905000"/>
              <a:gd name="connsiteX34" fmla="*/ 288060 w 1905000"/>
              <a:gd name="connsiteY34" fmla="*/ 353232 h 1905000"/>
              <a:gd name="connsiteX35" fmla="*/ 278277 w 1905000"/>
              <a:gd name="connsiteY35" fmla="*/ 364915 h 1905000"/>
              <a:gd name="connsiteX36" fmla="*/ 268765 w 1905000"/>
              <a:gd name="connsiteY36" fmla="*/ 376871 h 1905000"/>
              <a:gd name="connsiteX37" fmla="*/ 259797 w 1905000"/>
              <a:gd name="connsiteY37" fmla="*/ 388826 h 1905000"/>
              <a:gd name="connsiteX38" fmla="*/ 251101 w 1905000"/>
              <a:gd name="connsiteY38" fmla="*/ 401053 h 1905000"/>
              <a:gd name="connsiteX39" fmla="*/ 242677 w 1905000"/>
              <a:gd name="connsiteY39" fmla="*/ 413552 h 1905000"/>
              <a:gd name="connsiteX40" fmla="*/ 234524 w 1905000"/>
              <a:gd name="connsiteY40" fmla="*/ 426050 h 1905000"/>
              <a:gd name="connsiteX41" fmla="*/ 226643 w 1905000"/>
              <a:gd name="connsiteY41" fmla="*/ 438821 h 1905000"/>
              <a:gd name="connsiteX42" fmla="*/ 219577 w 1905000"/>
              <a:gd name="connsiteY42" fmla="*/ 451592 h 1905000"/>
              <a:gd name="connsiteX43" fmla="*/ 212513 w 1905000"/>
              <a:gd name="connsiteY43" fmla="*/ 464635 h 1905000"/>
              <a:gd name="connsiteX44" fmla="*/ 205718 w 1905000"/>
              <a:gd name="connsiteY44" fmla="*/ 477677 h 1905000"/>
              <a:gd name="connsiteX45" fmla="*/ 199469 w 1905000"/>
              <a:gd name="connsiteY45" fmla="*/ 490720 h 1905000"/>
              <a:gd name="connsiteX46" fmla="*/ 193489 w 1905000"/>
              <a:gd name="connsiteY46" fmla="*/ 504034 h 1905000"/>
              <a:gd name="connsiteX47" fmla="*/ 187783 w 1905000"/>
              <a:gd name="connsiteY47" fmla="*/ 517347 h 1905000"/>
              <a:gd name="connsiteX48" fmla="*/ 182347 w 1905000"/>
              <a:gd name="connsiteY48" fmla="*/ 531206 h 1905000"/>
              <a:gd name="connsiteX49" fmla="*/ 177456 w 1905000"/>
              <a:gd name="connsiteY49" fmla="*/ 545063 h 1905000"/>
              <a:gd name="connsiteX50" fmla="*/ 172836 w 1905000"/>
              <a:gd name="connsiteY50" fmla="*/ 558649 h 1905000"/>
              <a:gd name="connsiteX51" fmla="*/ 168760 w 1905000"/>
              <a:gd name="connsiteY51" fmla="*/ 572505 h 1905000"/>
              <a:gd name="connsiteX52" fmla="*/ 164683 w 1905000"/>
              <a:gd name="connsiteY52" fmla="*/ 586364 h 1905000"/>
              <a:gd name="connsiteX53" fmla="*/ 161150 w 1905000"/>
              <a:gd name="connsiteY53" fmla="*/ 600493 h 1905000"/>
              <a:gd name="connsiteX54" fmla="*/ 157890 w 1905000"/>
              <a:gd name="connsiteY54" fmla="*/ 614350 h 1905000"/>
              <a:gd name="connsiteX55" fmla="*/ 154901 w 1905000"/>
              <a:gd name="connsiteY55" fmla="*/ 628479 h 1905000"/>
              <a:gd name="connsiteX56" fmla="*/ 152454 w 1905000"/>
              <a:gd name="connsiteY56" fmla="*/ 642880 h 1905000"/>
              <a:gd name="connsiteX57" fmla="*/ 150281 w 1905000"/>
              <a:gd name="connsiteY57" fmla="*/ 657009 h 1905000"/>
              <a:gd name="connsiteX58" fmla="*/ 148378 w 1905000"/>
              <a:gd name="connsiteY58" fmla="*/ 671410 h 1905000"/>
              <a:gd name="connsiteX59" fmla="*/ 146476 w 1905000"/>
              <a:gd name="connsiteY59" fmla="*/ 685539 h 1905000"/>
              <a:gd name="connsiteX60" fmla="*/ 145388 w 1905000"/>
              <a:gd name="connsiteY60" fmla="*/ 699940 h 1905000"/>
              <a:gd name="connsiteX61" fmla="*/ 144573 w 1905000"/>
              <a:gd name="connsiteY61" fmla="*/ 714342 h 1905000"/>
              <a:gd name="connsiteX62" fmla="*/ 144030 w 1905000"/>
              <a:gd name="connsiteY62" fmla="*/ 728471 h 1905000"/>
              <a:gd name="connsiteX63" fmla="*/ 144030 w 1905000"/>
              <a:gd name="connsiteY63" fmla="*/ 743143 h 1905000"/>
              <a:gd name="connsiteX64" fmla="*/ 144030 w 1905000"/>
              <a:gd name="connsiteY64" fmla="*/ 757544 h 1905000"/>
              <a:gd name="connsiteX65" fmla="*/ 144573 w 1905000"/>
              <a:gd name="connsiteY65" fmla="*/ 771673 h 1905000"/>
              <a:gd name="connsiteX66" fmla="*/ 145388 w 1905000"/>
              <a:gd name="connsiteY66" fmla="*/ 786074 h 1905000"/>
              <a:gd name="connsiteX67" fmla="*/ 146476 w 1905000"/>
              <a:gd name="connsiteY67" fmla="*/ 800203 h 1905000"/>
              <a:gd name="connsiteX68" fmla="*/ 148378 w 1905000"/>
              <a:gd name="connsiteY68" fmla="*/ 814604 h 1905000"/>
              <a:gd name="connsiteX69" fmla="*/ 150281 w 1905000"/>
              <a:gd name="connsiteY69" fmla="*/ 829006 h 1905000"/>
              <a:gd name="connsiteX70" fmla="*/ 152454 w 1905000"/>
              <a:gd name="connsiteY70" fmla="*/ 843135 h 1905000"/>
              <a:gd name="connsiteX71" fmla="*/ 154901 w 1905000"/>
              <a:gd name="connsiteY71" fmla="*/ 857536 h 1905000"/>
              <a:gd name="connsiteX72" fmla="*/ 157890 w 1905000"/>
              <a:gd name="connsiteY72" fmla="*/ 871393 h 1905000"/>
              <a:gd name="connsiteX73" fmla="*/ 161150 w 1905000"/>
              <a:gd name="connsiteY73" fmla="*/ 885522 h 1905000"/>
              <a:gd name="connsiteX74" fmla="*/ 164683 w 1905000"/>
              <a:gd name="connsiteY74" fmla="*/ 899652 h 1905000"/>
              <a:gd name="connsiteX75" fmla="*/ 168760 w 1905000"/>
              <a:gd name="connsiteY75" fmla="*/ 913509 h 1905000"/>
              <a:gd name="connsiteX76" fmla="*/ 172836 w 1905000"/>
              <a:gd name="connsiteY76" fmla="*/ 927367 h 1905000"/>
              <a:gd name="connsiteX77" fmla="*/ 177456 w 1905000"/>
              <a:gd name="connsiteY77" fmla="*/ 940952 h 1905000"/>
              <a:gd name="connsiteX78" fmla="*/ 182347 w 1905000"/>
              <a:gd name="connsiteY78" fmla="*/ 954810 h 1905000"/>
              <a:gd name="connsiteX79" fmla="*/ 187783 w 1905000"/>
              <a:gd name="connsiteY79" fmla="*/ 968396 h 1905000"/>
              <a:gd name="connsiteX80" fmla="*/ 193489 w 1905000"/>
              <a:gd name="connsiteY80" fmla="*/ 981981 h 1905000"/>
              <a:gd name="connsiteX81" fmla="*/ 199469 w 1905000"/>
              <a:gd name="connsiteY81" fmla="*/ 995024 h 1905000"/>
              <a:gd name="connsiteX82" fmla="*/ 205718 w 1905000"/>
              <a:gd name="connsiteY82" fmla="*/ 1008338 h 1905000"/>
              <a:gd name="connsiteX83" fmla="*/ 212513 w 1905000"/>
              <a:gd name="connsiteY83" fmla="*/ 1021381 h 1905000"/>
              <a:gd name="connsiteX84" fmla="*/ 219577 w 1905000"/>
              <a:gd name="connsiteY84" fmla="*/ 1034423 h 1905000"/>
              <a:gd name="connsiteX85" fmla="*/ 226643 w 1905000"/>
              <a:gd name="connsiteY85" fmla="*/ 1047193 h 1905000"/>
              <a:gd name="connsiteX86" fmla="*/ 234524 w 1905000"/>
              <a:gd name="connsiteY86" fmla="*/ 1059964 h 1905000"/>
              <a:gd name="connsiteX87" fmla="*/ 242677 w 1905000"/>
              <a:gd name="connsiteY87" fmla="*/ 1072463 h 1905000"/>
              <a:gd name="connsiteX88" fmla="*/ 251101 w 1905000"/>
              <a:gd name="connsiteY88" fmla="*/ 1084691 h 1905000"/>
              <a:gd name="connsiteX89" fmla="*/ 259797 w 1905000"/>
              <a:gd name="connsiteY89" fmla="*/ 1097189 h 1905000"/>
              <a:gd name="connsiteX90" fmla="*/ 268765 w 1905000"/>
              <a:gd name="connsiteY90" fmla="*/ 1109145 h 1905000"/>
              <a:gd name="connsiteX91" fmla="*/ 278277 w 1905000"/>
              <a:gd name="connsiteY91" fmla="*/ 1120829 h 1905000"/>
              <a:gd name="connsiteX92" fmla="*/ 288060 w 1905000"/>
              <a:gd name="connsiteY92" fmla="*/ 1132784 h 1905000"/>
              <a:gd name="connsiteX93" fmla="*/ 298116 w 1905000"/>
              <a:gd name="connsiteY93" fmla="*/ 1144196 h 1905000"/>
              <a:gd name="connsiteX94" fmla="*/ 308713 w 1905000"/>
              <a:gd name="connsiteY94" fmla="*/ 1155336 h 1905000"/>
              <a:gd name="connsiteX95" fmla="*/ 319312 w 1905000"/>
              <a:gd name="connsiteY95" fmla="*/ 1166477 h 1905000"/>
              <a:gd name="connsiteX96" fmla="*/ 330454 w 1905000"/>
              <a:gd name="connsiteY96" fmla="*/ 1177345 h 1905000"/>
              <a:gd name="connsiteX97" fmla="*/ 341596 w 1905000"/>
              <a:gd name="connsiteY97" fmla="*/ 1187670 h 1905000"/>
              <a:gd name="connsiteX98" fmla="*/ 353281 w 1905000"/>
              <a:gd name="connsiteY98" fmla="*/ 1197724 h 1905000"/>
              <a:gd name="connsiteX99" fmla="*/ 364967 w 1905000"/>
              <a:gd name="connsiteY99" fmla="*/ 1207506 h 1905000"/>
              <a:gd name="connsiteX100" fmla="*/ 376653 w 1905000"/>
              <a:gd name="connsiteY100" fmla="*/ 1217016 h 1905000"/>
              <a:gd name="connsiteX101" fmla="*/ 388882 w 1905000"/>
              <a:gd name="connsiteY101" fmla="*/ 1225983 h 1905000"/>
              <a:gd name="connsiteX102" fmla="*/ 401111 w 1905000"/>
              <a:gd name="connsiteY102" fmla="*/ 1234678 h 1905000"/>
              <a:gd name="connsiteX103" fmla="*/ 413340 w 1905000"/>
              <a:gd name="connsiteY103" fmla="*/ 1243100 h 1905000"/>
              <a:gd name="connsiteX104" fmla="*/ 425839 w 1905000"/>
              <a:gd name="connsiteY104" fmla="*/ 1251252 h 1905000"/>
              <a:gd name="connsiteX105" fmla="*/ 438613 w 1905000"/>
              <a:gd name="connsiteY105" fmla="*/ 1258860 h 1905000"/>
              <a:gd name="connsiteX106" fmla="*/ 451385 w 1905000"/>
              <a:gd name="connsiteY106" fmla="*/ 1266469 h 1905000"/>
              <a:gd name="connsiteX107" fmla="*/ 464429 w 1905000"/>
              <a:gd name="connsiteY107" fmla="*/ 1273533 h 1905000"/>
              <a:gd name="connsiteX108" fmla="*/ 477473 w 1905000"/>
              <a:gd name="connsiteY108" fmla="*/ 1280055 h 1905000"/>
              <a:gd name="connsiteX109" fmla="*/ 490789 w 1905000"/>
              <a:gd name="connsiteY109" fmla="*/ 1286304 h 1905000"/>
              <a:gd name="connsiteX110" fmla="*/ 504106 w 1905000"/>
              <a:gd name="connsiteY110" fmla="*/ 1292553 h 1905000"/>
              <a:gd name="connsiteX111" fmla="*/ 517421 w 1905000"/>
              <a:gd name="connsiteY111" fmla="*/ 1297987 h 1905000"/>
              <a:gd name="connsiteX112" fmla="*/ 531280 w 1905000"/>
              <a:gd name="connsiteY112" fmla="*/ 1303422 h 1905000"/>
              <a:gd name="connsiteX113" fmla="*/ 544868 w 1905000"/>
              <a:gd name="connsiteY113" fmla="*/ 1308313 h 1905000"/>
              <a:gd name="connsiteX114" fmla="*/ 558728 w 1905000"/>
              <a:gd name="connsiteY114" fmla="*/ 1312932 h 1905000"/>
              <a:gd name="connsiteX115" fmla="*/ 572315 w 1905000"/>
              <a:gd name="connsiteY115" fmla="*/ 1317278 h 1905000"/>
              <a:gd name="connsiteX116" fmla="*/ 586446 w 1905000"/>
              <a:gd name="connsiteY116" fmla="*/ 1321083 h 1905000"/>
              <a:gd name="connsiteX117" fmla="*/ 600306 w 1905000"/>
              <a:gd name="connsiteY117" fmla="*/ 1324615 h 1905000"/>
              <a:gd name="connsiteX118" fmla="*/ 614437 w 1905000"/>
              <a:gd name="connsiteY118" fmla="*/ 1328148 h 1905000"/>
              <a:gd name="connsiteX119" fmla="*/ 628569 w 1905000"/>
              <a:gd name="connsiteY119" fmla="*/ 1330865 h 1905000"/>
              <a:gd name="connsiteX120" fmla="*/ 642700 w 1905000"/>
              <a:gd name="connsiteY120" fmla="*/ 1333310 h 1905000"/>
              <a:gd name="connsiteX121" fmla="*/ 657103 w 1905000"/>
              <a:gd name="connsiteY121" fmla="*/ 1335756 h 1905000"/>
              <a:gd name="connsiteX122" fmla="*/ 671234 w 1905000"/>
              <a:gd name="connsiteY122" fmla="*/ 1337658 h 1905000"/>
              <a:gd name="connsiteX123" fmla="*/ 685638 w 1905000"/>
              <a:gd name="connsiteY123" fmla="*/ 1339016 h 1905000"/>
              <a:gd name="connsiteX124" fmla="*/ 700040 w 1905000"/>
              <a:gd name="connsiteY124" fmla="*/ 1340375 h 1905000"/>
              <a:gd name="connsiteX125" fmla="*/ 714171 w 1905000"/>
              <a:gd name="connsiteY125" fmla="*/ 1341190 h 1905000"/>
              <a:gd name="connsiteX126" fmla="*/ 728574 w 1905000"/>
              <a:gd name="connsiteY126" fmla="*/ 1341734 h 1905000"/>
              <a:gd name="connsiteX127" fmla="*/ 742705 w 1905000"/>
              <a:gd name="connsiteY127" fmla="*/ 1341734 h 1905000"/>
              <a:gd name="connsiteX128" fmla="*/ 757381 w 1905000"/>
              <a:gd name="connsiteY128" fmla="*/ 1341734 h 1905000"/>
              <a:gd name="connsiteX129" fmla="*/ 771783 w 1905000"/>
              <a:gd name="connsiteY129" fmla="*/ 1341190 h 1905000"/>
              <a:gd name="connsiteX130" fmla="*/ 785915 w 1905000"/>
              <a:gd name="connsiteY130" fmla="*/ 1340375 h 1905000"/>
              <a:gd name="connsiteX131" fmla="*/ 800317 w 1905000"/>
              <a:gd name="connsiteY131" fmla="*/ 1339016 h 1905000"/>
              <a:gd name="connsiteX132" fmla="*/ 814721 w 1905000"/>
              <a:gd name="connsiteY132" fmla="*/ 1337658 h 1905000"/>
              <a:gd name="connsiteX133" fmla="*/ 828852 w 1905000"/>
              <a:gd name="connsiteY133" fmla="*/ 1335756 h 1905000"/>
              <a:gd name="connsiteX134" fmla="*/ 843255 w 1905000"/>
              <a:gd name="connsiteY134" fmla="*/ 1333310 h 1905000"/>
              <a:gd name="connsiteX135" fmla="*/ 857386 w 1905000"/>
              <a:gd name="connsiteY135" fmla="*/ 1330865 h 1905000"/>
              <a:gd name="connsiteX136" fmla="*/ 871518 w 1905000"/>
              <a:gd name="connsiteY136" fmla="*/ 1328148 h 1905000"/>
              <a:gd name="connsiteX137" fmla="*/ 885649 w 1905000"/>
              <a:gd name="connsiteY137" fmla="*/ 1324615 h 1905000"/>
              <a:gd name="connsiteX138" fmla="*/ 899508 w 1905000"/>
              <a:gd name="connsiteY138" fmla="*/ 1321083 h 1905000"/>
              <a:gd name="connsiteX139" fmla="*/ 913640 w 1905000"/>
              <a:gd name="connsiteY139" fmla="*/ 1317278 h 1905000"/>
              <a:gd name="connsiteX140" fmla="*/ 927227 w 1905000"/>
              <a:gd name="connsiteY140" fmla="*/ 1312932 h 1905000"/>
              <a:gd name="connsiteX141" fmla="*/ 941086 w 1905000"/>
              <a:gd name="connsiteY141" fmla="*/ 1308313 h 1905000"/>
              <a:gd name="connsiteX142" fmla="*/ 954675 w 1905000"/>
              <a:gd name="connsiteY142" fmla="*/ 1303422 h 1905000"/>
              <a:gd name="connsiteX143" fmla="*/ 968262 w 1905000"/>
              <a:gd name="connsiteY143" fmla="*/ 1297987 h 1905000"/>
              <a:gd name="connsiteX144" fmla="*/ 981849 w 1905000"/>
              <a:gd name="connsiteY144" fmla="*/ 1292553 h 1905000"/>
              <a:gd name="connsiteX145" fmla="*/ 995166 w 1905000"/>
              <a:gd name="connsiteY145" fmla="*/ 1286304 h 1905000"/>
              <a:gd name="connsiteX146" fmla="*/ 1008210 w 1905000"/>
              <a:gd name="connsiteY146" fmla="*/ 1280055 h 1905000"/>
              <a:gd name="connsiteX147" fmla="*/ 1021526 w 1905000"/>
              <a:gd name="connsiteY147" fmla="*/ 1273533 h 1905000"/>
              <a:gd name="connsiteX148" fmla="*/ 1034298 w 1905000"/>
              <a:gd name="connsiteY148" fmla="*/ 1266469 h 1905000"/>
              <a:gd name="connsiteX149" fmla="*/ 1047342 w 1905000"/>
              <a:gd name="connsiteY149" fmla="*/ 1258860 h 1905000"/>
              <a:gd name="connsiteX150" fmla="*/ 1059843 w 1905000"/>
              <a:gd name="connsiteY150" fmla="*/ 1251252 h 1905000"/>
              <a:gd name="connsiteX151" fmla="*/ 1072615 w 1905000"/>
              <a:gd name="connsiteY151" fmla="*/ 1243100 h 1905000"/>
              <a:gd name="connsiteX152" fmla="*/ 1084844 w 1905000"/>
              <a:gd name="connsiteY152" fmla="*/ 1234678 h 1905000"/>
              <a:gd name="connsiteX153" fmla="*/ 1097073 w 1905000"/>
              <a:gd name="connsiteY153" fmla="*/ 1225983 h 1905000"/>
              <a:gd name="connsiteX154" fmla="*/ 1109302 w 1905000"/>
              <a:gd name="connsiteY154" fmla="*/ 1217016 h 1905000"/>
              <a:gd name="connsiteX155" fmla="*/ 1120988 w 1905000"/>
              <a:gd name="connsiteY155" fmla="*/ 1207506 h 1905000"/>
              <a:gd name="connsiteX156" fmla="*/ 1132674 w 1905000"/>
              <a:gd name="connsiteY156" fmla="*/ 1197724 h 1905000"/>
              <a:gd name="connsiteX157" fmla="*/ 1144359 w 1905000"/>
              <a:gd name="connsiteY157" fmla="*/ 1187670 h 1905000"/>
              <a:gd name="connsiteX158" fmla="*/ 1155500 w 1905000"/>
              <a:gd name="connsiteY158" fmla="*/ 1177345 h 1905000"/>
              <a:gd name="connsiteX159" fmla="*/ 1166371 w 1905000"/>
              <a:gd name="connsiteY159" fmla="*/ 1166477 h 1905000"/>
              <a:gd name="connsiteX160" fmla="*/ 1177242 w 1905000"/>
              <a:gd name="connsiteY160" fmla="*/ 1155336 h 1905000"/>
              <a:gd name="connsiteX161" fmla="*/ 1187839 w 1905000"/>
              <a:gd name="connsiteY161" fmla="*/ 1144196 h 1905000"/>
              <a:gd name="connsiteX162" fmla="*/ 1197895 w 1905000"/>
              <a:gd name="connsiteY162" fmla="*/ 1132784 h 1905000"/>
              <a:gd name="connsiteX163" fmla="*/ 1207678 w 1905000"/>
              <a:gd name="connsiteY163" fmla="*/ 1120829 h 1905000"/>
              <a:gd name="connsiteX164" fmla="*/ 1217189 w 1905000"/>
              <a:gd name="connsiteY164" fmla="*/ 1109145 h 1905000"/>
              <a:gd name="connsiteX165" fmla="*/ 1226158 w 1905000"/>
              <a:gd name="connsiteY165" fmla="*/ 1097189 h 1905000"/>
              <a:gd name="connsiteX166" fmla="*/ 1234854 w 1905000"/>
              <a:gd name="connsiteY166" fmla="*/ 1084691 h 1905000"/>
              <a:gd name="connsiteX167" fmla="*/ 1243278 w 1905000"/>
              <a:gd name="connsiteY167" fmla="*/ 1072463 h 1905000"/>
              <a:gd name="connsiteX168" fmla="*/ 1251431 w 1905000"/>
              <a:gd name="connsiteY168" fmla="*/ 1059964 h 1905000"/>
              <a:gd name="connsiteX169" fmla="*/ 1259040 w 1905000"/>
              <a:gd name="connsiteY169" fmla="*/ 1047193 h 1905000"/>
              <a:gd name="connsiteX170" fmla="*/ 1266377 w 1905000"/>
              <a:gd name="connsiteY170" fmla="*/ 1034423 h 1905000"/>
              <a:gd name="connsiteX171" fmla="*/ 1273442 w 1905000"/>
              <a:gd name="connsiteY171" fmla="*/ 1021381 h 1905000"/>
              <a:gd name="connsiteX172" fmla="*/ 1280237 w 1905000"/>
              <a:gd name="connsiteY172" fmla="*/ 1008338 h 1905000"/>
              <a:gd name="connsiteX173" fmla="*/ 1286486 w 1905000"/>
              <a:gd name="connsiteY173" fmla="*/ 995024 h 1905000"/>
              <a:gd name="connsiteX174" fmla="*/ 1292466 w 1905000"/>
              <a:gd name="connsiteY174" fmla="*/ 981981 h 1905000"/>
              <a:gd name="connsiteX175" fmla="*/ 1298172 w 1905000"/>
              <a:gd name="connsiteY175" fmla="*/ 968396 h 1905000"/>
              <a:gd name="connsiteX176" fmla="*/ 1303607 w 1905000"/>
              <a:gd name="connsiteY176" fmla="*/ 954810 h 1905000"/>
              <a:gd name="connsiteX177" fmla="*/ 1308228 w 1905000"/>
              <a:gd name="connsiteY177" fmla="*/ 940952 h 1905000"/>
              <a:gd name="connsiteX178" fmla="*/ 1313119 w 1905000"/>
              <a:gd name="connsiteY178" fmla="*/ 927367 h 1905000"/>
              <a:gd name="connsiteX179" fmla="*/ 1317195 w 1905000"/>
              <a:gd name="connsiteY179" fmla="*/ 913509 h 1905000"/>
              <a:gd name="connsiteX180" fmla="*/ 1321272 w 1905000"/>
              <a:gd name="connsiteY180" fmla="*/ 899652 h 1905000"/>
              <a:gd name="connsiteX181" fmla="*/ 1324805 w 1905000"/>
              <a:gd name="connsiteY181" fmla="*/ 885522 h 1905000"/>
              <a:gd name="connsiteX182" fmla="*/ 1328065 w 1905000"/>
              <a:gd name="connsiteY182" fmla="*/ 871393 h 1905000"/>
              <a:gd name="connsiteX183" fmla="*/ 1331054 w 1905000"/>
              <a:gd name="connsiteY183" fmla="*/ 857536 h 1905000"/>
              <a:gd name="connsiteX184" fmla="*/ 1333501 w 1905000"/>
              <a:gd name="connsiteY184" fmla="*/ 843135 h 1905000"/>
              <a:gd name="connsiteX185" fmla="*/ 1335674 w 1905000"/>
              <a:gd name="connsiteY185" fmla="*/ 829006 h 1905000"/>
              <a:gd name="connsiteX186" fmla="*/ 1337577 w 1905000"/>
              <a:gd name="connsiteY186" fmla="*/ 814604 h 1905000"/>
              <a:gd name="connsiteX187" fmla="*/ 1339207 w 1905000"/>
              <a:gd name="connsiteY187" fmla="*/ 800203 h 1905000"/>
              <a:gd name="connsiteX188" fmla="*/ 1340566 w 1905000"/>
              <a:gd name="connsiteY188" fmla="*/ 786074 h 1905000"/>
              <a:gd name="connsiteX189" fmla="*/ 1341382 w 1905000"/>
              <a:gd name="connsiteY189" fmla="*/ 771673 h 1905000"/>
              <a:gd name="connsiteX190" fmla="*/ 1341925 w 1905000"/>
              <a:gd name="connsiteY190" fmla="*/ 757544 h 1905000"/>
              <a:gd name="connsiteX191" fmla="*/ 1341925 w 1905000"/>
              <a:gd name="connsiteY191" fmla="*/ 743143 h 1905000"/>
              <a:gd name="connsiteX192" fmla="*/ 1341925 w 1905000"/>
              <a:gd name="connsiteY192" fmla="*/ 728471 h 1905000"/>
              <a:gd name="connsiteX193" fmla="*/ 1341382 w 1905000"/>
              <a:gd name="connsiteY193" fmla="*/ 714342 h 1905000"/>
              <a:gd name="connsiteX194" fmla="*/ 1340566 w 1905000"/>
              <a:gd name="connsiteY194" fmla="*/ 699940 h 1905000"/>
              <a:gd name="connsiteX195" fmla="*/ 1339207 w 1905000"/>
              <a:gd name="connsiteY195" fmla="*/ 685539 h 1905000"/>
              <a:gd name="connsiteX196" fmla="*/ 1337577 w 1905000"/>
              <a:gd name="connsiteY196" fmla="*/ 671410 h 1905000"/>
              <a:gd name="connsiteX197" fmla="*/ 1335674 w 1905000"/>
              <a:gd name="connsiteY197" fmla="*/ 657009 h 1905000"/>
              <a:gd name="connsiteX198" fmla="*/ 1333501 w 1905000"/>
              <a:gd name="connsiteY198" fmla="*/ 642880 h 1905000"/>
              <a:gd name="connsiteX199" fmla="*/ 1331054 w 1905000"/>
              <a:gd name="connsiteY199" fmla="*/ 628479 h 1905000"/>
              <a:gd name="connsiteX200" fmla="*/ 1328065 w 1905000"/>
              <a:gd name="connsiteY200" fmla="*/ 614350 h 1905000"/>
              <a:gd name="connsiteX201" fmla="*/ 1324805 w 1905000"/>
              <a:gd name="connsiteY201" fmla="*/ 600493 h 1905000"/>
              <a:gd name="connsiteX202" fmla="*/ 1321272 w 1905000"/>
              <a:gd name="connsiteY202" fmla="*/ 586364 h 1905000"/>
              <a:gd name="connsiteX203" fmla="*/ 1317195 w 1905000"/>
              <a:gd name="connsiteY203" fmla="*/ 572505 h 1905000"/>
              <a:gd name="connsiteX204" fmla="*/ 1313119 w 1905000"/>
              <a:gd name="connsiteY204" fmla="*/ 558649 h 1905000"/>
              <a:gd name="connsiteX205" fmla="*/ 1308228 w 1905000"/>
              <a:gd name="connsiteY205" fmla="*/ 545063 h 1905000"/>
              <a:gd name="connsiteX206" fmla="*/ 1303607 w 1905000"/>
              <a:gd name="connsiteY206" fmla="*/ 531206 h 1905000"/>
              <a:gd name="connsiteX207" fmla="*/ 1298172 w 1905000"/>
              <a:gd name="connsiteY207" fmla="*/ 517347 h 1905000"/>
              <a:gd name="connsiteX208" fmla="*/ 1292466 w 1905000"/>
              <a:gd name="connsiteY208" fmla="*/ 504034 h 1905000"/>
              <a:gd name="connsiteX209" fmla="*/ 1286486 w 1905000"/>
              <a:gd name="connsiteY209" fmla="*/ 490720 h 1905000"/>
              <a:gd name="connsiteX210" fmla="*/ 1280237 w 1905000"/>
              <a:gd name="connsiteY210" fmla="*/ 477677 h 1905000"/>
              <a:gd name="connsiteX211" fmla="*/ 1273442 w 1905000"/>
              <a:gd name="connsiteY211" fmla="*/ 464635 h 1905000"/>
              <a:gd name="connsiteX212" fmla="*/ 1266377 w 1905000"/>
              <a:gd name="connsiteY212" fmla="*/ 451592 h 1905000"/>
              <a:gd name="connsiteX213" fmla="*/ 1259040 w 1905000"/>
              <a:gd name="connsiteY213" fmla="*/ 438821 h 1905000"/>
              <a:gd name="connsiteX214" fmla="*/ 1251431 w 1905000"/>
              <a:gd name="connsiteY214" fmla="*/ 426050 h 1905000"/>
              <a:gd name="connsiteX215" fmla="*/ 1243278 w 1905000"/>
              <a:gd name="connsiteY215" fmla="*/ 413552 h 1905000"/>
              <a:gd name="connsiteX216" fmla="*/ 1234854 w 1905000"/>
              <a:gd name="connsiteY216" fmla="*/ 401053 h 1905000"/>
              <a:gd name="connsiteX217" fmla="*/ 1226158 w 1905000"/>
              <a:gd name="connsiteY217" fmla="*/ 388826 h 1905000"/>
              <a:gd name="connsiteX218" fmla="*/ 1217189 w 1905000"/>
              <a:gd name="connsiteY218" fmla="*/ 376871 h 1905000"/>
              <a:gd name="connsiteX219" fmla="*/ 1207678 w 1905000"/>
              <a:gd name="connsiteY219" fmla="*/ 364915 h 1905000"/>
              <a:gd name="connsiteX220" fmla="*/ 1197895 w 1905000"/>
              <a:gd name="connsiteY220" fmla="*/ 353232 h 1905000"/>
              <a:gd name="connsiteX221" fmla="*/ 1187839 w 1905000"/>
              <a:gd name="connsiteY221" fmla="*/ 341819 h 1905000"/>
              <a:gd name="connsiteX222" fmla="*/ 1177242 w 1905000"/>
              <a:gd name="connsiteY222" fmla="*/ 330406 h 1905000"/>
              <a:gd name="connsiteX223" fmla="*/ 1166371 w 1905000"/>
              <a:gd name="connsiteY223" fmla="*/ 319538 h 1905000"/>
              <a:gd name="connsiteX224" fmla="*/ 1155500 w 1905000"/>
              <a:gd name="connsiteY224" fmla="*/ 308670 h 1905000"/>
              <a:gd name="connsiteX225" fmla="*/ 1144359 w 1905000"/>
              <a:gd name="connsiteY225" fmla="*/ 298345 h 1905000"/>
              <a:gd name="connsiteX226" fmla="*/ 1132674 w 1905000"/>
              <a:gd name="connsiteY226" fmla="*/ 288291 h 1905000"/>
              <a:gd name="connsiteX227" fmla="*/ 1120988 w 1905000"/>
              <a:gd name="connsiteY227" fmla="*/ 278509 h 1905000"/>
              <a:gd name="connsiteX228" fmla="*/ 1109302 w 1905000"/>
              <a:gd name="connsiteY228" fmla="*/ 268727 h 1905000"/>
              <a:gd name="connsiteX229" fmla="*/ 1097073 w 1905000"/>
              <a:gd name="connsiteY229" fmla="*/ 259761 h 1905000"/>
              <a:gd name="connsiteX230" fmla="*/ 1084844 w 1905000"/>
              <a:gd name="connsiteY230" fmla="*/ 251066 h 1905000"/>
              <a:gd name="connsiteX231" fmla="*/ 1072615 w 1905000"/>
              <a:gd name="connsiteY231" fmla="*/ 242914 h 1905000"/>
              <a:gd name="connsiteX232" fmla="*/ 1059843 w 1905000"/>
              <a:gd name="connsiteY232" fmla="*/ 234762 h 1905000"/>
              <a:gd name="connsiteX233" fmla="*/ 1047342 w 1905000"/>
              <a:gd name="connsiteY233" fmla="*/ 227155 h 1905000"/>
              <a:gd name="connsiteX234" fmla="*/ 1034298 w 1905000"/>
              <a:gd name="connsiteY234" fmla="*/ 219547 h 1905000"/>
              <a:gd name="connsiteX235" fmla="*/ 1021526 w 1905000"/>
              <a:gd name="connsiteY235" fmla="*/ 212483 h 1905000"/>
              <a:gd name="connsiteX236" fmla="*/ 1008210 w 1905000"/>
              <a:gd name="connsiteY236" fmla="*/ 205689 h 1905000"/>
              <a:gd name="connsiteX237" fmla="*/ 995166 w 1905000"/>
              <a:gd name="connsiteY237" fmla="*/ 199712 h 1905000"/>
              <a:gd name="connsiteX238" fmla="*/ 981849 w 1905000"/>
              <a:gd name="connsiteY238" fmla="*/ 193463 h 1905000"/>
              <a:gd name="connsiteX239" fmla="*/ 968262 w 1905000"/>
              <a:gd name="connsiteY239" fmla="*/ 187756 h 1905000"/>
              <a:gd name="connsiteX240" fmla="*/ 954675 w 1905000"/>
              <a:gd name="connsiteY240" fmla="*/ 182593 h 1905000"/>
              <a:gd name="connsiteX241" fmla="*/ 941086 w 1905000"/>
              <a:gd name="connsiteY241" fmla="*/ 177703 h 1905000"/>
              <a:gd name="connsiteX242" fmla="*/ 927227 w 1905000"/>
              <a:gd name="connsiteY242" fmla="*/ 173083 h 1905000"/>
              <a:gd name="connsiteX243" fmla="*/ 913640 w 1905000"/>
              <a:gd name="connsiteY243" fmla="*/ 168736 h 1905000"/>
              <a:gd name="connsiteX244" fmla="*/ 899508 w 1905000"/>
              <a:gd name="connsiteY244" fmla="*/ 164932 h 1905000"/>
              <a:gd name="connsiteX245" fmla="*/ 885649 w 1905000"/>
              <a:gd name="connsiteY245" fmla="*/ 161127 h 1905000"/>
              <a:gd name="connsiteX246" fmla="*/ 871518 w 1905000"/>
              <a:gd name="connsiteY246" fmla="*/ 157868 h 1905000"/>
              <a:gd name="connsiteX247" fmla="*/ 857386 w 1905000"/>
              <a:gd name="connsiteY247" fmla="*/ 155150 h 1905000"/>
              <a:gd name="connsiteX248" fmla="*/ 843255 w 1905000"/>
              <a:gd name="connsiteY248" fmla="*/ 152432 h 1905000"/>
              <a:gd name="connsiteX249" fmla="*/ 828852 w 1905000"/>
              <a:gd name="connsiteY249" fmla="*/ 150259 h 1905000"/>
              <a:gd name="connsiteX250" fmla="*/ 814721 w 1905000"/>
              <a:gd name="connsiteY250" fmla="*/ 148358 h 1905000"/>
              <a:gd name="connsiteX251" fmla="*/ 800317 w 1905000"/>
              <a:gd name="connsiteY251" fmla="*/ 146998 h 1905000"/>
              <a:gd name="connsiteX252" fmla="*/ 785915 w 1905000"/>
              <a:gd name="connsiteY252" fmla="*/ 145640 h 1905000"/>
              <a:gd name="connsiteX253" fmla="*/ 771783 w 1905000"/>
              <a:gd name="connsiteY253" fmla="*/ 144553 h 1905000"/>
              <a:gd name="connsiteX254" fmla="*/ 757381 w 1905000"/>
              <a:gd name="connsiteY254" fmla="*/ 144010 h 1905000"/>
              <a:gd name="connsiteX255" fmla="*/ 742705 w 1905000"/>
              <a:gd name="connsiteY255" fmla="*/ 144010 h 1905000"/>
              <a:gd name="connsiteX256" fmla="*/ 742705 w 1905000"/>
              <a:gd name="connsiteY256" fmla="*/ 0 h 1905000"/>
              <a:gd name="connsiteX257" fmla="*/ 760642 w 1905000"/>
              <a:gd name="connsiteY257" fmla="*/ 272 h 1905000"/>
              <a:gd name="connsiteX258" fmla="*/ 778849 w 1905000"/>
              <a:gd name="connsiteY258" fmla="*/ 1087 h 1905000"/>
              <a:gd name="connsiteX259" fmla="*/ 796241 w 1905000"/>
              <a:gd name="connsiteY259" fmla="*/ 1903 h 1905000"/>
              <a:gd name="connsiteX260" fmla="*/ 813906 w 1905000"/>
              <a:gd name="connsiteY260" fmla="*/ 3804 h 1905000"/>
              <a:gd name="connsiteX261" fmla="*/ 832113 w 1905000"/>
              <a:gd name="connsiteY261" fmla="*/ 5434 h 1905000"/>
              <a:gd name="connsiteX262" fmla="*/ 849505 w 1905000"/>
              <a:gd name="connsiteY262" fmla="*/ 7880 h 1905000"/>
              <a:gd name="connsiteX263" fmla="*/ 867170 w 1905000"/>
              <a:gd name="connsiteY263" fmla="*/ 10598 h 1905000"/>
              <a:gd name="connsiteX264" fmla="*/ 884833 w 1905000"/>
              <a:gd name="connsiteY264" fmla="*/ 13858 h 1905000"/>
              <a:gd name="connsiteX265" fmla="*/ 902226 w 1905000"/>
              <a:gd name="connsiteY265" fmla="*/ 17390 h 1905000"/>
              <a:gd name="connsiteX266" fmla="*/ 919618 w 1905000"/>
              <a:gd name="connsiteY266" fmla="*/ 21466 h 1905000"/>
              <a:gd name="connsiteX267" fmla="*/ 937011 w 1905000"/>
              <a:gd name="connsiteY267" fmla="*/ 25814 h 1905000"/>
              <a:gd name="connsiteX268" fmla="*/ 954403 w 1905000"/>
              <a:gd name="connsiteY268" fmla="*/ 30976 h 1905000"/>
              <a:gd name="connsiteX269" fmla="*/ 971523 w 1905000"/>
              <a:gd name="connsiteY269" fmla="*/ 36139 h 1905000"/>
              <a:gd name="connsiteX270" fmla="*/ 988644 w 1905000"/>
              <a:gd name="connsiteY270" fmla="*/ 41844 h 1905000"/>
              <a:gd name="connsiteX271" fmla="*/ 1005764 w 1905000"/>
              <a:gd name="connsiteY271" fmla="*/ 48094 h 1905000"/>
              <a:gd name="connsiteX272" fmla="*/ 1022613 w 1905000"/>
              <a:gd name="connsiteY272" fmla="*/ 54615 h 1905000"/>
              <a:gd name="connsiteX273" fmla="*/ 1039190 w 1905000"/>
              <a:gd name="connsiteY273" fmla="*/ 61680 h 1905000"/>
              <a:gd name="connsiteX274" fmla="*/ 1055767 w 1905000"/>
              <a:gd name="connsiteY274" fmla="*/ 69016 h 1905000"/>
              <a:gd name="connsiteX275" fmla="*/ 1072344 w 1905000"/>
              <a:gd name="connsiteY275" fmla="*/ 76896 h 1905000"/>
              <a:gd name="connsiteX276" fmla="*/ 1088377 w 1905000"/>
              <a:gd name="connsiteY276" fmla="*/ 85319 h 1905000"/>
              <a:gd name="connsiteX277" fmla="*/ 1104411 w 1905000"/>
              <a:gd name="connsiteY277" fmla="*/ 94014 h 1905000"/>
              <a:gd name="connsiteX278" fmla="*/ 1120445 w 1905000"/>
              <a:gd name="connsiteY278" fmla="*/ 102981 h 1905000"/>
              <a:gd name="connsiteX279" fmla="*/ 1136207 w 1905000"/>
              <a:gd name="connsiteY279" fmla="*/ 112491 h 1905000"/>
              <a:gd name="connsiteX280" fmla="*/ 1151969 w 1905000"/>
              <a:gd name="connsiteY280" fmla="*/ 122544 h 1905000"/>
              <a:gd name="connsiteX281" fmla="*/ 1166914 w 1905000"/>
              <a:gd name="connsiteY281" fmla="*/ 132869 h 1905000"/>
              <a:gd name="connsiteX282" fmla="*/ 1182133 w 1905000"/>
              <a:gd name="connsiteY282" fmla="*/ 143738 h 1905000"/>
              <a:gd name="connsiteX283" fmla="*/ 1197352 w 1905000"/>
              <a:gd name="connsiteY283" fmla="*/ 155150 h 1905000"/>
              <a:gd name="connsiteX284" fmla="*/ 1211754 w 1905000"/>
              <a:gd name="connsiteY284" fmla="*/ 166834 h 1905000"/>
              <a:gd name="connsiteX285" fmla="*/ 1226429 w 1905000"/>
              <a:gd name="connsiteY285" fmla="*/ 178789 h 1905000"/>
              <a:gd name="connsiteX286" fmla="*/ 1240288 w 1905000"/>
              <a:gd name="connsiteY286" fmla="*/ 191560 h 1905000"/>
              <a:gd name="connsiteX287" fmla="*/ 1254419 w 1905000"/>
              <a:gd name="connsiteY287" fmla="*/ 204331 h 1905000"/>
              <a:gd name="connsiteX288" fmla="*/ 1268279 w 1905000"/>
              <a:gd name="connsiteY288" fmla="*/ 217917 h 1905000"/>
              <a:gd name="connsiteX289" fmla="*/ 1279422 w 1905000"/>
              <a:gd name="connsiteY289" fmla="*/ 229057 h 1905000"/>
              <a:gd name="connsiteX290" fmla="*/ 1290291 w 1905000"/>
              <a:gd name="connsiteY290" fmla="*/ 240469 h 1905000"/>
              <a:gd name="connsiteX291" fmla="*/ 1300618 w 1905000"/>
              <a:gd name="connsiteY291" fmla="*/ 252424 h 1905000"/>
              <a:gd name="connsiteX292" fmla="*/ 1310944 w 1905000"/>
              <a:gd name="connsiteY292" fmla="*/ 264108 h 1905000"/>
              <a:gd name="connsiteX293" fmla="*/ 1321000 w 1905000"/>
              <a:gd name="connsiteY293" fmla="*/ 276064 h 1905000"/>
              <a:gd name="connsiteX294" fmla="*/ 1330783 w 1905000"/>
              <a:gd name="connsiteY294" fmla="*/ 288562 h 1905000"/>
              <a:gd name="connsiteX295" fmla="*/ 1340022 w 1905000"/>
              <a:gd name="connsiteY295" fmla="*/ 300790 h 1905000"/>
              <a:gd name="connsiteX296" fmla="*/ 1349263 w 1905000"/>
              <a:gd name="connsiteY296" fmla="*/ 313017 h 1905000"/>
              <a:gd name="connsiteX297" fmla="*/ 1357959 w 1905000"/>
              <a:gd name="connsiteY297" fmla="*/ 326060 h 1905000"/>
              <a:gd name="connsiteX298" fmla="*/ 1366383 w 1905000"/>
              <a:gd name="connsiteY298" fmla="*/ 338558 h 1905000"/>
              <a:gd name="connsiteX299" fmla="*/ 1374536 w 1905000"/>
              <a:gd name="connsiteY299" fmla="*/ 351601 h 1905000"/>
              <a:gd name="connsiteX300" fmla="*/ 1382417 w 1905000"/>
              <a:gd name="connsiteY300" fmla="*/ 364643 h 1905000"/>
              <a:gd name="connsiteX301" fmla="*/ 1390025 w 1905000"/>
              <a:gd name="connsiteY301" fmla="*/ 377957 h 1905000"/>
              <a:gd name="connsiteX302" fmla="*/ 1397363 w 1905000"/>
              <a:gd name="connsiteY302" fmla="*/ 391000 h 1905000"/>
              <a:gd name="connsiteX303" fmla="*/ 1404428 w 1905000"/>
              <a:gd name="connsiteY303" fmla="*/ 404586 h 1905000"/>
              <a:gd name="connsiteX304" fmla="*/ 1411223 w 1905000"/>
              <a:gd name="connsiteY304" fmla="*/ 417900 h 1905000"/>
              <a:gd name="connsiteX305" fmla="*/ 1417472 w 1905000"/>
              <a:gd name="connsiteY305" fmla="*/ 431757 h 1905000"/>
              <a:gd name="connsiteX306" fmla="*/ 1423722 w 1905000"/>
              <a:gd name="connsiteY306" fmla="*/ 445343 h 1905000"/>
              <a:gd name="connsiteX307" fmla="*/ 1429702 w 1905000"/>
              <a:gd name="connsiteY307" fmla="*/ 459201 h 1905000"/>
              <a:gd name="connsiteX308" fmla="*/ 1435136 w 1905000"/>
              <a:gd name="connsiteY308" fmla="*/ 473058 h 1905000"/>
              <a:gd name="connsiteX309" fmla="*/ 1440572 w 1905000"/>
              <a:gd name="connsiteY309" fmla="*/ 487187 h 1905000"/>
              <a:gd name="connsiteX310" fmla="*/ 1445735 w 1905000"/>
              <a:gd name="connsiteY310" fmla="*/ 501316 h 1905000"/>
              <a:gd name="connsiteX311" fmla="*/ 1450083 w 1905000"/>
              <a:gd name="connsiteY311" fmla="*/ 515174 h 1905000"/>
              <a:gd name="connsiteX312" fmla="*/ 1454703 w 1905000"/>
              <a:gd name="connsiteY312" fmla="*/ 529575 h 1905000"/>
              <a:gd name="connsiteX313" fmla="*/ 1458779 w 1905000"/>
              <a:gd name="connsiteY313" fmla="*/ 543704 h 1905000"/>
              <a:gd name="connsiteX314" fmla="*/ 1462312 w 1905000"/>
              <a:gd name="connsiteY314" fmla="*/ 558104 h 1905000"/>
              <a:gd name="connsiteX315" fmla="*/ 1466117 w 1905000"/>
              <a:gd name="connsiteY315" fmla="*/ 572778 h 1905000"/>
              <a:gd name="connsiteX316" fmla="*/ 1469378 w 1905000"/>
              <a:gd name="connsiteY316" fmla="*/ 586907 h 1905000"/>
              <a:gd name="connsiteX317" fmla="*/ 1472367 w 1905000"/>
              <a:gd name="connsiteY317" fmla="*/ 601580 h 1905000"/>
              <a:gd name="connsiteX318" fmla="*/ 1474813 w 1905000"/>
              <a:gd name="connsiteY318" fmla="*/ 616252 h 1905000"/>
              <a:gd name="connsiteX319" fmla="*/ 1477258 w 1905000"/>
              <a:gd name="connsiteY319" fmla="*/ 630653 h 1905000"/>
              <a:gd name="connsiteX320" fmla="*/ 1479161 w 1905000"/>
              <a:gd name="connsiteY320" fmla="*/ 645598 h 1905000"/>
              <a:gd name="connsiteX321" fmla="*/ 1481334 w 1905000"/>
              <a:gd name="connsiteY321" fmla="*/ 660270 h 1905000"/>
              <a:gd name="connsiteX322" fmla="*/ 1482694 w 1905000"/>
              <a:gd name="connsiteY322" fmla="*/ 674943 h 1905000"/>
              <a:gd name="connsiteX323" fmla="*/ 1483780 w 1905000"/>
              <a:gd name="connsiteY323" fmla="*/ 689615 h 1905000"/>
              <a:gd name="connsiteX324" fmla="*/ 1484596 w 1905000"/>
              <a:gd name="connsiteY324" fmla="*/ 704559 h 1905000"/>
              <a:gd name="connsiteX325" fmla="*/ 1485412 w 1905000"/>
              <a:gd name="connsiteY325" fmla="*/ 718961 h 1905000"/>
              <a:gd name="connsiteX326" fmla="*/ 1485682 w 1905000"/>
              <a:gd name="connsiteY326" fmla="*/ 733905 h 1905000"/>
              <a:gd name="connsiteX327" fmla="*/ 1485682 w 1905000"/>
              <a:gd name="connsiteY327" fmla="*/ 748849 h 1905000"/>
              <a:gd name="connsiteX328" fmla="*/ 1485412 w 1905000"/>
              <a:gd name="connsiteY328" fmla="*/ 763250 h 1905000"/>
              <a:gd name="connsiteX329" fmla="*/ 1484867 w 1905000"/>
              <a:gd name="connsiteY329" fmla="*/ 778195 h 1905000"/>
              <a:gd name="connsiteX330" fmla="*/ 1484052 w 1905000"/>
              <a:gd name="connsiteY330" fmla="*/ 793139 h 1905000"/>
              <a:gd name="connsiteX331" fmla="*/ 1482965 w 1905000"/>
              <a:gd name="connsiteY331" fmla="*/ 807540 h 1905000"/>
              <a:gd name="connsiteX332" fmla="*/ 1481607 w 1905000"/>
              <a:gd name="connsiteY332" fmla="*/ 822484 h 1905000"/>
              <a:gd name="connsiteX333" fmla="*/ 1479704 w 1905000"/>
              <a:gd name="connsiteY333" fmla="*/ 836885 h 1905000"/>
              <a:gd name="connsiteX334" fmla="*/ 1477531 w 1905000"/>
              <a:gd name="connsiteY334" fmla="*/ 851558 h 1905000"/>
              <a:gd name="connsiteX335" fmla="*/ 1475356 w 1905000"/>
              <a:gd name="connsiteY335" fmla="*/ 866502 h 1905000"/>
              <a:gd name="connsiteX336" fmla="*/ 1472910 w 1905000"/>
              <a:gd name="connsiteY336" fmla="*/ 880903 h 1905000"/>
              <a:gd name="connsiteX337" fmla="*/ 1469921 w 1905000"/>
              <a:gd name="connsiteY337" fmla="*/ 895304 h 1905000"/>
              <a:gd name="connsiteX338" fmla="*/ 1466660 w 1905000"/>
              <a:gd name="connsiteY338" fmla="*/ 909977 h 1905000"/>
              <a:gd name="connsiteX339" fmla="*/ 1463399 w 1905000"/>
              <a:gd name="connsiteY339" fmla="*/ 924377 h 1905000"/>
              <a:gd name="connsiteX340" fmla="*/ 1459594 w 1905000"/>
              <a:gd name="connsiteY340" fmla="*/ 938779 h 1905000"/>
              <a:gd name="connsiteX341" fmla="*/ 1455518 w 1905000"/>
              <a:gd name="connsiteY341" fmla="*/ 953180 h 1905000"/>
              <a:gd name="connsiteX342" fmla="*/ 1451170 w 1905000"/>
              <a:gd name="connsiteY342" fmla="*/ 967309 h 1905000"/>
              <a:gd name="connsiteX343" fmla="*/ 1446550 w 1905000"/>
              <a:gd name="connsiteY343" fmla="*/ 981438 h 1905000"/>
              <a:gd name="connsiteX344" fmla="*/ 1441387 w 1905000"/>
              <a:gd name="connsiteY344" fmla="*/ 995567 h 1905000"/>
              <a:gd name="connsiteX345" fmla="*/ 1436496 w 1905000"/>
              <a:gd name="connsiteY345" fmla="*/ 1009696 h 1905000"/>
              <a:gd name="connsiteX346" fmla="*/ 1430788 w 1905000"/>
              <a:gd name="connsiteY346" fmla="*/ 1023282 h 1905000"/>
              <a:gd name="connsiteX347" fmla="*/ 1424810 w 1905000"/>
              <a:gd name="connsiteY347" fmla="*/ 1037411 h 1905000"/>
              <a:gd name="connsiteX348" fmla="*/ 1419103 w 1905000"/>
              <a:gd name="connsiteY348" fmla="*/ 1051269 h 1905000"/>
              <a:gd name="connsiteX349" fmla="*/ 1412581 w 1905000"/>
              <a:gd name="connsiteY349" fmla="*/ 1064855 h 1905000"/>
              <a:gd name="connsiteX350" fmla="*/ 1405787 w 1905000"/>
              <a:gd name="connsiteY350" fmla="*/ 1078440 h 1905000"/>
              <a:gd name="connsiteX351" fmla="*/ 1398721 w 1905000"/>
              <a:gd name="connsiteY351" fmla="*/ 1091755 h 1905000"/>
              <a:gd name="connsiteX352" fmla="*/ 1391384 w 1905000"/>
              <a:gd name="connsiteY352" fmla="*/ 1105069 h 1905000"/>
              <a:gd name="connsiteX353" fmla="*/ 1839235 w 1905000"/>
              <a:gd name="connsiteY353" fmla="*/ 1552585 h 1905000"/>
              <a:gd name="connsiteX354" fmla="*/ 1846573 w 1905000"/>
              <a:gd name="connsiteY354" fmla="*/ 1560193 h 1905000"/>
              <a:gd name="connsiteX355" fmla="*/ 1853095 w 1905000"/>
              <a:gd name="connsiteY355" fmla="*/ 1568072 h 1905000"/>
              <a:gd name="connsiteX356" fmla="*/ 1859617 w 1905000"/>
              <a:gd name="connsiteY356" fmla="*/ 1575952 h 1905000"/>
              <a:gd name="connsiteX357" fmla="*/ 1865868 w 1905000"/>
              <a:gd name="connsiteY357" fmla="*/ 1584104 h 1905000"/>
              <a:gd name="connsiteX358" fmla="*/ 1871031 w 1905000"/>
              <a:gd name="connsiteY358" fmla="*/ 1592527 h 1905000"/>
              <a:gd name="connsiteX359" fmla="*/ 1876466 w 1905000"/>
              <a:gd name="connsiteY359" fmla="*/ 1600951 h 1905000"/>
              <a:gd name="connsiteX360" fmla="*/ 1881357 w 1905000"/>
              <a:gd name="connsiteY360" fmla="*/ 1609646 h 1905000"/>
              <a:gd name="connsiteX361" fmla="*/ 1885433 w 1905000"/>
              <a:gd name="connsiteY361" fmla="*/ 1618341 h 1905000"/>
              <a:gd name="connsiteX362" fmla="*/ 1889510 w 1905000"/>
              <a:gd name="connsiteY362" fmla="*/ 1627035 h 1905000"/>
              <a:gd name="connsiteX363" fmla="*/ 1892771 w 1905000"/>
              <a:gd name="connsiteY363" fmla="*/ 1636001 h 1905000"/>
              <a:gd name="connsiteX364" fmla="*/ 1895761 w 1905000"/>
              <a:gd name="connsiteY364" fmla="*/ 1644968 h 1905000"/>
              <a:gd name="connsiteX365" fmla="*/ 1898479 w 1905000"/>
              <a:gd name="connsiteY365" fmla="*/ 1653935 h 1905000"/>
              <a:gd name="connsiteX366" fmla="*/ 1900652 w 1905000"/>
              <a:gd name="connsiteY366" fmla="*/ 1662901 h 1905000"/>
              <a:gd name="connsiteX367" fmla="*/ 1902283 w 1905000"/>
              <a:gd name="connsiteY367" fmla="*/ 1671868 h 1905000"/>
              <a:gd name="connsiteX368" fmla="*/ 1903642 w 1905000"/>
              <a:gd name="connsiteY368" fmla="*/ 1681106 h 1905000"/>
              <a:gd name="connsiteX369" fmla="*/ 1904457 w 1905000"/>
              <a:gd name="connsiteY369" fmla="*/ 1690073 h 1905000"/>
              <a:gd name="connsiteX370" fmla="*/ 1905000 w 1905000"/>
              <a:gd name="connsiteY370" fmla="*/ 1699040 h 1905000"/>
              <a:gd name="connsiteX371" fmla="*/ 1905000 w 1905000"/>
              <a:gd name="connsiteY371" fmla="*/ 1708006 h 1905000"/>
              <a:gd name="connsiteX372" fmla="*/ 1904728 w 1905000"/>
              <a:gd name="connsiteY372" fmla="*/ 1716973 h 1905000"/>
              <a:gd name="connsiteX373" fmla="*/ 1903913 w 1905000"/>
              <a:gd name="connsiteY373" fmla="*/ 1725668 h 1905000"/>
              <a:gd name="connsiteX374" fmla="*/ 1902826 w 1905000"/>
              <a:gd name="connsiteY374" fmla="*/ 1734363 h 1905000"/>
              <a:gd name="connsiteX375" fmla="*/ 1901195 w 1905000"/>
              <a:gd name="connsiteY375" fmla="*/ 1743058 h 1905000"/>
              <a:gd name="connsiteX376" fmla="*/ 1899022 w 1905000"/>
              <a:gd name="connsiteY376" fmla="*/ 1751481 h 1905000"/>
              <a:gd name="connsiteX377" fmla="*/ 1896304 w 1905000"/>
              <a:gd name="connsiteY377" fmla="*/ 1759632 h 1905000"/>
              <a:gd name="connsiteX378" fmla="*/ 1893314 w 1905000"/>
              <a:gd name="connsiteY378" fmla="*/ 1767784 h 1905000"/>
              <a:gd name="connsiteX379" fmla="*/ 1890054 w 1905000"/>
              <a:gd name="connsiteY379" fmla="*/ 1775664 h 1905000"/>
              <a:gd name="connsiteX380" fmla="*/ 1885978 w 1905000"/>
              <a:gd name="connsiteY380" fmla="*/ 1783544 h 1905000"/>
              <a:gd name="connsiteX381" fmla="*/ 1881630 w 1905000"/>
              <a:gd name="connsiteY381" fmla="*/ 1791151 h 1905000"/>
              <a:gd name="connsiteX382" fmla="*/ 1876737 w 1905000"/>
              <a:gd name="connsiteY382" fmla="*/ 1798488 h 1905000"/>
              <a:gd name="connsiteX383" fmla="*/ 1871846 w 1905000"/>
              <a:gd name="connsiteY383" fmla="*/ 1805552 h 1905000"/>
              <a:gd name="connsiteX384" fmla="*/ 1865868 w 1905000"/>
              <a:gd name="connsiteY384" fmla="*/ 1812074 h 1905000"/>
              <a:gd name="connsiteX385" fmla="*/ 1859617 w 1905000"/>
              <a:gd name="connsiteY385" fmla="*/ 1818594 h 1905000"/>
              <a:gd name="connsiteX386" fmla="*/ 1818854 w 1905000"/>
              <a:gd name="connsiteY386" fmla="*/ 1859624 h 1905000"/>
              <a:gd name="connsiteX387" fmla="*/ 1812332 w 1905000"/>
              <a:gd name="connsiteY387" fmla="*/ 1865602 h 1905000"/>
              <a:gd name="connsiteX388" fmla="*/ 1805538 w 1905000"/>
              <a:gd name="connsiteY388" fmla="*/ 1871579 h 1905000"/>
              <a:gd name="connsiteX389" fmla="*/ 1798472 w 1905000"/>
              <a:gd name="connsiteY389" fmla="*/ 1876742 h 1905000"/>
              <a:gd name="connsiteX390" fmla="*/ 1791136 w 1905000"/>
              <a:gd name="connsiteY390" fmla="*/ 1881361 h 1905000"/>
              <a:gd name="connsiteX391" fmla="*/ 1783798 w 1905000"/>
              <a:gd name="connsiteY391" fmla="*/ 1885980 h 1905000"/>
              <a:gd name="connsiteX392" fmla="*/ 1775917 w 1905000"/>
              <a:gd name="connsiteY392" fmla="*/ 1889784 h 1905000"/>
              <a:gd name="connsiteX393" fmla="*/ 1768036 w 1905000"/>
              <a:gd name="connsiteY393" fmla="*/ 1893317 h 1905000"/>
              <a:gd name="connsiteX394" fmla="*/ 1759883 w 1905000"/>
              <a:gd name="connsiteY394" fmla="*/ 1896305 h 1905000"/>
              <a:gd name="connsiteX395" fmla="*/ 1751459 w 1905000"/>
              <a:gd name="connsiteY395" fmla="*/ 1898751 h 1905000"/>
              <a:gd name="connsiteX396" fmla="*/ 1743035 w 1905000"/>
              <a:gd name="connsiteY396" fmla="*/ 1900924 h 1905000"/>
              <a:gd name="connsiteX397" fmla="*/ 1734339 w 1905000"/>
              <a:gd name="connsiteY397" fmla="*/ 1902827 h 1905000"/>
              <a:gd name="connsiteX398" fmla="*/ 1725643 w 1905000"/>
              <a:gd name="connsiteY398" fmla="*/ 1903914 h 1905000"/>
              <a:gd name="connsiteX399" fmla="*/ 1716946 w 1905000"/>
              <a:gd name="connsiteY399" fmla="*/ 1904729 h 1905000"/>
              <a:gd name="connsiteX400" fmla="*/ 1707978 w 1905000"/>
              <a:gd name="connsiteY400" fmla="*/ 1905000 h 1905000"/>
              <a:gd name="connsiteX401" fmla="*/ 1699010 w 1905000"/>
              <a:gd name="connsiteY401" fmla="*/ 1905000 h 1905000"/>
              <a:gd name="connsiteX402" fmla="*/ 1690042 w 1905000"/>
              <a:gd name="connsiteY402" fmla="*/ 1904729 h 1905000"/>
              <a:gd name="connsiteX403" fmla="*/ 1681074 w 1905000"/>
              <a:gd name="connsiteY403" fmla="*/ 1903642 h 1905000"/>
              <a:gd name="connsiteX404" fmla="*/ 1671835 w 1905000"/>
              <a:gd name="connsiteY404" fmla="*/ 1902555 h 1905000"/>
              <a:gd name="connsiteX405" fmla="*/ 1662866 w 1905000"/>
              <a:gd name="connsiteY405" fmla="*/ 1900381 h 1905000"/>
              <a:gd name="connsiteX406" fmla="*/ 1653899 w 1905000"/>
              <a:gd name="connsiteY406" fmla="*/ 1898208 h 1905000"/>
              <a:gd name="connsiteX407" fmla="*/ 1644931 w 1905000"/>
              <a:gd name="connsiteY407" fmla="*/ 1895762 h 1905000"/>
              <a:gd name="connsiteX408" fmla="*/ 1635963 w 1905000"/>
              <a:gd name="connsiteY408" fmla="*/ 1892501 h 1905000"/>
              <a:gd name="connsiteX409" fmla="*/ 1626996 w 1905000"/>
              <a:gd name="connsiteY409" fmla="*/ 1889241 h 1905000"/>
              <a:gd name="connsiteX410" fmla="*/ 1618299 w 1905000"/>
              <a:gd name="connsiteY410" fmla="*/ 1885437 h 1905000"/>
              <a:gd name="connsiteX411" fmla="*/ 1609602 w 1905000"/>
              <a:gd name="connsiteY411" fmla="*/ 1881089 h 1905000"/>
              <a:gd name="connsiteX412" fmla="*/ 1600906 w 1905000"/>
              <a:gd name="connsiteY412" fmla="*/ 1876470 h 1905000"/>
              <a:gd name="connsiteX413" fmla="*/ 1592482 w 1905000"/>
              <a:gd name="connsiteY413" fmla="*/ 1871036 h 1905000"/>
              <a:gd name="connsiteX414" fmla="*/ 1584058 w 1905000"/>
              <a:gd name="connsiteY414" fmla="*/ 1865602 h 1905000"/>
              <a:gd name="connsiteX415" fmla="*/ 1575905 w 1905000"/>
              <a:gd name="connsiteY415" fmla="*/ 1859624 h 1905000"/>
              <a:gd name="connsiteX416" fmla="*/ 1568024 w 1905000"/>
              <a:gd name="connsiteY416" fmla="*/ 1853103 h 1905000"/>
              <a:gd name="connsiteX417" fmla="*/ 1560144 w 1905000"/>
              <a:gd name="connsiteY417" fmla="*/ 1846309 h 1905000"/>
              <a:gd name="connsiteX418" fmla="*/ 1552806 w 1905000"/>
              <a:gd name="connsiteY418" fmla="*/ 1838974 h 1905000"/>
              <a:gd name="connsiteX419" fmla="*/ 1104954 w 1905000"/>
              <a:gd name="connsiteY419" fmla="*/ 1391458 h 1905000"/>
              <a:gd name="connsiteX420" fmla="*/ 1091910 w 1905000"/>
              <a:gd name="connsiteY420" fmla="*/ 1398793 h 1905000"/>
              <a:gd name="connsiteX421" fmla="*/ 1078323 w 1905000"/>
              <a:gd name="connsiteY421" fmla="*/ 1405858 h 1905000"/>
              <a:gd name="connsiteX422" fmla="*/ 1064734 w 1905000"/>
              <a:gd name="connsiteY422" fmla="*/ 1412379 h 1905000"/>
              <a:gd name="connsiteX423" fmla="*/ 1051147 w 1905000"/>
              <a:gd name="connsiteY423" fmla="*/ 1418901 h 1905000"/>
              <a:gd name="connsiteX424" fmla="*/ 1037560 w 1905000"/>
              <a:gd name="connsiteY424" fmla="*/ 1424878 h 1905000"/>
              <a:gd name="connsiteX425" fmla="*/ 1023428 w 1905000"/>
              <a:gd name="connsiteY425" fmla="*/ 1430584 h 1905000"/>
              <a:gd name="connsiteX426" fmla="*/ 1009840 w 1905000"/>
              <a:gd name="connsiteY426" fmla="*/ 1436291 h 1905000"/>
              <a:gd name="connsiteX427" fmla="*/ 995710 w 1905000"/>
              <a:gd name="connsiteY427" fmla="*/ 1441453 h 1905000"/>
              <a:gd name="connsiteX428" fmla="*/ 981306 w 1905000"/>
              <a:gd name="connsiteY428" fmla="*/ 1446344 h 1905000"/>
              <a:gd name="connsiteX429" fmla="*/ 967447 w 1905000"/>
              <a:gd name="connsiteY429" fmla="*/ 1451235 h 1905000"/>
              <a:gd name="connsiteX430" fmla="*/ 953043 w 1905000"/>
              <a:gd name="connsiteY430" fmla="*/ 1455311 h 1905000"/>
              <a:gd name="connsiteX431" fmla="*/ 938913 w 1905000"/>
              <a:gd name="connsiteY431" fmla="*/ 1459658 h 1905000"/>
              <a:gd name="connsiteX432" fmla="*/ 924509 w 1905000"/>
              <a:gd name="connsiteY432" fmla="*/ 1463191 h 1905000"/>
              <a:gd name="connsiteX433" fmla="*/ 909835 w 1905000"/>
              <a:gd name="connsiteY433" fmla="*/ 1466451 h 1905000"/>
              <a:gd name="connsiteX434" fmla="*/ 895431 w 1905000"/>
              <a:gd name="connsiteY434" fmla="*/ 1469983 h 1905000"/>
              <a:gd name="connsiteX435" fmla="*/ 880757 w 1905000"/>
              <a:gd name="connsiteY435" fmla="*/ 1472701 h 1905000"/>
              <a:gd name="connsiteX436" fmla="*/ 866082 w 1905000"/>
              <a:gd name="connsiteY436" fmla="*/ 1475146 h 1905000"/>
              <a:gd name="connsiteX437" fmla="*/ 851679 w 1905000"/>
              <a:gd name="connsiteY437" fmla="*/ 1477863 h 1905000"/>
              <a:gd name="connsiteX438" fmla="*/ 837004 w 1905000"/>
              <a:gd name="connsiteY438" fmla="*/ 1479765 h 1905000"/>
              <a:gd name="connsiteX439" fmla="*/ 822330 w 1905000"/>
              <a:gd name="connsiteY439" fmla="*/ 1481396 h 1905000"/>
              <a:gd name="connsiteX440" fmla="*/ 807655 w 1905000"/>
              <a:gd name="connsiteY440" fmla="*/ 1482754 h 1905000"/>
              <a:gd name="connsiteX441" fmla="*/ 792981 w 1905000"/>
              <a:gd name="connsiteY441" fmla="*/ 1483841 h 1905000"/>
              <a:gd name="connsiteX442" fmla="*/ 778034 w 1905000"/>
              <a:gd name="connsiteY442" fmla="*/ 1484656 h 1905000"/>
              <a:gd name="connsiteX443" fmla="*/ 763359 w 1905000"/>
              <a:gd name="connsiteY443" fmla="*/ 1485471 h 1905000"/>
              <a:gd name="connsiteX444" fmla="*/ 748684 w 1905000"/>
              <a:gd name="connsiteY444" fmla="*/ 1485742 h 1905000"/>
              <a:gd name="connsiteX445" fmla="*/ 733738 w 1905000"/>
              <a:gd name="connsiteY445" fmla="*/ 1485742 h 1905000"/>
              <a:gd name="connsiteX446" fmla="*/ 719063 w 1905000"/>
              <a:gd name="connsiteY446" fmla="*/ 1485471 h 1905000"/>
              <a:gd name="connsiteX447" fmla="*/ 704388 w 1905000"/>
              <a:gd name="connsiteY447" fmla="*/ 1484656 h 1905000"/>
              <a:gd name="connsiteX448" fmla="*/ 689441 w 1905000"/>
              <a:gd name="connsiteY448" fmla="*/ 1483569 h 1905000"/>
              <a:gd name="connsiteX449" fmla="*/ 674767 w 1905000"/>
              <a:gd name="connsiteY449" fmla="*/ 1482483 h 1905000"/>
              <a:gd name="connsiteX450" fmla="*/ 660092 w 1905000"/>
              <a:gd name="connsiteY450" fmla="*/ 1481123 h 1905000"/>
              <a:gd name="connsiteX451" fmla="*/ 645689 w 1905000"/>
              <a:gd name="connsiteY451" fmla="*/ 1479222 h 1905000"/>
              <a:gd name="connsiteX452" fmla="*/ 630743 w 1905000"/>
              <a:gd name="connsiteY452" fmla="*/ 1477320 h 1905000"/>
              <a:gd name="connsiteX453" fmla="*/ 616068 w 1905000"/>
              <a:gd name="connsiteY453" fmla="*/ 1474874 h 1905000"/>
              <a:gd name="connsiteX454" fmla="*/ 601665 w 1905000"/>
              <a:gd name="connsiteY454" fmla="*/ 1472158 h 1905000"/>
              <a:gd name="connsiteX455" fmla="*/ 586991 w 1905000"/>
              <a:gd name="connsiteY455" fmla="*/ 1469440 h 1905000"/>
              <a:gd name="connsiteX456" fmla="*/ 572587 w 1905000"/>
              <a:gd name="connsiteY456" fmla="*/ 1465907 h 1905000"/>
              <a:gd name="connsiteX457" fmla="*/ 558185 w 1905000"/>
              <a:gd name="connsiteY457" fmla="*/ 1462375 h 1905000"/>
              <a:gd name="connsiteX458" fmla="*/ 543781 w 1905000"/>
              <a:gd name="connsiteY458" fmla="*/ 1458842 h 1905000"/>
              <a:gd name="connsiteX459" fmla="*/ 529379 w 1905000"/>
              <a:gd name="connsiteY459" fmla="*/ 1454496 h 1905000"/>
              <a:gd name="connsiteX460" fmla="*/ 515247 w 1905000"/>
              <a:gd name="connsiteY460" fmla="*/ 1450148 h 1905000"/>
              <a:gd name="connsiteX461" fmla="*/ 501116 w 1905000"/>
              <a:gd name="connsiteY461" fmla="*/ 1445529 h 1905000"/>
              <a:gd name="connsiteX462" fmla="*/ 487256 w 1905000"/>
              <a:gd name="connsiteY462" fmla="*/ 1440367 h 1905000"/>
              <a:gd name="connsiteX463" fmla="*/ 473125 w 1905000"/>
              <a:gd name="connsiteY463" fmla="*/ 1435203 h 1905000"/>
              <a:gd name="connsiteX464" fmla="*/ 459266 w 1905000"/>
              <a:gd name="connsiteY464" fmla="*/ 1429498 h 1905000"/>
              <a:gd name="connsiteX465" fmla="*/ 445406 w 1905000"/>
              <a:gd name="connsiteY465" fmla="*/ 1423792 h 1905000"/>
              <a:gd name="connsiteX466" fmla="*/ 431547 w 1905000"/>
              <a:gd name="connsiteY466" fmla="*/ 1417543 h 1905000"/>
              <a:gd name="connsiteX467" fmla="*/ 417959 w 1905000"/>
              <a:gd name="connsiteY467" fmla="*/ 1411021 h 1905000"/>
              <a:gd name="connsiteX468" fmla="*/ 404371 w 1905000"/>
              <a:gd name="connsiteY468" fmla="*/ 1404228 h 1905000"/>
              <a:gd name="connsiteX469" fmla="*/ 391055 w 1905000"/>
              <a:gd name="connsiteY469" fmla="*/ 1397435 h 1905000"/>
              <a:gd name="connsiteX470" fmla="*/ 377739 w 1905000"/>
              <a:gd name="connsiteY470" fmla="*/ 1390098 h 1905000"/>
              <a:gd name="connsiteX471" fmla="*/ 364695 w 1905000"/>
              <a:gd name="connsiteY471" fmla="*/ 1382491 h 1905000"/>
              <a:gd name="connsiteX472" fmla="*/ 351380 w 1905000"/>
              <a:gd name="connsiteY472" fmla="*/ 1374611 h 1905000"/>
              <a:gd name="connsiteX473" fmla="*/ 338606 w 1905000"/>
              <a:gd name="connsiteY473" fmla="*/ 1366188 h 1905000"/>
              <a:gd name="connsiteX474" fmla="*/ 326105 w 1905000"/>
              <a:gd name="connsiteY474" fmla="*/ 1357764 h 1905000"/>
              <a:gd name="connsiteX475" fmla="*/ 313061 w 1905000"/>
              <a:gd name="connsiteY475" fmla="*/ 1349069 h 1905000"/>
              <a:gd name="connsiteX476" fmla="*/ 300832 w 1905000"/>
              <a:gd name="connsiteY476" fmla="*/ 1339832 h 1905000"/>
              <a:gd name="connsiteX477" fmla="*/ 288332 w 1905000"/>
              <a:gd name="connsiteY477" fmla="*/ 1330594 h 1905000"/>
              <a:gd name="connsiteX478" fmla="*/ 276103 w 1905000"/>
              <a:gd name="connsiteY478" fmla="*/ 1320811 h 1905000"/>
              <a:gd name="connsiteX479" fmla="*/ 264145 w 1905000"/>
              <a:gd name="connsiteY479" fmla="*/ 1311029 h 1905000"/>
              <a:gd name="connsiteX480" fmla="*/ 252188 w 1905000"/>
              <a:gd name="connsiteY480" fmla="*/ 1300704 h 1905000"/>
              <a:gd name="connsiteX481" fmla="*/ 240504 w 1905000"/>
              <a:gd name="connsiteY481" fmla="*/ 1290379 h 1905000"/>
              <a:gd name="connsiteX482" fmla="*/ 229090 w 1905000"/>
              <a:gd name="connsiteY482" fmla="*/ 1279239 h 1905000"/>
              <a:gd name="connsiteX483" fmla="*/ 217676 w 1905000"/>
              <a:gd name="connsiteY483" fmla="*/ 1268099 h 1905000"/>
              <a:gd name="connsiteX484" fmla="*/ 204360 w 1905000"/>
              <a:gd name="connsiteY484" fmla="*/ 1254513 h 1905000"/>
              <a:gd name="connsiteX485" fmla="*/ 191316 w 1905000"/>
              <a:gd name="connsiteY485" fmla="*/ 1240655 h 1905000"/>
              <a:gd name="connsiteX486" fmla="*/ 178815 w 1905000"/>
              <a:gd name="connsiteY486" fmla="*/ 1226255 h 1905000"/>
              <a:gd name="connsiteX487" fmla="*/ 166858 w 1905000"/>
              <a:gd name="connsiteY487" fmla="*/ 1211854 h 1905000"/>
              <a:gd name="connsiteX488" fmla="*/ 154901 w 1905000"/>
              <a:gd name="connsiteY488" fmla="*/ 1197180 h 1905000"/>
              <a:gd name="connsiteX489" fmla="*/ 143758 w 1905000"/>
              <a:gd name="connsiteY489" fmla="*/ 1181965 h 1905000"/>
              <a:gd name="connsiteX490" fmla="*/ 132889 w 1905000"/>
              <a:gd name="connsiteY490" fmla="*/ 1167020 h 1905000"/>
              <a:gd name="connsiteX491" fmla="*/ 122562 w 1905000"/>
              <a:gd name="connsiteY491" fmla="*/ 1151804 h 1905000"/>
              <a:gd name="connsiteX492" fmla="*/ 112507 w 1905000"/>
              <a:gd name="connsiteY492" fmla="*/ 1136045 h 1905000"/>
              <a:gd name="connsiteX493" fmla="*/ 102723 w 1905000"/>
              <a:gd name="connsiteY493" fmla="*/ 1120286 h 1905000"/>
              <a:gd name="connsiteX494" fmla="*/ 93756 w 1905000"/>
              <a:gd name="connsiteY494" fmla="*/ 1104525 h 1905000"/>
              <a:gd name="connsiteX495" fmla="*/ 85060 w 1905000"/>
              <a:gd name="connsiteY495" fmla="*/ 1088495 h 1905000"/>
              <a:gd name="connsiteX496" fmla="*/ 76907 w 1905000"/>
              <a:gd name="connsiteY496" fmla="*/ 1072191 h 1905000"/>
              <a:gd name="connsiteX497" fmla="*/ 69026 w 1905000"/>
              <a:gd name="connsiteY497" fmla="*/ 1055616 h 1905000"/>
              <a:gd name="connsiteX498" fmla="*/ 61417 w 1905000"/>
              <a:gd name="connsiteY498" fmla="*/ 1039042 h 1905000"/>
              <a:gd name="connsiteX499" fmla="*/ 54351 w 1905000"/>
              <a:gd name="connsiteY499" fmla="*/ 1022467 h 1905000"/>
              <a:gd name="connsiteX500" fmla="*/ 47829 w 1905000"/>
              <a:gd name="connsiteY500" fmla="*/ 1005621 h 1905000"/>
              <a:gd name="connsiteX501" fmla="*/ 41850 w 1905000"/>
              <a:gd name="connsiteY501" fmla="*/ 988775 h 1905000"/>
              <a:gd name="connsiteX502" fmla="*/ 36144 w 1905000"/>
              <a:gd name="connsiteY502" fmla="*/ 971657 h 1905000"/>
              <a:gd name="connsiteX503" fmla="*/ 30709 w 1905000"/>
              <a:gd name="connsiteY503" fmla="*/ 954538 h 1905000"/>
              <a:gd name="connsiteX504" fmla="*/ 25816 w 1905000"/>
              <a:gd name="connsiteY504" fmla="*/ 937148 h 1905000"/>
              <a:gd name="connsiteX505" fmla="*/ 21197 w 1905000"/>
              <a:gd name="connsiteY505" fmla="*/ 919759 h 1905000"/>
              <a:gd name="connsiteX506" fmla="*/ 17392 w 1905000"/>
              <a:gd name="connsiteY506" fmla="*/ 902369 h 1905000"/>
              <a:gd name="connsiteX507" fmla="*/ 13587 w 1905000"/>
              <a:gd name="connsiteY507" fmla="*/ 884979 h 1905000"/>
              <a:gd name="connsiteX508" fmla="*/ 10599 w 1905000"/>
              <a:gd name="connsiteY508" fmla="*/ 867317 h 1905000"/>
              <a:gd name="connsiteX509" fmla="*/ 7881 w 1905000"/>
              <a:gd name="connsiteY509" fmla="*/ 849656 h 1905000"/>
              <a:gd name="connsiteX510" fmla="*/ 5163 w 1905000"/>
              <a:gd name="connsiteY510" fmla="*/ 831994 h 1905000"/>
              <a:gd name="connsiteX511" fmla="*/ 3533 w 1905000"/>
              <a:gd name="connsiteY511" fmla="*/ 814332 h 1905000"/>
              <a:gd name="connsiteX512" fmla="*/ 1903 w 1905000"/>
              <a:gd name="connsiteY512" fmla="*/ 796400 h 1905000"/>
              <a:gd name="connsiteX513" fmla="*/ 815 w 1905000"/>
              <a:gd name="connsiteY513" fmla="*/ 778738 h 1905000"/>
              <a:gd name="connsiteX514" fmla="*/ 272 w 1905000"/>
              <a:gd name="connsiteY514" fmla="*/ 760805 h 1905000"/>
              <a:gd name="connsiteX515" fmla="*/ 0 w 1905000"/>
              <a:gd name="connsiteY515" fmla="*/ 743143 h 1905000"/>
              <a:gd name="connsiteX516" fmla="*/ 272 w 1905000"/>
              <a:gd name="connsiteY516" fmla="*/ 725210 h 1905000"/>
              <a:gd name="connsiteX517" fmla="*/ 815 w 1905000"/>
              <a:gd name="connsiteY517" fmla="*/ 707277 h 1905000"/>
              <a:gd name="connsiteX518" fmla="*/ 1903 w 1905000"/>
              <a:gd name="connsiteY518" fmla="*/ 689615 h 1905000"/>
              <a:gd name="connsiteX519" fmla="*/ 3533 w 1905000"/>
              <a:gd name="connsiteY519" fmla="*/ 671682 h 1905000"/>
              <a:gd name="connsiteX520" fmla="*/ 5163 w 1905000"/>
              <a:gd name="connsiteY520" fmla="*/ 654020 h 1905000"/>
              <a:gd name="connsiteX521" fmla="*/ 7881 w 1905000"/>
              <a:gd name="connsiteY521" fmla="*/ 636360 h 1905000"/>
              <a:gd name="connsiteX522" fmla="*/ 10599 w 1905000"/>
              <a:gd name="connsiteY522" fmla="*/ 618698 h 1905000"/>
              <a:gd name="connsiteX523" fmla="*/ 13587 w 1905000"/>
              <a:gd name="connsiteY523" fmla="*/ 601036 h 1905000"/>
              <a:gd name="connsiteX524" fmla="*/ 17392 w 1905000"/>
              <a:gd name="connsiteY524" fmla="*/ 583646 h 1905000"/>
              <a:gd name="connsiteX525" fmla="*/ 21197 w 1905000"/>
              <a:gd name="connsiteY525" fmla="*/ 566256 h 1905000"/>
              <a:gd name="connsiteX526" fmla="*/ 25816 w 1905000"/>
              <a:gd name="connsiteY526" fmla="*/ 548866 h 1905000"/>
              <a:gd name="connsiteX527" fmla="*/ 30709 w 1905000"/>
              <a:gd name="connsiteY527" fmla="*/ 531477 h 1905000"/>
              <a:gd name="connsiteX528" fmla="*/ 36144 w 1905000"/>
              <a:gd name="connsiteY528" fmla="*/ 514359 h 1905000"/>
              <a:gd name="connsiteX529" fmla="*/ 41850 w 1905000"/>
              <a:gd name="connsiteY529" fmla="*/ 497240 h 1905000"/>
              <a:gd name="connsiteX530" fmla="*/ 47829 w 1905000"/>
              <a:gd name="connsiteY530" fmla="*/ 480122 h 1905000"/>
              <a:gd name="connsiteX531" fmla="*/ 54351 w 1905000"/>
              <a:gd name="connsiteY531" fmla="*/ 463276 h 1905000"/>
              <a:gd name="connsiteX532" fmla="*/ 61417 w 1905000"/>
              <a:gd name="connsiteY532" fmla="*/ 446973 h 1905000"/>
              <a:gd name="connsiteX533" fmla="*/ 69026 w 1905000"/>
              <a:gd name="connsiteY533" fmla="*/ 430398 h 1905000"/>
              <a:gd name="connsiteX534" fmla="*/ 76907 w 1905000"/>
              <a:gd name="connsiteY534" fmla="*/ 413824 h 1905000"/>
              <a:gd name="connsiteX535" fmla="*/ 85060 w 1905000"/>
              <a:gd name="connsiteY535" fmla="*/ 397521 h 1905000"/>
              <a:gd name="connsiteX536" fmla="*/ 93756 w 1905000"/>
              <a:gd name="connsiteY536" fmla="*/ 381490 h 1905000"/>
              <a:gd name="connsiteX537" fmla="*/ 102723 w 1905000"/>
              <a:gd name="connsiteY537" fmla="*/ 365458 h 1905000"/>
              <a:gd name="connsiteX538" fmla="*/ 112507 w 1905000"/>
              <a:gd name="connsiteY538" fmla="*/ 349971 h 1905000"/>
              <a:gd name="connsiteX539" fmla="*/ 122562 w 1905000"/>
              <a:gd name="connsiteY539" fmla="*/ 334211 h 1905000"/>
              <a:gd name="connsiteX540" fmla="*/ 132889 w 1905000"/>
              <a:gd name="connsiteY540" fmla="*/ 318995 h 1905000"/>
              <a:gd name="connsiteX541" fmla="*/ 143758 w 1905000"/>
              <a:gd name="connsiteY541" fmla="*/ 303779 h 1905000"/>
              <a:gd name="connsiteX542" fmla="*/ 154901 w 1905000"/>
              <a:gd name="connsiteY542" fmla="*/ 288834 h 1905000"/>
              <a:gd name="connsiteX543" fmla="*/ 166858 w 1905000"/>
              <a:gd name="connsiteY543" fmla="*/ 274162 h 1905000"/>
              <a:gd name="connsiteX544" fmla="*/ 178815 w 1905000"/>
              <a:gd name="connsiteY544" fmla="*/ 259489 h 1905000"/>
              <a:gd name="connsiteX545" fmla="*/ 191316 w 1905000"/>
              <a:gd name="connsiteY545" fmla="*/ 245360 h 1905000"/>
              <a:gd name="connsiteX546" fmla="*/ 204360 w 1905000"/>
              <a:gd name="connsiteY546" fmla="*/ 231502 h 1905000"/>
              <a:gd name="connsiteX547" fmla="*/ 217676 w 1905000"/>
              <a:gd name="connsiteY547" fmla="*/ 217917 h 1905000"/>
              <a:gd name="connsiteX548" fmla="*/ 231535 w 1905000"/>
              <a:gd name="connsiteY548" fmla="*/ 204331 h 1905000"/>
              <a:gd name="connsiteX549" fmla="*/ 245123 w 1905000"/>
              <a:gd name="connsiteY549" fmla="*/ 191560 h 1905000"/>
              <a:gd name="connsiteX550" fmla="*/ 259526 w 1905000"/>
              <a:gd name="connsiteY550" fmla="*/ 178789 h 1905000"/>
              <a:gd name="connsiteX551" fmla="*/ 274201 w 1905000"/>
              <a:gd name="connsiteY551" fmla="*/ 166834 h 1905000"/>
              <a:gd name="connsiteX552" fmla="*/ 288603 w 1905000"/>
              <a:gd name="connsiteY552" fmla="*/ 155150 h 1905000"/>
              <a:gd name="connsiteX553" fmla="*/ 303822 w 1905000"/>
              <a:gd name="connsiteY553" fmla="*/ 143738 h 1905000"/>
              <a:gd name="connsiteX554" fmla="*/ 319041 w 1905000"/>
              <a:gd name="connsiteY554" fmla="*/ 132869 h 1905000"/>
              <a:gd name="connsiteX555" fmla="*/ 333986 w 1905000"/>
              <a:gd name="connsiteY555" fmla="*/ 122544 h 1905000"/>
              <a:gd name="connsiteX556" fmla="*/ 349748 w 1905000"/>
              <a:gd name="connsiteY556" fmla="*/ 112491 h 1905000"/>
              <a:gd name="connsiteX557" fmla="*/ 365510 w 1905000"/>
              <a:gd name="connsiteY557" fmla="*/ 102981 h 1905000"/>
              <a:gd name="connsiteX558" fmla="*/ 381544 w 1905000"/>
              <a:gd name="connsiteY558" fmla="*/ 94014 h 1905000"/>
              <a:gd name="connsiteX559" fmla="*/ 397578 w 1905000"/>
              <a:gd name="connsiteY559" fmla="*/ 85319 h 1905000"/>
              <a:gd name="connsiteX560" fmla="*/ 413610 w 1905000"/>
              <a:gd name="connsiteY560" fmla="*/ 76896 h 1905000"/>
              <a:gd name="connsiteX561" fmla="*/ 430188 w 1905000"/>
              <a:gd name="connsiteY561" fmla="*/ 69016 h 1905000"/>
              <a:gd name="connsiteX562" fmla="*/ 446765 w 1905000"/>
              <a:gd name="connsiteY562" fmla="*/ 61680 h 1905000"/>
              <a:gd name="connsiteX563" fmla="*/ 463342 w 1905000"/>
              <a:gd name="connsiteY563" fmla="*/ 54615 h 1905000"/>
              <a:gd name="connsiteX564" fmla="*/ 480191 w 1905000"/>
              <a:gd name="connsiteY564" fmla="*/ 48094 h 1905000"/>
              <a:gd name="connsiteX565" fmla="*/ 497311 w 1905000"/>
              <a:gd name="connsiteY565" fmla="*/ 41844 h 1905000"/>
              <a:gd name="connsiteX566" fmla="*/ 514432 w 1905000"/>
              <a:gd name="connsiteY566" fmla="*/ 36139 h 1905000"/>
              <a:gd name="connsiteX567" fmla="*/ 531552 w 1905000"/>
              <a:gd name="connsiteY567" fmla="*/ 30976 h 1905000"/>
              <a:gd name="connsiteX568" fmla="*/ 548944 w 1905000"/>
              <a:gd name="connsiteY568" fmla="*/ 25814 h 1905000"/>
              <a:gd name="connsiteX569" fmla="*/ 566337 w 1905000"/>
              <a:gd name="connsiteY569" fmla="*/ 21466 h 1905000"/>
              <a:gd name="connsiteX570" fmla="*/ 583729 w 1905000"/>
              <a:gd name="connsiteY570" fmla="*/ 17390 h 1905000"/>
              <a:gd name="connsiteX571" fmla="*/ 601121 w 1905000"/>
              <a:gd name="connsiteY571" fmla="*/ 13858 h 1905000"/>
              <a:gd name="connsiteX572" fmla="*/ 618514 w 1905000"/>
              <a:gd name="connsiteY572" fmla="*/ 10598 h 1905000"/>
              <a:gd name="connsiteX573" fmla="*/ 636177 w 1905000"/>
              <a:gd name="connsiteY573" fmla="*/ 7880 h 1905000"/>
              <a:gd name="connsiteX574" fmla="*/ 653842 w 1905000"/>
              <a:gd name="connsiteY574" fmla="*/ 5434 h 1905000"/>
              <a:gd name="connsiteX575" fmla="*/ 671506 w 1905000"/>
              <a:gd name="connsiteY575" fmla="*/ 3804 h 1905000"/>
              <a:gd name="connsiteX576" fmla="*/ 689441 w 1905000"/>
              <a:gd name="connsiteY576" fmla="*/ 1903 h 1905000"/>
              <a:gd name="connsiteX577" fmla="*/ 707106 w 1905000"/>
              <a:gd name="connsiteY577" fmla="*/ 1087 h 1905000"/>
              <a:gd name="connsiteX578" fmla="*/ 725042 w 1905000"/>
              <a:gd name="connsiteY578" fmla="*/ 272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1905000" h="1905000">
                <a:moveTo>
                  <a:pt x="728574" y="144010"/>
                </a:moveTo>
                <a:lnTo>
                  <a:pt x="714171" y="144553"/>
                </a:lnTo>
                <a:lnTo>
                  <a:pt x="700040" y="145640"/>
                </a:lnTo>
                <a:lnTo>
                  <a:pt x="685638" y="146998"/>
                </a:lnTo>
                <a:lnTo>
                  <a:pt x="671234" y="148358"/>
                </a:lnTo>
                <a:lnTo>
                  <a:pt x="657103" y="150259"/>
                </a:lnTo>
                <a:lnTo>
                  <a:pt x="642700" y="152432"/>
                </a:lnTo>
                <a:lnTo>
                  <a:pt x="628569" y="155150"/>
                </a:lnTo>
                <a:lnTo>
                  <a:pt x="614437" y="157868"/>
                </a:lnTo>
                <a:lnTo>
                  <a:pt x="600306" y="161127"/>
                </a:lnTo>
                <a:lnTo>
                  <a:pt x="586446" y="164932"/>
                </a:lnTo>
                <a:lnTo>
                  <a:pt x="572315" y="168736"/>
                </a:lnTo>
                <a:lnTo>
                  <a:pt x="558728" y="173083"/>
                </a:lnTo>
                <a:lnTo>
                  <a:pt x="544868" y="177703"/>
                </a:lnTo>
                <a:lnTo>
                  <a:pt x="531280" y="182593"/>
                </a:lnTo>
                <a:lnTo>
                  <a:pt x="517421" y="187756"/>
                </a:lnTo>
                <a:lnTo>
                  <a:pt x="504106" y="193463"/>
                </a:lnTo>
                <a:lnTo>
                  <a:pt x="490789" y="199712"/>
                </a:lnTo>
                <a:lnTo>
                  <a:pt x="477745" y="205689"/>
                </a:lnTo>
                <a:lnTo>
                  <a:pt x="464429" y="212483"/>
                </a:lnTo>
                <a:lnTo>
                  <a:pt x="451385" y="219547"/>
                </a:lnTo>
                <a:lnTo>
                  <a:pt x="438613" y="227155"/>
                </a:lnTo>
                <a:lnTo>
                  <a:pt x="425839" y="234762"/>
                </a:lnTo>
                <a:lnTo>
                  <a:pt x="413340" y="242914"/>
                </a:lnTo>
                <a:lnTo>
                  <a:pt x="401111" y="251066"/>
                </a:lnTo>
                <a:lnTo>
                  <a:pt x="388882" y="259761"/>
                </a:lnTo>
                <a:lnTo>
                  <a:pt x="376653" y="268727"/>
                </a:lnTo>
                <a:lnTo>
                  <a:pt x="364967" y="278509"/>
                </a:lnTo>
                <a:lnTo>
                  <a:pt x="353281" y="288291"/>
                </a:lnTo>
                <a:lnTo>
                  <a:pt x="341596" y="298345"/>
                </a:lnTo>
                <a:lnTo>
                  <a:pt x="330454" y="308670"/>
                </a:lnTo>
                <a:lnTo>
                  <a:pt x="319312" y="319538"/>
                </a:lnTo>
                <a:lnTo>
                  <a:pt x="308713" y="330406"/>
                </a:lnTo>
                <a:lnTo>
                  <a:pt x="298116" y="341819"/>
                </a:lnTo>
                <a:lnTo>
                  <a:pt x="288060" y="353232"/>
                </a:lnTo>
                <a:lnTo>
                  <a:pt x="278277" y="364915"/>
                </a:lnTo>
                <a:lnTo>
                  <a:pt x="268765" y="376871"/>
                </a:lnTo>
                <a:lnTo>
                  <a:pt x="259797" y="388826"/>
                </a:lnTo>
                <a:lnTo>
                  <a:pt x="251101" y="401053"/>
                </a:lnTo>
                <a:lnTo>
                  <a:pt x="242677" y="413552"/>
                </a:lnTo>
                <a:lnTo>
                  <a:pt x="234524" y="426050"/>
                </a:lnTo>
                <a:lnTo>
                  <a:pt x="226643" y="438821"/>
                </a:lnTo>
                <a:lnTo>
                  <a:pt x="219577" y="451592"/>
                </a:lnTo>
                <a:lnTo>
                  <a:pt x="212513" y="464635"/>
                </a:lnTo>
                <a:lnTo>
                  <a:pt x="205718" y="477677"/>
                </a:lnTo>
                <a:lnTo>
                  <a:pt x="199469" y="490720"/>
                </a:lnTo>
                <a:lnTo>
                  <a:pt x="193489" y="504034"/>
                </a:lnTo>
                <a:lnTo>
                  <a:pt x="187783" y="517347"/>
                </a:lnTo>
                <a:lnTo>
                  <a:pt x="182347" y="531206"/>
                </a:lnTo>
                <a:lnTo>
                  <a:pt x="177456" y="545063"/>
                </a:lnTo>
                <a:lnTo>
                  <a:pt x="172836" y="558649"/>
                </a:lnTo>
                <a:lnTo>
                  <a:pt x="168760" y="572505"/>
                </a:lnTo>
                <a:lnTo>
                  <a:pt x="164683" y="586364"/>
                </a:lnTo>
                <a:lnTo>
                  <a:pt x="161150" y="600493"/>
                </a:lnTo>
                <a:lnTo>
                  <a:pt x="157890" y="614350"/>
                </a:lnTo>
                <a:lnTo>
                  <a:pt x="154901" y="628479"/>
                </a:lnTo>
                <a:lnTo>
                  <a:pt x="152454" y="642880"/>
                </a:lnTo>
                <a:lnTo>
                  <a:pt x="150281" y="657009"/>
                </a:lnTo>
                <a:lnTo>
                  <a:pt x="148378" y="671410"/>
                </a:lnTo>
                <a:lnTo>
                  <a:pt x="146476" y="685539"/>
                </a:lnTo>
                <a:lnTo>
                  <a:pt x="145388" y="699940"/>
                </a:lnTo>
                <a:lnTo>
                  <a:pt x="144573" y="714342"/>
                </a:lnTo>
                <a:lnTo>
                  <a:pt x="144030" y="728471"/>
                </a:lnTo>
                <a:lnTo>
                  <a:pt x="144030" y="743143"/>
                </a:lnTo>
                <a:lnTo>
                  <a:pt x="144030" y="757544"/>
                </a:lnTo>
                <a:lnTo>
                  <a:pt x="144573" y="771673"/>
                </a:lnTo>
                <a:lnTo>
                  <a:pt x="145388" y="786074"/>
                </a:lnTo>
                <a:lnTo>
                  <a:pt x="146476" y="800203"/>
                </a:lnTo>
                <a:lnTo>
                  <a:pt x="148378" y="814604"/>
                </a:lnTo>
                <a:lnTo>
                  <a:pt x="150281" y="829006"/>
                </a:lnTo>
                <a:lnTo>
                  <a:pt x="152454" y="843135"/>
                </a:lnTo>
                <a:lnTo>
                  <a:pt x="154901" y="857536"/>
                </a:lnTo>
                <a:lnTo>
                  <a:pt x="157890" y="871393"/>
                </a:lnTo>
                <a:lnTo>
                  <a:pt x="161150" y="885522"/>
                </a:lnTo>
                <a:lnTo>
                  <a:pt x="164683" y="899652"/>
                </a:lnTo>
                <a:lnTo>
                  <a:pt x="168760" y="913509"/>
                </a:lnTo>
                <a:lnTo>
                  <a:pt x="172836" y="927367"/>
                </a:lnTo>
                <a:lnTo>
                  <a:pt x="177456" y="940952"/>
                </a:lnTo>
                <a:lnTo>
                  <a:pt x="182347" y="954810"/>
                </a:lnTo>
                <a:lnTo>
                  <a:pt x="187783" y="968396"/>
                </a:lnTo>
                <a:lnTo>
                  <a:pt x="193489" y="981981"/>
                </a:lnTo>
                <a:lnTo>
                  <a:pt x="199469" y="995024"/>
                </a:lnTo>
                <a:lnTo>
                  <a:pt x="205718" y="1008338"/>
                </a:lnTo>
                <a:lnTo>
                  <a:pt x="212513" y="1021381"/>
                </a:lnTo>
                <a:lnTo>
                  <a:pt x="219577" y="1034423"/>
                </a:lnTo>
                <a:lnTo>
                  <a:pt x="226643" y="1047193"/>
                </a:lnTo>
                <a:lnTo>
                  <a:pt x="234524" y="1059964"/>
                </a:lnTo>
                <a:lnTo>
                  <a:pt x="242677" y="1072463"/>
                </a:lnTo>
                <a:lnTo>
                  <a:pt x="251101" y="1084691"/>
                </a:lnTo>
                <a:lnTo>
                  <a:pt x="259797" y="1097189"/>
                </a:lnTo>
                <a:lnTo>
                  <a:pt x="268765" y="1109145"/>
                </a:lnTo>
                <a:lnTo>
                  <a:pt x="278277" y="1120829"/>
                </a:lnTo>
                <a:lnTo>
                  <a:pt x="288060" y="1132784"/>
                </a:lnTo>
                <a:lnTo>
                  <a:pt x="298116" y="1144196"/>
                </a:lnTo>
                <a:lnTo>
                  <a:pt x="308713" y="1155336"/>
                </a:lnTo>
                <a:lnTo>
                  <a:pt x="319312" y="1166477"/>
                </a:lnTo>
                <a:lnTo>
                  <a:pt x="330454" y="1177345"/>
                </a:lnTo>
                <a:lnTo>
                  <a:pt x="341596" y="1187670"/>
                </a:lnTo>
                <a:lnTo>
                  <a:pt x="353281" y="1197724"/>
                </a:lnTo>
                <a:lnTo>
                  <a:pt x="364967" y="1207506"/>
                </a:lnTo>
                <a:lnTo>
                  <a:pt x="376653" y="1217016"/>
                </a:lnTo>
                <a:lnTo>
                  <a:pt x="388882" y="1225983"/>
                </a:lnTo>
                <a:lnTo>
                  <a:pt x="401111" y="1234678"/>
                </a:lnTo>
                <a:lnTo>
                  <a:pt x="413340" y="1243100"/>
                </a:lnTo>
                <a:lnTo>
                  <a:pt x="425839" y="1251252"/>
                </a:lnTo>
                <a:lnTo>
                  <a:pt x="438613" y="1258860"/>
                </a:lnTo>
                <a:lnTo>
                  <a:pt x="451385" y="1266469"/>
                </a:lnTo>
                <a:lnTo>
                  <a:pt x="464429" y="1273533"/>
                </a:lnTo>
                <a:lnTo>
                  <a:pt x="477473" y="1280055"/>
                </a:lnTo>
                <a:lnTo>
                  <a:pt x="490789" y="1286304"/>
                </a:lnTo>
                <a:lnTo>
                  <a:pt x="504106" y="1292553"/>
                </a:lnTo>
                <a:lnTo>
                  <a:pt x="517421" y="1297987"/>
                </a:lnTo>
                <a:lnTo>
                  <a:pt x="531280" y="1303422"/>
                </a:lnTo>
                <a:lnTo>
                  <a:pt x="544868" y="1308313"/>
                </a:lnTo>
                <a:lnTo>
                  <a:pt x="558728" y="1312932"/>
                </a:lnTo>
                <a:lnTo>
                  <a:pt x="572315" y="1317278"/>
                </a:lnTo>
                <a:lnTo>
                  <a:pt x="586446" y="1321083"/>
                </a:lnTo>
                <a:lnTo>
                  <a:pt x="600306" y="1324615"/>
                </a:lnTo>
                <a:lnTo>
                  <a:pt x="614437" y="1328148"/>
                </a:lnTo>
                <a:lnTo>
                  <a:pt x="628569" y="1330865"/>
                </a:lnTo>
                <a:lnTo>
                  <a:pt x="642700" y="1333310"/>
                </a:lnTo>
                <a:lnTo>
                  <a:pt x="657103" y="1335756"/>
                </a:lnTo>
                <a:lnTo>
                  <a:pt x="671234" y="1337658"/>
                </a:lnTo>
                <a:lnTo>
                  <a:pt x="685638" y="1339016"/>
                </a:lnTo>
                <a:lnTo>
                  <a:pt x="700040" y="1340375"/>
                </a:lnTo>
                <a:lnTo>
                  <a:pt x="714171" y="1341190"/>
                </a:lnTo>
                <a:lnTo>
                  <a:pt x="728574" y="1341734"/>
                </a:lnTo>
                <a:lnTo>
                  <a:pt x="742705" y="1341734"/>
                </a:lnTo>
                <a:lnTo>
                  <a:pt x="757381" y="1341734"/>
                </a:lnTo>
                <a:lnTo>
                  <a:pt x="771783" y="1341190"/>
                </a:lnTo>
                <a:lnTo>
                  <a:pt x="785915" y="1340375"/>
                </a:lnTo>
                <a:lnTo>
                  <a:pt x="800317" y="1339016"/>
                </a:lnTo>
                <a:lnTo>
                  <a:pt x="814721" y="1337658"/>
                </a:lnTo>
                <a:lnTo>
                  <a:pt x="828852" y="1335756"/>
                </a:lnTo>
                <a:lnTo>
                  <a:pt x="843255" y="1333310"/>
                </a:lnTo>
                <a:lnTo>
                  <a:pt x="857386" y="1330865"/>
                </a:lnTo>
                <a:lnTo>
                  <a:pt x="871518" y="1328148"/>
                </a:lnTo>
                <a:lnTo>
                  <a:pt x="885649" y="1324615"/>
                </a:lnTo>
                <a:lnTo>
                  <a:pt x="899508" y="1321083"/>
                </a:lnTo>
                <a:lnTo>
                  <a:pt x="913640" y="1317278"/>
                </a:lnTo>
                <a:lnTo>
                  <a:pt x="927227" y="1312932"/>
                </a:lnTo>
                <a:lnTo>
                  <a:pt x="941086" y="1308313"/>
                </a:lnTo>
                <a:lnTo>
                  <a:pt x="954675" y="1303422"/>
                </a:lnTo>
                <a:lnTo>
                  <a:pt x="968262" y="1297987"/>
                </a:lnTo>
                <a:lnTo>
                  <a:pt x="981849" y="1292553"/>
                </a:lnTo>
                <a:lnTo>
                  <a:pt x="995166" y="1286304"/>
                </a:lnTo>
                <a:lnTo>
                  <a:pt x="1008210" y="1280055"/>
                </a:lnTo>
                <a:lnTo>
                  <a:pt x="1021526" y="1273533"/>
                </a:lnTo>
                <a:lnTo>
                  <a:pt x="1034298" y="1266469"/>
                </a:lnTo>
                <a:lnTo>
                  <a:pt x="1047342" y="1258860"/>
                </a:lnTo>
                <a:lnTo>
                  <a:pt x="1059843" y="1251252"/>
                </a:lnTo>
                <a:lnTo>
                  <a:pt x="1072615" y="1243100"/>
                </a:lnTo>
                <a:lnTo>
                  <a:pt x="1084844" y="1234678"/>
                </a:lnTo>
                <a:lnTo>
                  <a:pt x="1097073" y="1225983"/>
                </a:lnTo>
                <a:lnTo>
                  <a:pt x="1109302" y="1217016"/>
                </a:lnTo>
                <a:lnTo>
                  <a:pt x="1120988" y="1207506"/>
                </a:lnTo>
                <a:lnTo>
                  <a:pt x="1132674" y="1197724"/>
                </a:lnTo>
                <a:lnTo>
                  <a:pt x="1144359" y="1187670"/>
                </a:lnTo>
                <a:lnTo>
                  <a:pt x="1155500" y="1177345"/>
                </a:lnTo>
                <a:lnTo>
                  <a:pt x="1166371" y="1166477"/>
                </a:lnTo>
                <a:lnTo>
                  <a:pt x="1177242" y="1155336"/>
                </a:lnTo>
                <a:lnTo>
                  <a:pt x="1187839" y="1144196"/>
                </a:lnTo>
                <a:lnTo>
                  <a:pt x="1197895" y="1132784"/>
                </a:lnTo>
                <a:lnTo>
                  <a:pt x="1207678" y="1120829"/>
                </a:lnTo>
                <a:lnTo>
                  <a:pt x="1217189" y="1109145"/>
                </a:lnTo>
                <a:lnTo>
                  <a:pt x="1226158" y="1097189"/>
                </a:lnTo>
                <a:lnTo>
                  <a:pt x="1234854" y="1084691"/>
                </a:lnTo>
                <a:lnTo>
                  <a:pt x="1243278" y="1072463"/>
                </a:lnTo>
                <a:lnTo>
                  <a:pt x="1251431" y="1059964"/>
                </a:lnTo>
                <a:lnTo>
                  <a:pt x="1259040" y="1047193"/>
                </a:lnTo>
                <a:lnTo>
                  <a:pt x="1266377" y="1034423"/>
                </a:lnTo>
                <a:lnTo>
                  <a:pt x="1273442" y="1021381"/>
                </a:lnTo>
                <a:lnTo>
                  <a:pt x="1280237" y="1008338"/>
                </a:lnTo>
                <a:lnTo>
                  <a:pt x="1286486" y="995024"/>
                </a:lnTo>
                <a:lnTo>
                  <a:pt x="1292466" y="981981"/>
                </a:lnTo>
                <a:lnTo>
                  <a:pt x="1298172" y="968396"/>
                </a:lnTo>
                <a:lnTo>
                  <a:pt x="1303607" y="954810"/>
                </a:lnTo>
                <a:lnTo>
                  <a:pt x="1308228" y="940952"/>
                </a:lnTo>
                <a:lnTo>
                  <a:pt x="1313119" y="927367"/>
                </a:lnTo>
                <a:lnTo>
                  <a:pt x="1317195" y="913509"/>
                </a:lnTo>
                <a:lnTo>
                  <a:pt x="1321272" y="899652"/>
                </a:lnTo>
                <a:lnTo>
                  <a:pt x="1324805" y="885522"/>
                </a:lnTo>
                <a:lnTo>
                  <a:pt x="1328065" y="871393"/>
                </a:lnTo>
                <a:lnTo>
                  <a:pt x="1331054" y="857536"/>
                </a:lnTo>
                <a:lnTo>
                  <a:pt x="1333501" y="843135"/>
                </a:lnTo>
                <a:lnTo>
                  <a:pt x="1335674" y="829006"/>
                </a:lnTo>
                <a:lnTo>
                  <a:pt x="1337577" y="814604"/>
                </a:lnTo>
                <a:lnTo>
                  <a:pt x="1339207" y="800203"/>
                </a:lnTo>
                <a:lnTo>
                  <a:pt x="1340566" y="786074"/>
                </a:lnTo>
                <a:lnTo>
                  <a:pt x="1341382" y="771673"/>
                </a:lnTo>
                <a:lnTo>
                  <a:pt x="1341925" y="757544"/>
                </a:lnTo>
                <a:lnTo>
                  <a:pt x="1341925" y="743143"/>
                </a:lnTo>
                <a:lnTo>
                  <a:pt x="1341925" y="728471"/>
                </a:lnTo>
                <a:lnTo>
                  <a:pt x="1341382" y="714342"/>
                </a:lnTo>
                <a:lnTo>
                  <a:pt x="1340566" y="699940"/>
                </a:lnTo>
                <a:lnTo>
                  <a:pt x="1339207" y="685539"/>
                </a:lnTo>
                <a:lnTo>
                  <a:pt x="1337577" y="671410"/>
                </a:lnTo>
                <a:lnTo>
                  <a:pt x="1335674" y="657009"/>
                </a:lnTo>
                <a:lnTo>
                  <a:pt x="1333501" y="642880"/>
                </a:lnTo>
                <a:lnTo>
                  <a:pt x="1331054" y="628479"/>
                </a:lnTo>
                <a:lnTo>
                  <a:pt x="1328065" y="614350"/>
                </a:lnTo>
                <a:lnTo>
                  <a:pt x="1324805" y="600493"/>
                </a:lnTo>
                <a:lnTo>
                  <a:pt x="1321272" y="586364"/>
                </a:lnTo>
                <a:lnTo>
                  <a:pt x="1317195" y="572505"/>
                </a:lnTo>
                <a:lnTo>
                  <a:pt x="1313119" y="558649"/>
                </a:lnTo>
                <a:lnTo>
                  <a:pt x="1308228" y="545063"/>
                </a:lnTo>
                <a:lnTo>
                  <a:pt x="1303607" y="531206"/>
                </a:lnTo>
                <a:lnTo>
                  <a:pt x="1298172" y="517347"/>
                </a:lnTo>
                <a:lnTo>
                  <a:pt x="1292466" y="504034"/>
                </a:lnTo>
                <a:lnTo>
                  <a:pt x="1286486" y="490720"/>
                </a:lnTo>
                <a:lnTo>
                  <a:pt x="1280237" y="477677"/>
                </a:lnTo>
                <a:lnTo>
                  <a:pt x="1273442" y="464635"/>
                </a:lnTo>
                <a:lnTo>
                  <a:pt x="1266377" y="451592"/>
                </a:lnTo>
                <a:lnTo>
                  <a:pt x="1259040" y="438821"/>
                </a:lnTo>
                <a:lnTo>
                  <a:pt x="1251431" y="426050"/>
                </a:lnTo>
                <a:lnTo>
                  <a:pt x="1243278" y="413552"/>
                </a:lnTo>
                <a:lnTo>
                  <a:pt x="1234854" y="401053"/>
                </a:lnTo>
                <a:lnTo>
                  <a:pt x="1226158" y="388826"/>
                </a:lnTo>
                <a:lnTo>
                  <a:pt x="1217189" y="376871"/>
                </a:lnTo>
                <a:lnTo>
                  <a:pt x="1207678" y="364915"/>
                </a:lnTo>
                <a:lnTo>
                  <a:pt x="1197895" y="353232"/>
                </a:lnTo>
                <a:lnTo>
                  <a:pt x="1187839" y="341819"/>
                </a:lnTo>
                <a:lnTo>
                  <a:pt x="1177242" y="330406"/>
                </a:lnTo>
                <a:lnTo>
                  <a:pt x="1166371" y="319538"/>
                </a:lnTo>
                <a:lnTo>
                  <a:pt x="1155500" y="308670"/>
                </a:lnTo>
                <a:lnTo>
                  <a:pt x="1144359" y="298345"/>
                </a:lnTo>
                <a:lnTo>
                  <a:pt x="1132674" y="288291"/>
                </a:lnTo>
                <a:lnTo>
                  <a:pt x="1120988" y="278509"/>
                </a:lnTo>
                <a:lnTo>
                  <a:pt x="1109302" y="268727"/>
                </a:lnTo>
                <a:lnTo>
                  <a:pt x="1097073" y="259761"/>
                </a:lnTo>
                <a:lnTo>
                  <a:pt x="1084844" y="251066"/>
                </a:lnTo>
                <a:lnTo>
                  <a:pt x="1072615" y="242914"/>
                </a:lnTo>
                <a:lnTo>
                  <a:pt x="1059843" y="234762"/>
                </a:lnTo>
                <a:lnTo>
                  <a:pt x="1047342" y="227155"/>
                </a:lnTo>
                <a:lnTo>
                  <a:pt x="1034298" y="219547"/>
                </a:lnTo>
                <a:lnTo>
                  <a:pt x="1021526" y="212483"/>
                </a:lnTo>
                <a:lnTo>
                  <a:pt x="1008210" y="205689"/>
                </a:lnTo>
                <a:lnTo>
                  <a:pt x="995166" y="199712"/>
                </a:lnTo>
                <a:lnTo>
                  <a:pt x="981849" y="193463"/>
                </a:lnTo>
                <a:lnTo>
                  <a:pt x="968262" y="187756"/>
                </a:lnTo>
                <a:lnTo>
                  <a:pt x="954675" y="182593"/>
                </a:lnTo>
                <a:lnTo>
                  <a:pt x="941086" y="177703"/>
                </a:lnTo>
                <a:lnTo>
                  <a:pt x="927227" y="173083"/>
                </a:lnTo>
                <a:lnTo>
                  <a:pt x="913640" y="168736"/>
                </a:lnTo>
                <a:lnTo>
                  <a:pt x="899508" y="164932"/>
                </a:lnTo>
                <a:lnTo>
                  <a:pt x="885649" y="161127"/>
                </a:lnTo>
                <a:lnTo>
                  <a:pt x="871518" y="157868"/>
                </a:lnTo>
                <a:lnTo>
                  <a:pt x="857386" y="155150"/>
                </a:lnTo>
                <a:lnTo>
                  <a:pt x="843255" y="152432"/>
                </a:lnTo>
                <a:lnTo>
                  <a:pt x="828852" y="150259"/>
                </a:lnTo>
                <a:lnTo>
                  <a:pt x="814721" y="148358"/>
                </a:lnTo>
                <a:lnTo>
                  <a:pt x="800317" y="146998"/>
                </a:lnTo>
                <a:lnTo>
                  <a:pt x="785915" y="145640"/>
                </a:lnTo>
                <a:lnTo>
                  <a:pt x="771783" y="144553"/>
                </a:lnTo>
                <a:lnTo>
                  <a:pt x="757381" y="144010"/>
                </a:lnTo>
                <a:lnTo>
                  <a:pt x="742705" y="144010"/>
                </a:lnTo>
                <a:close/>
                <a:moveTo>
                  <a:pt x="742705" y="0"/>
                </a:moveTo>
                <a:lnTo>
                  <a:pt x="760642" y="272"/>
                </a:lnTo>
                <a:lnTo>
                  <a:pt x="778849" y="1087"/>
                </a:lnTo>
                <a:lnTo>
                  <a:pt x="796241" y="1903"/>
                </a:lnTo>
                <a:lnTo>
                  <a:pt x="813906" y="3804"/>
                </a:lnTo>
                <a:lnTo>
                  <a:pt x="832113" y="5434"/>
                </a:lnTo>
                <a:lnTo>
                  <a:pt x="849505" y="7880"/>
                </a:lnTo>
                <a:lnTo>
                  <a:pt x="867170" y="10598"/>
                </a:lnTo>
                <a:lnTo>
                  <a:pt x="884833" y="13858"/>
                </a:lnTo>
                <a:lnTo>
                  <a:pt x="902226" y="17390"/>
                </a:lnTo>
                <a:lnTo>
                  <a:pt x="919618" y="21466"/>
                </a:lnTo>
                <a:lnTo>
                  <a:pt x="937011" y="25814"/>
                </a:lnTo>
                <a:lnTo>
                  <a:pt x="954403" y="30976"/>
                </a:lnTo>
                <a:lnTo>
                  <a:pt x="971523" y="36139"/>
                </a:lnTo>
                <a:lnTo>
                  <a:pt x="988644" y="41844"/>
                </a:lnTo>
                <a:lnTo>
                  <a:pt x="1005764" y="48094"/>
                </a:lnTo>
                <a:lnTo>
                  <a:pt x="1022613" y="54615"/>
                </a:lnTo>
                <a:lnTo>
                  <a:pt x="1039190" y="61680"/>
                </a:lnTo>
                <a:lnTo>
                  <a:pt x="1055767" y="69016"/>
                </a:lnTo>
                <a:lnTo>
                  <a:pt x="1072344" y="76896"/>
                </a:lnTo>
                <a:lnTo>
                  <a:pt x="1088377" y="85319"/>
                </a:lnTo>
                <a:lnTo>
                  <a:pt x="1104411" y="94014"/>
                </a:lnTo>
                <a:lnTo>
                  <a:pt x="1120445" y="102981"/>
                </a:lnTo>
                <a:lnTo>
                  <a:pt x="1136207" y="112491"/>
                </a:lnTo>
                <a:lnTo>
                  <a:pt x="1151969" y="122544"/>
                </a:lnTo>
                <a:lnTo>
                  <a:pt x="1166914" y="132869"/>
                </a:lnTo>
                <a:lnTo>
                  <a:pt x="1182133" y="143738"/>
                </a:lnTo>
                <a:lnTo>
                  <a:pt x="1197352" y="155150"/>
                </a:lnTo>
                <a:lnTo>
                  <a:pt x="1211754" y="166834"/>
                </a:lnTo>
                <a:lnTo>
                  <a:pt x="1226429" y="178789"/>
                </a:lnTo>
                <a:lnTo>
                  <a:pt x="1240288" y="191560"/>
                </a:lnTo>
                <a:lnTo>
                  <a:pt x="1254419" y="204331"/>
                </a:lnTo>
                <a:lnTo>
                  <a:pt x="1268279" y="217917"/>
                </a:lnTo>
                <a:lnTo>
                  <a:pt x="1279422" y="229057"/>
                </a:lnTo>
                <a:lnTo>
                  <a:pt x="1290291" y="240469"/>
                </a:lnTo>
                <a:lnTo>
                  <a:pt x="1300618" y="252424"/>
                </a:lnTo>
                <a:lnTo>
                  <a:pt x="1310944" y="264108"/>
                </a:lnTo>
                <a:lnTo>
                  <a:pt x="1321000" y="276064"/>
                </a:lnTo>
                <a:lnTo>
                  <a:pt x="1330783" y="288562"/>
                </a:lnTo>
                <a:lnTo>
                  <a:pt x="1340022" y="300790"/>
                </a:lnTo>
                <a:lnTo>
                  <a:pt x="1349263" y="313017"/>
                </a:lnTo>
                <a:lnTo>
                  <a:pt x="1357959" y="326060"/>
                </a:lnTo>
                <a:lnTo>
                  <a:pt x="1366383" y="338558"/>
                </a:lnTo>
                <a:lnTo>
                  <a:pt x="1374536" y="351601"/>
                </a:lnTo>
                <a:lnTo>
                  <a:pt x="1382417" y="364643"/>
                </a:lnTo>
                <a:lnTo>
                  <a:pt x="1390025" y="377957"/>
                </a:lnTo>
                <a:lnTo>
                  <a:pt x="1397363" y="391000"/>
                </a:lnTo>
                <a:lnTo>
                  <a:pt x="1404428" y="404586"/>
                </a:lnTo>
                <a:lnTo>
                  <a:pt x="1411223" y="417900"/>
                </a:lnTo>
                <a:lnTo>
                  <a:pt x="1417472" y="431757"/>
                </a:lnTo>
                <a:lnTo>
                  <a:pt x="1423722" y="445343"/>
                </a:lnTo>
                <a:lnTo>
                  <a:pt x="1429702" y="459201"/>
                </a:lnTo>
                <a:lnTo>
                  <a:pt x="1435136" y="473058"/>
                </a:lnTo>
                <a:lnTo>
                  <a:pt x="1440572" y="487187"/>
                </a:lnTo>
                <a:lnTo>
                  <a:pt x="1445735" y="501316"/>
                </a:lnTo>
                <a:lnTo>
                  <a:pt x="1450083" y="515174"/>
                </a:lnTo>
                <a:lnTo>
                  <a:pt x="1454703" y="529575"/>
                </a:lnTo>
                <a:lnTo>
                  <a:pt x="1458779" y="543704"/>
                </a:lnTo>
                <a:lnTo>
                  <a:pt x="1462312" y="558104"/>
                </a:lnTo>
                <a:lnTo>
                  <a:pt x="1466117" y="572778"/>
                </a:lnTo>
                <a:lnTo>
                  <a:pt x="1469378" y="586907"/>
                </a:lnTo>
                <a:lnTo>
                  <a:pt x="1472367" y="601580"/>
                </a:lnTo>
                <a:lnTo>
                  <a:pt x="1474813" y="616252"/>
                </a:lnTo>
                <a:lnTo>
                  <a:pt x="1477258" y="630653"/>
                </a:lnTo>
                <a:lnTo>
                  <a:pt x="1479161" y="645598"/>
                </a:lnTo>
                <a:lnTo>
                  <a:pt x="1481334" y="660270"/>
                </a:lnTo>
                <a:lnTo>
                  <a:pt x="1482694" y="674943"/>
                </a:lnTo>
                <a:lnTo>
                  <a:pt x="1483780" y="689615"/>
                </a:lnTo>
                <a:lnTo>
                  <a:pt x="1484596" y="704559"/>
                </a:lnTo>
                <a:lnTo>
                  <a:pt x="1485412" y="718961"/>
                </a:lnTo>
                <a:lnTo>
                  <a:pt x="1485682" y="733905"/>
                </a:lnTo>
                <a:lnTo>
                  <a:pt x="1485682" y="748849"/>
                </a:lnTo>
                <a:lnTo>
                  <a:pt x="1485412" y="763250"/>
                </a:lnTo>
                <a:lnTo>
                  <a:pt x="1484867" y="778195"/>
                </a:lnTo>
                <a:lnTo>
                  <a:pt x="1484052" y="793139"/>
                </a:lnTo>
                <a:lnTo>
                  <a:pt x="1482965" y="807540"/>
                </a:lnTo>
                <a:lnTo>
                  <a:pt x="1481607" y="822484"/>
                </a:lnTo>
                <a:lnTo>
                  <a:pt x="1479704" y="836885"/>
                </a:lnTo>
                <a:lnTo>
                  <a:pt x="1477531" y="851558"/>
                </a:lnTo>
                <a:lnTo>
                  <a:pt x="1475356" y="866502"/>
                </a:lnTo>
                <a:lnTo>
                  <a:pt x="1472910" y="880903"/>
                </a:lnTo>
                <a:lnTo>
                  <a:pt x="1469921" y="895304"/>
                </a:lnTo>
                <a:lnTo>
                  <a:pt x="1466660" y="909977"/>
                </a:lnTo>
                <a:lnTo>
                  <a:pt x="1463399" y="924377"/>
                </a:lnTo>
                <a:lnTo>
                  <a:pt x="1459594" y="938779"/>
                </a:lnTo>
                <a:lnTo>
                  <a:pt x="1455518" y="953180"/>
                </a:lnTo>
                <a:lnTo>
                  <a:pt x="1451170" y="967309"/>
                </a:lnTo>
                <a:lnTo>
                  <a:pt x="1446550" y="981438"/>
                </a:lnTo>
                <a:lnTo>
                  <a:pt x="1441387" y="995567"/>
                </a:lnTo>
                <a:lnTo>
                  <a:pt x="1436496" y="1009696"/>
                </a:lnTo>
                <a:lnTo>
                  <a:pt x="1430788" y="1023282"/>
                </a:lnTo>
                <a:lnTo>
                  <a:pt x="1424810" y="1037411"/>
                </a:lnTo>
                <a:lnTo>
                  <a:pt x="1419103" y="1051269"/>
                </a:lnTo>
                <a:lnTo>
                  <a:pt x="1412581" y="1064855"/>
                </a:lnTo>
                <a:lnTo>
                  <a:pt x="1405787" y="1078440"/>
                </a:lnTo>
                <a:lnTo>
                  <a:pt x="1398721" y="1091755"/>
                </a:lnTo>
                <a:lnTo>
                  <a:pt x="1391384" y="1105069"/>
                </a:lnTo>
                <a:lnTo>
                  <a:pt x="1839235" y="1552585"/>
                </a:lnTo>
                <a:lnTo>
                  <a:pt x="1846573" y="1560193"/>
                </a:lnTo>
                <a:lnTo>
                  <a:pt x="1853095" y="1568072"/>
                </a:lnTo>
                <a:lnTo>
                  <a:pt x="1859617" y="1575952"/>
                </a:lnTo>
                <a:lnTo>
                  <a:pt x="1865868" y="1584104"/>
                </a:lnTo>
                <a:lnTo>
                  <a:pt x="1871031" y="1592527"/>
                </a:lnTo>
                <a:lnTo>
                  <a:pt x="1876466" y="1600951"/>
                </a:lnTo>
                <a:lnTo>
                  <a:pt x="1881357" y="1609646"/>
                </a:lnTo>
                <a:lnTo>
                  <a:pt x="1885433" y="1618341"/>
                </a:lnTo>
                <a:lnTo>
                  <a:pt x="1889510" y="1627035"/>
                </a:lnTo>
                <a:lnTo>
                  <a:pt x="1892771" y="1636001"/>
                </a:lnTo>
                <a:lnTo>
                  <a:pt x="1895761" y="1644968"/>
                </a:lnTo>
                <a:lnTo>
                  <a:pt x="1898479" y="1653935"/>
                </a:lnTo>
                <a:lnTo>
                  <a:pt x="1900652" y="1662901"/>
                </a:lnTo>
                <a:lnTo>
                  <a:pt x="1902283" y="1671868"/>
                </a:lnTo>
                <a:lnTo>
                  <a:pt x="1903642" y="1681106"/>
                </a:lnTo>
                <a:lnTo>
                  <a:pt x="1904457" y="1690073"/>
                </a:lnTo>
                <a:lnTo>
                  <a:pt x="1905000" y="1699040"/>
                </a:lnTo>
                <a:lnTo>
                  <a:pt x="1905000" y="1708006"/>
                </a:lnTo>
                <a:lnTo>
                  <a:pt x="1904728" y="1716973"/>
                </a:lnTo>
                <a:lnTo>
                  <a:pt x="1903913" y="1725668"/>
                </a:lnTo>
                <a:lnTo>
                  <a:pt x="1902826" y="1734363"/>
                </a:lnTo>
                <a:lnTo>
                  <a:pt x="1901195" y="1743058"/>
                </a:lnTo>
                <a:lnTo>
                  <a:pt x="1899022" y="1751481"/>
                </a:lnTo>
                <a:lnTo>
                  <a:pt x="1896304" y="1759632"/>
                </a:lnTo>
                <a:lnTo>
                  <a:pt x="1893314" y="1767784"/>
                </a:lnTo>
                <a:lnTo>
                  <a:pt x="1890054" y="1775664"/>
                </a:lnTo>
                <a:lnTo>
                  <a:pt x="1885978" y="1783544"/>
                </a:lnTo>
                <a:lnTo>
                  <a:pt x="1881630" y="1791151"/>
                </a:lnTo>
                <a:lnTo>
                  <a:pt x="1876737" y="1798488"/>
                </a:lnTo>
                <a:lnTo>
                  <a:pt x="1871846" y="1805552"/>
                </a:lnTo>
                <a:lnTo>
                  <a:pt x="1865868" y="1812074"/>
                </a:lnTo>
                <a:lnTo>
                  <a:pt x="1859617" y="1818594"/>
                </a:lnTo>
                <a:lnTo>
                  <a:pt x="1818854" y="1859624"/>
                </a:lnTo>
                <a:lnTo>
                  <a:pt x="1812332" y="1865602"/>
                </a:lnTo>
                <a:lnTo>
                  <a:pt x="1805538" y="1871579"/>
                </a:lnTo>
                <a:lnTo>
                  <a:pt x="1798472" y="1876742"/>
                </a:lnTo>
                <a:lnTo>
                  <a:pt x="1791136" y="1881361"/>
                </a:lnTo>
                <a:lnTo>
                  <a:pt x="1783798" y="1885980"/>
                </a:lnTo>
                <a:lnTo>
                  <a:pt x="1775917" y="1889784"/>
                </a:lnTo>
                <a:lnTo>
                  <a:pt x="1768036" y="1893317"/>
                </a:lnTo>
                <a:lnTo>
                  <a:pt x="1759883" y="1896305"/>
                </a:lnTo>
                <a:lnTo>
                  <a:pt x="1751459" y="1898751"/>
                </a:lnTo>
                <a:lnTo>
                  <a:pt x="1743035" y="1900924"/>
                </a:lnTo>
                <a:lnTo>
                  <a:pt x="1734339" y="1902827"/>
                </a:lnTo>
                <a:lnTo>
                  <a:pt x="1725643" y="1903914"/>
                </a:lnTo>
                <a:lnTo>
                  <a:pt x="1716946" y="1904729"/>
                </a:lnTo>
                <a:lnTo>
                  <a:pt x="1707978" y="1905000"/>
                </a:lnTo>
                <a:lnTo>
                  <a:pt x="1699010" y="1905000"/>
                </a:lnTo>
                <a:lnTo>
                  <a:pt x="1690042" y="1904729"/>
                </a:lnTo>
                <a:lnTo>
                  <a:pt x="1681074" y="1903642"/>
                </a:lnTo>
                <a:lnTo>
                  <a:pt x="1671835" y="1902555"/>
                </a:lnTo>
                <a:lnTo>
                  <a:pt x="1662866" y="1900381"/>
                </a:lnTo>
                <a:lnTo>
                  <a:pt x="1653899" y="1898208"/>
                </a:lnTo>
                <a:lnTo>
                  <a:pt x="1644931" y="1895762"/>
                </a:lnTo>
                <a:lnTo>
                  <a:pt x="1635963" y="1892501"/>
                </a:lnTo>
                <a:lnTo>
                  <a:pt x="1626996" y="1889241"/>
                </a:lnTo>
                <a:lnTo>
                  <a:pt x="1618299" y="1885437"/>
                </a:lnTo>
                <a:lnTo>
                  <a:pt x="1609602" y="1881089"/>
                </a:lnTo>
                <a:lnTo>
                  <a:pt x="1600906" y="1876470"/>
                </a:lnTo>
                <a:lnTo>
                  <a:pt x="1592482" y="1871036"/>
                </a:lnTo>
                <a:lnTo>
                  <a:pt x="1584058" y="1865602"/>
                </a:lnTo>
                <a:lnTo>
                  <a:pt x="1575905" y="1859624"/>
                </a:lnTo>
                <a:lnTo>
                  <a:pt x="1568024" y="1853103"/>
                </a:lnTo>
                <a:lnTo>
                  <a:pt x="1560144" y="1846309"/>
                </a:lnTo>
                <a:lnTo>
                  <a:pt x="1552806" y="1838974"/>
                </a:lnTo>
                <a:lnTo>
                  <a:pt x="1104954" y="1391458"/>
                </a:lnTo>
                <a:lnTo>
                  <a:pt x="1091910" y="1398793"/>
                </a:lnTo>
                <a:lnTo>
                  <a:pt x="1078323" y="1405858"/>
                </a:lnTo>
                <a:lnTo>
                  <a:pt x="1064734" y="1412379"/>
                </a:lnTo>
                <a:lnTo>
                  <a:pt x="1051147" y="1418901"/>
                </a:lnTo>
                <a:lnTo>
                  <a:pt x="1037560" y="1424878"/>
                </a:lnTo>
                <a:lnTo>
                  <a:pt x="1023428" y="1430584"/>
                </a:lnTo>
                <a:lnTo>
                  <a:pt x="1009840" y="1436291"/>
                </a:lnTo>
                <a:lnTo>
                  <a:pt x="995710" y="1441453"/>
                </a:lnTo>
                <a:lnTo>
                  <a:pt x="981306" y="1446344"/>
                </a:lnTo>
                <a:lnTo>
                  <a:pt x="967447" y="1451235"/>
                </a:lnTo>
                <a:lnTo>
                  <a:pt x="953043" y="1455311"/>
                </a:lnTo>
                <a:lnTo>
                  <a:pt x="938913" y="1459658"/>
                </a:lnTo>
                <a:lnTo>
                  <a:pt x="924509" y="1463191"/>
                </a:lnTo>
                <a:lnTo>
                  <a:pt x="909835" y="1466451"/>
                </a:lnTo>
                <a:lnTo>
                  <a:pt x="895431" y="1469983"/>
                </a:lnTo>
                <a:lnTo>
                  <a:pt x="880757" y="1472701"/>
                </a:lnTo>
                <a:lnTo>
                  <a:pt x="866082" y="1475146"/>
                </a:lnTo>
                <a:lnTo>
                  <a:pt x="851679" y="1477863"/>
                </a:lnTo>
                <a:lnTo>
                  <a:pt x="837004" y="1479765"/>
                </a:lnTo>
                <a:lnTo>
                  <a:pt x="822330" y="1481396"/>
                </a:lnTo>
                <a:lnTo>
                  <a:pt x="807655" y="1482754"/>
                </a:lnTo>
                <a:lnTo>
                  <a:pt x="792981" y="1483841"/>
                </a:lnTo>
                <a:lnTo>
                  <a:pt x="778034" y="1484656"/>
                </a:lnTo>
                <a:lnTo>
                  <a:pt x="763359" y="1485471"/>
                </a:lnTo>
                <a:lnTo>
                  <a:pt x="748684" y="1485742"/>
                </a:lnTo>
                <a:lnTo>
                  <a:pt x="733738" y="1485742"/>
                </a:lnTo>
                <a:lnTo>
                  <a:pt x="719063" y="1485471"/>
                </a:lnTo>
                <a:lnTo>
                  <a:pt x="704388" y="1484656"/>
                </a:lnTo>
                <a:lnTo>
                  <a:pt x="689441" y="1483569"/>
                </a:lnTo>
                <a:lnTo>
                  <a:pt x="674767" y="1482483"/>
                </a:lnTo>
                <a:lnTo>
                  <a:pt x="660092" y="1481123"/>
                </a:lnTo>
                <a:lnTo>
                  <a:pt x="645689" y="1479222"/>
                </a:lnTo>
                <a:lnTo>
                  <a:pt x="630743" y="1477320"/>
                </a:lnTo>
                <a:lnTo>
                  <a:pt x="616068" y="1474874"/>
                </a:lnTo>
                <a:lnTo>
                  <a:pt x="601665" y="1472158"/>
                </a:lnTo>
                <a:lnTo>
                  <a:pt x="586991" y="1469440"/>
                </a:lnTo>
                <a:lnTo>
                  <a:pt x="572587" y="1465907"/>
                </a:lnTo>
                <a:lnTo>
                  <a:pt x="558185" y="1462375"/>
                </a:lnTo>
                <a:lnTo>
                  <a:pt x="543781" y="1458842"/>
                </a:lnTo>
                <a:lnTo>
                  <a:pt x="529379" y="1454496"/>
                </a:lnTo>
                <a:lnTo>
                  <a:pt x="515247" y="1450148"/>
                </a:lnTo>
                <a:lnTo>
                  <a:pt x="501116" y="1445529"/>
                </a:lnTo>
                <a:lnTo>
                  <a:pt x="487256" y="1440367"/>
                </a:lnTo>
                <a:lnTo>
                  <a:pt x="473125" y="1435203"/>
                </a:lnTo>
                <a:lnTo>
                  <a:pt x="459266" y="1429498"/>
                </a:lnTo>
                <a:lnTo>
                  <a:pt x="445406" y="1423792"/>
                </a:lnTo>
                <a:lnTo>
                  <a:pt x="431547" y="1417543"/>
                </a:lnTo>
                <a:lnTo>
                  <a:pt x="417959" y="1411021"/>
                </a:lnTo>
                <a:lnTo>
                  <a:pt x="404371" y="1404228"/>
                </a:lnTo>
                <a:lnTo>
                  <a:pt x="391055" y="1397435"/>
                </a:lnTo>
                <a:lnTo>
                  <a:pt x="377739" y="1390098"/>
                </a:lnTo>
                <a:lnTo>
                  <a:pt x="364695" y="1382491"/>
                </a:lnTo>
                <a:lnTo>
                  <a:pt x="351380" y="1374611"/>
                </a:lnTo>
                <a:lnTo>
                  <a:pt x="338606" y="1366188"/>
                </a:lnTo>
                <a:lnTo>
                  <a:pt x="326105" y="1357764"/>
                </a:lnTo>
                <a:lnTo>
                  <a:pt x="313061" y="1349069"/>
                </a:lnTo>
                <a:lnTo>
                  <a:pt x="300832" y="1339832"/>
                </a:lnTo>
                <a:lnTo>
                  <a:pt x="288332" y="1330594"/>
                </a:lnTo>
                <a:lnTo>
                  <a:pt x="276103" y="1320811"/>
                </a:lnTo>
                <a:lnTo>
                  <a:pt x="264145" y="1311029"/>
                </a:lnTo>
                <a:lnTo>
                  <a:pt x="252188" y="1300704"/>
                </a:lnTo>
                <a:lnTo>
                  <a:pt x="240504" y="1290379"/>
                </a:lnTo>
                <a:lnTo>
                  <a:pt x="229090" y="1279239"/>
                </a:lnTo>
                <a:lnTo>
                  <a:pt x="217676" y="1268099"/>
                </a:lnTo>
                <a:lnTo>
                  <a:pt x="204360" y="1254513"/>
                </a:lnTo>
                <a:lnTo>
                  <a:pt x="191316" y="1240655"/>
                </a:lnTo>
                <a:lnTo>
                  <a:pt x="178815" y="1226255"/>
                </a:lnTo>
                <a:lnTo>
                  <a:pt x="166858" y="1211854"/>
                </a:lnTo>
                <a:lnTo>
                  <a:pt x="154901" y="1197180"/>
                </a:lnTo>
                <a:lnTo>
                  <a:pt x="143758" y="1181965"/>
                </a:lnTo>
                <a:lnTo>
                  <a:pt x="132889" y="1167020"/>
                </a:lnTo>
                <a:lnTo>
                  <a:pt x="122562" y="1151804"/>
                </a:lnTo>
                <a:lnTo>
                  <a:pt x="112507" y="1136045"/>
                </a:lnTo>
                <a:lnTo>
                  <a:pt x="102723" y="1120286"/>
                </a:lnTo>
                <a:lnTo>
                  <a:pt x="93756" y="1104525"/>
                </a:lnTo>
                <a:lnTo>
                  <a:pt x="85060" y="1088495"/>
                </a:lnTo>
                <a:lnTo>
                  <a:pt x="76907" y="1072191"/>
                </a:lnTo>
                <a:lnTo>
                  <a:pt x="69026" y="1055616"/>
                </a:lnTo>
                <a:lnTo>
                  <a:pt x="61417" y="1039042"/>
                </a:lnTo>
                <a:lnTo>
                  <a:pt x="54351" y="1022467"/>
                </a:lnTo>
                <a:lnTo>
                  <a:pt x="47829" y="1005621"/>
                </a:lnTo>
                <a:lnTo>
                  <a:pt x="41850" y="988775"/>
                </a:lnTo>
                <a:lnTo>
                  <a:pt x="36144" y="971657"/>
                </a:lnTo>
                <a:lnTo>
                  <a:pt x="30709" y="954538"/>
                </a:lnTo>
                <a:lnTo>
                  <a:pt x="25816" y="937148"/>
                </a:lnTo>
                <a:lnTo>
                  <a:pt x="21197" y="919759"/>
                </a:lnTo>
                <a:lnTo>
                  <a:pt x="17392" y="902369"/>
                </a:lnTo>
                <a:lnTo>
                  <a:pt x="13587" y="884979"/>
                </a:lnTo>
                <a:lnTo>
                  <a:pt x="10599" y="867317"/>
                </a:lnTo>
                <a:lnTo>
                  <a:pt x="7881" y="849656"/>
                </a:lnTo>
                <a:lnTo>
                  <a:pt x="5163" y="831994"/>
                </a:lnTo>
                <a:lnTo>
                  <a:pt x="3533" y="814332"/>
                </a:lnTo>
                <a:lnTo>
                  <a:pt x="1903" y="796400"/>
                </a:lnTo>
                <a:lnTo>
                  <a:pt x="815" y="778738"/>
                </a:lnTo>
                <a:lnTo>
                  <a:pt x="272" y="760805"/>
                </a:lnTo>
                <a:lnTo>
                  <a:pt x="0" y="743143"/>
                </a:lnTo>
                <a:lnTo>
                  <a:pt x="272" y="725210"/>
                </a:lnTo>
                <a:lnTo>
                  <a:pt x="815" y="707277"/>
                </a:lnTo>
                <a:lnTo>
                  <a:pt x="1903" y="689615"/>
                </a:lnTo>
                <a:lnTo>
                  <a:pt x="3533" y="671682"/>
                </a:lnTo>
                <a:lnTo>
                  <a:pt x="5163" y="654020"/>
                </a:lnTo>
                <a:lnTo>
                  <a:pt x="7881" y="636360"/>
                </a:lnTo>
                <a:lnTo>
                  <a:pt x="10599" y="618698"/>
                </a:lnTo>
                <a:lnTo>
                  <a:pt x="13587" y="601036"/>
                </a:lnTo>
                <a:lnTo>
                  <a:pt x="17392" y="583646"/>
                </a:lnTo>
                <a:lnTo>
                  <a:pt x="21197" y="566256"/>
                </a:lnTo>
                <a:lnTo>
                  <a:pt x="25816" y="548866"/>
                </a:lnTo>
                <a:lnTo>
                  <a:pt x="30709" y="531477"/>
                </a:lnTo>
                <a:lnTo>
                  <a:pt x="36144" y="514359"/>
                </a:lnTo>
                <a:lnTo>
                  <a:pt x="41850" y="497240"/>
                </a:lnTo>
                <a:lnTo>
                  <a:pt x="47829" y="480122"/>
                </a:lnTo>
                <a:lnTo>
                  <a:pt x="54351" y="463276"/>
                </a:lnTo>
                <a:lnTo>
                  <a:pt x="61417" y="446973"/>
                </a:lnTo>
                <a:lnTo>
                  <a:pt x="69026" y="430398"/>
                </a:lnTo>
                <a:lnTo>
                  <a:pt x="76907" y="413824"/>
                </a:lnTo>
                <a:lnTo>
                  <a:pt x="85060" y="397521"/>
                </a:lnTo>
                <a:lnTo>
                  <a:pt x="93756" y="381490"/>
                </a:lnTo>
                <a:lnTo>
                  <a:pt x="102723" y="365458"/>
                </a:lnTo>
                <a:lnTo>
                  <a:pt x="112507" y="349971"/>
                </a:lnTo>
                <a:lnTo>
                  <a:pt x="122562" y="334211"/>
                </a:lnTo>
                <a:lnTo>
                  <a:pt x="132889" y="318995"/>
                </a:lnTo>
                <a:lnTo>
                  <a:pt x="143758" y="303779"/>
                </a:lnTo>
                <a:lnTo>
                  <a:pt x="154901" y="288834"/>
                </a:lnTo>
                <a:lnTo>
                  <a:pt x="166858" y="274162"/>
                </a:lnTo>
                <a:lnTo>
                  <a:pt x="178815" y="259489"/>
                </a:lnTo>
                <a:lnTo>
                  <a:pt x="191316" y="245360"/>
                </a:lnTo>
                <a:lnTo>
                  <a:pt x="204360" y="231502"/>
                </a:lnTo>
                <a:lnTo>
                  <a:pt x="217676" y="217917"/>
                </a:lnTo>
                <a:lnTo>
                  <a:pt x="231535" y="204331"/>
                </a:lnTo>
                <a:lnTo>
                  <a:pt x="245123" y="191560"/>
                </a:lnTo>
                <a:lnTo>
                  <a:pt x="259526" y="178789"/>
                </a:lnTo>
                <a:lnTo>
                  <a:pt x="274201" y="166834"/>
                </a:lnTo>
                <a:lnTo>
                  <a:pt x="288603" y="155150"/>
                </a:lnTo>
                <a:lnTo>
                  <a:pt x="303822" y="143738"/>
                </a:lnTo>
                <a:lnTo>
                  <a:pt x="319041" y="132869"/>
                </a:lnTo>
                <a:lnTo>
                  <a:pt x="333986" y="122544"/>
                </a:lnTo>
                <a:lnTo>
                  <a:pt x="349748" y="112491"/>
                </a:lnTo>
                <a:lnTo>
                  <a:pt x="365510" y="102981"/>
                </a:lnTo>
                <a:lnTo>
                  <a:pt x="381544" y="94014"/>
                </a:lnTo>
                <a:lnTo>
                  <a:pt x="397578" y="85319"/>
                </a:lnTo>
                <a:lnTo>
                  <a:pt x="413610" y="76896"/>
                </a:lnTo>
                <a:lnTo>
                  <a:pt x="430188" y="69016"/>
                </a:lnTo>
                <a:lnTo>
                  <a:pt x="446765" y="61680"/>
                </a:lnTo>
                <a:lnTo>
                  <a:pt x="463342" y="54615"/>
                </a:lnTo>
                <a:lnTo>
                  <a:pt x="480191" y="48094"/>
                </a:lnTo>
                <a:lnTo>
                  <a:pt x="497311" y="41844"/>
                </a:lnTo>
                <a:lnTo>
                  <a:pt x="514432" y="36139"/>
                </a:lnTo>
                <a:lnTo>
                  <a:pt x="531552" y="30976"/>
                </a:lnTo>
                <a:lnTo>
                  <a:pt x="548944" y="25814"/>
                </a:lnTo>
                <a:lnTo>
                  <a:pt x="566337" y="21466"/>
                </a:lnTo>
                <a:lnTo>
                  <a:pt x="583729" y="17390"/>
                </a:lnTo>
                <a:lnTo>
                  <a:pt x="601121" y="13858"/>
                </a:lnTo>
                <a:lnTo>
                  <a:pt x="618514" y="10598"/>
                </a:lnTo>
                <a:lnTo>
                  <a:pt x="636177" y="7880"/>
                </a:lnTo>
                <a:lnTo>
                  <a:pt x="653842" y="5434"/>
                </a:lnTo>
                <a:lnTo>
                  <a:pt x="671506" y="3804"/>
                </a:lnTo>
                <a:lnTo>
                  <a:pt x="689441" y="1903"/>
                </a:lnTo>
                <a:lnTo>
                  <a:pt x="707106" y="1087"/>
                </a:lnTo>
                <a:lnTo>
                  <a:pt x="725042" y="2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anchor="ctr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4" name="KSO_Shape"/>
          <p:cNvSpPr/>
          <p:nvPr>
            <p:custDataLst>
              <p:tags r:id="rId4"/>
            </p:custDataLst>
          </p:nvPr>
        </p:nvSpPr>
        <p:spPr>
          <a:xfrm>
            <a:off x="1265726" y="1925257"/>
            <a:ext cx="370814" cy="263278"/>
          </a:xfrm>
          <a:custGeom>
            <a:avLst/>
            <a:gdLst>
              <a:gd name="connsiteX0" fmla="*/ 236286 w 472572"/>
              <a:gd name="connsiteY0" fmla="*/ 238384 h 335351"/>
              <a:gd name="connsiteX1" fmla="*/ 297849 w 472572"/>
              <a:gd name="connsiteY1" fmla="*/ 277381 h 335351"/>
              <a:gd name="connsiteX2" fmla="*/ 236286 w 472572"/>
              <a:gd name="connsiteY2" fmla="*/ 335351 h 335351"/>
              <a:gd name="connsiteX3" fmla="*/ 174722 w 472572"/>
              <a:gd name="connsiteY3" fmla="*/ 277381 h 335351"/>
              <a:gd name="connsiteX4" fmla="*/ 236286 w 472572"/>
              <a:gd name="connsiteY4" fmla="*/ 238384 h 335351"/>
              <a:gd name="connsiteX5" fmla="*/ 236286 w 472572"/>
              <a:gd name="connsiteY5" fmla="*/ 153779 h 335351"/>
              <a:gd name="connsiteX6" fmla="*/ 360886 w 472572"/>
              <a:gd name="connsiteY6" fmla="*/ 218025 h 335351"/>
              <a:gd name="connsiteX7" fmla="*/ 331907 w 472572"/>
              <a:gd name="connsiteY7" fmla="*/ 245311 h 335351"/>
              <a:gd name="connsiteX8" fmla="*/ 236286 w 472572"/>
              <a:gd name="connsiteY8" fmla="*/ 193327 h 335351"/>
              <a:gd name="connsiteX9" fmla="*/ 140664 w 472572"/>
              <a:gd name="connsiteY9" fmla="*/ 245311 h 335351"/>
              <a:gd name="connsiteX10" fmla="*/ 111686 w 472572"/>
              <a:gd name="connsiteY10" fmla="*/ 218025 h 335351"/>
              <a:gd name="connsiteX11" fmla="*/ 236286 w 472572"/>
              <a:gd name="connsiteY11" fmla="*/ 153779 h 335351"/>
              <a:gd name="connsiteX12" fmla="*/ 236285 w 472572"/>
              <a:gd name="connsiteY12" fmla="*/ 72334 h 335351"/>
              <a:gd name="connsiteX13" fmla="*/ 420037 w 472572"/>
              <a:gd name="connsiteY13" fmla="*/ 162327 h 335351"/>
              <a:gd name="connsiteX14" fmla="*/ 389766 w 472572"/>
              <a:gd name="connsiteY14" fmla="*/ 190830 h 335351"/>
              <a:gd name="connsiteX15" fmla="*/ 236285 w 472572"/>
              <a:gd name="connsiteY15" fmla="*/ 114013 h 335351"/>
              <a:gd name="connsiteX16" fmla="*/ 82804 w 472572"/>
              <a:gd name="connsiteY16" fmla="*/ 190829 h 335351"/>
              <a:gd name="connsiteX17" fmla="*/ 52534 w 472572"/>
              <a:gd name="connsiteY17" fmla="*/ 162327 h 335351"/>
              <a:gd name="connsiteX18" fmla="*/ 236285 w 472572"/>
              <a:gd name="connsiteY18" fmla="*/ 72334 h 335351"/>
              <a:gd name="connsiteX19" fmla="*/ 236286 w 472572"/>
              <a:gd name="connsiteY19" fmla="*/ 0 h 335351"/>
              <a:gd name="connsiteX20" fmla="*/ 472572 w 472572"/>
              <a:gd name="connsiteY20" fmla="*/ 112859 h 335351"/>
              <a:gd name="connsiteX21" fmla="*/ 443240 w 472572"/>
              <a:gd name="connsiteY21" fmla="*/ 140479 h 335351"/>
              <a:gd name="connsiteX22" fmla="*/ 236286 w 472572"/>
              <a:gd name="connsiteY22" fmla="*/ 40387 h 335351"/>
              <a:gd name="connsiteX23" fmla="*/ 29332 w 472572"/>
              <a:gd name="connsiteY23" fmla="*/ 140479 h 335351"/>
              <a:gd name="connsiteX24" fmla="*/ 0 w 472572"/>
              <a:gd name="connsiteY24" fmla="*/ 112859 h 335351"/>
              <a:gd name="connsiteX25" fmla="*/ 236286 w 472572"/>
              <a:gd name="connsiteY25" fmla="*/ 0 h 335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2572" h="335351">
                <a:moveTo>
                  <a:pt x="236286" y="238384"/>
                </a:moveTo>
                <a:cubicBezTo>
                  <a:pt x="263564" y="238384"/>
                  <a:pt x="287156" y="254165"/>
                  <a:pt x="297849" y="277381"/>
                </a:cubicBezTo>
                <a:lnTo>
                  <a:pt x="236286" y="335351"/>
                </a:lnTo>
                <a:lnTo>
                  <a:pt x="174722" y="277381"/>
                </a:lnTo>
                <a:cubicBezTo>
                  <a:pt x="185416" y="254165"/>
                  <a:pt x="209008" y="238384"/>
                  <a:pt x="236286" y="238384"/>
                </a:cubicBezTo>
                <a:close/>
                <a:moveTo>
                  <a:pt x="236286" y="153779"/>
                </a:moveTo>
                <a:cubicBezTo>
                  <a:pt x="287723" y="153779"/>
                  <a:pt x="333263" y="179027"/>
                  <a:pt x="360886" y="218025"/>
                </a:cubicBezTo>
                <a:lnTo>
                  <a:pt x="331907" y="245311"/>
                </a:lnTo>
                <a:cubicBezTo>
                  <a:pt x="311651" y="213977"/>
                  <a:pt x="276380" y="193327"/>
                  <a:pt x="236286" y="193327"/>
                </a:cubicBezTo>
                <a:cubicBezTo>
                  <a:pt x="196191" y="193327"/>
                  <a:pt x="160920" y="213977"/>
                  <a:pt x="140664" y="245311"/>
                </a:cubicBezTo>
                <a:lnTo>
                  <a:pt x="111686" y="218025"/>
                </a:lnTo>
                <a:cubicBezTo>
                  <a:pt x="139308" y="179027"/>
                  <a:pt x="184848" y="153779"/>
                  <a:pt x="236286" y="153779"/>
                </a:cubicBezTo>
                <a:close/>
                <a:moveTo>
                  <a:pt x="236285" y="72334"/>
                </a:moveTo>
                <a:cubicBezTo>
                  <a:pt x="311099" y="72334"/>
                  <a:pt x="377756" y="107256"/>
                  <a:pt x="420037" y="162327"/>
                </a:cubicBezTo>
                <a:lnTo>
                  <a:pt x="389766" y="190830"/>
                </a:lnTo>
                <a:cubicBezTo>
                  <a:pt x="354994" y="143968"/>
                  <a:pt x="299138" y="114013"/>
                  <a:pt x="236285" y="114013"/>
                </a:cubicBezTo>
                <a:cubicBezTo>
                  <a:pt x="173433" y="114013"/>
                  <a:pt x="117576" y="143967"/>
                  <a:pt x="82804" y="190829"/>
                </a:cubicBezTo>
                <a:lnTo>
                  <a:pt x="52534" y="162327"/>
                </a:lnTo>
                <a:cubicBezTo>
                  <a:pt x="94815" y="107256"/>
                  <a:pt x="161472" y="72334"/>
                  <a:pt x="236285" y="72334"/>
                </a:cubicBezTo>
                <a:close/>
                <a:moveTo>
                  <a:pt x="236286" y="0"/>
                </a:moveTo>
                <a:cubicBezTo>
                  <a:pt x="331854" y="0"/>
                  <a:pt x="417244" y="43584"/>
                  <a:pt x="472572" y="112859"/>
                </a:cubicBezTo>
                <a:lnTo>
                  <a:pt x="443240" y="140479"/>
                </a:lnTo>
                <a:cubicBezTo>
                  <a:pt x="395198" y="79129"/>
                  <a:pt x="320266" y="40387"/>
                  <a:pt x="236286" y="40387"/>
                </a:cubicBezTo>
                <a:cubicBezTo>
                  <a:pt x="152305" y="40387"/>
                  <a:pt x="77373" y="79129"/>
                  <a:pt x="29332" y="140479"/>
                </a:cubicBezTo>
                <a:lnTo>
                  <a:pt x="0" y="112859"/>
                </a:lnTo>
                <a:cubicBezTo>
                  <a:pt x="55328" y="43584"/>
                  <a:pt x="140717" y="0"/>
                  <a:pt x="2362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任意多边形 15"/>
          <p:cNvSpPr/>
          <p:nvPr>
            <p:custDataLst>
              <p:tags r:id="rId5"/>
            </p:custDataLst>
          </p:nvPr>
        </p:nvSpPr>
        <p:spPr bwMode="auto">
          <a:xfrm>
            <a:off x="4576709" y="1629325"/>
            <a:ext cx="855142" cy="855142"/>
          </a:xfrm>
          <a:custGeom>
            <a:avLst/>
            <a:gdLst>
              <a:gd name="connsiteX0" fmla="*/ 728574 w 1905000"/>
              <a:gd name="connsiteY0" fmla="*/ 144010 h 1905000"/>
              <a:gd name="connsiteX1" fmla="*/ 714171 w 1905000"/>
              <a:gd name="connsiteY1" fmla="*/ 144553 h 1905000"/>
              <a:gd name="connsiteX2" fmla="*/ 700040 w 1905000"/>
              <a:gd name="connsiteY2" fmla="*/ 145640 h 1905000"/>
              <a:gd name="connsiteX3" fmla="*/ 685638 w 1905000"/>
              <a:gd name="connsiteY3" fmla="*/ 146998 h 1905000"/>
              <a:gd name="connsiteX4" fmla="*/ 671234 w 1905000"/>
              <a:gd name="connsiteY4" fmla="*/ 148358 h 1905000"/>
              <a:gd name="connsiteX5" fmla="*/ 657103 w 1905000"/>
              <a:gd name="connsiteY5" fmla="*/ 150259 h 1905000"/>
              <a:gd name="connsiteX6" fmla="*/ 642700 w 1905000"/>
              <a:gd name="connsiteY6" fmla="*/ 152432 h 1905000"/>
              <a:gd name="connsiteX7" fmla="*/ 628569 w 1905000"/>
              <a:gd name="connsiteY7" fmla="*/ 155150 h 1905000"/>
              <a:gd name="connsiteX8" fmla="*/ 614437 w 1905000"/>
              <a:gd name="connsiteY8" fmla="*/ 157868 h 1905000"/>
              <a:gd name="connsiteX9" fmla="*/ 600306 w 1905000"/>
              <a:gd name="connsiteY9" fmla="*/ 161127 h 1905000"/>
              <a:gd name="connsiteX10" fmla="*/ 586446 w 1905000"/>
              <a:gd name="connsiteY10" fmla="*/ 164932 h 1905000"/>
              <a:gd name="connsiteX11" fmla="*/ 572315 w 1905000"/>
              <a:gd name="connsiteY11" fmla="*/ 168736 h 1905000"/>
              <a:gd name="connsiteX12" fmla="*/ 558728 w 1905000"/>
              <a:gd name="connsiteY12" fmla="*/ 173083 h 1905000"/>
              <a:gd name="connsiteX13" fmla="*/ 544868 w 1905000"/>
              <a:gd name="connsiteY13" fmla="*/ 177703 h 1905000"/>
              <a:gd name="connsiteX14" fmla="*/ 531280 w 1905000"/>
              <a:gd name="connsiteY14" fmla="*/ 182593 h 1905000"/>
              <a:gd name="connsiteX15" fmla="*/ 517421 w 1905000"/>
              <a:gd name="connsiteY15" fmla="*/ 187756 h 1905000"/>
              <a:gd name="connsiteX16" fmla="*/ 504106 w 1905000"/>
              <a:gd name="connsiteY16" fmla="*/ 193463 h 1905000"/>
              <a:gd name="connsiteX17" fmla="*/ 490789 w 1905000"/>
              <a:gd name="connsiteY17" fmla="*/ 199712 h 1905000"/>
              <a:gd name="connsiteX18" fmla="*/ 477745 w 1905000"/>
              <a:gd name="connsiteY18" fmla="*/ 205689 h 1905000"/>
              <a:gd name="connsiteX19" fmla="*/ 464429 w 1905000"/>
              <a:gd name="connsiteY19" fmla="*/ 212483 h 1905000"/>
              <a:gd name="connsiteX20" fmla="*/ 451385 w 1905000"/>
              <a:gd name="connsiteY20" fmla="*/ 219547 h 1905000"/>
              <a:gd name="connsiteX21" fmla="*/ 438613 w 1905000"/>
              <a:gd name="connsiteY21" fmla="*/ 227155 h 1905000"/>
              <a:gd name="connsiteX22" fmla="*/ 425839 w 1905000"/>
              <a:gd name="connsiteY22" fmla="*/ 234762 h 1905000"/>
              <a:gd name="connsiteX23" fmla="*/ 413340 w 1905000"/>
              <a:gd name="connsiteY23" fmla="*/ 242914 h 1905000"/>
              <a:gd name="connsiteX24" fmla="*/ 401111 w 1905000"/>
              <a:gd name="connsiteY24" fmla="*/ 251066 h 1905000"/>
              <a:gd name="connsiteX25" fmla="*/ 388882 w 1905000"/>
              <a:gd name="connsiteY25" fmla="*/ 259761 h 1905000"/>
              <a:gd name="connsiteX26" fmla="*/ 376653 w 1905000"/>
              <a:gd name="connsiteY26" fmla="*/ 268727 h 1905000"/>
              <a:gd name="connsiteX27" fmla="*/ 364967 w 1905000"/>
              <a:gd name="connsiteY27" fmla="*/ 278509 h 1905000"/>
              <a:gd name="connsiteX28" fmla="*/ 353281 w 1905000"/>
              <a:gd name="connsiteY28" fmla="*/ 288291 h 1905000"/>
              <a:gd name="connsiteX29" fmla="*/ 341596 w 1905000"/>
              <a:gd name="connsiteY29" fmla="*/ 298345 h 1905000"/>
              <a:gd name="connsiteX30" fmla="*/ 330454 w 1905000"/>
              <a:gd name="connsiteY30" fmla="*/ 308670 h 1905000"/>
              <a:gd name="connsiteX31" fmla="*/ 319312 w 1905000"/>
              <a:gd name="connsiteY31" fmla="*/ 319538 h 1905000"/>
              <a:gd name="connsiteX32" fmla="*/ 308713 w 1905000"/>
              <a:gd name="connsiteY32" fmla="*/ 330406 h 1905000"/>
              <a:gd name="connsiteX33" fmla="*/ 298116 w 1905000"/>
              <a:gd name="connsiteY33" fmla="*/ 341819 h 1905000"/>
              <a:gd name="connsiteX34" fmla="*/ 288060 w 1905000"/>
              <a:gd name="connsiteY34" fmla="*/ 353232 h 1905000"/>
              <a:gd name="connsiteX35" fmla="*/ 278277 w 1905000"/>
              <a:gd name="connsiteY35" fmla="*/ 364915 h 1905000"/>
              <a:gd name="connsiteX36" fmla="*/ 268765 w 1905000"/>
              <a:gd name="connsiteY36" fmla="*/ 376871 h 1905000"/>
              <a:gd name="connsiteX37" fmla="*/ 259797 w 1905000"/>
              <a:gd name="connsiteY37" fmla="*/ 388826 h 1905000"/>
              <a:gd name="connsiteX38" fmla="*/ 251101 w 1905000"/>
              <a:gd name="connsiteY38" fmla="*/ 401053 h 1905000"/>
              <a:gd name="connsiteX39" fmla="*/ 242677 w 1905000"/>
              <a:gd name="connsiteY39" fmla="*/ 413552 h 1905000"/>
              <a:gd name="connsiteX40" fmla="*/ 234524 w 1905000"/>
              <a:gd name="connsiteY40" fmla="*/ 426050 h 1905000"/>
              <a:gd name="connsiteX41" fmla="*/ 226643 w 1905000"/>
              <a:gd name="connsiteY41" fmla="*/ 438821 h 1905000"/>
              <a:gd name="connsiteX42" fmla="*/ 219577 w 1905000"/>
              <a:gd name="connsiteY42" fmla="*/ 451592 h 1905000"/>
              <a:gd name="connsiteX43" fmla="*/ 212513 w 1905000"/>
              <a:gd name="connsiteY43" fmla="*/ 464635 h 1905000"/>
              <a:gd name="connsiteX44" fmla="*/ 205718 w 1905000"/>
              <a:gd name="connsiteY44" fmla="*/ 477677 h 1905000"/>
              <a:gd name="connsiteX45" fmla="*/ 199469 w 1905000"/>
              <a:gd name="connsiteY45" fmla="*/ 490720 h 1905000"/>
              <a:gd name="connsiteX46" fmla="*/ 193489 w 1905000"/>
              <a:gd name="connsiteY46" fmla="*/ 504034 h 1905000"/>
              <a:gd name="connsiteX47" fmla="*/ 187783 w 1905000"/>
              <a:gd name="connsiteY47" fmla="*/ 517347 h 1905000"/>
              <a:gd name="connsiteX48" fmla="*/ 182347 w 1905000"/>
              <a:gd name="connsiteY48" fmla="*/ 531206 h 1905000"/>
              <a:gd name="connsiteX49" fmla="*/ 177456 w 1905000"/>
              <a:gd name="connsiteY49" fmla="*/ 545063 h 1905000"/>
              <a:gd name="connsiteX50" fmla="*/ 172836 w 1905000"/>
              <a:gd name="connsiteY50" fmla="*/ 558649 h 1905000"/>
              <a:gd name="connsiteX51" fmla="*/ 168760 w 1905000"/>
              <a:gd name="connsiteY51" fmla="*/ 572505 h 1905000"/>
              <a:gd name="connsiteX52" fmla="*/ 164683 w 1905000"/>
              <a:gd name="connsiteY52" fmla="*/ 586364 h 1905000"/>
              <a:gd name="connsiteX53" fmla="*/ 161150 w 1905000"/>
              <a:gd name="connsiteY53" fmla="*/ 600493 h 1905000"/>
              <a:gd name="connsiteX54" fmla="*/ 157890 w 1905000"/>
              <a:gd name="connsiteY54" fmla="*/ 614350 h 1905000"/>
              <a:gd name="connsiteX55" fmla="*/ 154901 w 1905000"/>
              <a:gd name="connsiteY55" fmla="*/ 628479 h 1905000"/>
              <a:gd name="connsiteX56" fmla="*/ 152454 w 1905000"/>
              <a:gd name="connsiteY56" fmla="*/ 642880 h 1905000"/>
              <a:gd name="connsiteX57" fmla="*/ 150281 w 1905000"/>
              <a:gd name="connsiteY57" fmla="*/ 657009 h 1905000"/>
              <a:gd name="connsiteX58" fmla="*/ 148378 w 1905000"/>
              <a:gd name="connsiteY58" fmla="*/ 671410 h 1905000"/>
              <a:gd name="connsiteX59" fmla="*/ 146476 w 1905000"/>
              <a:gd name="connsiteY59" fmla="*/ 685539 h 1905000"/>
              <a:gd name="connsiteX60" fmla="*/ 145388 w 1905000"/>
              <a:gd name="connsiteY60" fmla="*/ 699940 h 1905000"/>
              <a:gd name="connsiteX61" fmla="*/ 144573 w 1905000"/>
              <a:gd name="connsiteY61" fmla="*/ 714342 h 1905000"/>
              <a:gd name="connsiteX62" fmla="*/ 144030 w 1905000"/>
              <a:gd name="connsiteY62" fmla="*/ 728471 h 1905000"/>
              <a:gd name="connsiteX63" fmla="*/ 144030 w 1905000"/>
              <a:gd name="connsiteY63" fmla="*/ 743143 h 1905000"/>
              <a:gd name="connsiteX64" fmla="*/ 144030 w 1905000"/>
              <a:gd name="connsiteY64" fmla="*/ 757544 h 1905000"/>
              <a:gd name="connsiteX65" fmla="*/ 144573 w 1905000"/>
              <a:gd name="connsiteY65" fmla="*/ 771673 h 1905000"/>
              <a:gd name="connsiteX66" fmla="*/ 145388 w 1905000"/>
              <a:gd name="connsiteY66" fmla="*/ 786074 h 1905000"/>
              <a:gd name="connsiteX67" fmla="*/ 146476 w 1905000"/>
              <a:gd name="connsiteY67" fmla="*/ 800203 h 1905000"/>
              <a:gd name="connsiteX68" fmla="*/ 148378 w 1905000"/>
              <a:gd name="connsiteY68" fmla="*/ 814604 h 1905000"/>
              <a:gd name="connsiteX69" fmla="*/ 150281 w 1905000"/>
              <a:gd name="connsiteY69" fmla="*/ 829006 h 1905000"/>
              <a:gd name="connsiteX70" fmla="*/ 152454 w 1905000"/>
              <a:gd name="connsiteY70" fmla="*/ 843135 h 1905000"/>
              <a:gd name="connsiteX71" fmla="*/ 154901 w 1905000"/>
              <a:gd name="connsiteY71" fmla="*/ 857536 h 1905000"/>
              <a:gd name="connsiteX72" fmla="*/ 157890 w 1905000"/>
              <a:gd name="connsiteY72" fmla="*/ 871393 h 1905000"/>
              <a:gd name="connsiteX73" fmla="*/ 161150 w 1905000"/>
              <a:gd name="connsiteY73" fmla="*/ 885522 h 1905000"/>
              <a:gd name="connsiteX74" fmla="*/ 164683 w 1905000"/>
              <a:gd name="connsiteY74" fmla="*/ 899652 h 1905000"/>
              <a:gd name="connsiteX75" fmla="*/ 168760 w 1905000"/>
              <a:gd name="connsiteY75" fmla="*/ 913509 h 1905000"/>
              <a:gd name="connsiteX76" fmla="*/ 172836 w 1905000"/>
              <a:gd name="connsiteY76" fmla="*/ 927367 h 1905000"/>
              <a:gd name="connsiteX77" fmla="*/ 177456 w 1905000"/>
              <a:gd name="connsiteY77" fmla="*/ 940952 h 1905000"/>
              <a:gd name="connsiteX78" fmla="*/ 182347 w 1905000"/>
              <a:gd name="connsiteY78" fmla="*/ 954810 h 1905000"/>
              <a:gd name="connsiteX79" fmla="*/ 187783 w 1905000"/>
              <a:gd name="connsiteY79" fmla="*/ 968396 h 1905000"/>
              <a:gd name="connsiteX80" fmla="*/ 193489 w 1905000"/>
              <a:gd name="connsiteY80" fmla="*/ 981981 h 1905000"/>
              <a:gd name="connsiteX81" fmla="*/ 199469 w 1905000"/>
              <a:gd name="connsiteY81" fmla="*/ 995024 h 1905000"/>
              <a:gd name="connsiteX82" fmla="*/ 205718 w 1905000"/>
              <a:gd name="connsiteY82" fmla="*/ 1008338 h 1905000"/>
              <a:gd name="connsiteX83" fmla="*/ 212513 w 1905000"/>
              <a:gd name="connsiteY83" fmla="*/ 1021381 h 1905000"/>
              <a:gd name="connsiteX84" fmla="*/ 219577 w 1905000"/>
              <a:gd name="connsiteY84" fmla="*/ 1034423 h 1905000"/>
              <a:gd name="connsiteX85" fmla="*/ 226643 w 1905000"/>
              <a:gd name="connsiteY85" fmla="*/ 1047193 h 1905000"/>
              <a:gd name="connsiteX86" fmla="*/ 234524 w 1905000"/>
              <a:gd name="connsiteY86" fmla="*/ 1059964 h 1905000"/>
              <a:gd name="connsiteX87" fmla="*/ 242677 w 1905000"/>
              <a:gd name="connsiteY87" fmla="*/ 1072463 h 1905000"/>
              <a:gd name="connsiteX88" fmla="*/ 251101 w 1905000"/>
              <a:gd name="connsiteY88" fmla="*/ 1084691 h 1905000"/>
              <a:gd name="connsiteX89" fmla="*/ 259797 w 1905000"/>
              <a:gd name="connsiteY89" fmla="*/ 1097189 h 1905000"/>
              <a:gd name="connsiteX90" fmla="*/ 268765 w 1905000"/>
              <a:gd name="connsiteY90" fmla="*/ 1109145 h 1905000"/>
              <a:gd name="connsiteX91" fmla="*/ 278277 w 1905000"/>
              <a:gd name="connsiteY91" fmla="*/ 1120829 h 1905000"/>
              <a:gd name="connsiteX92" fmla="*/ 288060 w 1905000"/>
              <a:gd name="connsiteY92" fmla="*/ 1132784 h 1905000"/>
              <a:gd name="connsiteX93" fmla="*/ 298116 w 1905000"/>
              <a:gd name="connsiteY93" fmla="*/ 1144196 h 1905000"/>
              <a:gd name="connsiteX94" fmla="*/ 308713 w 1905000"/>
              <a:gd name="connsiteY94" fmla="*/ 1155336 h 1905000"/>
              <a:gd name="connsiteX95" fmla="*/ 319312 w 1905000"/>
              <a:gd name="connsiteY95" fmla="*/ 1166477 h 1905000"/>
              <a:gd name="connsiteX96" fmla="*/ 330454 w 1905000"/>
              <a:gd name="connsiteY96" fmla="*/ 1177345 h 1905000"/>
              <a:gd name="connsiteX97" fmla="*/ 341596 w 1905000"/>
              <a:gd name="connsiteY97" fmla="*/ 1187670 h 1905000"/>
              <a:gd name="connsiteX98" fmla="*/ 353281 w 1905000"/>
              <a:gd name="connsiteY98" fmla="*/ 1197724 h 1905000"/>
              <a:gd name="connsiteX99" fmla="*/ 364967 w 1905000"/>
              <a:gd name="connsiteY99" fmla="*/ 1207506 h 1905000"/>
              <a:gd name="connsiteX100" fmla="*/ 376653 w 1905000"/>
              <a:gd name="connsiteY100" fmla="*/ 1217016 h 1905000"/>
              <a:gd name="connsiteX101" fmla="*/ 388882 w 1905000"/>
              <a:gd name="connsiteY101" fmla="*/ 1225983 h 1905000"/>
              <a:gd name="connsiteX102" fmla="*/ 401111 w 1905000"/>
              <a:gd name="connsiteY102" fmla="*/ 1234678 h 1905000"/>
              <a:gd name="connsiteX103" fmla="*/ 413340 w 1905000"/>
              <a:gd name="connsiteY103" fmla="*/ 1243100 h 1905000"/>
              <a:gd name="connsiteX104" fmla="*/ 425839 w 1905000"/>
              <a:gd name="connsiteY104" fmla="*/ 1251252 h 1905000"/>
              <a:gd name="connsiteX105" fmla="*/ 438613 w 1905000"/>
              <a:gd name="connsiteY105" fmla="*/ 1258860 h 1905000"/>
              <a:gd name="connsiteX106" fmla="*/ 451385 w 1905000"/>
              <a:gd name="connsiteY106" fmla="*/ 1266469 h 1905000"/>
              <a:gd name="connsiteX107" fmla="*/ 464429 w 1905000"/>
              <a:gd name="connsiteY107" fmla="*/ 1273533 h 1905000"/>
              <a:gd name="connsiteX108" fmla="*/ 477473 w 1905000"/>
              <a:gd name="connsiteY108" fmla="*/ 1280055 h 1905000"/>
              <a:gd name="connsiteX109" fmla="*/ 490789 w 1905000"/>
              <a:gd name="connsiteY109" fmla="*/ 1286304 h 1905000"/>
              <a:gd name="connsiteX110" fmla="*/ 504106 w 1905000"/>
              <a:gd name="connsiteY110" fmla="*/ 1292553 h 1905000"/>
              <a:gd name="connsiteX111" fmla="*/ 517421 w 1905000"/>
              <a:gd name="connsiteY111" fmla="*/ 1297987 h 1905000"/>
              <a:gd name="connsiteX112" fmla="*/ 531280 w 1905000"/>
              <a:gd name="connsiteY112" fmla="*/ 1303422 h 1905000"/>
              <a:gd name="connsiteX113" fmla="*/ 544868 w 1905000"/>
              <a:gd name="connsiteY113" fmla="*/ 1308313 h 1905000"/>
              <a:gd name="connsiteX114" fmla="*/ 558728 w 1905000"/>
              <a:gd name="connsiteY114" fmla="*/ 1312932 h 1905000"/>
              <a:gd name="connsiteX115" fmla="*/ 572315 w 1905000"/>
              <a:gd name="connsiteY115" fmla="*/ 1317278 h 1905000"/>
              <a:gd name="connsiteX116" fmla="*/ 586446 w 1905000"/>
              <a:gd name="connsiteY116" fmla="*/ 1321083 h 1905000"/>
              <a:gd name="connsiteX117" fmla="*/ 600306 w 1905000"/>
              <a:gd name="connsiteY117" fmla="*/ 1324615 h 1905000"/>
              <a:gd name="connsiteX118" fmla="*/ 614437 w 1905000"/>
              <a:gd name="connsiteY118" fmla="*/ 1328148 h 1905000"/>
              <a:gd name="connsiteX119" fmla="*/ 628569 w 1905000"/>
              <a:gd name="connsiteY119" fmla="*/ 1330865 h 1905000"/>
              <a:gd name="connsiteX120" fmla="*/ 642700 w 1905000"/>
              <a:gd name="connsiteY120" fmla="*/ 1333310 h 1905000"/>
              <a:gd name="connsiteX121" fmla="*/ 657103 w 1905000"/>
              <a:gd name="connsiteY121" fmla="*/ 1335756 h 1905000"/>
              <a:gd name="connsiteX122" fmla="*/ 671234 w 1905000"/>
              <a:gd name="connsiteY122" fmla="*/ 1337658 h 1905000"/>
              <a:gd name="connsiteX123" fmla="*/ 685638 w 1905000"/>
              <a:gd name="connsiteY123" fmla="*/ 1339016 h 1905000"/>
              <a:gd name="connsiteX124" fmla="*/ 700040 w 1905000"/>
              <a:gd name="connsiteY124" fmla="*/ 1340375 h 1905000"/>
              <a:gd name="connsiteX125" fmla="*/ 714171 w 1905000"/>
              <a:gd name="connsiteY125" fmla="*/ 1341190 h 1905000"/>
              <a:gd name="connsiteX126" fmla="*/ 728574 w 1905000"/>
              <a:gd name="connsiteY126" fmla="*/ 1341734 h 1905000"/>
              <a:gd name="connsiteX127" fmla="*/ 742705 w 1905000"/>
              <a:gd name="connsiteY127" fmla="*/ 1341734 h 1905000"/>
              <a:gd name="connsiteX128" fmla="*/ 757381 w 1905000"/>
              <a:gd name="connsiteY128" fmla="*/ 1341734 h 1905000"/>
              <a:gd name="connsiteX129" fmla="*/ 771783 w 1905000"/>
              <a:gd name="connsiteY129" fmla="*/ 1341190 h 1905000"/>
              <a:gd name="connsiteX130" fmla="*/ 785915 w 1905000"/>
              <a:gd name="connsiteY130" fmla="*/ 1340375 h 1905000"/>
              <a:gd name="connsiteX131" fmla="*/ 800317 w 1905000"/>
              <a:gd name="connsiteY131" fmla="*/ 1339016 h 1905000"/>
              <a:gd name="connsiteX132" fmla="*/ 814721 w 1905000"/>
              <a:gd name="connsiteY132" fmla="*/ 1337658 h 1905000"/>
              <a:gd name="connsiteX133" fmla="*/ 828852 w 1905000"/>
              <a:gd name="connsiteY133" fmla="*/ 1335756 h 1905000"/>
              <a:gd name="connsiteX134" fmla="*/ 843255 w 1905000"/>
              <a:gd name="connsiteY134" fmla="*/ 1333310 h 1905000"/>
              <a:gd name="connsiteX135" fmla="*/ 857386 w 1905000"/>
              <a:gd name="connsiteY135" fmla="*/ 1330865 h 1905000"/>
              <a:gd name="connsiteX136" fmla="*/ 871518 w 1905000"/>
              <a:gd name="connsiteY136" fmla="*/ 1328148 h 1905000"/>
              <a:gd name="connsiteX137" fmla="*/ 885649 w 1905000"/>
              <a:gd name="connsiteY137" fmla="*/ 1324615 h 1905000"/>
              <a:gd name="connsiteX138" fmla="*/ 899508 w 1905000"/>
              <a:gd name="connsiteY138" fmla="*/ 1321083 h 1905000"/>
              <a:gd name="connsiteX139" fmla="*/ 913640 w 1905000"/>
              <a:gd name="connsiteY139" fmla="*/ 1317278 h 1905000"/>
              <a:gd name="connsiteX140" fmla="*/ 927227 w 1905000"/>
              <a:gd name="connsiteY140" fmla="*/ 1312932 h 1905000"/>
              <a:gd name="connsiteX141" fmla="*/ 941086 w 1905000"/>
              <a:gd name="connsiteY141" fmla="*/ 1308313 h 1905000"/>
              <a:gd name="connsiteX142" fmla="*/ 954675 w 1905000"/>
              <a:gd name="connsiteY142" fmla="*/ 1303422 h 1905000"/>
              <a:gd name="connsiteX143" fmla="*/ 968262 w 1905000"/>
              <a:gd name="connsiteY143" fmla="*/ 1297987 h 1905000"/>
              <a:gd name="connsiteX144" fmla="*/ 981849 w 1905000"/>
              <a:gd name="connsiteY144" fmla="*/ 1292553 h 1905000"/>
              <a:gd name="connsiteX145" fmla="*/ 995166 w 1905000"/>
              <a:gd name="connsiteY145" fmla="*/ 1286304 h 1905000"/>
              <a:gd name="connsiteX146" fmla="*/ 1008210 w 1905000"/>
              <a:gd name="connsiteY146" fmla="*/ 1280055 h 1905000"/>
              <a:gd name="connsiteX147" fmla="*/ 1021526 w 1905000"/>
              <a:gd name="connsiteY147" fmla="*/ 1273533 h 1905000"/>
              <a:gd name="connsiteX148" fmla="*/ 1034298 w 1905000"/>
              <a:gd name="connsiteY148" fmla="*/ 1266469 h 1905000"/>
              <a:gd name="connsiteX149" fmla="*/ 1047342 w 1905000"/>
              <a:gd name="connsiteY149" fmla="*/ 1258860 h 1905000"/>
              <a:gd name="connsiteX150" fmla="*/ 1059843 w 1905000"/>
              <a:gd name="connsiteY150" fmla="*/ 1251252 h 1905000"/>
              <a:gd name="connsiteX151" fmla="*/ 1072615 w 1905000"/>
              <a:gd name="connsiteY151" fmla="*/ 1243100 h 1905000"/>
              <a:gd name="connsiteX152" fmla="*/ 1084844 w 1905000"/>
              <a:gd name="connsiteY152" fmla="*/ 1234678 h 1905000"/>
              <a:gd name="connsiteX153" fmla="*/ 1097073 w 1905000"/>
              <a:gd name="connsiteY153" fmla="*/ 1225983 h 1905000"/>
              <a:gd name="connsiteX154" fmla="*/ 1109302 w 1905000"/>
              <a:gd name="connsiteY154" fmla="*/ 1217016 h 1905000"/>
              <a:gd name="connsiteX155" fmla="*/ 1120988 w 1905000"/>
              <a:gd name="connsiteY155" fmla="*/ 1207506 h 1905000"/>
              <a:gd name="connsiteX156" fmla="*/ 1132674 w 1905000"/>
              <a:gd name="connsiteY156" fmla="*/ 1197724 h 1905000"/>
              <a:gd name="connsiteX157" fmla="*/ 1144359 w 1905000"/>
              <a:gd name="connsiteY157" fmla="*/ 1187670 h 1905000"/>
              <a:gd name="connsiteX158" fmla="*/ 1155500 w 1905000"/>
              <a:gd name="connsiteY158" fmla="*/ 1177345 h 1905000"/>
              <a:gd name="connsiteX159" fmla="*/ 1166371 w 1905000"/>
              <a:gd name="connsiteY159" fmla="*/ 1166477 h 1905000"/>
              <a:gd name="connsiteX160" fmla="*/ 1177242 w 1905000"/>
              <a:gd name="connsiteY160" fmla="*/ 1155336 h 1905000"/>
              <a:gd name="connsiteX161" fmla="*/ 1187839 w 1905000"/>
              <a:gd name="connsiteY161" fmla="*/ 1144196 h 1905000"/>
              <a:gd name="connsiteX162" fmla="*/ 1197895 w 1905000"/>
              <a:gd name="connsiteY162" fmla="*/ 1132784 h 1905000"/>
              <a:gd name="connsiteX163" fmla="*/ 1207678 w 1905000"/>
              <a:gd name="connsiteY163" fmla="*/ 1120829 h 1905000"/>
              <a:gd name="connsiteX164" fmla="*/ 1217189 w 1905000"/>
              <a:gd name="connsiteY164" fmla="*/ 1109145 h 1905000"/>
              <a:gd name="connsiteX165" fmla="*/ 1226158 w 1905000"/>
              <a:gd name="connsiteY165" fmla="*/ 1097189 h 1905000"/>
              <a:gd name="connsiteX166" fmla="*/ 1234854 w 1905000"/>
              <a:gd name="connsiteY166" fmla="*/ 1084691 h 1905000"/>
              <a:gd name="connsiteX167" fmla="*/ 1243278 w 1905000"/>
              <a:gd name="connsiteY167" fmla="*/ 1072463 h 1905000"/>
              <a:gd name="connsiteX168" fmla="*/ 1251431 w 1905000"/>
              <a:gd name="connsiteY168" fmla="*/ 1059964 h 1905000"/>
              <a:gd name="connsiteX169" fmla="*/ 1259040 w 1905000"/>
              <a:gd name="connsiteY169" fmla="*/ 1047193 h 1905000"/>
              <a:gd name="connsiteX170" fmla="*/ 1266377 w 1905000"/>
              <a:gd name="connsiteY170" fmla="*/ 1034423 h 1905000"/>
              <a:gd name="connsiteX171" fmla="*/ 1273442 w 1905000"/>
              <a:gd name="connsiteY171" fmla="*/ 1021381 h 1905000"/>
              <a:gd name="connsiteX172" fmla="*/ 1280237 w 1905000"/>
              <a:gd name="connsiteY172" fmla="*/ 1008338 h 1905000"/>
              <a:gd name="connsiteX173" fmla="*/ 1286486 w 1905000"/>
              <a:gd name="connsiteY173" fmla="*/ 995024 h 1905000"/>
              <a:gd name="connsiteX174" fmla="*/ 1292466 w 1905000"/>
              <a:gd name="connsiteY174" fmla="*/ 981981 h 1905000"/>
              <a:gd name="connsiteX175" fmla="*/ 1298172 w 1905000"/>
              <a:gd name="connsiteY175" fmla="*/ 968396 h 1905000"/>
              <a:gd name="connsiteX176" fmla="*/ 1303607 w 1905000"/>
              <a:gd name="connsiteY176" fmla="*/ 954810 h 1905000"/>
              <a:gd name="connsiteX177" fmla="*/ 1308228 w 1905000"/>
              <a:gd name="connsiteY177" fmla="*/ 940952 h 1905000"/>
              <a:gd name="connsiteX178" fmla="*/ 1313119 w 1905000"/>
              <a:gd name="connsiteY178" fmla="*/ 927367 h 1905000"/>
              <a:gd name="connsiteX179" fmla="*/ 1317195 w 1905000"/>
              <a:gd name="connsiteY179" fmla="*/ 913509 h 1905000"/>
              <a:gd name="connsiteX180" fmla="*/ 1321272 w 1905000"/>
              <a:gd name="connsiteY180" fmla="*/ 899652 h 1905000"/>
              <a:gd name="connsiteX181" fmla="*/ 1324805 w 1905000"/>
              <a:gd name="connsiteY181" fmla="*/ 885522 h 1905000"/>
              <a:gd name="connsiteX182" fmla="*/ 1328065 w 1905000"/>
              <a:gd name="connsiteY182" fmla="*/ 871393 h 1905000"/>
              <a:gd name="connsiteX183" fmla="*/ 1331054 w 1905000"/>
              <a:gd name="connsiteY183" fmla="*/ 857536 h 1905000"/>
              <a:gd name="connsiteX184" fmla="*/ 1333501 w 1905000"/>
              <a:gd name="connsiteY184" fmla="*/ 843135 h 1905000"/>
              <a:gd name="connsiteX185" fmla="*/ 1335674 w 1905000"/>
              <a:gd name="connsiteY185" fmla="*/ 829006 h 1905000"/>
              <a:gd name="connsiteX186" fmla="*/ 1337577 w 1905000"/>
              <a:gd name="connsiteY186" fmla="*/ 814604 h 1905000"/>
              <a:gd name="connsiteX187" fmla="*/ 1339207 w 1905000"/>
              <a:gd name="connsiteY187" fmla="*/ 800203 h 1905000"/>
              <a:gd name="connsiteX188" fmla="*/ 1340566 w 1905000"/>
              <a:gd name="connsiteY188" fmla="*/ 786074 h 1905000"/>
              <a:gd name="connsiteX189" fmla="*/ 1341382 w 1905000"/>
              <a:gd name="connsiteY189" fmla="*/ 771673 h 1905000"/>
              <a:gd name="connsiteX190" fmla="*/ 1341925 w 1905000"/>
              <a:gd name="connsiteY190" fmla="*/ 757544 h 1905000"/>
              <a:gd name="connsiteX191" fmla="*/ 1341925 w 1905000"/>
              <a:gd name="connsiteY191" fmla="*/ 743143 h 1905000"/>
              <a:gd name="connsiteX192" fmla="*/ 1341925 w 1905000"/>
              <a:gd name="connsiteY192" fmla="*/ 728471 h 1905000"/>
              <a:gd name="connsiteX193" fmla="*/ 1341382 w 1905000"/>
              <a:gd name="connsiteY193" fmla="*/ 714342 h 1905000"/>
              <a:gd name="connsiteX194" fmla="*/ 1340566 w 1905000"/>
              <a:gd name="connsiteY194" fmla="*/ 699940 h 1905000"/>
              <a:gd name="connsiteX195" fmla="*/ 1339207 w 1905000"/>
              <a:gd name="connsiteY195" fmla="*/ 685539 h 1905000"/>
              <a:gd name="connsiteX196" fmla="*/ 1337577 w 1905000"/>
              <a:gd name="connsiteY196" fmla="*/ 671410 h 1905000"/>
              <a:gd name="connsiteX197" fmla="*/ 1335674 w 1905000"/>
              <a:gd name="connsiteY197" fmla="*/ 657009 h 1905000"/>
              <a:gd name="connsiteX198" fmla="*/ 1333501 w 1905000"/>
              <a:gd name="connsiteY198" fmla="*/ 642880 h 1905000"/>
              <a:gd name="connsiteX199" fmla="*/ 1331054 w 1905000"/>
              <a:gd name="connsiteY199" fmla="*/ 628479 h 1905000"/>
              <a:gd name="connsiteX200" fmla="*/ 1328065 w 1905000"/>
              <a:gd name="connsiteY200" fmla="*/ 614350 h 1905000"/>
              <a:gd name="connsiteX201" fmla="*/ 1324805 w 1905000"/>
              <a:gd name="connsiteY201" fmla="*/ 600493 h 1905000"/>
              <a:gd name="connsiteX202" fmla="*/ 1321272 w 1905000"/>
              <a:gd name="connsiteY202" fmla="*/ 586364 h 1905000"/>
              <a:gd name="connsiteX203" fmla="*/ 1317195 w 1905000"/>
              <a:gd name="connsiteY203" fmla="*/ 572505 h 1905000"/>
              <a:gd name="connsiteX204" fmla="*/ 1313119 w 1905000"/>
              <a:gd name="connsiteY204" fmla="*/ 558649 h 1905000"/>
              <a:gd name="connsiteX205" fmla="*/ 1308228 w 1905000"/>
              <a:gd name="connsiteY205" fmla="*/ 545063 h 1905000"/>
              <a:gd name="connsiteX206" fmla="*/ 1303607 w 1905000"/>
              <a:gd name="connsiteY206" fmla="*/ 531206 h 1905000"/>
              <a:gd name="connsiteX207" fmla="*/ 1298172 w 1905000"/>
              <a:gd name="connsiteY207" fmla="*/ 517347 h 1905000"/>
              <a:gd name="connsiteX208" fmla="*/ 1292466 w 1905000"/>
              <a:gd name="connsiteY208" fmla="*/ 504034 h 1905000"/>
              <a:gd name="connsiteX209" fmla="*/ 1286486 w 1905000"/>
              <a:gd name="connsiteY209" fmla="*/ 490720 h 1905000"/>
              <a:gd name="connsiteX210" fmla="*/ 1280237 w 1905000"/>
              <a:gd name="connsiteY210" fmla="*/ 477677 h 1905000"/>
              <a:gd name="connsiteX211" fmla="*/ 1273442 w 1905000"/>
              <a:gd name="connsiteY211" fmla="*/ 464635 h 1905000"/>
              <a:gd name="connsiteX212" fmla="*/ 1266377 w 1905000"/>
              <a:gd name="connsiteY212" fmla="*/ 451592 h 1905000"/>
              <a:gd name="connsiteX213" fmla="*/ 1259040 w 1905000"/>
              <a:gd name="connsiteY213" fmla="*/ 438821 h 1905000"/>
              <a:gd name="connsiteX214" fmla="*/ 1251431 w 1905000"/>
              <a:gd name="connsiteY214" fmla="*/ 426050 h 1905000"/>
              <a:gd name="connsiteX215" fmla="*/ 1243278 w 1905000"/>
              <a:gd name="connsiteY215" fmla="*/ 413552 h 1905000"/>
              <a:gd name="connsiteX216" fmla="*/ 1234854 w 1905000"/>
              <a:gd name="connsiteY216" fmla="*/ 401053 h 1905000"/>
              <a:gd name="connsiteX217" fmla="*/ 1226158 w 1905000"/>
              <a:gd name="connsiteY217" fmla="*/ 388826 h 1905000"/>
              <a:gd name="connsiteX218" fmla="*/ 1217189 w 1905000"/>
              <a:gd name="connsiteY218" fmla="*/ 376871 h 1905000"/>
              <a:gd name="connsiteX219" fmla="*/ 1207678 w 1905000"/>
              <a:gd name="connsiteY219" fmla="*/ 364915 h 1905000"/>
              <a:gd name="connsiteX220" fmla="*/ 1197895 w 1905000"/>
              <a:gd name="connsiteY220" fmla="*/ 353232 h 1905000"/>
              <a:gd name="connsiteX221" fmla="*/ 1187839 w 1905000"/>
              <a:gd name="connsiteY221" fmla="*/ 341819 h 1905000"/>
              <a:gd name="connsiteX222" fmla="*/ 1177242 w 1905000"/>
              <a:gd name="connsiteY222" fmla="*/ 330406 h 1905000"/>
              <a:gd name="connsiteX223" fmla="*/ 1166371 w 1905000"/>
              <a:gd name="connsiteY223" fmla="*/ 319538 h 1905000"/>
              <a:gd name="connsiteX224" fmla="*/ 1155500 w 1905000"/>
              <a:gd name="connsiteY224" fmla="*/ 308670 h 1905000"/>
              <a:gd name="connsiteX225" fmla="*/ 1144359 w 1905000"/>
              <a:gd name="connsiteY225" fmla="*/ 298345 h 1905000"/>
              <a:gd name="connsiteX226" fmla="*/ 1132674 w 1905000"/>
              <a:gd name="connsiteY226" fmla="*/ 288291 h 1905000"/>
              <a:gd name="connsiteX227" fmla="*/ 1120988 w 1905000"/>
              <a:gd name="connsiteY227" fmla="*/ 278509 h 1905000"/>
              <a:gd name="connsiteX228" fmla="*/ 1109302 w 1905000"/>
              <a:gd name="connsiteY228" fmla="*/ 268727 h 1905000"/>
              <a:gd name="connsiteX229" fmla="*/ 1097073 w 1905000"/>
              <a:gd name="connsiteY229" fmla="*/ 259761 h 1905000"/>
              <a:gd name="connsiteX230" fmla="*/ 1084844 w 1905000"/>
              <a:gd name="connsiteY230" fmla="*/ 251066 h 1905000"/>
              <a:gd name="connsiteX231" fmla="*/ 1072615 w 1905000"/>
              <a:gd name="connsiteY231" fmla="*/ 242914 h 1905000"/>
              <a:gd name="connsiteX232" fmla="*/ 1059843 w 1905000"/>
              <a:gd name="connsiteY232" fmla="*/ 234762 h 1905000"/>
              <a:gd name="connsiteX233" fmla="*/ 1047342 w 1905000"/>
              <a:gd name="connsiteY233" fmla="*/ 227155 h 1905000"/>
              <a:gd name="connsiteX234" fmla="*/ 1034298 w 1905000"/>
              <a:gd name="connsiteY234" fmla="*/ 219547 h 1905000"/>
              <a:gd name="connsiteX235" fmla="*/ 1021526 w 1905000"/>
              <a:gd name="connsiteY235" fmla="*/ 212483 h 1905000"/>
              <a:gd name="connsiteX236" fmla="*/ 1008210 w 1905000"/>
              <a:gd name="connsiteY236" fmla="*/ 205689 h 1905000"/>
              <a:gd name="connsiteX237" fmla="*/ 995166 w 1905000"/>
              <a:gd name="connsiteY237" fmla="*/ 199712 h 1905000"/>
              <a:gd name="connsiteX238" fmla="*/ 981849 w 1905000"/>
              <a:gd name="connsiteY238" fmla="*/ 193463 h 1905000"/>
              <a:gd name="connsiteX239" fmla="*/ 968262 w 1905000"/>
              <a:gd name="connsiteY239" fmla="*/ 187756 h 1905000"/>
              <a:gd name="connsiteX240" fmla="*/ 954675 w 1905000"/>
              <a:gd name="connsiteY240" fmla="*/ 182593 h 1905000"/>
              <a:gd name="connsiteX241" fmla="*/ 941086 w 1905000"/>
              <a:gd name="connsiteY241" fmla="*/ 177703 h 1905000"/>
              <a:gd name="connsiteX242" fmla="*/ 927227 w 1905000"/>
              <a:gd name="connsiteY242" fmla="*/ 173083 h 1905000"/>
              <a:gd name="connsiteX243" fmla="*/ 913640 w 1905000"/>
              <a:gd name="connsiteY243" fmla="*/ 168736 h 1905000"/>
              <a:gd name="connsiteX244" fmla="*/ 899508 w 1905000"/>
              <a:gd name="connsiteY244" fmla="*/ 164932 h 1905000"/>
              <a:gd name="connsiteX245" fmla="*/ 885649 w 1905000"/>
              <a:gd name="connsiteY245" fmla="*/ 161127 h 1905000"/>
              <a:gd name="connsiteX246" fmla="*/ 871518 w 1905000"/>
              <a:gd name="connsiteY246" fmla="*/ 157868 h 1905000"/>
              <a:gd name="connsiteX247" fmla="*/ 857386 w 1905000"/>
              <a:gd name="connsiteY247" fmla="*/ 155150 h 1905000"/>
              <a:gd name="connsiteX248" fmla="*/ 843255 w 1905000"/>
              <a:gd name="connsiteY248" fmla="*/ 152432 h 1905000"/>
              <a:gd name="connsiteX249" fmla="*/ 828852 w 1905000"/>
              <a:gd name="connsiteY249" fmla="*/ 150259 h 1905000"/>
              <a:gd name="connsiteX250" fmla="*/ 814721 w 1905000"/>
              <a:gd name="connsiteY250" fmla="*/ 148358 h 1905000"/>
              <a:gd name="connsiteX251" fmla="*/ 800317 w 1905000"/>
              <a:gd name="connsiteY251" fmla="*/ 146998 h 1905000"/>
              <a:gd name="connsiteX252" fmla="*/ 785915 w 1905000"/>
              <a:gd name="connsiteY252" fmla="*/ 145640 h 1905000"/>
              <a:gd name="connsiteX253" fmla="*/ 771783 w 1905000"/>
              <a:gd name="connsiteY253" fmla="*/ 144553 h 1905000"/>
              <a:gd name="connsiteX254" fmla="*/ 757381 w 1905000"/>
              <a:gd name="connsiteY254" fmla="*/ 144010 h 1905000"/>
              <a:gd name="connsiteX255" fmla="*/ 742705 w 1905000"/>
              <a:gd name="connsiteY255" fmla="*/ 144010 h 1905000"/>
              <a:gd name="connsiteX256" fmla="*/ 742705 w 1905000"/>
              <a:gd name="connsiteY256" fmla="*/ 0 h 1905000"/>
              <a:gd name="connsiteX257" fmla="*/ 760642 w 1905000"/>
              <a:gd name="connsiteY257" fmla="*/ 272 h 1905000"/>
              <a:gd name="connsiteX258" fmla="*/ 778849 w 1905000"/>
              <a:gd name="connsiteY258" fmla="*/ 1087 h 1905000"/>
              <a:gd name="connsiteX259" fmla="*/ 796241 w 1905000"/>
              <a:gd name="connsiteY259" fmla="*/ 1903 h 1905000"/>
              <a:gd name="connsiteX260" fmla="*/ 813906 w 1905000"/>
              <a:gd name="connsiteY260" fmla="*/ 3804 h 1905000"/>
              <a:gd name="connsiteX261" fmla="*/ 832113 w 1905000"/>
              <a:gd name="connsiteY261" fmla="*/ 5434 h 1905000"/>
              <a:gd name="connsiteX262" fmla="*/ 849505 w 1905000"/>
              <a:gd name="connsiteY262" fmla="*/ 7880 h 1905000"/>
              <a:gd name="connsiteX263" fmla="*/ 867170 w 1905000"/>
              <a:gd name="connsiteY263" fmla="*/ 10598 h 1905000"/>
              <a:gd name="connsiteX264" fmla="*/ 884833 w 1905000"/>
              <a:gd name="connsiteY264" fmla="*/ 13858 h 1905000"/>
              <a:gd name="connsiteX265" fmla="*/ 902226 w 1905000"/>
              <a:gd name="connsiteY265" fmla="*/ 17390 h 1905000"/>
              <a:gd name="connsiteX266" fmla="*/ 919618 w 1905000"/>
              <a:gd name="connsiteY266" fmla="*/ 21466 h 1905000"/>
              <a:gd name="connsiteX267" fmla="*/ 937011 w 1905000"/>
              <a:gd name="connsiteY267" fmla="*/ 25814 h 1905000"/>
              <a:gd name="connsiteX268" fmla="*/ 954403 w 1905000"/>
              <a:gd name="connsiteY268" fmla="*/ 30976 h 1905000"/>
              <a:gd name="connsiteX269" fmla="*/ 971523 w 1905000"/>
              <a:gd name="connsiteY269" fmla="*/ 36139 h 1905000"/>
              <a:gd name="connsiteX270" fmla="*/ 988644 w 1905000"/>
              <a:gd name="connsiteY270" fmla="*/ 41844 h 1905000"/>
              <a:gd name="connsiteX271" fmla="*/ 1005764 w 1905000"/>
              <a:gd name="connsiteY271" fmla="*/ 48094 h 1905000"/>
              <a:gd name="connsiteX272" fmla="*/ 1022613 w 1905000"/>
              <a:gd name="connsiteY272" fmla="*/ 54615 h 1905000"/>
              <a:gd name="connsiteX273" fmla="*/ 1039190 w 1905000"/>
              <a:gd name="connsiteY273" fmla="*/ 61680 h 1905000"/>
              <a:gd name="connsiteX274" fmla="*/ 1055767 w 1905000"/>
              <a:gd name="connsiteY274" fmla="*/ 69016 h 1905000"/>
              <a:gd name="connsiteX275" fmla="*/ 1072344 w 1905000"/>
              <a:gd name="connsiteY275" fmla="*/ 76896 h 1905000"/>
              <a:gd name="connsiteX276" fmla="*/ 1088377 w 1905000"/>
              <a:gd name="connsiteY276" fmla="*/ 85319 h 1905000"/>
              <a:gd name="connsiteX277" fmla="*/ 1104411 w 1905000"/>
              <a:gd name="connsiteY277" fmla="*/ 94014 h 1905000"/>
              <a:gd name="connsiteX278" fmla="*/ 1120445 w 1905000"/>
              <a:gd name="connsiteY278" fmla="*/ 102981 h 1905000"/>
              <a:gd name="connsiteX279" fmla="*/ 1136207 w 1905000"/>
              <a:gd name="connsiteY279" fmla="*/ 112491 h 1905000"/>
              <a:gd name="connsiteX280" fmla="*/ 1151969 w 1905000"/>
              <a:gd name="connsiteY280" fmla="*/ 122544 h 1905000"/>
              <a:gd name="connsiteX281" fmla="*/ 1166914 w 1905000"/>
              <a:gd name="connsiteY281" fmla="*/ 132869 h 1905000"/>
              <a:gd name="connsiteX282" fmla="*/ 1182133 w 1905000"/>
              <a:gd name="connsiteY282" fmla="*/ 143738 h 1905000"/>
              <a:gd name="connsiteX283" fmla="*/ 1197352 w 1905000"/>
              <a:gd name="connsiteY283" fmla="*/ 155150 h 1905000"/>
              <a:gd name="connsiteX284" fmla="*/ 1211754 w 1905000"/>
              <a:gd name="connsiteY284" fmla="*/ 166834 h 1905000"/>
              <a:gd name="connsiteX285" fmla="*/ 1226429 w 1905000"/>
              <a:gd name="connsiteY285" fmla="*/ 178789 h 1905000"/>
              <a:gd name="connsiteX286" fmla="*/ 1240288 w 1905000"/>
              <a:gd name="connsiteY286" fmla="*/ 191560 h 1905000"/>
              <a:gd name="connsiteX287" fmla="*/ 1254419 w 1905000"/>
              <a:gd name="connsiteY287" fmla="*/ 204331 h 1905000"/>
              <a:gd name="connsiteX288" fmla="*/ 1268279 w 1905000"/>
              <a:gd name="connsiteY288" fmla="*/ 217917 h 1905000"/>
              <a:gd name="connsiteX289" fmla="*/ 1279422 w 1905000"/>
              <a:gd name="connsiteY289" fmla="*/ 229057 h 1905000"/>
              <a:gd name="connsiteX290" fmla="*/ 1290291 w 1905000"/>
              <a:gd name="connsiteY290" fmla="*/ 240469 h 1905000"/>
              <a:gd name="connsiteX291" fmla="*/ 1300618 w 1905000"/>
              <a:gd name="connsiteY291" fmla="*/ 252424 h 1905000"/>
              <a:gd name="connsiteX292" fmla="*/ 1310944 w 1905000"/>
              <a:gd name="connsiteY292" fmla="*/ 264108 h 1905000"/>
              <a:gd name="connsiteX293" fmla="*/ 1321000 w 1905000"/>
              <a:gd name="connsiteY293" fmla="*/ 276064 h 1905000"/>
              <a:gd name="connsiteX294" fmla="*/ 1330783 w 1905000"/>
              <a:gd name="connsiteY294" fmla="*/ 288562 h 1905000"/>
              <a:gd name="connsiteX295" fmla="*/ 1340022 w 1905000"/>
              <a:gd name="connsiteY295" fmla="*/ 300790 h 1905000"/>
              <a:gd name="connsiteX296" fmla="*/ 1349263 w 1905000"/>
              <a:gd name="connsiteY296" fmla="*/ 313017 h 1905000"/>
              <a:gd name="connsiteX297" fmla="*/ 1357959 w 1905000"/>
              <a:gd name="connsiteY297" fmla="*/ 326060 h 1905000"/>
              <a:gd name="connsiteX298" fmla="*/ 1366383 w 1905000"/>
              <a:gd name="connsiteY298" fmla="*/ 338558 h 1905000"/>
              <a:gd name="connsiteX299" fmla="*/ 1374536 w 1905000"/>
              <a:gd name="connsiteY299" fmla="*/ 351601 h 1905000"/>
              <a:gd name="connsiteX300" fmla="*/ 1382417 w 1905000"/>
              <a:gd name="connsiteY300" fmla="*/ 364643 h 1905000"/>
              <a:gd name="connsiteX301" fmla="*/ 1390025 w 1905000"/>
              <a:gd name="connsiteY301" fmla="*/ 377957 h 1905000"/>
              <a:gd name="connsiteX302" fmla="*/ 1397363 w 1905000"/>
              <a:gd name="connsiteY302" fmla="*/ 391000 h 1905000"/>
              <a:gd name="connsiteX303" fmla="*/ 1404428 w 1905000"/>
              <a:gd name="connsiteY303" fmla="*/ 404586 h 1905000"/>
              <a:gd name="connsiteX304" fmla="*/ 1411223 w 1905000"/>
              <a:gd name="connsiteY304" fmla="*/ 417900 h 1905000"/>
              <a:gd name="connsiteX305" fmla="*/ 1417472 w 1905000"/>
              <a:gd name="connsiteY305" fmla="*/ 431757 h 1905000"/>
              <a:gd name="connsiteX306" fmla="*/ 1423722 w 1905000"/>
              <a:gd name="connsiteY306" fmla="*/ 445343 h 1905000"/>
              <a:gd name="connsiteX307" fmla="*/ 1429702 w 1905000"/>
              <a:gd name="connsiteY307" fmla="*/ 459201 h 1905000"/>
              <a:gd name="connsiteX308" fmla="*/ 1435136 w 1905000"/>
              <a:gd name="connsiteY308" fmla="*/ 473058 h 1905000"/>
              <a:gd name="connsiteX309" fmla="*/ 1440572 w 1905000"/>
              <a:gd name="connsiteY309" fmla="*/ 487187 h 1905000"/>
              <a:gd name="connsiteX310" fmla="*/ 1445735 w 1905000"/>
              <a:gd name="connsiteY310" fmla="*/ 501316 h 1905000"/>
              <a:gd name="connsiteX311" fmla="*/ 1450083 w 1905000"/>
              <a:gd name="connsiteY311" fmla="*/ 515174 h 1905000"/>
              <a:gd name="connsiteX312" fmla="*/ 1454703 w 1905000"/>
              <a:gd name="connsiteY312" fmla="*/ 529575 h 1905000"/>
              <a:gd name="connsiteX313" fmla="*/ 1458779 w 1905000"/>
              <a:gd name="connsiteY313" fmla="*/ 543704 h 1905000"/>
              <a:gd name="connsiteX314" fmla="*/ 1462312 w 1905000"/>
              <a:gd name="connsiteY314" fmla="*/ 558104 h 1905000"/>
              <a:gd name="connsiteX315" fmla="*/ 1466117 w 1905000"/>
              <a:gd name="connsiteY315" fmla="*/ 572778 h 1905000"/>
              <a:gd name="connsiteX316" fmla="*/ 1469378 w 1905000"/>
              <a:gd name="connsiteY316" fmla="*/ 586907 h 1905000"/>
              <a:gd name="connsiteX317" fmla="*/ 1472367 w 1905000"/>
              <a:gd name="connsiteY317" fmla="*/ 601580 h 1905000"/>
              <a:gd name="connsiteX318" fmla="*/ 1474813 w 1905000"/>
              <a:gd name="connsiteY318" fmla="*/ 616252 h 1905000"/>
              <a:gd name="connsiteX319" fmla="*/ 1477258 w 1905000"/>
              <a:gd name="connsiteY319" fmla="*/ 630653 h 1905000"/>
              <a:gd name="connsiteX320" fmla="*/ 1479161 w 1905000"/>
              <a:gd name="connsiteY320" fmla="*/ 645598 h 1905000"/>
              <a:gd name="connsiteX321" fmla="*/ 1481334 w 1905000"/>
              <a:gd name="connsiteY321" fmla="*/ 660270 h 1905000"/>
              <a:gd name="connsiteX322" fmla="*/ 1482694 w 1905000"/>
              <a:gd name="connsiteY322" fmla="*/ 674943 h 1905000"/>
              <a:gd name="connsiteX323" fmla="*/ 1483780 w 1905000"/>
              <a:gd name="connsiteY323" fmla="*/ 689615 h 1905000"/>
              <a:gd name="connsiteX324" fmla="*/ 1484596 w 1905000"/>
              <a:gd name="connsiteY324" fmla="*/ 704559 h 1905000"/>
              <a:gd name="connsiteX325" fmla="*/ 1485412 w 1905000"/>
              <a:gd name="connsiteY325" fmla="*/ 718961 h 1905000"/>
              <a:gd name="connsiteX326" fmla="*/ 1485682 w 1905000"/>
              <a:gd name="connsiteY326" fmla="*/ 733905 h 1905000"/>
              <a:gd name="connsiteX327" fmla="*/ 1485682 w 1905000"/>
              <a:gd name="connsiteY327" fmla="*/ 748849 h 1905000"/>
              <a:gd name="connsiteX328" fmla="*/ 1485412 w 1905000"/>
              <a:gd name="connsiteY328" fmla="*/ 763250 h 1905000"/>
              <a:gd name="connsiteX329" fmla="*/ 1484867 w 1905000"/>
              <a:gd name="connsiteY329" fmla="*/ 778195 h 1905000"/>
              <a:gd name="connsiteX330" fmla="*/ 1484052 w 1905000"/>
              <a:gd name="connsiteY330" fmla="*/ 793139 h 1905000"/>
              <a:gd name="connsiteX331" fmla="*/ 1482965 w 1905000"/>
              <a:gd name="connsiteY331" fmla="*/ 807540 h 1905000"/>
              <a:gd name="connsiteX332" fmla="*/ 1481607 w 1905000"/>
              <a:gd name="connsiteY332" fmla="*/ 822484 h 1905000"/>
              <a:gd name="connsiteX333" fmla="*/ 1479704 w 1905000"/>
              <a:gd name="connsiteY333" fmla="*/ 836885 h 1905000"/>
              <a:gd name="connsiteX334" fmla="*/ 1477531 w 1905000"/>
              <a:gd name="connsiteY334" fmla="*/ 851558 h 1905000"/>
              <a:gd name="connsiteX335" fmla="*/ 1475356 w 1905000"/>
              <a:gd name="connsiteY335" fmla="*/ 866502 h 1905000"/>
              <a:gd name="connsiteX336" fmla="*/ 1472910 w 1905000"/>
              <a:gd name="connsiteY336" fmla="*/ 880903 h 1905000"/>
              <a:gd name="connsiteX337" fmla="*/ 1469921 w 1905000"/>
              <a:gd name="connsiteY337" fmla="*/ 895304 h 1905000"/>
              <a:gd name="connsiteX338" fmla="*/ 1466660 w 1905000"/>
              <a:gd name="connsiteY338" fmla="*/ 909977 h 1905000"/>
              <a:gd name="connsiteX339" fmla="*/ 1463399 w 1905000"/>
              <a:gd name="connsiteY339" fmla="*/ 924377 h 1905000"/>
              <a:gd name="connsiteX340" fmla="*/ 1459594 w 1905000"/>
              <a:gd name="connsiteY340" fmla="*/ 938779 h 1905000"/>
              <a:gd name="connsiteX341" fmla="*/ 1455518 w 1905000"/>
              <a:gd name="connsiteY341" fmla="*/ 953180 h 1905000"/>
              <a:gd name="connsiteX342" fmla="*/ 1451170 w 1905000"/>
              <a:gd name="connsiteY342" fmla="*/ 967309 h 1905000"/>
              <a:gd name="connsiteX343" fmla="*/ 1446550 w 1905000"/>
              <a:gd name="connsiteY343" fmla="*/ 981438 h 1905000"/>
              <a:gd name="connsiteX344" fmla="*/ 1441387 w 1905000"/>
              <a:gd name="connsiteY344" fmla="*/ 995567 h 1905000"/>
              <a:gd name="connsiteX345" fmla="*/ 1436496 w 1905000"/>
              <a:gd name="connsiteY345" fmla="*/ 1009696 h 1905000"/>
              <a:gd name="connsiteX346" fmla="*/ 1430788 w 1905000"/>
              <a:gd name="connsiteY346" fmla="*/ 1023282 h 1905000"/>
              <a:gd name="connsiteX347" fmla="*/ 1424810 w 1905000"/>
              <a:gd name="connsiteY347" fmla="*/ 1037411 h 1905000"/>
              <a:gd name="connsiteX348" fmla="*/ 1419103 w 1905000"/>
              <a:gd name="connsiteY348" fmla="*/ 1051269 h 1905000"/>
              <a:gd name="connsiteX349" fmla="*/ 1412581 w 1905000"/>
              <a:gd name="connsiteY349" fmla="*/ 1064855 h 1905000"/>
              <a:gd name="connsiteX350" fmla="*/ 1405787 w 1905000"/>
              <a:gd name="connsiteY350" fmla="*/ 1078440 h 1905000"/>
              <a:gd name="connsiteX351" fmla="*/ 1398721 w 1905000"/>
              <a:gd name="connsiteY351" fmla="*/ 1091755 h 1905000"/>
              <a:gd name="connsiteX352" fmla="*/ 1391384 w 1905000"/>
              <a:gd name="connsiteY352" fmla="*/ 1105069 h 1905000"/>
              <a:gd name="connsiteX353" fmla="*/ 1839235 w 1905000"/>
              <a:gd name="connsiteY353" fmla="*/ 1552585 h 1905000"/>
              <a:gd name="connsiteX354" fmla="*/ 1846573 w 1905000"/>
              <a:gd name="connsiteY354" fmla="*/ 1560193 h 1905000"/>
              <a:gd name="connsiteX355" fmla="*/ 1853095 w 1905000"/>
              <a:gd name="connsiteY355" fmla="*/ 1568072 h 1905000"/>
              <a:gd name="connsiteX356" fmla="*/ 1859617 w 1905000"/>
              <a:gd name="connsiteY356" fmla="*/ 1575952 h 1905000"/>
              <a:gd name="connsiteX357" fmla="*/ 1865868 w 1905000"/>
              <a:gd name="connsiteY357" fmla="*/ 1584104 h 1905000"/>
              <a:gd name="connsiteX358" fmla="*/ 1871031 w 1905000"/>
              <a:gd name="connsiteY358" fmla="*/ 1592527 h 1905000"/>
              <a:gd name="connsiteX359" fmla="*/ 1876466 w 1905000"/>
              <a:gd name="connsiteY359" fmla="*/ 1600951 h 1905000"/>
              <a:gd name="connsiteX360" fmla="*/ 1881357 w 1905000"/>
              <a:gd name="connsiteY360" fmla="*/ 1609646 h 1905000"/>
              <a:gd name="connsiteX361" fmla="*/ 1885433 w 1905000"/>
              <a:gd name="connsiteY361" fmla="*/ 1618341 h 1905000"/>
              <a:gd name="connsiteX362" fmla="*/ 1889510 w 1905000"/>
              <a:gd name="connsiteY362" fmla="*/ 1627035 h 1905000"/>
              <a:gd name="connsiteX363" fmla="*/ 1892771 w 1905000"/>
              <a:gd name="connsiteY363" fmla="*/ 1636001 h 1905000"/>
              <a:gd name="connsiteX364" fmla="*/ 1895761 w 1905000"/>
              <a:gd name="connsiteY364" fmla="*/ 1644968 h 1905000"/>
              <a:gd name="connsiteX365" fmla="*/ 1898479 w 1905000"/>
              <a:gd name="connsiteY365" fmla="*/ 1653935 h 1905000"/>
              <a:gd name="connsiteX366" fmla="*/ 1900652 w 1905000"/>
              <a:gd name="connsiteY366" fmla="*/ 1662901 h 1905000"/>
              <a:gd name="connsiteX367" fmla="*/ 1902283 w 1905000"/>
              <a:gd name="connsiteY367" fmla="*/ 1671868 h 1905000"/>
              <a:gd name="connsiteX368" fmla="*/ 1903642 w 1905000"/>
              <a:gd name="connsiteY368" fmla="*/ 1681106 h 1905000"/>
              <a:gd name="connsiteX369" fmla="*/ 1904457 w 1905000"/>
              <a:gd name="connsiteY369" fmla="*/ 1690073 h 1905000"/>
              <a:gd name="connsiteX370" fmla="*/ 1905000 w 1905000"/>
              <a:gd name="connsiteY370" fmla="*/ 1699040 h 1905000"/>
              <a:gd name="connsiteX371" fmla="*/ 1905000 w 1905000"/>
              <a:gd name="connsiteY371" fmla="*/ 1708006 h 1905000"/>
              <a:gd name="connsiteX372" fmla="*/ 1904728 w 1905000"/>
              <a:gd name="connsiteY372" fmla="*/ 1716973 h 1905000"/>
              <a:gd name="connsiteX373" fmla="*/ 1903913 w 1905000"/>
              <a:gd name="connsiteY373" fmla="*/ 1725668 h 1905000"/>
              <a:gd name="connsiteX374" fmla="*/ 1902826 w 1905000"/>
              <a:gd name="connsiteY374" fmla="*/ 1734363 h 1905000"/>
              <a:gd name="connsiteX375" fmla="*/ 1901195 w 1905000"/>
              <a:gd name="connsiteY375" fmla="*/ 1743058 h 1905000"/>
              <a:gd name="connsiteX376" fmla="*/ 1899022 w 1905000"/>
              <a:gd name="connsiteY376" fmla="*/ 1751481 h 1905000"/>
              <a:gd name="connsiteX377" fmla="*/ 1896304 w 1905000"/>
              <a:gd name="connsiteY377" fmla="*/ 1759632 h 1905000"/>
              <a:gd name="connsiteX378" fmla="*/ 1893314 w 1905000"/>
              <a:gd name="connsiteY378" fmla="*/ 1767784 h 1905000"/>
              <a:gd name="connsiteX379" fmla="*/ 1890054 w 1905000"/>
              <a:gd name="connsiteY379" fmla="*/ 1775664 h 1905000"/>
              <a:gd name="connsiteX380" fmla="*/ 1885978 w 1905000"/>
              <a:gd name="connsiteY380" fmla="*/ 1783544 h 1905000"/>
              <a:gd name="connsiteX381" fmla="*/ 1881630 w 1905000"/>
              <a:gd name="connsiteY381" fmla="*/ 1791151 h 1905000"/>
              <a:gd name="connsiteX382" fmla="*/ 1876737 w 1905000"/>
              <a:gd name="connsiteY382" fmla="*/ 1798488 h 1905000"/>
              <a:gd name="connsiteX383" fmla="*/ 1871846 w 1905000"/>
              <a:gd name="connsiteY383" fmla="*/ 1805552 h 1905000"/>
              <a:gd name="connsiteX384" fmla="*/ 1865868 w 1905000"/>
              <a:gd name="connsiteY384" fmla="*/ 1812074 h 1905000"/>
              <a:gd name="connsiteX385" fmla="*/ 1859617 w 1905000"/>
              <a:gd name="connsiteY385" fmla="*/ 1818594 h 1905000"/>
              <a:gd name="connsiteX386" fmla="*/ 1818854 w 1905000"/>
              <a:gd name="connsiteY386" fmla="*/ 1859624 h 1905000"/>
              <a:gd name="connsiteX387" fmla="*/ 1812332 w 1905000"/>
              <a:gd name="connsiteY387" fmla="*/ 1865602 h 1905000"/>
              <a:gd name="connsiteX388" fmla="*/ 1805538 w 1905000"/>
              <a:gd name="connsiteY388" fmla="*/ 1871579 h 1905000"/>
              <a:gd name="connsiteX389" fmla="*/ 1798472 w 1905000"/>
              <a:gd name="connsiteY389" fmla="*/ 1876742 h 1905000"/>
              <a:gd name="connsiteX390" fmla="*/ 1791136 w 1905000"/>
              <a:gd name="connsiteY390" fmla="*/ 1881361 h 1905000"/>
              <a:gd name="connsiteX391" fmla="*/ 1783798 w 1905000"/>
              <a:gd name="connsiteY391" fmla="*/ 1885980 h 1905000"/>
              <a:gd name="connsiteX392" fmla="*/ 1775917 w 1905000"/>
              <a:gd name="connsiteY392" fmla="*/ 1889784 h 1905000"/>
              <a:gd name="connsiteX393" fmla="*/ 1768036 w 1905000"/>
              <a:gd name="connsiteY393" fmla="*/ 1893317 h 1905000"/>
              <a:gd name="connsiteX394" fmla="*/ 1759883 w 1905000"/>
              <a:gd name="connsiteY394" fmla="*/ 1896305 h 1905000"/>
              <a:gd name="connsiteX395" fmla="*/ 1751459 w 1905000"/>
              <a:gd name="connsiteY395" fmla="*/ 1898751 h 1905000"/>
              <a:gd name="connsiteX396" fmla="*/ 1743035 w 1905000"/>
              <a:gd name="connsiteY396" fmla="*/ 1900924 h 1905000"/>
              <a:gd name="connsiteX397" fmla="*/ 1734339 w 1905000"/>
              <a:gd name="connsiteY397" fmla="*/ 1902827 h 1905000"/>
              <a:gd name="connsiteX398" fmla="*/ 1725643 w 1905000"/>
              <a:gd name="connsiteY398" fmla="*/ 1903914 h 1905000"/>
              <a:gd name="connsiteX399" fmla="*/ 1716946 w 1905000"/>
              <a:gd name="connsiteY399" fmla="*/ 1904729 h 1905000"/>
              <a:gd name="connsiteX400" fmla="*/ 1707978 w 1905000"/>
              <a:gd name="connsiteY400" fmla="*/ 1905000 h 1905000"/>
              <a:gd name="connsiteX401" fmla="*/ 1699010 w 1905000"/>
              <a:gd name="connsiteY401" fmla="*/ 1905000 h 1905000"/>
              <a:gd name="connsiteX402" fmla="*/ 1690042 w 1905000"/>
              <a:gd name="connsiteY402" fmla="*/ 1904729 h 1905000"/>
              <a:gd name="connsiteX403" fmla="*/ 1681074 w 1905000"/>
              <a:gd name="connsiteY403" fmla="*/ 1903642 h 1905000"/>
              <a:gd name="connsiteX404" fmla="*/ 1671835 w 1905000"/>
              <a:gd name="connsiteY404" fmla="*/ 1902555 h 1905000"/>
              <a:gd name="connsiteX405" fmla="*/ 1662866 w 1905000"/>
              <a:gd name="connsiteY405" fmla="*/ 1900381 h 1905000"/>
              <a:gd name="connsiteX406" fmla="*/ 1653899 w 1905000"/>
              <a:gd name="connsiteY406" fmla="*/ 1898208 h 1905000"/>
              <a:gd name="connsiteX407" fmla="*/ 1644931 w 1905000"/>
              <a:gd name="connsiteY407" fmla="*/ 1895762 h 1905000"/>
              <a:gd name="connsiteX408" fmla="*/ 1635963 w 1905000"/>
              <a:gd name="connsiteY408" fmla="*/ 1892501 h 1905000"/>
              <a:gd name="connsiteX409" fmla="*/ 1626996 w 1905000"/>
              <a:gd name="connsiteY409" fmla="*/ 1889241 h 1905000"/>
              <a:gd name="connsiteX410" fmla="*/ 1618299 w 1905000"/>
              <a:gd name="connsiteY410" fmla="*/ 1885437 h 1905000"/>
              <a:gd name="connsiteX411" fmla="*/ 1609602 w 1905000"/>
              <a:gd name="connsiteY411" fmla="*/ 1881089 h 1905000"/>
              <a:gd name="connsiteX412" fmla="*/ 1600906 w 1905000"/>
              <a:gd name="connsiteY412" fmla="*/ 1876470 h 1905000"/>
              <a:gd name="connsiteX413" fmla="*/ 1592482 w 1905000"/>
              <a:gd name="connsiteY413" fmla="*/ 1871036 h 1905000"/>
              <a:gd name="connsiteX414" fmla="*/ 1584058 w 1905000"/>
              <a:gd name="connsiteY414" fmla="*/ 1865602 h 1905000"/>
              <a:gd name="connsiteX415" fmla="*/ 1575905 w 1905000"/>
              <a:gd name="connsiteY415" fmla="*/ 1859624 h 1905000"/>
              <a:gd name="connsiteX416" fmla="*/ 1568024 w 1905000"/>
              <a:gd name="connsiteY416" fmla="*/ 1853103 h 1905000"/>
              <a:gd name="connsiteX417" fmla="*/ 1560144 w 1905000"/>
              <a:gd name="connsiteY417" fmla="*/ 1846309 h 1905000"/>
              <a:gd name="connsiteX418" fmla="*/ 1552806 w 1905000"/>
              <a:gd name="connsiteY418" fmla="*/ 1838974 h 1905000"/>
              <a:gd name="connsiteX419" fmla="*/ 1104954 w 1905000"/>
              <a:gd name="connsiteY419" fmla="*/ 1391458 h 1905000"/>
              <a:gd name="connsiteX420" fmla="*/ 1091910 w 1905000"/>
              <a:gd name="connsiteY420" fmla="*/ 1398793 h 1905000"/>
              <a:gd name="connsiteX421" fmla="*/ 1078323 w 1905000"/>
              <a:gd name="connsiteY421" fmla="*/ 1405858 h 1905000"/>
              <a:gd name="connsiteX422" fmla="*/ 1064734 w 1905000"/>
              <a:gd name="connsiteY422" fmla="*/ 1412379 h 1905000"/>
              <a:gd name="connsiteX423" fmla="*/ 1051147 w 1905000"/>
              <a:gd name="connsiteY423" fmla="*/ 1418901 h 1905000"/>
              <a:gd name="connsiteX424" fmla="*/ 1037560 w 1905000"/>
              <a:gd name="connsiteY424" fmla="*/ 1424878 h 1905000"/>
              <a:gd name="connsiteX425" fmla="*/ 1023428 w 1905000"/>
              <a:gd name="connsiteY425" fmla="*/ 1430584 h 1905000"/>
              <a:gd name="connsiteX426" fmla="*/ 1009840 w 1905000"/>
              <a:gd name="connsiteY426" fmla="*/ 1436291 h 1905000"/>
              <a:gd name="connsiteX427" fmla="*/ 995710 w 1905000"/>
              <a:gd name="connsiteY427" fmla="*/ 1441453 h 1905000"/>
              <a:gd name="connsiteX428" fmla="*/ 981306 w 1905000"/>
              <a:gd name="connsiteY428" fmla="*/ 1446344 h 1905000"/>
              <a:gd name="connsiteX429" fmla="*/ 967447 w 1905000"/>
              <a:gd name="connsiteY429" fmla="*/ 1451235 h 1905000"/>
              <a:gd name="connsiteX430" fmla="*/ 953043 w 1905000"/>
              <a:gd name="connsiteY430" fmla="*/ 1455311 h 1905000"/>
              <a:gd name="connsiteX431" fmla="*/ 938913 w 1905000"/>
              <a:gd name="connsiteY431" fmla="*/ 1459658 h 1905000"/>
              <a:gd name="connsiteX432" fmla="*/ 924509 w 1905000"/>
              <a:gd name="connsiteY432" fmla="*/ 1463191 h 1905000"/>
              <a:gd name="connsiteX433" fmla="*/ 909835 w 1905000"/>
              <a:gd name="connsiteY433" fmla="*/ 1466451 h 1905000"/>
              <a:gd name="connsiteX434" fmla="*/ 895431 w 1905000"/>
              <a:gd name="connsiteY434" fmla="*/ 1469983 h 1905000"/>
              <a:gd name="connsiteX435" fmla="*/ 880757 w 1905000"/>
              <a:gd name="connsiteY435" fmla="*/ 1472701 h 1905000"/>
              <a:gd name="connsiteX436" fmla="*/ 866082 w 1905000"/>
              <a:gd name="connsiteY436" fmla="*/ 1475146 h 1905000"/>
              <a:gd name="connsiteX437" fmla="*/ 851679 w 1905000"/>
              <a:gd name="connsiteY437" fmla="*/ 1477863 h 1905000"/>
              <a:gd name="connsiteX438" fmla="*/ 837004 w 1905000"/>
              <a:gd name="connsiteY438" fmla="*/ 1479765 h 1905000"/>
              <a:gd name="connsiteX439" fmla="*/ 822330 w 1905000"/>
              <a:gd name="connsiteY439" fmla="*/ 1481396 h 1905000"/>
              <a:gd name="connsiteX440" fmla="*/ 807655 w 1905000"/>
              <a:gd name="connsiteY440" fmla="*/ 1482754 h 1905000"/>
              <a:gd name="connsiteX441" fmla="*/ 792981 w 1905000"/>
              <a:gd name="connsiteY441" fmla="*/ 1483841 h 1905000"/>
              <a:gd name="connsiteX442" fmla="*/ 778034 w 1905000"/>
              <a:gd name="connsiteY442" fmla="*/ 1484656 h 1905000"/>
              <a:gd name="connsiteX443" fmla="*/ 763359 w 1905000"/>
              <a:gd name="connsiteY443" fmla="*/ 1485471 h 1905000"/>
              <a:gd name="connsiteX444" fmla="*/ 748684 w 1905000"/>
              <a:gd name="connsiteY444" fmla="*/ 1485742 h 1905000"/>
              <a:gd name="connsiteX445" fmla="*/ 733738 w 1905000"/>
              <a:gd name="connsiteY445" fmla="*/ 1485742 h 1905000"/>
              <a:gd name="connsiteX446" fmla="*/ 719063 w 1905000"/>
              <a:gd name="connsiteY446" fmla="*/ 1485471 h 1905000"/>
              <a:gd name="connsiteX447" fmla="*/ 704388 w 1905000"/>
              <a:gd name="connsiteY447" fmla="*/ 1484656 h 1905000"/>
              <a:gd name="connsiteX448" fmla="*/ 689441 w 1905000"/>
              <a:gd name="connsiteY448" fmla="*/ 1483569 h 1905000"/>
              <a:gd name="connsiteX449" fmla="*/ 674767 w 1905000"/>
              <a:gd name="connsiteY449" fmla="*/ 1482483 h 1905000"/>
              <a:gd name="connsiteX450" fmla="*/ 660092 w 1905000"/>
              <a:gd name="connsiteY450" fmla="*/ 1481123 h 1905000"/>
              <a:gd name="connsiteX451" fmla="*/ 645689 w 1905000"/>
              <a:gd name="connsiteY451" fmla="*/ 1479222 h 1905000"/>
              <a:gd name="connsiteX452" fmla="*/ 630743 w 1905000"/>
              <a:gd name="connsiteY452" fmla="*/ 1477320 h 1905000"/>
              <a:gd name="connsiteX453" fmla="*/ 616068 w 1905000"/>
              <a:gd name="connsiteY453" fmla="*/ 1474874 h 1905000"/>
              <a:gd name="connsiteX454" fmla="*/ 601665 w 1905000"/>
              <a:gd name="connsiteY454" fmla="*/ 1472158 h 1905000"/>
              <a:gd name="connsiteX455" fmla="*/ 586991 w 1905000"/>
              <a:gd name="connsiteY455" fmla="*/ 1469440 h 1905000"/>
              <a:gd name="connsiteX456" fmla="*/ 572587 w 1905000"/>
              <a:gd name="connsiteY456" fmla="*/ 1465907 h 1905000"/>
              <a:gd name="connsiteX457" fmla="*/ 558185 w 1905000"/>
              <a:gd name="connsiteY457" fmla="*/ 1462375 h 1905000"/>
              <a:gd name="connsiteX458" fmla="*/ 543781 w 1905000"/>
              <a:gd name="connsiteY458" fmla="*/ 1458842 h 1905000"/>
              <a:gd name="connsiteX459" fmla="*/ 529379 w 1905000"/>
              <a:gd name="connsiteY459" fmla="*/ 1454496 h 1905000"/>
              <a:gd name="connsiteX460" fmla="*/ 515247 w 1905000"/>
              <a:gd name="connsiteY460" fmla="*/ 1450148 h 1905000"/>
              <a:gd name="connsiteX461" fmla="*/ 501116 w 1905000"/>
              <a:gd name="connsiteY461" fmla="*/ 1445529 h 1905000"/>
              <a:gd name="connsiteX462" fmla="*/ 487256 w 1905000"/>
              <a:gd name="connsiteY462" fmla="*/ 1440367 h 1905000"/>
              <a:gd name="connsiteX463" fmla="*/ 473125 w 1905000"/>
              <a:gd name="connsiteY463" fmla="*/ 1435203 h 1905000"/>
              <a:gd name="connsiteX464" fmla="*/ 459266 w 1905000"/>
              <a:gd name="connsiteY464" fmla="*/ 1429498 h 1905000"/>
              <a:gd name="connsiteX465" fmla="*/ 445406 w 1905000"/>
              <a:gd name="connsiteY465" fmla="*/ 1423792 h 1905000"/>
              <a:gd name="connsiteX466" fmla="*/ 431547 w 1905000"/>
              <a:gd name="connsiteY466" fmla="*/ 1417543 h 1905000"/>
              <a:gd name="connsiteX467" fmla="*/ 417959 w 1905000"/>
              <a:gd name="connsiteY467" fmla="*/ 1411021 h 1905000"/>
              <a:gd name="connsiteX468" fmla="*/ 404371 w 1905000"/>
              <a:gd name="connsiteY468" fmla="*/ 1404228 h 1905000"/>
              <a:gd name="connsiteX469" fmla="*/ 391055 w 1905000"/>
              <a:gd name="connsiteY469" fmla="*/ 1397435 h 1905000"/>
              <a:gd name="connsiteX470" fmla="*/ 377739 w 1905000"/>
              <a:gd name="connsiteY470" fmla="*/ 1390098 h 1905000"/>
              <a:gd name="connsiteX471" fmla="*/ 364695 w 1905000"/>
              <a:gd name="connsiteY471" fmla="*/ 1382491 h 1905000"/>
              <a:gd name="connsiteX472" fmla="*/ 351380 w 1905000"/>
              <a:gd name="connsiteY472" fmla="*/ 1374611 h 1905000"/>
              <a:gd name="connsiteX473" fmla="*/ 338606 w 1905000"/>
              <a:gd name="connsiteY473" fmla="*/ 1366188 h 1905000"/>
              <a:gd name="connsiteX474" fmla="*/ 326105 w 1905000"/>
              <a:gd name="connsiteY474" fmla="*/ 1357764 h 1905000"/>
              <a:gd name="connsiteX475" fmla="*/ 313061 w 1905000"/>
              <a:gd name="connsiteY475" fmla="*/ 1349069 h 1905000"/>
              <a:gd name="connsiteX476" fmla="*/ 300832 w 1905000"/>
              <a:gd name="connsiteY476" fmla="*/ 1339832 h 1905000"/>
              <a:gd name="connsiteX477" fmla="*/ 288332 w 1905000"/>
              <a:gd name="connsiteY477" fmla="*/ 1330594 h 1905000"/>
              <a:gd name="connsiteX478" fmla="*/ 276103 w 1905000"/>
              <a:gd name="connsiteY478" fmla="*/ 1320811 h 1905000"/>
              <a:gd name="connsiteX479" fmla="*/ 264145 w 1905000"/>
              <a:gd name="connsiteY479" fmla="*/ 1311029 h 1905000"/>
              <a:gd name="connsiteX480" fmla="*/ 252188 w 1905000"/>
              <a:gd name="connsiteY480" fmla="*/ 1300704 h 1905000"/>
              <a:gd name="connsiteX481" fmla="*/ 240504 w 1905000"/>
              <a:gd name="connsiteY481" fmla="*/ 1290379 h 1905000"/>
              <a:gd name="connsiteX482" fmla="*/ 229090 w 1905000"/>
              <a:gd name="connsiteY482" fmla="*/ 1279239 h 1905000"/>
              <a:gd name="connsiteX483" fmla="*/ 217676 w 1905000"/>
              <a:gd name="connsiteY483" fmla="*/ 1268099 h 1905000"/>
              <a:gd name="connsiteX484" fmla="*/ 204360 w 1905000"/>
              <a:gd name="connsiteY484" fmla="*/ 1254513 h 1905000"/>
              <a:gd name="connsiteX485" fmla="*/ 191316 w 1905000"/>
              <a:gd name="connsiteY485" fmla="*/ 1240655 h 1905000"/>
              <a:gd name="connsiteX486" fmla="*/ 178815 w 1905000"/>
              <a:gd name="connsiteY486" fmla="*/ 1226255 h 1905000"/>
              <a:gd name="connsiteX487" fmla="*/ 166858 w 1905000"/>
              <a:gd name="connsiteY487" fmla="*/ 1211854 h 1905000"/>
              <a:gd name="connsiteX488" fmla="*/ 154901 w 1905000"/>
              <a:gd name="connsiteY488" fmla="*/ 1197180 h 1905000"/>
              <a:gd name="connsiteX489" fmla="*/ 143758 w 1905000"/>
              <a:gd name="connsiteY489" fmla="*/ 1181965 h 1905000"/>
              <a:gd name="connsiteX490" fmla="*/ 132889 w 1905000"/>
              <a:gd name="connsiteY490" fmla="*/ 1167020 h 1905000"/>
              <a:gd name="connsiteX491" fmla="*/ 122562 w 1905000"/>
              <a:gd name="connsiteY491" fmla="*/ 1151804 h 1905000"/>
              <a:gd name="connsiteX492" fmla="*/ 112507 w 1905000"/>
              <a:gd name="connsiteY492" fmla="*/ 1136045 h 1905000"/>
              <a:gd name="connsiteX493" fmla="*/ 102723 w 1905000"/>
              <a:gd name="connsiteY493" fmla="*/ 1120286 h 1905000"/>
              <a:gd name="connsiteX494" fmla="*/ 93756 w 1905000"/>
              <a:gd name="connsiteY494" fmla="*/ 1104525 h 1905000"/>
              <a:gd name="connsiteX495" fmla="*/ 85060 w 1905000"/>
              <a:gd name="connsiteY495" fmla="*/ 1088495 h 1905000"/>
              <a:gd name="connsiteX496" fmla="*/ 76907 w 1905000"/>
              <a:gd name="connsiteY496" fmla="*/ 1072191 h 1905000"/>
              <a:gd name="connsiteX497" fmla="*/ 69026 w 1905000"/>
              <a:gd name="connsiteY497" fmla="*/ 1055616 h 1905000"/>
              <a:gd name="connsiteX498" fmla="*/ 61417 w 1905000"/>
              <a:gd name="connsiteY498" fmla="*/ 1039042 h 1905000"/>
              <a:gd name="connsiteX499" fmla="*/ 54351 w 1905000"/>
              <a:gd name="connsiteY499" fmla="*/ 1022467 h 1905000"/>
              <a:gd name="connsiteX500" fmla="*/ 47829 w 1905000"/>
              <a:gd name="connsiteY500" fmla="*/ 1005621 h 1905000"/>
              <a:gd name="connsiteX501" fmla="*/ 41850 w 1905000"/>
              <a:gd name="connsiteY501" fmla="*/ 988775 h 1905000"/>
              <a:gd name="connsiteX502" fmla="*/ 36144 w 1905000"/>
              <a:gd name="connsiteY502" fmla="*/ 971657 h 1905000"/>
              <a:gd name="connsiteX503" fmla="*/ 30709 w 1905000"/>
              <a:gd name="connsiteY503" fmla="*/ 954538 h 1905000"/>
              <a:gd name="connsiteX504" fmla="*/ 25816 w 1905000"/>
              <a:gd name="connsiteY504" fmla="*/ 937148 h 1905000"/>
              <a:gd name="connsiteX505" fmla="*/ 21197 w 1905000"/>
              <a:gd name="connsiteY505" fmla="*/ 919759 h 1905000"/>
              <a:gd name="connsiteX506" fmla="*/ 17392 w 1905000"/>
              <a:gd name="connsiteY506" fmla="*/ 902369 h 1905000"/>
              <a:gd name="connsiteX507" fmla="*/ 13587 w 1905000"/>
              <a:gd name="connsiteY507" fmla="*/ 884979 h 1905000"/>
              <a:gd name="connsiteX508" fmla="*/ 10599 w 1905000"/>
              <a:gd name="connsiteY508" fmla="*/ 867317 h 1905000"/>
              <a:gd name="connsiteX509" fmla="*/ 7881 w 1905000"/>
              <a:gd name="connsiteY509" fmla="*/ 849656 h 1905000"/>
              <a:gd name="connsiteX510" fmla="*/ 5163 w 1905000"/>
              <a:gd name="connsiteY510" fmla="*/ 831994 h 1905000"/>
              <a:gd name="connsiteX511" fmla="*/ 3533 w 1905000"/>
              <a:gd name="connsiteY511" fmla="*/ 814332 h 1905000"/>
              <a:gd name="connsiteX512" fmla="*/ 1903 w 1905000"/>
              <a:gd name="connsiteY512" fmla="*/ 796400 h 1905000"/>
              <a:gd name="connsiteX513" fmla="*/ 815 w 1905000"/>
              <a:gd name="connsiteY513" fmla="*/ 778738 h 1905000"/>
              <a:gd name="connsiteX514" fmla="*/ 272 w 1905000"/>
              <a:gd name="connsiteY514" fmla="*/ 760805 h 1905000"/>
              <a:gd name="connsiteX515" fmla="*/ 0 w 1905000"/>
              <a:gd name="connsiteY515" fmla="*/ 743143 h 1905000"/>
              <a:gd name="connsiteX516" fmla="*/ 272 w 1905000"/>
              <a:gd name="connsiteY516" fmla="*/ 725210 h 1905000"/>
              <a:gd name="connsiteX517" fmla="*/ 815 w 1905000"/>
              <a:gd name="connsiteY517" fmla="*/ 707277 h 1905000"/>
              <a:gd name="connsiteX518" fmla="*/ 1903 w 1905000"/>
              <a:gd name="connsiteY518" fmla="*/ 689615 h 1905000"/>
              <a:gd name="connsiteX519" fmla="*/ 3533 w 1905000"/>
              <a:gd name="connsiteY519" fmla="*/ 671682 h 1905000"/>
              <a:gd name="connsiteX520" fmla="*/ 5163 w 1905000"/>
              <a:gd name="connsiteY520" fmla="*/ 654020 h 1905000"/>
              <a:gd name="connsiteX521" fmla="*/ 7881 w 1905000"/>
              <a:gd name="connsiteY521" fmla="*/ 636360 h 1905000"/>
              <a:gd name="connsiteX522" fmla="*/ 10599 w 1905000"/>
              <a:gd name="connsiteY522" fmla="*/ 618698 h 1905000"/>
              <a:gd name="connsiteX523" fmla="*/ 13587 w 1905000"/>
              <a:gd name="connsiteY523" fmla="*/ 601036 h 1905000"/>
              <a:gd name="connsiteX524" fmla="*/ 17392 w 1905000"/>
              <a:gd name="connsiteY524" fmla="*/ 583646 h 1905000"/>
              <a:gd name="connsiteX525" fmla="*/ 21197 w 1905000"/>
              <a:gd name="connsiteY525" fmla="*/ 566256 h 1905000"/>
              <a:gd name="connsiteX526" fmla="*/ 25816 w 1905000"/>
              <a:gd name="connsiteY526" fmla="*/ 548866 h 1905000"/>
              <a:gd name="connsiteX527" fmla="*/ 30709 w 1905000"/>
              <a:gd name="connsiteY527" fmla="*/ 531477 h 1905000"/>
              <a:gd name="connsiteX528" fmla="*/ 36144 w 1905000"/>
              <a:gd name="connsiteY528" fmla="*/ 514359 h 1905000"/>
              <a:gd name="connsiteX529" fmla="*/ 41850 w 1905000"/>
              <a:gd name="connsiteY529" fmla="*/ 497240 h 1905000"/>
              <a:gd name="connsiteX530" fmla="*/ 47829 w 1905000"/>
              <a:gd name="connsiteY530" fmla="*/ 480122 h 1905000"/>
              <a:gd name="connsiteX531" fmla="*/ 54351 w 1905000"/>
              <a:gd name="connsiteY531" fmla="*/ 463276 h 1905000"/>
              <a:gd name="connsiteX532" fmla="*/ 61417 w 1905000"/>
              <a:gd name="connsiteY532" fmla="*/ 446973 h 1905000"/>
              <a:gd name="connsiteX533" fmla="*/ 69026 w 1905000"/>
              <a:gd name="connsiteY533" fmla="*/ 430398 h 1905000"/>
              <a:gd name="connsiteX534" fmla="*/ 76907 w 1905000"/>
              <a:gd name="connsiteY534" fmla="*/ 413824 h 1905000"/>
              <a:gd name="connsiteX535" fmla="*/ 85060 w 1905000"/>
              <a:gd name="connsiteY535" fmla="*/ 397521 h 1905000"/>
              <a:gd name="connsiteX536" fmla="*/ 93756 w 1905000"/>
              <a:gd name="connsiteY536" fmla="*/ 381490 h 1905000"/>
              <a:gd name="connsiteX537" fmla="*/ 102723 w 1905000"/>
              <a:gd name="connsiteY537" fmla="*/ 365458 h 1905000"/>
              <a:gd name="connsiteX538" fmla="*/ 112507 w 1905000"/>
              <a:gd name="connsiteY538" fmla="*/ 349971 h 1905000"/>
              <a:gd name="connsiteX539" fmla="*/ 122562 w 1905000"/>
              <a:gd name="connsiteY539" fmla="*/ 334211 h 1905000"/>
              <a:gd name="connsiteX540" fmla="*/ 132889 w 1905000"/>
              <a:gd name="connsiteY540" fmla="*/ 318995 h 1905000"/>
              <a:gd name="connsiteX541" fmla="*/ 143758 w 1905000"/>
              <a:gd name="connsiteY541" fmla="*/ 303779 h 1905000"/>
              <a:gd name="connsiteX542" fmla="*/ 154901 w 1905000"/>
              <a:gd name="connsiteY542" fmla="*/ 288834 h 1905000"/>
              <a:gd name="connsiteX543" fmla="*/ 166858 w 1905000"/>
              <a:gd name="connsiteY543" fmla="*/ 274162 h 1905000"/>
              <a:gd name="connsiteX544" fmla="*/ 178815 w 1905000"/>
              <a:gd name="connsiteY544" fmla="*/ 259489 h 1905000"/>
              <a:gd name="connsiteX545" fmla="*/ 191316 w 1905000"/>
              <a:gd name="connsiteY545" fmla="*/ 245360 h 1905000"/>
              <a:gd name="connsiteX546" fmla="*/ 204360 w 1905000"/>
              <a:gd name="connsiteY546" fmla="*/ 231502 h 1905000"/>
              <a:gd name="connsiteX547" fmla="*/ 217676 w 1905000"/>
              <a:gd name="connsiteY547" fmla="*/ 217917 h 1905000"/>
              <a:gd name="connsiteX548" fmla="*/ 231535 w 1905000"/>
              <a:gd name="connsiteY548" fmla="*/ 204331 h 1905000"/>
              <a:gd name="connsiteX549" fmla="*/ 245123 w 1905000"/>
              <a:gd name="connsiteY549" fmla="*/ 191560 h 1905000"/>
              <a:gd name="connsiteX550" fmla="*/ 259526 w 1905000"/>
              <a:gd name="connsiteY550" fmla="*/ 178789 h 1905000"/>
              <a:gd name="connsiteX551" fmla="*/ 274201 w 1905000"/>
              <a:gd name="connsiteY551" fmla="*/ 166834 h 1905000"/>
              <a:gd name="connsiteX552" fmla="*/ 288603 w 1905000"/>
              <a:gd name="connsiteY552" fmla="*/ 155150 h 1905000"/>
              <a:gd name="connsiteX553" fmla="*/ 303822 w 1905000"/>
              <a:gd name="connsiteY553" fmla="*/ 143738 h 1905000"/>
              <a:gd name="connsiteX554" fmla="*/ 319041 w 1905000"/>
              <a:gd name="connsiteY554" fmla="*/ 132869 h 1905000"/>
              <a:gd name="connsiteX555" fmla="*/ 333986 w 1905000"/>
              <a:gd name="connsiteY555" fmla="*/ 122544 h 1905000"/>
              <a:gd name="connsiteX556" fmla="*/ 349748 w 1905000"/>
              <a:gd name="connsiteY556" fmla="*/ 112491 h 1905000"/>
              <a:gd name="connsiteX557" fmla="*/ 365510 w 1905000"/>
              <a:gd name="connsiteY557" fmla="*/ 102981 h 1905000"/>
              <a:gd name="connsiteX558" fmla="*/ 381544 w 1905000"/>
              <a:gd name="connsiteY558" fmla="*/ 94014 h 1905000"/>
              <a:gd name="connsiteX559" fmla="*/ 397578 w 1905000"/>
              <a:gd name="connsiteY559" fmla="*/ 85319 h 1905000"/>
              <a:gd name="connsiteX560" fmla="*/ 413610 w 1905000"/>
              <a:gd name="connsiteY560" fmla="*/ 76896 h 1905000"/>
              <a:gd name="connsiteX561" fmla="*/ 430188 w 1905000"/>
              <a:gd name="connsiteY561" fmla="*/ 69016 h 1905000"/>
              <a:gd name="connsiteX562" fmla="*/ 446765 w 1905000"/>
              <a:gd name="connsiteY562" fmla="*/ 61680 h 1905000"/>
              <a:gd name="connsiteX563" fmla="*/ 463342 w 1905000"/>
              <a:gd name="connsiteY563" fmla="*/ 54615 h 1905000"/>
              <a:gd name="connsiteX564" fmla="*/ 480191 w 1905000"/>
              <a:gd name="connsiteY564" fmla="*/ 48094 h 1905000"/>
              <a:gd name="connsiteX565" fmla="*/ 497311 w 1905000"/>
              <a:gd name="connsiteY565" fmla="*/ 41844 h 1905000"/>
              <a:gd name="connsiteX566" fmla="*/ 514432 w 1905000"/>
              <a:gd name="connsiteY566" fmla="*/ 36139 h 1905000"/>
              <a:gd name="connsiteX567" fmla="*/ 531552 w 1905000"/>
              <a:gd name="connsiteY567" fmla="*/ 30976 h 1905000"/>
              <a:gd name="connsiteX568" fmla="*/ 548944 w 1905000"/>
              <a:gd name="connsiteY568" fmla="*/ 25814 h 1905000"/>
              <a:gd name="connsiteX569" fmla="*/ 566337 w 1905000"/>
              <a:gd name="connsiteY569" fmla="*/ 21466 h 1905000"/>
              <a:gd name="connsiteX570" fmla="*/ 583729 w 1905000"/>
              <a:gd name="connsiteY570" fmla="*/ 17390 h 1905000"/>
              <a:gd name="connsiteX571" fmla="*/ 601121 w 1905000"/>
              <a:gd name="connsiteY571" fmla="*/ 13858 h 1905000"/>
              <a:gd name="connsiteX572" fmla="*/ 618514 w 1905000"/>
              <a:gd name="connsiteY572" fmla="*/ 10598 h 1905000"/>
              <a:gd name="connsiteX573" fmla="*/ 636177 w 1905000"/>
              <a:gd name="connsiteY573" fmla="*/ 7880 h 1905000"/>
              <a:gd name="connsiteX574" fmla="*/ 653842 w 1905000"/>
              <a:gd name="connsiteY574" fmla="*/ 5434 h 1905000"/>
              <a:gd name="connsiteX575" fmla="*/ 671506 w 1905000"/>
              <a:gd name="connsiteY575" fmla="*/ 3804 h 1905000"/>
              <a:gd name="connsiteX576" fmla="*/ 689441 w 1905000"/>
              <a:gd name="connsiteY576" fmla="*/ 1903 h 1905000"/>
              <a:gd name="connsiteX577" fmla="*/ 707106 w 1905000"/>
              <a:gd name="connsiteY577" fmla="*/ 1087 h 1905000"/>
              <a:gd name="connsiteX578" fmla="*/ 725042 w 1905000"/>
              <a:gd name="connsiteY578" fmla="*/ 272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1905000" h="1905000">
                <a:moveTo>
                  <a:pt x="728574" y="144010"/>
                </a:moveTo>
                <a:lnTo>
                  <a:pt x="714171" y="144553"/>
                </a:lnTo>
                <a:lnTo>
                  <a:pt x="700040" y="145640"/>
                </a:lnTo>
                <a:lnTo>
                  <a:pt x="685638" y="146998"/>
                </a:lnTo>
                <a:lnTo>
                  <a:pt x="671234" y="148358"/>
                </a:lnTo>
                <a:lnTo>
                  <a:pt x="657103" y="150259"/>
                </a:lnTo>
                <a:lnTo>
                  <a:pt x="642700" y="152432"/>
                </a:lnTo>
                <a:lnTo>
                  <a:pt x="628569" y="155150"/>
                </a:lnTo>
                <a:lnTo>
                  <a:pt x="614437" y="157868"/>
                </a:lnTo>
                <a:lnTo>
                  <a:pt x="600306" y="161127"/>
                </a:lnTo>
                <a:lnTo>
                  <a:pt x="586446" y="164932"/>
                </a:lnTo>
                <a:lnTo>
                  <a:pt x="572315" y="168736"/>
                </a:lnTo>
                <a:lnTo>
                  <a:pt x="558728" y="173083"/>
                </a:lnTo>
                <a:lnTo>
                  <a:pt x="544868" y="177703"/>
                </a:lnTo>
                <a:lnTo>
                  <a:pt x="531280" y="182593"/>
                </a:lnTo>
                <a:lnTo>
                  <a:pt x="517421" y="187756"/>
                </a:lnTo>
                <a:lnTo>
                  <a:pt x="504106" y="193463"/>
                </a:lnTo>
                <a:lnTo>
                  <a:pt x="490789" y="199712"/>
                </a:lnTo>
                <a:lnTo>
                  <a:pt x="477745" y="205689"/>
                </a:lnTo>
                <a:lnTo>
                  <a:pt x="464429" y="212483"/>
                </a:lnTo>
                <a:lnTo>
                  <a:pt x="451385" y="219547"/>
                </a:lnTo>
                <a:lnTo>
                  <a:pt x="438613" y="227155"/>
                </a:lnTo>
                <a:lnTo>
                  <a:pt x="425839" y="234762"/>
                </a:lnTo>
                <a:lnTo>
                  <a:pt x="413340" y="242914"/>
                </a:lnTo>
                <a:lnTo>
                  <a:pt x="401111" y="251066"/>
                </a:lnTo>
                <a:lnTo>
                  <a:pt x="388882" y="259761"/>
                </a:lnTo>
                <a:lnTo>
                  <a:pt x="376653" y="268727"/>
                </a:lnTo>
                <a:lnTo>
                  <a:pt x="364967" y="278509"/>
                </a:lnTo>
                <a:lnTo>
                  <a:pt x="353281" y="288291"/>
                </a:lnTo>
                <a:lnTo>
                  <a:pt x="341596" y="298345"/>
                </a:lnTo>
                <a:lnTo>
                  <a:pt x="330454" y="308670"/>
                </a:lnTo>
                <a:lnTo>
                  <a:pt x="319312" y="319538"/>
                </a:lnTo>
                <a:lnTo>
                  <a:pt x="308713" y="330406"/>
                </a:lnTo>
                <a:lnTo>
                  <a:pt x="298116" y="341819"/>
                </a:lnTo>
                <a:lnTo>
                  <a:pt x="288060" y="353232"/>
                </a:lnTo>
                <a:lnTo>
                  <a:pt x="278277" y="364915"/>
                </a:lnTo>
                <a:lnTo>
                  <a:pt x="268765" y="376871"/>
                </a:lnTo>
                <a:lnTo>
                  <a:pt x="259797" y="388826"/>
                </a:lnTo>
                <a:lnTo>
                  <a:pt x="251101" y="401053"/>
                </a:lnTo>
                <a:lnTo>
                  <a:pt x="242677" y="413552"/>
                </a:lnTo>
                <a:lnTo>
                  <a:pt x="234524" y="426050"/>
                </a:lnTo>
                <a:lnTo>
                  <a:pt x="226643" y="438821"/>
                </a:lnTo>
                <a:lnTo>
                  <a:pt x="219577" y="451592"/>
                </a:lnTo>
                <a:lnTo>
                  <a:pt x="212513" y="464635"/>
                </a:lnTo>
                <a:lnTo>
                  <a:pt x="205718" y="477677"/>
                </a:lnTo>
                <a:lnTo>
                  <a:pt x="199469" y="490720"/>
                </a:lnTo>
                <a:lnTo>
                  <a:pt x="193489" y="504034"/>
                </a:lnTo>
                <a:lnTo>
                  <a:pt x="187783" y="517347"/>
                </a:lnTo>
                <a:lnTo>
                  <a:pt x="182347" y="531206"/>
                </a:lnTo>
                <a:lnTo>
                  <a:pt x="177456" y="545063"/>
                </a:lnTo>
                <a:lnTo>
                  <a:pt x="172836" y="558649"/>
                </a:lnTo>
                <a:lnTo>
                  <a:pt x="168760" y="572505"/>
                </a:lnTo>
                <a:lnTo>
                  <a:pt x="164683" y="586364"/>
                </a:lnTo>
                <a:lnTo>
                  <a:pt x="161150" y="600493"/>
                </a:lnTo>
                <a:lnTo>
                  <a:pt x="157890" y="614350"/>
                </a:lnTo>
                <a:lnTo>
                  <a:pt x="154901" y="628479"/>
                </a:lnTo>
                <a:lnTo>
                  <a:pt x="152454" y="642880"/>
                </a:lnTo>
                <a:lnTo>
                  <a:pt x="150281" y="657009"/>
                </a:lnTo>
                <a:lnTo>
                  <a:pt x="148378" y="671410"/>
                </a:lnTo>
                <a:lnTo>
                  <a:pt x="146476" y="685539"/>
                </a:lnTo>
                <a:lnTo>
                  <a:pt x="145388" y="699940"/>
                </a:lnTo>
                <a:lnTo>
                  <a:pt x="144573" y="714342"/>
                </a:lnTo>
                <a:lnTo>
                  <a:pt x="144030" y="728471"/>
                </a:lnTo>
                <a:lnTo>
                  <a:pt x="144030" y="743143"/>
                </a:lnTo>
                <a:lnTo>
                  <a:pt x="144030" y="757544"/>
                </a:lnTo>
                <a:lnTo>
                  <a:pt x="144573" y="771673"/>
                </a:lnTo>
                <a:lnTo>
                  <a:pt x="145388" y="786074"/>
                </a:lnTo>
                <a:lnTo>
                  <a:pt x="146476" y="800203"/>
                </a:lnTo>
                <a:lnTo>
                  <a:pt x="148378" y="814604"/>
                </a:lnTo>
                <a:lnTo>
                  <a:pt x="150281" y="829006"/>
                </a:lnTo>
                <a:lnTo>
                  <a:pt x="152454" y="843135"/>
                </a:lnTo>
                <a:lnTo>
                  <a:pt x="154901" y="857536"/>
                </a:lnTo>
                <a:lnTo>
                  <a:pt x="157890" y="871393"/>
                </a:lnTo>
                <a:lnTo>
                  <a:pt x="161150" y="885522"/>
                </a:lnTo>
                <a:lnTo>
                  <a:pt x="164683" y="899652"/>
                </a:lnTo>
                <a:lnTo>
                  <a:pt x="168760" y="913509"/>
                </a:lnTo>
                <a:lnTo>
                  <a:pt x="172836" y="927367"/>
                </a:lnTo>
                <a:lnTo>
                  <a:pt x="177456" y="940952"/>
                </a:lnTo>
                <a:lnTo>
                  <a:pt x="182347" y="954810"/>
                </a:lnTo>
                <a:lnTo>
                  <a:pt x="187783" y="968396"/>
                </a:lnTo>
                <a:lnTo>
                  <a:pt x="193489" y="981981"/>
                </a:lnTo>
                <a:lnTo>
                  <a:pt x="199469" y="995024"/>
                </a:lnTo>
                <a:lnTo>
                  <a:pt x="205718" y="1008338"/>
                </a:lnTo>
                <a:lnTo>
                  <a:pt x="212513" y="1021381"/>
                </a:lnTo>
                <a:lnTo>
                  <a:pt x="219577" y="1034423"/>
                </a:lnTo>
                <a:lnTo>
                  <a:pt x="226643" y="1047193"/>
                </a:lnTo>
                <a:lnTo>
                  <a:pt x="234524" y="1059964"/>
                </a:lnTo>
                <a:lnTo>
                  <a:pt x="242677" y="1072463"/>
                </a:lnTo>
                <a:lnTo>
                  <a:pt x="251101" y="1084691"/>
                </a:lnTo>
                <a:lnTo>
                  <a:pt x="259797" y="1097189"/>
                </a:lnTo>
                <a:lnTo>
                  <a:pt x="268765" y="1109145"/>
                </a:lnTo>
                <a:lnTo>
                  <a:pt x="278277" y="1120829"/>
                </a:lnTo>
                <a:lnTo>
                  <a:pt x="288060" y="1132784"/>
                </a:lnTo>
                <a:lnTo>
                  <a:pt x="298116" y="1144196"/>
                </a:lnTo>
                <a:lnTo>
                  <a:pt x="308713" y="1155336"/>
                </a:lnTo>
                <a:lnTo>
                  <a:pt x="319312" y="1166477"/>
                </a:lnTo>
                <a:lnTo>
                  <a:pt x="330454" y="1177345"/>
                </a:lnTo>
                <a:lnTo>
                  <a:pt x="341596" y="1187670"/>
                </a:lnTo>
                <a:lnTo>
                  <a:pt x="353281" y="1197724"/>
                </a:lnTo>
                <a:lnTo>
                  <a:pt x="364967" y="1207506"/>
                </a:lnTo>
                <a:lnTo>
                  <a:pt x="376653" y="1217016"/>
                </a:lnTo>
                <a:lnTo>
                  <a:pt x="388882" y="1225983"/>
                </a:lnTo>
                <a:lnTo>
                  <a:pt x="401111" y="1234678"/>
                </a:lnTo>
                <a:lnTo>
                  <a:pt x="413340" y="1243100"/>
                </a:lnTo>
                <a:lnTo>
                  <a:pt x="425839" y="1251252"/>
                </a:lnTo>
                <a:lnTo>
                  <a:pt x="438613" y="1258860"/>
                </a:lnTo>
                <a:lnTo>
                  <a:pt x="451385" y="1266469"/>
                </a:lnTo>
                <a:lnTo>
                  <a:pt x="464429" y="1273533"/>
                </a:lnTo>
                <a:lnTo>
                  <a:pt x="477473" y="1280055"/>
                </a:lnTo>
                <a:lnTo>
                  <a:pt x="490789" y="1286304"/>
                </a:lnTo>
                <a:lnTo>
                  <a:pt x="504106" y="1292553"/>
                </a:lnTo>
                <a:lnTo>
                  <a:pt x="517421" y="1297987"/>
                </a:lnTo>
                <a:lnTo>
                  <a:pt x="531280" y="1303422"/>
                </a:lnTo>
                <a:lnTo>
                  <a:pt x="544868" y="1308313"/>
                </a:lnTo>
                <a:lnTo>
                  <a:pt x="558728" y="1312932"/>
                </a:lnTo>
                <a:lnTo>
                  <a:pt x="572315" y="1317278"/>
                </a:lnTo>
                <a:lnTo>
                  <a:pt x="586446" y="1321083"/>
                </a:lnTo>
                <a:lnTo>
                  <a:pt x="600306" y="1324615"/>
                </a:lnTo>
                <a:lnTo>
                  <a:pt x="614437" y="1328148"/>
                </a:lnTo>
                <a:lnTo>
                  <a:pt x="628569" y="1330865"/>
                </a:lnTo>
                <a:lnTo>
                  <a:pt x="642700" y="1333310"/>
                </a:lnTo>
                <a:lnTo>
                  <a:pt x="657103" y="1335756"/>
                </a:lnTo>
                <a:lnTo>
                  <a:pt x="671234" y="1337658"/>
                </a:lnTo>
                <a:lnTo>
                  <a:pt x="685638" y="1339016"/>
                </a:lnTo>
                <a:lnTo>
                  <a:pt x="700040" y="1340375"/>
                </a:lnTo>
                <a:lnTo>
                  <a:pt x="714171" y="1341190"/>
                </a:lnTo>
                <a:lnTo>
                  <a:pt x="728574" y="1341734"/>
                </a:lnTo>
                <a:lnTo>
                  <a:pt x="742705" y="1341734"/>
                </a:lnTo>
                <a:lnTo>
                  <a:pt x="757381" y="1341734"/>
                </a:lnTo>
                <a:lnTo>
                  <a:pt x="771783" y="1341190"/>
                </a:lnTo>
                <a:lnTo>
                  <a:pt x="785915" y="1340375"/>
                </a:lnTo>
                <a:lnTo>
                  <a:pt x="800317" y="1339016"/>
                </a:lnTo>
                <a:lnTo>
                  <a:pt x="814721" y="1337658"/>
                </a:lnTo>
                <a:lnTo>
                  <a:pt x="828852" y="1335756"/>
                </a:lnTo>
                <a:lnTo>
                  <a:pt x="843255" y="1333310"/>
                </a:lnTo>
                <a:lnTo>
                  <a:pt x="857386" y="1330865"/>
                </a:lnTo>
                <a:lnTo>
                  <a:pt x="871518" y="1328148"/>
                </a:lnTo>
                <a:lnTo>
                  <a:pt x="885649" y="1324615"/>
                </a:lnTo>
                <a:lnTo>
                  <a:pt x="899508" y="1321083"/>
                </a:lnTo>
                <a:lnTo>
                  <a:pt x="913640" y="1317278"/>
                </a:lnTo>
                <a:lnTo>
                  <a:pt x="927227" y="1312932"/>
                </a:lnTo>
                <a:lnTo>
                  <a:pt x="941086" y="1308313"/>
                </a:lnTo>
                <a:lnTo>
                  <a:pt x="954675" y="1303422"/>
                </a:lnTo>
                <a:lnTo>
                  <a:pt x="968262" y="1297987"/>
                </a:lnTo>
                <a:lnTo>
                  <a:pt x="981849" y="1292553"/>
                </a:lnTo>
                <a:lnTo>
                  <a:pt x="995166" y="1286304"/>
                </a:lnTo>
                <a:lnTo>
                  <a:pt x="1008210" y="1280055"/>
                </a:lnTo>
                <a:lnTo>
                  <a:pt x="1021526" y="1273533"/>
                </a:lnTo>
                <a:lnTo>
                  <a:pt x="1034298" y="1266469"/>
                </a:lnTo>
                <a:lnTo>
                  <a:pt x="1047342" y="1258860"/>
                </a:lnTo>
                <a:lnTo>
                  <a:pt x="1059843" y="1251252"/>
                </a:lnTo>
                <a:lnTo>
                  <a:pt x="1072615" y="1243100"/>
                </a:lnTo>
                <a:lnTo>
                  <a:pt x="1084844" y="1234678"/>
                </a:lnTo>
                <a:lnTo>
                  <a:pt x="1097073" y="1225983"/>
                </a:lnTo>
                <a:lnTo>
                  <a:pt x="1109302" y="1217016"/>
                </a:lnTo>
                <a:lnTo>
                  <a:pt x="1120988" y="1207506"/>
                </a:lnTo>
                <a:lnTo>
                  <a:pt x="1132674" y="1197724"/>
                </a:lnTo>
                <a:lnTo>
                  <a:pt x="1144359" y="1187670"/>
                </a:lnTo>
                <a:lnTo>
                  <a:pt x="1155500" y="1177345"/>
                </a:lnTo>
                <a:lnTo>
                  <a:pt x="1166371" y="1166477"/>
                </a:lnTo>
                <a:lnTo>
                  <a:pt x="1177242" y="1155336"/>
                </a:lnTo>
                <a:lnTo>
                  <a:pt x="1187839" y="1144196"/>
                </a:lnTo>
                <a:lnTo>
                  <a:pt x="1197895" y="1132784"/>
                </a:lnTo>
                <a:lnTo>
                  <a:pt x="1207678" y="1120829"/>
                </a:lnTo>
                <a:lnTo>
                  <a:pt x="1217189" y="1109145"/>
                </a:lnTo>
                <a:lnTo>
                  <a:pt x="1226158" y="1097189"/>
                </a:lnTo>
                <a:lnTo>
                  <a:pt x="1234854" y="1084691"/>
                </a:lnTo>
                <a:lnTo>
                  <a:pt x="1243278" y="1072463"/>
                </a:lnTo>
                <a:lnTo>
                  <a:pt x="1251431" y="1059964"/>
                </a:lnTo>
                <a:lnTo>
                  <a:pt x="1259040" y="1047193"/>
                </a:lnTo>
                <a:lnTo>
                  <a:pt x="1266377" y="1034423"/>
                </a:lnTo>
                <a:lnTo>
                  <a:pt x="1273442" y="1021381"/>
                </a:lnTo>
                <a:lnTo>
                  <a:pt x="1280237" y="1008338"/>
                </a:lnTo>
                <a:lnTo>
                  <a:pt x="1286486" y="995024"/>
                </a:lnTo>
                <a:lnTo>
                  <a:pt x="1292466" y="981981"/>
                </a:lnTo>
                <a:lnTo>
                  <a:pt x="1298172" y="968396"/>
                </a:lnTo>
                <a:lnTo>
                  <a:pt x="1303607" y="954810"/>
                </a:lnTo>
                <a:lnTo>
                  <a:pt x="1308228" y="940952"/>
                </a:lnTo>
                <a:lnTo>
                  <a:pt x="1313119" y="927367"/>
                </a:lnTo>
                <a:lnTo>
                  <a:pt x="1317195" y="913509"/>
                </a:lnTo>
                <a:lnTo>
                  <a:pt x="1321272" y="899652"/>
                </a:lnTo>
                <a:lnTo>
                  <a:pt x="1324805" y="885522"/>
                </a:lnTo>
                <a:lnTo>
                  <a:pt x="1328065" y="871393"/>
                </a:lnTo>
                <a:lnTo>
                  <a:pt x="1331054" y="857536"/>
                </a:lnTo>
                <a:lnTo>
                  <a:pt x="1333501" y="843135"/>
                </a:lnTo>
                <a:lnTo>
                  <a:pt x="1335674" y="829006"/>
                </a:lnTo>
                <a:lnTo>
                  <a:pt x="1337577" y="814604"/>
                </a:lnTo>
                <a:lnTo>
                  <a:pt x="1339207" y="800203"/>
                </a:lnTo>
                <a:lnTo>
                  <a:pt x="1340566" y="786074"/>
                </a:lnTo>
                <a:lnTo>
                  <a:pt x="1341382" y="771673"/>
                </a:lnTo>
                <a:lnTo>
                  <a:pt x="1341925" y="757544"/>
                </a:lnTo>
                <a:lnTo>
                  <a:pt x="1341925" y="743143"/>
                </a:lnTo>
                <a:lnTo>
                  <a:pt x="1341925" y="728471"/>
                </a:lnTo>
                <a:lnTo>
                  <a:pt x="1341382" y="714342"/>
                </a:lnTo>
                <a:lnTo>
                  <a:pt x="1340566" y="699940"/>
                </a:lnTo>
                <a:lnTo>
                  <a:pt x="1339207" y="685539"/>
                </a:lnTo>
                <a:lnTo>
                  <a:pt x="1337577" y="671410"/>
                </a:lnTo>
                <a:lnTo>
                  <a:pt x="1335674" y="657009"/>
                </a:lnTo>
                <a:lnTo>
                  <a:pt x="1333501" y="642880"/>
                </a:lnTo>
                <a:lnTo>
                  <a:pt x="1331054" y="628479"/>
                </a:lnTo>
                <a:lnTo>
                  <a:pt x="1328065" y="614350"/>
                </a:lnTo>
                <a:lnTo>
                  <a:pt x="1324805" y="600493"/>
                </a:lnTo>
                <a:lnTo>
                  <a:pt x="1321272" y="586364"/>
                </a:lnTo>
                <a:lnTo>
                  <a:pt x="1317195" y="572505"/>
                </a:lnTo>
                <a:lnTo>
                  <a:pt x="1313119" y="558649"/>
                </a:lnTo>
                <a:lnTo>
                  <a:pt x="1308228" y="545063"/>
                </a:lnTo>
                <a:lnTo>
                  <a:pt x="1303607" y="531206"/>
                </a:lnTo>
                <a:lnTo>
                  <a:pt x="1298172" y="517347"/>
                </a:lnTo>
                <a:lnTo>
                  <a:pt x="1292466" y="504034"/>
                </a:lnTo>
                <a:lnTo>
                  <a:pt x="1286486" y="490720"/>
                </a:lnTo>
                <a:lnTo>
                  <a:pt x="1280237" y="477677"/>
                </a:lnTo>
                <a:lnTo>
                  <a:pt x="1273442" y="464635"/>
                </a:lnTo>
                <a:lnTo>
                  <a:pt x="1266377" y="451592"/>
                </a:lnTo>
                <a:lnTo>
                  <a:pt x="1259040" y="438821"/>
                </a:lnTo>
                <a:lnTo>
                  <a:pt x="1251431" y="426050"/>
                </a:lnTo>
                <a:lnTo>
                  <a:pt x="1243278" y="413552"/>
                </a:lnTo>
                <a:lnTo>
                  <a:pt x="1234854" y="401053"/>
                </a:lnTo>
                <a:lnTo>
                  <a:pt x="1226158" y="388826"/>
                </a:lnTo>
                <a:lnTo>
                  <a:pt x="1217189" y="376871"/>
                </a:lnTo>
                <a:lnTo>
                  <a:pt x="1207678" y="364915"/>
                </a:lnTo>
                <a:lnTo>
                  <a:pt x="1197895" y="353232"/>
                </a:lnTo>
                <a:lnTo>
                  <a:pt x="1187839" y="341819"/>
                </a:lnTo>
                <a:lnTo>
                  <a:pt x="1177242" y="330406"/>
                </a:lnTo>
                <a:lnTo>
                  <a:pt x="1166371" y="319538"/>
                </a:lnTo>
                <a:lnTo>
                  <a:pt x="1155500" y="308670"/>
                </a:lnTo>
                <a:lnTo>
                  <a:pt x="1144359" y="298345"/>
                </a:lnTo>
                <a:lnTo>
                  <a:pt x="1132674" y="288291"/>
                </a:lnTo>
                <a:lnTo>
                  <a:pt x="1120988" y="278509"/>
                </a:lnTo>
                <a:lnTo>
                  <a:pt x="1109302" y="268727"/>
                </a:lnTo>
                <a:lnTo>
                  <a:pt x="1097073" y="259761"/>
                </a:lnTo>
                <a:lnTo>
                  <a:pt x="1084844" y="251066"/>
                </a:lnTo>
                <a:lnTo>
                  <a:pt x="1072615" y="242914"/>
                </a:lnTo>
                <a:lnTo>
                  <a:pt x="1059843" y="234762"/>
                </a:lnTo>
                <a:lnTo>
                  <a:pt x="1047342" y="227155"/>
                </a:lnTo>
                <a:lnTo>
                  <a:pt x="1034298" y="219547"/>
                </a:lnTo>
                <a:lnTo>
                  <a:pt x="1021526" y="212483"/>
                </a:lnTo>
                <a:lnTo>
                  <a:pt x="1008210" y="205689"/>
                </a:lnTo>
                <a:lnTo>
                  <a:pt x="995166" y="199712"/>
                </a:lnTo>
                <a:lnTo>
                  <a:pt x="981849" y="193463"/>
                </a:lnTo>
                <a:lnTo>
                  <a:pt x="968262" y="187756"/>
                </a:lnTo>
                <a:lnTo>
                  <a:pt x="954675" y="182593"/>
                </a:lnTo>
                <a:lnTo>
                  <a:pt x="941086" y="177703"/>
                </a:lnTo>
                <a:lnTo>
                  <a:pt x="927227" y="173083"/>
                </a:lnTo>
                <a:lnTo>
                  <a:pt x="913640" y="168736"/>
                </a:lnTo>
                <a:lnTo>
                  <a:pt x="899508" y="164932"/>
                </a:lnTo>
                <a:lnTo>
                  <a:pt x="885649" y="161127"/>
                </a:lnTo>
                <a:lnTo>
                  <a:pt x="871518" y="157868"/>
                </a:lnTo>
                <a:lnTo>
                  <a:pt x="857386" y="155150"/>
                </a:lnTo>
                <a:lnTo>
                  <a:pt x="843255" y="152432"/>
                </a:lnTo>
                <a:lnTo>
                  <a:pt x="828852" y="150259"/>
                </a:lnTo>
                <a:lnTo>
                  <a:pt x="814721" y="148358"/>
                </a:lnTo>
                <a:lnTo>
                  <a:pt x="800317" y="146998"/>
                </a:lnTo>
                <a:lnTo>
                  <a:pt x="785915" y="145640"/>
                </a:lnTo>
                <a:lnTo>
                  <a:pt x="771783" y="144553"/>
                </a:lnTo>
                <a:lnTo>
                  <a:pt x="757381" y="144010"/>
                </a:lnTo>
                <a:lnTo>
                  <a:pt x="742705" y="144010"/>
                </a:lnTo>
                <a:close/>
                <a:moveTo>
                  <a:pt x="742705" y="0"/>
                </a:moveTo>
                <a:lnTo>
                  <a:pt x="760642" y="272"/>
                </a:lnTo>
                <a:lnTo>
                  <a:pt x="778849" y="1087"/>
                </a:lnTo>
                <a:lnTo>
                  <a:pt x="796241" y="1903"/>
                </a:lnTo>
                <a:lnTo>
                  <a:pt x="813906" y="3804"/>
                </a:lnTo>
                <a:lnTo>
                  <a:pt x="832113" y="5434"/>
                </a:lnTo>
                <a:lnTo>
                  <a:pt x="849505" y="7880"/>
                </a:lnTo>
                <a:lnTo>
                  <a:pt x="867170" y="10598"/>
                </a:lnTo>
                <a:lnTo>
                  <a:pt x="884833" y="13858"/>
                </a:lnTo>
                <a:lnTo>
                  <a:pt x="902226" y="17390"/>
                </a:lnTo>
                <a:lnTo>
                  <a:pt x="919618" y="21466"/>
                </a:lnTo>
                <a:lnTo>
                  <a:pt x="937011" y="25814"/>
                </a:lnTo>
                <a:lnTo>
                  <a:pt x="954403" y="30976"/>
                </a:lnTo>
                <a:lnTo>
                  <a:pt x="971523" y="36139"/>
                </a:lnTo>
                <a:lnTo>
                  <a:pt x="988644" y="41844"/>
                </a:lnTo>
                <a:lnTo>
                  <a:pt x="1005764" y="48094"/>
                </a:lnTo>
                <a:lnTo>
                  <a:pt x="1022613" y="54615"/>
                </a:lnTo>
                <a:lnTo>
                  <a:pt x="1039190" y="61680"/>
                </a:lnTo>
                <a:lnTo>
                  <a:pt x="1055767" y="69016"/>
                </a:lnTo>
                <a:lnTo>
                  <a:pt x="1072344" y="76896"/>
                </a:lnTo>
                <a:lnTo>
                  <a:pt x="1088377" y="85319"/>
                </a:lnTo>
                <a:lnTo>
                  <a:pt x="1104411" y="94014"/>
                </a:lnTo>
                <a:lnTo>
                  <a:pt x="1120445" y="102981"/>
                </a:lnTo>
                <a:lnTo>
                  <a:pt x="1136207" y="112491"/>
                </a:lnTo>
                <a:lnTo>
                  <a:pt x="1151969" y="122544"/>
                </a:lnTo>
                <a:lnTo>
                  <a:pt x="1166914" y="132869"/>
                </a:lnTo>
                <a:lnTo>
                  <a:pt x="1182133" y="143738"/>
                </a:lnTo>
                <a:lnTo>
                  <a:pt x="1197352" y="155150"/>
                </a:lnTo>
                <a:lnTo>
                  <a:pt x="1211754" y="166834"/>
                </a:lnTo>
                <a:lnTo>
                  <a:pt x="1226429" y="178789"/>
                </a:lnTo>
                <a:lnTo>
                  <a:pt x="1240288" y="191560"/>
                </a:lnTo>
                <a:lnTo>
                  <a:pt x="1254419" y="204331"/>
                </a:lnTo>
                <a:lnTo>
                  <a:pt x="1268279" y="217917"/>
                </a:lnTo>
                <a:lnTo>
                  <a:pt x="1279422" y="229057"/>
                </a:lnTo>
                <a:lnTo>
                  <a:pt x="1290291" y="240469"/>
                </a:lnTo>
                <a:lnTo>
                  <a:pt x="1300618" y="252424"/>
                </a:lnTo>
                <a:lnTo>
                  <a:pt x="1310944" y="264108"/>
                </a:lnTo>
                <a:lnTo>
                  <a:pt x="1321000" y="276064"/>
                </a:lnTo>
                <a:lnTo>
                  <a:pt x="1330783" y="288562"/>
                </a:lnTo>
                <a:lnTo>
                  <a:pt x="1340022" y="300790"/>
                </a:lnTo>
                <a:lnTo>
                  <a:pt x="1349263" y="313017"/>
                </a:lnTo>
                <a:lnTo>
                  <a:pt x="1357959" y="326060"/>
                </a:lnTo>
                <a:lnTo>
                  <a:pt x="1366383" y="338558"/>
                </a:lnTo>
                <a:lnTo>
                  <a:pt x="1374536" y="351601"/>
                </a:lnTo>
                <a:lnTo>
                  <a:pt x="1382417" y="364643"/>
                </a:lnTo>
                <a:lnTo>
                  <a:pt x="1390025" y="377957"/>
                </a:lnTo>
                <a:lnTo>
                  <a:pt x="1397363" y="391000"/>
                </a:lnTo>
                <a:lnTo>
                  <a:pt x="1404428" y="404586"/>
                </a:lnTo>
                <a:lnTo>
                  <a:pt x="1411223" y="417900"/>
                </a:lnTo>
                <a:lnTo>
                  <a:pt x="1417472" y="431757"/>
                </a:lnTo>
                <a:lnTo>
                  <a:pt x="1423722" y="445343"/>
                </a:lnTo>
                <a:lnTo>
                  <a:pt x="1429702" y="459201"/>
                </a:lnTo>
                <a:lnTo>
                  <a:pt x="1435136" y="473058"/>
                </a:lnTo>
                <a:lnTo>
                  <a:pt x="1440572" y="487187"/>
                </a:lnTo>
                <a:lnTo>
                  <a:pt x="1445735" y="501316"/>
                </a:lnTo>
                <a:lnTo>
                  <a:pt x="1450083" y="515174"/>
                </a:lnTo>
                <a:lnTo>
                  <a:pt x="1454703" y="529575"/>
                </a:lnTo>
                <a:lnTo>
                  <a:pt x="1458779" y="543704"/>
                </a:lnTo>
                <a:lnTo>
                  <a:pt x="1462312" y="558104"/>
                </a:lnTo>
                <a:lnTo>
                  <a:pt x="1466117" y="572778"/>
                </a:lnTo>
                <a:lnTo>
                  <a:pt x="1469378" y="586907"/>
                </a:lnTo>
                <a:lnTo>
                  <a:pt x="1472367" y="601580"/>
                </a:lnTo>
                <a:lnTo>
                  <a:pt x="1474813" y="616252"/>
                </a:lnTo>
                <a:lnTo>
                  <a:pt x="1477258" y="630653"/>
                </a:lnTo>
                <a:lnTo>
                  <a:pt x="1479161" y="645598"/>
                </a:lnTo>
                <a:lnTo>
                  <a:pt x="1481334" y="660270"/>
                </a:lnTo>
                <a:lnTo>
                  <a:pt x="1482694" y="674943"/>
                </a:lnTo>
                <a:lnTo>
                  <a:pt x="1483780" y="689615"/>
                </a:lnTo>
                <a:lnTo>
                  <a:pt x="1484596" y="704559"/>
                </a:lnTo>
                <a:lnTo>
                  <a:pt x="1485412" y="718961"/>
                </a:lnTo>
                <a:lnTo>
                  <a:pt x="1485682" y="733905"/>
                </a:lnTo>
                <a:lnTo>
                  <a:pt x="1485682" y="748849"/>
                </a:lnTo>
                <a:lnTo>
                  <a:pt x="1485412" y="763250"/>
                </a:lnTo>
                <a:lnTo>
                  <a:pt x="1484867" y="778195"/>
                </a:lnTo>
                <a:lnTo>
                  <a:pt x="1484052" y="793139"/>
                </a:lnTo>
                <a:lnTo>
                  <a:pt x="1482965" y="807540"/>
                </a:lnTo>
                <a:lnTo>
                  <a:pt x="1481607" y="822484"/>
                </a:lnTo>
                <a:lnTo>
                  <a:pt x="1479704" y="836885"/>
                </a:lnTo>
                <a:lnTo>
                  <a:pt x="1477531" y="851558"/>
                </a:lnTo>
                <a:lnTo>
                  <a:pt x="1475356" y="866502"/>
                </a:lnTo>
                <a:lnTo>
                  <a:pt x="1472910" y="880903"/>
                </a:lnTo>
                <a:lnTo>
                  <a:pt x="1469921" y="895304"/>
                </a:lnTo>
                <a:lnTo>
                  <a:pt x="1466660" y="909977"/>
                </a:lnTo>
                <a:lnTo>
                  <a:pt x="1463399" y="924377"/>
                </a:lnTo>
                <a:lnTo>
                  <a:pt x="1459594" y="938779"/>
                </a:lnTo>
                <a:lnTo>
                  <a:pt x="1455518" y="953180"/>
                </a:lnTo>
                <a:lnTo>
                  <a:pt x="1451170" y="967309"/>
                </a:lnTo>
                <a:lnTo>
                  <a:pt x="1446550" y="981438"/>
                </a:lnTo>
                <a:lnTo>
                  <a:pt x="1441387" y="995567"/>
                </a:lnTo>
                <a:lnTo>
                  <a:pt x="1436496" y="1009696"/>
                </a:lnTo>
                <a:lnTo>
                  <a:pt x="1430788" y="1023282"/>
                </a:lnTo>
                <a:lnTo>
                  <a:pt x="1424810" y="1037411"/>
                </a:lnTo>
                <a:lnTo>
                  <a:pt x="1419103" y="1051269"/>
                </a:lnTo>
                <a:lnTo>
                  <a:pt x="1412581" y="1064855"/>
                </a:lnTo>
                <a:lnTo>
                  <a:pt x="1405787" y="1078440"/>
                </a:lnTo>
                <a:lnTo>
                  <a:pt x="1398721" y="1091755"/>
                </a:lnTo>
                <a:lnTo>
                  <a:pt x="1391384" y="1105069"/>
                </a:lnTo>
                <a:lnTo>
                  <a:pt x="1839235" y="1552585"/>
                </a:lnTo>
                <a:lnTo>
                  <a:pt x="1846573" y="1560193"/>
                </a:lnTo>
                <a:lnTo>
                  <a:pt x="1853095" y="1568072"/>
                </a:lnTo>
                <a:lnTo>
                  <a:pt x="1859617" y="1575952"/>
                </a:lnTo>
                <a:lnTo>
                  <a:pt x="1865868" y="1584104"/>
                </a:lnTo>
                <a:lnTo>
                  <a:pt x="1871031" y="1592527"/>
                </a:lnTo>
                <a:lnTo>
                  <a:pt x="1876466" y="1600951"/>
                </a:lnTo>
                <a:lnTo>
                  <a:pt x="1881357" y="1609646"/>
                </a:lnTo>
                <a:lnTo>
                  <a:pt x="1885433" y="1618341"/>
                </a:lnTo>
                <a:lnTo>
                  <a:pt x="1889510" y="1627035"/>
                </a:lnTo>
                <a:lnTo>
                  <a:pt x="1892771" y="1636001"/>
                </a:lnTo>
                <a:lnTo>
                  <a:pt x="1895761" y="1644968"/>
                </a:lnTo>
                <a:lnTo>
                  <a:pt x="1898479" y="1653935"/>
                </a:lnTo>
                <a:lnTo>
                  <a:pt x="1900652" y="1662901"/>
                </a:lnTo>
                <a:lnTo>
                  <a:pt x="1902283" y="1671868"/>
                </a:lnTo>
                <a:lnTo>
                  <a:pt x="1903642" y="1681106"/>
                </a:lnTo>
                <a:lnTo>
                  <a:pt x="1904457" y="1690073"/>
                </a:lnTo>
                <a:lnTo>
                  <a:pt x="1905000" y="1699040"/>
                </a:lnTo>
                <a:lnTo>
                  <a:pt x="1905000" y="1708006"/>
                </a:lnTo>
                <a:lnTo>
                  <a:pt x="1904728" y="1716973"/>
                </a:lnTo>
                <a:lnTo>
                  <a:pt x="1903913" y="1725668"/>
                </a:lnTo>
                <a:lnTo>
                  <a:pt x="1902826" y="1734363"/>
                </a:lnTo>
                <a:lnTo>
                  <a:pt x="1901195" y="1743058"/>
                </a:lnTo>
                <a:lnTo>
                  <a:pt x="1899022" y="1751481"/>
                </a:lnTo>
                <a:lnTo>
                  <a:pt x="1896304" y="1759632"/>
                </a:lnTo>
                <a:lnTo>
                  <a:pt x="1893314" y="1767784"/>
                </a:lnTo>
                <a:lnTo>
                  <a:pt x="1890054" y="1775664"/>
                </a:lnTo>
                <a:lnTo>
                  <a:pt x="1885978" y="1783544"/>
                </a:lnTo>
                <a:lnTo>
                  <a:pt x="1881630" y="1791151"/>
                </a:lnTo>
                <a:lnTo>
                  <a:pt x="1876737" y="1798488"/>
                </a:lnTo>
                <a:lnTo>
                  <a:pt x="1871846" y="1805552"/>
                </a:lnTo>
                <a:lnTo>
                  <a:pt x="1865868" y="1812074"/>
                </a:lnTo>
                <a:lnTo>
                  <a:pt x="1859617" y="1818594"/>
                </a:lnTo>
                <a:lnTo>
                  <a:pt x="1818854" y="1859624"/>
                </a:lnTo>
                <a:lnTo>
                  <a:pt x="1812332" y="1865602"/>
                </a:lnTo>
                <a:lnTo>
                  <a:pt x="1805538" y="1871579"/>
                </a:lnTo>
                <a:lnTo>
                  <a:pt x="1798472" y="1876742"/>
                </a:lnTo>
                <a:lnTo>
                  <a:pt x="1791136" y="1881361"/>
                </a:lnTo>
                <a:lnTo>
                  <a:pt x="1783798" y="1885980"/>
                </a:lnTo>
                <a:lnTo>
                  <a:pt x="1775917" y="1889784"/>
                </a:lnTo>
                <a:lnTo>
                  <a:pt x="1768036" y="1893317"/>
                </a:lnTo>
                <a:lnTo>
                  <a:pt x="1759883" y="1896305"/>
                </a:lnTo>
                <a:lnTo>
                  <a:pt x="1751459" y="1898751"/>
                </a:lnTo>
                <a:lnTo>
                  <a:pt x="1743035" y="1900924"/>
                </a:lnTo>
                <a:lnTo>
                  <a:pt x="1734339" y="1902827"/>
                </a:lnTo>
                <a:lnTo>
                  <a:pt x="1725643" y="1903914"/>
                </a:lnTo>
                <a:lnTo>
                  <a:pt x="1716946" y="1904729"/>
                </a:lnTo>
                <a:lnTo>
                  <a:pt x="1707978" y="1905000"/>
                </a:lnTo>
                <a:lnTo>
                  <a:pt x="1699010" y="1905000"/>
                </a:lnTo>
                <a:lnTo>
                  <a:pt x="1690042" y="1904729"/>
                </a:lnTo>
                <a:lnTo>
                  <a:pt x="1681074" y="1903642"/>
                </a:lnTo>
                <a:lnTo>
                  <a:pt x="1671835" y="1902555"/>
                </a:lnTo>
                <a:lnTo>
                  <a:pt x="1662866" y="1900381"/>
                </a:lnTo>
                <a:lnTo>
                  <a:pt x="1653899" y="1898208"/>
                </a:lnTo>
                <a:lnTo>
                  <a:pt x="1644931" y="1895762"/>
                </a:lnTo>
                <a:lnTo>
                  <a:pt x="1635963" y="1892501"/>
                </a:lnTo>
                <a:lnTo>
                  <a:pt x="1626996" y="1889241"/>
                </a:lnTo>
                <a:lnTo>
                  <a:pt x="1618299" y="1885437"/>
                </a:lnTo>
                <a:lnTo>
                  <a:pt x="1609602" y="1881089"/>
                </a:lnTo>
                <a:lnTo>
                  <a:pt x="1600906" y="1876470"/>
                </a:lnTo>
                <a:lnTo>
                  <a:pt x="1592482" y="1871036"/>
                </a:lnTo>
                <a:lnTo>
                  <a:pt x="1584058" y="1865602"/>
                </a:lnTo>
                <a:lnTo>
                  <a:pt x="1575905" y="1859624"/>
                </a:lnTo>
                <a:lnTo>
                  <a:pt x="1568024" y="1853103"/>
                </a:lnTo>
                <a:lnTo>
                  <a:pt x="1560144" y="1846309"/>
                </a:lnTo>
                <a:lnTo>
                  <a:pt x="1552806" y="1838974"/>
                </a:lnTo>
                <a:lnTo>
                  <a:pt x="1104954" y="1391458"/>
                </a:lnTo>
                <a:lnTo>
                  <a:pt x="1091910" y="1398793"/>
                </a:lnTo>
                <a:lnTo>
                  <a:pt x="1078323" y="1405858"/>
                </a:lnTo>
                <a:lnTo>
                  <a:pt x="1064734" y="1412379"/>
                </a:lnTo>
                <a:lnTo>
                  <a:pt x="1051147" y="1418901"/>
                </a:lnTo>
                <a:lnTo>
                  <a:pt x="1037560" y="1424878"/>
                </a:lnTo>
                <a:lnTo>
                  <a:pt x="1023428" y="1430584"/>
                </a:lnTo>
                <a:lnTo>
                  <a:pt x="1009840" y="1436291"/>
                </a:lnTo>
                <a:lnTo>
                  <a:pt x="995710" y="1441453"/>
                </a:lnTo>
                <a:lnTo>
                  <a:pt x="981306" y="1446344"/>
                </a:lnTo>
                <a:lnTo>
                  <a:pt x="967447" y="1451235"/>
                </a:lnTo>
                <a:lnTo>
                  <a:pt x="953043" y="1455311"/>
                </a:lnTo>
                <a:lnTo>
                  <a:pt x="938913" y="1459658"/>
                </a:lnTo>
                <a:lnTo>
                  <a:pt x="924509" y="1463191"/>
                </a:lnTo>
                <a:lnTo>
                  <a:pt x="909835" y="1466451"/>
                </a:lnTo>
                <a:lnTo>
                  <a:pt x="895431" y="1469983"/>
                </a:lnTo>
                <a:lnTo>
                  <a:pt x="880757" y="1472701"/>
                </a:lnTo>
                <a:lnTo>
                  <a:pt x="866082" y="1475146"/>
                </a:lnTo>
                <a:lnTo>
                  <a:pt x="851679" y="1477863"/>
                </a:lnTo>
                <a:lnTo>
                  <a:pt x="837004" y="1479765"/>
                </a:lnTo>
                <a:lnTo>
                  <a:pt x="822330" y="1481396"/>
                </a:lnTo>
                <a:lnTo>
                  <a:pt x="807655" y="1482754"/>
                </a:lnTo>
                <a:lnTo>
                  <a:pt x="792981" y="1483841"/>
                </a:lnTo>
                <a:lnTo>
                  <a:pt x="778034" y="1484656"/>
                </a:lnTo>
                <a:lnTo>
                  <a:pt x="763359" y="1485471"/>
                </a:lnTo>
                <a:lnTo>
                  <a:pt x="748684" y="1485742"/>
                </a:lnTo>
                <a:lnTo>
                  <a:pt x="733738" y="1485742"/>
                </a:lnTo>
                <a:lnTo>
                  <a:pt x="719063" y="1485471"/>
                </a:lnTo>
                <a:lnTo>
                  <a:pt x="704388" y="1484656"/>
                </a:lnTo>
                <a:lnTo>
                  <a:pt x="689441" y="1483569"/>
                </a:lnTo>
                <a:lnTo>
                  <a:pt x="674767" y="1482483"/>
                </a:lnTo>
                <a:lnTo>
                  <a:pt x="660092" y="1481123"/>
                </a:lnTo>
                <a:lnTo>
                  <a:pt x="645689" y="1479222"/>
                </a:lnTo>
                <a:lnTo>
                  <a:pt x="630743" y="1477320"/>
                </a:lnTo>
                <a:lnTo>
                  <a:pt x="616068" y="1474874"/>
                </a:lnTo>
                <a:lnTo>
                  <a:pt x="601665" y="1472158"/>
                </a:lnTo>
                <a:lnTo>
                  <a:pt x="586991" y="1469440"/>
                </a:lnTo>
                <a:lnTo>
                  <a:pt x="572587" y="1465907"/>
                </a:lnTo>
                <a:lnTo>
                  <a:pt x="558185" y="1462375"/>
                </a:lnTo>
                <a:lnTo>
                  <a:pt x="543781" y="1458842"/>
                </a:lnTo>
                <a:lnTo>
                  <a:pt x="529379" y="1454496"/>
                </a:lnTo>
                <a:lnTo>
                  <a:pt x="515247" y="1450148"/>
                </a:lnTo>
                <a:lnTo>
                  <a:pt x="501116" y="1445529"/>
                </a:lnTo>
                <a:lnTo>
                  <a:pt x="487256" y="1440367"/>
                </a:lnTo>
                <a:lnTo>
                  <a:pt x="473125" y="1435203"/>
                </a:lnTo>
                <a:lnTo>
                  <a:pt x="459266" y="1429498"/>
                </a:lnTo>
                <a:lnTo>
                  <a:pt x="445406" y="1423792"/>
                </a:lnTo>
                <a:lnTo>
                  <a:pt x="431547" y="1417543"/>
                </a:lnTo>
                <a:lnTo>
                  <a:pt x="417959" y="1411021"/>
                </a:lnTo>
                <a:lnTo>
                  <a:pt x="404371" y="1404228"/>
                </a:lnTo>
                <a:lnTo>
                  <a:pt x="391055" y="1397435"/>
                </a:lnTo>
                <a:lnTo>
                  <a:pt x="377739" y="1390098"/>
                </a:lnTo>
                <a:lnTo>
                  <a:pt x="364695" y="1382491"/>
                </a:lnTo>
                <a:lnTo>
                  <a:pt x="351380" y="1374611"/>
                </a:lnTo>
                <a:lnTo>
                  <a:pt x="338606" y="1366188"/>
                </a:lnTo>
                <a:lnTo>
                  <a:pt x="326105" y="1357764"/>
                </a:lnTo>
                <a:lnTo>
                  <a:pt x="313061" y="1349069"/>
                </a:lnTo>
                <a:lnTo>
                  <a:pt x="300832" y="1339832"/>
                </a:lnTo>
                <a:lnTo>
                  <a:pt x="288332" y="1330594"/>
                </a:lnTo>
                <a:lnTo>
                  <a:pt x="276103" y="1320811"/>
                </a:lnTo>
                <a:lnTo>
                  <a:pt x="264145" y="1311029"/>
                </a:lnTo>
                <a:lnTo>
                  <a:pt x="252188" y="1300704"/>
                </a:lnTo>
                <a:lnTo>
                  <a:pt x="240504" y="1290379"/>
                </a:lnTo>
                <a:lnTo>
                  <a:pt x="229090" y="1279239"/>
                </a:lnTo>
                <a:lnTo>
                  <a:pt x="217676" y="1268099"/>
                </a:lnTo>
                <a:lnTo>
                  <a:pt x="204360" y="1254513"/>
                </a:lnTo>
                <a:lnTo>
                  <a:pt x="191316" y="1240655"/>
                </a:lnTo>
                <a:lnTo>
                  <a:pt x="178815" y="1226255"/>
                </a:lnTo>
                <a:lnTo>
                  <a:pt x="166858" y="1211854"/>
                </a:lnTo>
                <a:lnTo>
                  <a:pt x="154901" y="1197180"/>
                </a:lnTo>
                <a:lnTo>
                  <a:pt x="143758" y="1181965"/>
                </a:lnTo>
                <a:lnTo>
                  <a:pt x="132889" y="1167020"/>
                </a:lnTo>
                <a:lnTo>
                  <a:pt x="122562" y="1151804"/>
                </a:lnTo>
                <a:lnTo>
                  <a:pt x="112507" y="1136045"/>
                </a:lnTo>
                <a:lnTo>
                  <a:pt x="102723" y="1120286"/>
                </a:lnTo>
                <a:lnTo>
                  <a:pt x="93756" y="1104525"/>
                </a:lnTo>
                <a:lnTo>
                  <a:pt x="85060" y="1088495"/>
                </a:lnTo>
                <a:lnTo>
                  <a:pt x="76907" y="1072191"/>
                </a:lnTo>
                <a:lnTo>
                  <a:pt x="69026" y="1055616"/>
                </a:lnTo>
                <a:lnTo>
                  <a:pt x="61417" y="1039042"/>
                </a:lnTo>
                <a:lnTo>
                  <a:pt x="54351" y="1022467"/>
                </a:lnTo>
                <a:lnTo>
                  <a:pt x="47829" y="1005621"/>
                </a:lnTo>
                <a:lnTo>
                  <a:pt x="41850" y="988775"/>
                </a:lnTo>
                <a:lnTo>
                  <a:pt x="36144" y="971657"/>
                </a:lnTo>
                <a:lnTo>
                  <a:pt x="30709" y="954538"/>
                </a:lnTo>
                <a:lnTo>
                  <a:pt x="25816" y="937148"/>
                </a:lnTo>
                <a:lnTo>
                  <a:pt x="21197" y="919759"/>
                </a:lnTo>
                <a:lnTo>
                  <a:pt x="17392" y="902369"/>
                </a:lnTo>
                <a:lnTo>
                  <a:pt x="13587" y="884979"/>
                </a:lnTo>
                <a:lnTo>
                  <a:pt x="10599" y="867317"/>
                </a:lnTo>
                <a:lnTo>
                  <a:pt x="7881" y="849656"/>
                </a:lnTo>
                <a:lnTo>
                  <a:pt x="5163" y="831994"/>
                </a:lnTo>
                <a:lnTo>
                  <a:pt x="3533" y="814332"/>
                </a:lnTo>
                <a:lnTo>
                  <a:pt x="1903" y="796400"/>
                </a:lnTo>
                <a:lnTo>
                  <a:pt x="815" y="778738"/>
                </a:lnTo>
                <a:lnTo>
                  <a:pt x="272" y="760805"/>
                </a:lnTo>
                <a:lnTo>
                  <a:pt x="0" y="743143"/>
                </a:lnTo>
                <a:lnTo>
                  <a:pt x="272" y="725210"/>
                </a:lnTo>
                <a:lnTo>
                  <a:pt x="815" y="707277"/>
                </a:lnTo>
                <a:lnTo>
                  <a:pt x="1903" y="689615"/>
                </a:lnTo>
                <a:lnTo>
                  <a:pt x="3533" y="671682"/>
                </a:lnTo>
                <a:lnTo>
                  <a:pt x="5163" y="654020"/>
                </a:lnTo>
                <a:lnTo>
                  <a:pt x="7881" y="636360"/>
                </a:lnTo>
                <a:lnTo>
                  <a:pt x="10599" y="618698"/>
                </a:lnTo>
                <a:lnTo>
                  <a:pt x="13587" y="601036"/>
                </a:lnTo>
                <a:lnTo>
                  <a:pt x="17392" y="583646"/>
                </a:lnTo>
                <a:lnTo>
                  <a:pt x="21197" y="566256"/>
                </a:lnTo>
                <a:lnTo>
                  <a:pt x="25816" y="548866"/>
                </a:lnTo>
                <a:lnTo>
                  <a:pt x="30709" y="531477"/>
                </a:lnTo>
                <a:lnTo>
                  <a:pt x="36144" y="514359"/>
                </a:lnTo>
                <a:lnTo>
                  <a:pt x="41850" y="497240"/>
                </a:lnTo>
                <a:lnTo>
                  <a:pt x="47829" y="480122"/>
                </a:lnTo>
                <a:lnTo>
                  <a:pt x="54351" y="463276"/>
                </a:lnTo>
                <a:lnTo>
                  <a:pt x="61417" y="446973"/>
                </a:lnTo>
                <a:lnTo>
                  <a:pt x="69026" y="430398"/>
                </a:lnTo>
                <a:lnTo>
                  <a:pt x="76907" y="413824"/>
                </a:lnTo>
                <a:lnTo>
                  <a:pt x="85060" y="397521"/>
                </a:lnTo>
                <a:lnTo>
                  <a:pt x="93756" y="381490"/>
                </a:lnTo>
                <a:lnTo>
                  <a:pt x="102723" y="365458"/>
                </a:lnTo>
                <a:lnTo>
                  <a:pt x="112507" y="349971"/>
                </a:lnTo>
                <a:lnTo>
                  <a:pt x="122562" y="334211"/>
                </a:lnTo>
                <a:lnTo>
                  <a:pt x="132889" y="318995"/>
                </a:lnTo>
                <a:lnTo>
                  <a:pt x="143758" y="303779"/>
                </a:lnTo>
                <a:lnTo>
                  <a:pt x="154901" y="288834"/>
                </a:lnTo>
                <a:lnTo>
                  <a:pt x="166858" y="274162"/>
                </a:lnTo>
                <a:lnTo>
                  <a:pt x="178815" y="259489"/>
                </a:lnTo>
                <a:lnTo>
                  <a:pt x="191316" y="245360"/>
                </a:lnTo>
                <a:lnTo>
                  <a:pt x="204360" y="231502"/>
                </a:lnTo>
                <a:lnTo>
                  <a:pt x="217676" y="217917"/>
                </a:lnTo>
                <a:lnTo>
                  <a:pt x="231535" y="204331"/>
                </a:lnTo>
                <a:lnTo>
                  <a:pt x="245123" y="191560"/>
                </a:lnTo>
                <a:lnTo>
                  <a:pt x="259526" y="178789"/>
                </a:lnTo>
                <a:lnTo>
                  <a:pt x="274201" y="166834"/>
                </a:lnTo>
                <a:lnTo>
                  <a:pt x="288603" y="155150"/>
                </a:lnTo>
                <a:lnTo>
                  <a:pt x="303822" y="143738"/>
                </a:lnTo>
                <a:lnTo>
                  <a:pt x="319041" y="132869"/>
                </a:lnTo>
                <a:lnTo>
                  <a:pt x="333986" y="122544"/>
                </a:lnTo>
                <a:lnTo>
                  <a:pt x="349748" y="112491"/>
                </a:lnTo>
                <a:lnTo>
                  <a:pt x="365510" y="102981"/>
                </a:lnTo>
                <a:lnTo>
                  <a:pt x="381544" y="94014"/>
                </a:lnTo>
                <a:lnTo>
                  <a:pt x="397578" y="85319"/>
                </a:lnTo>
                <a:lnTo>
                  <a:pt x="413610" y="76896"/>
                </a:lnTo>
                <a:lnTo>
                  <a:pt x="430188" y="69016"/>
                </a:lnTo>
                <a:lnTo>
                  <a:pt x="446765" y="61680"/>
                </a:lnTo>
                <a:lnTo>
                  <a:pt x="463342" y="54615"/>
                </a:lnTo>
                <a:lnTo>
                  <a:pt x="480191" y="48094"/>
                </a:lnTo>
                <a:lnTo>
                  <a:pt x="497311" y="41844"/>
                </a:lnTo>
                <a:lnTo>
                  <a:pt x="514432" y="36139"/>
                </a:lnTo>
                <a:lnTo>
                  <a:pt x="531552" y="30976"/>
                </a:lnTo>
                <a:lnTo>
                  <a:pt x="548944" y="25814"/>
                </a:lnTo>
                <a:lnTo>
                  <a:pt x="566337" y="21466"/>
                </a:lnTo>
                <a:lnTo>
                  <a:pt x="583729" y="17390"/>
                </a:lnTo>
                <a:lnTo>
                  <a:pt x="601121" y="13858"/>
                </a:lnTo>
                <a:lnTo>
                  <a:pt x="618514" y="10598"/>
                </a:lnTo>
                <a:lnTo>
                  <a:pt x="636177" y="7880"/>
                </a:lnTo>
                <a:lnTo>
                  <a:pt x="653842" y="5434"/>
                </a:lnTo>
                <a:lnTo>
                  <a:pt x="671506" y="3804"/>
                </a:lnTo>
                <a:lnTo>
                  <a:pt x="689441" y="1903"/>
                </a:lnTo>
                <a:lnTo>
                  <a:pt x="707106" y="1087"/>
                </a:lnTo>
                <a:lnTo>
                  <a:pt x="725042" y="27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anchor="ctr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7" name="任意多边形 16"/>
          <p:cNvSpPr/>
          <p:nvPr>
            <p:custDataLst>
              <p:tags r:id="rId6"/>
            </p:custDataLst>
          </p:nvPr>
        </p:nvSpPr>
        <p:spPr bwMode="auto">
          <a:xfrm>
            <a:off x="7933821" y="1497686"/>
            <a:ext cx="855142" cy="855142"/>
          </a:xfrm>
          <a:custGeom>
            <a:avLst/>
            <a:gdLst>
              <a:gd name="connsiteX0" fmla="*/ 728574 w 1905000"/>
              <a:gd name="connsiteY0" fmla="*/ 144010 h 1905000"/>
              <a:gd name="connsiteX1" fmla="*/ 714171 w 1905000"/>
              <a:gd name="connsiteY1" fmla="*/ 144553 h 1905000"/>
              <a:gd name="connsiteX2" fmla="*/ 700040 w 1905000"/>
              <a:gd name="connsiteY2" fmla="*/ 145640 h 1905000"/>
              <a:gd name="connsiteX3" fmla="*/ 685638 w 1905000"/>
              <a:gd name="connsiteY3" fmla="*/ 146998 h 1905000"/>
              <a:gd name="connsiteX4" fmla="*/ 671234 w 1905000"/>
              <a:gd name="connsiteY4" fmla="*/ 148358 h 1905000"/>
              <a:gd name="connsiteX5" fmla="*/ 657103 w 1905000"/>
              <a:gd name="connsiteY5" fmla="*/ 150259 h 1905000"/>
              <a:gd name="connsiteX6" fmla="*/ 642700 w 1905000"/>
              <a:gd name="connsiteY6" fmla="*/ 152432 h 1905000"/>
              <a:gd name="connsiteX7" fmla="*/ 628569 w 1905000"/>
              <a:gd name="connsiteY7" fmla="*/ 155150 h 1905000"/>
              <a:gd name="connsiteX8" fmla="*/ 614437 w 1905000"/>
              <a:gd name="connsiteY8" fmla="*/ 157868 h 1905000"/>
              <a:gd name="connsiteX9" fmla="*/ 600306 w 1905000"/>
              <a:gd name="connsiteY9" fmla="*/ 161127 h 1905000"/>
              <a:gd name="connsiteX10" fmla="*/ 586446 w 1905000"/>
              <a:gd name="connsiteY10" fmla="*/ 164932 h 1905000"/>
              <a:gd name="connsiteX11" fmla="*/ 572315 w 1905000"/>
              <a:gd name="connsiteY11" fmla="*/ 168736 h 1905000"/>
              <a:gd name="connsiteX12" fmla="*/ 558728 w 1905000"/>
              <a:gd name="connsiteY12" fmla="*/ 173083 h 1905000"/>
              <a:gd name="connsiteX13" fmla="*/ 544868 w 1905000"/>
              <a:gd name="connsiteY13" fmla="*/ 177703 h 1905000"/>
              <a:gd name="connsiteX14" fmla="*/ 531280 w 1905000"/>
              <a:gd name="connsiteY14" fmla="*/ 182593 h 1905000"/>
              <a:gd name="connsiteX15" fmla="*/ 517421 w 1905000"/>
              <a:gd name="connsiteY15" fmla="*/ 187756 h 1905000"/>
              <a:gd name="connsiteX16" fmla="*/ 504106 w 1905000"/>
              <a:gd name="connsiteY16" fmla="*/ 193463 h 1905000"/>
              <a:gd name="connsiteX17" fmla="*/ 490789 w 1905000"/>
              <a:gd name="connsiteY17" fmla="*/ 199712 h 1905000"/>
              <a:gd name="connsiteX18" fmla="*/ 477745 w 1905000"/>
              <a:gd name="connsiteY18" fmla="*/ 205689 h 1905000"/>
              <a:gd name="connsiteX19" fmla="*/ 464429 w 1905000"/>
              <a:gd name="connsiteY19" fmla="*/ 212483 h 1905000"/>
              <a:gd name="connsiteX20" fmla="*/ 451385 w 1905000"/>
              <a:gd name="connsiteY20" fmla="*/ 219547 h 1905000"/>
              <a:gd name="connsiteX21" fmla="*/ 438613 w 1905000"/>
              <a:gd name="connsiteY21" fmla="*/ 227155 h 1905000"/>
              <a:gd name="connsiteX22" fmla="*/ 425839 w 1905000"/>
              <a:gd name="connsiteY22" fmla="*/ 234762 h 1905000"/>
              <a:gd name="connsiteX23" fmla="*/ 413340 w 1905000"/>
              <a:gd name="connsiteY23" fmla="*/ 242914 h 1905000"/>
              <a:gd name="connsiteX24" fmla="*/ 401111 w 1905000"/>
              <a:gd name="connsiteY24" fmla="*/ 251066 h 1905000"/>
              <a:gd name="connsiteX25" fmla="*/ 388882 w 1905000"/>
              <a:gd name="connsiteY25" fmla="*/ 259761 h 1905000"/>
              <a:gd name="connsiteX26" fmla="*/ 376653 w 1905000"/>
              <a:gd name="connsiteY26" fmla="*/ 268727 h 1905000"/>
              <a:gd name="connsiteX27" fmla="*/ 364967 w 1905000"/>
              <a:gd name="connsiteY27" fmla="*/ 278509 h 1905000"/>
              <a:gd name="connsiteX28" fmla="*/ 353281 w 1905000"/>
              <a:gd name="connsiteY28" fmla="*/ 288291 h 1905000"/>
              <a:gd name="connsiteX29" fmla="*/ 341596 w 1905000"/>
              <a:gd name="connsiteY29" fmla="*/ 298345 h 1905000"/>
              <a:gd name="connsiteX30" fmla="*/ 330454 w 1905000"/>
              <a:gd name="connsiteY30" fmla="*/ 308670 h 1905000"/>
              <a:gd name="connsiteX31" fmla="*/ 319312 w 1905000"/>
              <a:gd name="connsiteY31" fmla="*/ 319538 h 1905000"/>
              <a:gd name="connsiteX32" fmla="*/ 308713 w 1905000"/>
              <a:gd name="connsiteY32" fmla="*/ 330406 h 1905000"/>
              <a:gd name="connsiteX33" fmla="*/ 298116 w 1905000"/>
              <a:gd name="connsiteY33" fmla="*/ 341819 h 1905000"/>
              <a:gd name="connsiteX34" fmla="*/ 288060 w 1905000"/>
              <a:gd name="connsiteY34" fmla="*/ 353232 h 1905000"/>
              <a:gd name="connsiteX35" fmla="*/ 278277 w 1905000"/>
              <a:gd name="connsiteY35" fmla="*/ 364915 h 1905000"/>
              <a:gd name="connsiteX36" fmla="*/ 268765 w 1905000"/>
              <a:gd name="connsiteY36" fmla="*/ 376871 h 1905000"/>
              <a:gd name="connsiteX37" fmla="*/ 259797 w 1905000"/>
              <a:gd name="connsiteY37" fmla="*/ 388826 h 1905000"/>
              <a:gd name="connsiteX38" fmla="*/ 251101 w 1905000"/>
              <a:gd name="connsiteY38" fmla="*/ 401053 h 1905000"/>
              <a:gd name="connsiteX39" fmla="*/ 242677 w 1905000"/>
              <a:gd name="connsiteY39" fmla="*/ 413552 h 1905000"/>
              <a:gd name="connsiteX40" fmla="*/ 234524 w 1905000"/>
              <a:gd name="connsiteY40" fmla="*/ 426050 h 1905000"/>
              <a:gd name="connsiteX41" fmla="*/ 226643 w 1905000"/>
              <a:gd name="connsiteY41" fmla="*/ 438821 h 1905000"/>
              <a:gd name="connsiteX42" fmla="*/ 219577 w 1905000"/>
              <a:gd name="connsiteY42" fmla="*/ 451592 h 1905000"/>
              <a:gd name="connsiteX43" fmla="*/ 212513 w 1905000"/>
              <a:gd name="connsiteY43" fmla="*/ 464635 h 1905000"/>
              <a:gd name="connsiteX44" fmla="*/ 205718 w 1905000"/>
              <a:gd name="connsiteY44" fmla="*/ 477677 h 1905000"/>
              <a:gd name="connsiteX45" fmla="*/ 199469 w 1905000"/>
              <a:gd name="connsiteY45" fmla="*/ 490720 h 1905000"/>
              <a:gd name="connsiteX46" fmla="*/ 193489 w 1905000"/>
              <a:gd name="connsiteY46" fmla="*/ 504034 h 1905000"/>
              <a:gd name="connsiteX47" fmla="*/ 187783 w 1905000"/>
              <a:gd name="connsiteY47" fmla="*/ 517347 h 1905000"/>
              <a:gd name="connsiteX48" fmla="*/ 182347 w 1905000"/>
              <a:gd name="connsiteY48" fmla="*/ 531206 h 1905000"/>
              <a:gd name="connsiteX49" fmla="*/ 177456 w 1905000"/>
              <a:gd name="connsiteY49" fmla="*/ 545063 h 1905000"/>
              <a:gd name="connsiteX50" fmla="*/ 172836 w 1905000"/>
              <a:gd name="connsiteY50" fmla="*/ 558649 h 1905000"/>
              <a:gd name="connsiteX51" fmla="*/ 168760 w 1905000"/>
              <a:gd name="connsiteY51" fmla="*/ 572505 h 1905000"/>
              <a:gd name="connsiteX52" fmla="*/ 164683 w 1905000"/>
              <a:gd name="connsiteY52" fmla="*/ 586364 h 1905000"/>
              <a:gd name="connsiteX53" fmla="*/ 161150 w 1905000"/>
              <a:gd name="connsiteY53" fmla="*/ 600493 h 1905000"/>
              <a:gd name="connsiteX54" fmla="*/ 157890 w 1905000"/>
              <a:gd name="connsiteY54" fmla="*/ 614350 h 1905000"/>
              <a:gd name="connsiteX55" fmla="*/ 154901 w 1905000"/>
              <a:gd name="connsiteY55" fmla="*/ 628479 h 1905000"/>
              <a:gd name="connsiteX56" fmla="*/ 152454 w 1905000"/>
              <a:gd name="connsiteY56" fmla="*/ 642880 h 1905000"/>
              <a:gd name="connsiteX57" fmla="*/ 150281 w 1905000"/>
              <a:gd name="connsiteY57" fmla="*/ 657009 h 1905000"/>
              <a:gd name="connsiteX58" fmla="*/ 148378 w 1905000"/>
              <a:gd name="connsiteY58" fmla="*/ 671410 h 1905000"/>
              <a:gd name="connsiteX59" fmla="*/ 146476 w 1905000"/>
              <a:gd name="connsiteY59" fmla="*/ 685539 h 1905000"/>
              <a:gd name="connsiteX60" fmla="*/ 145388 w 1905000"/>
              <a:gd name="connsiteY60" fmla="*/ 699940 h 1905000"/>
              <a:gd name="connsiteX61" fmla="*/ 144573 w 1905000"/>
              <a:gd name="connsiteY61" fmla="*/ 714342 h 1905000"/>
              <a:gd name="connsiteX62" fmla="*/ 144030 w 1905000"/>
              <a:gd name="connsiteY62" fmla="*/ 728471 h 1905000"/>
              <a:gd name="connsiteX63" fmla="*/ 144030 w 1905000"/>
              <a:gd name="connsiteY63" fmla="*/ 743143 h 1905000"/>
              <a:gd name="connsiteX64" fmla="*/ 144030 w 1905000"/>
              <a:gd name="connsiteY64" fmla="*/ 757544 h 1905000"/>
              <a:gd name="connsiteX65" fmla="*/ 144573 w 1905000"/>
              <a:gd name="connsiteY65" fmla="*/ 771673 h 1905000"/>
              <a:gd name="connsiteX66" fmla="*/ 145388 w 1905000"/>
              <a:gd name="connsiteY66" fmla="*/ 786074 h 1905000"/>
              <a:gd name="connsiteX67" fmla="*/ 146476 w 1905000"/>
              <a:gd name="connsiteY67" fmla="*/ 800203 h 1905000"/>
              <a:gd name="connsiteX68" fmla="*/ 148378 w 1905000"/>
              <a:gd name="connsiteY68" fmla="*/ 814604 h 1905000"/>
              <a:gd name="connsiteX69" fmla="*/ 150281 w 1905000"/>
              <a:gd name="connsiteY69" fmla="*/ 829006 h 1905000"/>
              <a:gd name="connsiteX70" fmla="*/ 152454 w 1905000"/>
              <a:gd name="connsiteY70" fmla="*/ 843135 h 1905000"/>
              <a:gd name="connsiteX71" fmla="*/ 154901 w 1905000"/>
              <a:gd name="connsiteY71" fmla="*/ 857536 h 1905000"/>
              <a:gd name="connsiteX72" fmla="*/ 157890 w 1905000"/>
              <a:gd name="connsiteY72" fmla="*/ 871393 h 1905000"/>
              <a:gd name="connsiteX73" fmla="*/ 161150 w 1905000"/>
              <a:gd name="connsiteY73" fmla="*/ 885522 h 1905000"/>
              <a:gd name="connsiteX74" fmla="*/ 164683 w 1905000"/>
              <a:gd name="connsiteY74" fmla="*/ 899652 h 1905000"/>
              <a:gd name="connsiteX75" fmla="*/ 168760 w 1905000"/>
              <a:gd name="connsiteY75" fmla="*/ 913509 h 1905000"/>
              <a:gd name="connsiteX76" fmla="*/ 172836 w 1905000"/>
              <a:gd name="connsiteY76" fmla="*/ 927367 h 1905000"/>
              <a:gd name="connsiteX77" fmla="*/ 177456 w 1905000"/>
              <a:gd name="connsiteY77" fmla="*/ 940952 h 1905000"/>
              <a:gd name="connsiteX78" fmla="*/ 182347 w 1905000"/>
              <a:gd name="connsiteY78" fmla="*/ 954810 h 1905000"/>
              <a:gd name="connsiteX79" fmla="*/ 187783 w 1905000"/>
              <a:gd name="connsiteY79" fmla="*/ 968396 h 1905000"/>
              <a:gd name="connsiteX80" fmla="*/ 193489 w 1905000"/>
              <a:gd name="connsiteY80" fmla="*/ 981981 h 1905000"/>
              <a:gd name="connsiteX81" fmla="*/ 199469 w 1905000"/>
              <a:gd name="connsiteY81" fmla="*/ 995024 h 1905000"/>
              <a:gd name="connsiteX82" fmla="*/ 205718 w 1905000"/>
              <a:gd name="connsiteY82" fmla="*/ 1008338 h 1905000"/>
              <a:gd name="connsiteX83" fmla="*/ 212513 w 1905000"/>
              <a:gd name="connsiteY83" fmla="*/ 1021381 h 1905000"/>
              <a:gd name="connsiteX84" fmla="*/ 219577 w 1905000"/>
              <a:gd name="connsiteY84" fmla="*/ 1034423 h 1905000"/>
              <a:gd name="connsiteX85" fmla="*/ 226643 w 1905000"/>
              <a:gd name="connsiteY85" fmla="*/ 1047193 h 1905000"/>
              <a:gd name="connsiteX86" fmla="*/ 234524 w 1905000"/>
              <a:gd name="connsiteY86" fmla="*/ 1059964 h 1905000"/>
              <a:gd name="connsiteX87" fmla="*/ 242677 w 1905000"/>
              <a:gd name="connsiteY87" fmla="*/ 1072463 h 1905000"/>
              <a:gd name="connsiteX88" fmla="*/ 251101 w 1905000"/>
              <a:gd name="connsiteY88" fmla="*/ 1084691 h 1905000"/>
              <a:gd name="connsiteX89" fmla="*/ 259797 w 1905000"/>
              <a:gd name="connsiteY89" fmla="*/ 1097189 h 1905000"/>
              <a:gd name="connsiteX90" fmla="*/ 268765 w 1905000"/>
              <a:gd name="connsiteY90" fmla="*/ 1109145 h 1905000"/>
              <a:gd name="connsiteX91" fmla="*/ 278277 w 1905000"/>
              <a:gd name="connsiteY91" fmla="*/ 1120829 h 1905000"/>
              <a:gd name="connsiteX92" fmla="*/ 288060 w 1905000"/>
              <a:gd name="connsiteY92" fmla="*/ 1132784 h 1905000"/>
              <a:gd name="connsiteX93" fmla="*/ 298116 w 1905000"/>
              <a:gd name="connsiteY93" fmla="*/ 1144196 h 1905000"/>
              <a:gd name="connsiteX94" fmla="*/ 308713 w 1905000"/>
              <a:gd name="connsiteY94" fmla="*/ 1155336 h 1905000"/>
              <a:gd name="connsiteX95" fmla="*/ 319312 w 1905000"/>
              <a:gd name="connsiteY95" fmla="*/ 1166477 h 1905000"/>
              <a:gd name="connsiteX96" fmla="*/ 330454 w 1905000"/>
              <a:gd name="connsiteY96" fmla="*/ 1177345 h 1905000"/>
              <a:gd name="connsiteX97" fmla="*/ 341596 w 1905000"/>
              <a:gd name="connsiteY97" fmla="*/ 1187670 h 1905000"/>
              <a:gd name="connsiteX98" fmla="*/ 353281 w 1905000"/>
              <a:gd name="connsiteY98" fmla="*/ 1197724 h 1905000"/>
              <a:gd name="connsiteX99" fmla="*/ 364967 w 1905000"/>
              <a:gd name="connsiteY99" fmla="*/ 1207506 h 1905000"/>
              <a:gd name="connsiteX100" fmla="*/ 376653 w 1905000"/>
              <a:gd name="connsiteY100" fmla="*/ 1217016 h 1905000"/>
              <a:gd name="connsiteX101" fmla="*/ 388882 w 1905000"/>
              <a:gd name="connsiteY101" fmla="*/ 1225983 h 1905000"/>
              <a:gd name="connsiteX102" fmla="*/ 401111 w 1905000"/>
              <a:gd name="connsiteY102" fmla="*/ 1234678 h 1905000"/>
              <a:gd name="connsiteX103" fmla="*/ 413340 w 1905000"/>
              <a:gd name="connsiteY103" fmla="*/ 1243100 h 1905000"/>
              <a:gd name="connsiteX104" fmla="*/ 425839 w 1905000"/>
              <a:gd name="connsiteY104" fmla="*/ 1251252 h 1905000"/>
              <a:gd name="connsiteX105" fmla="*/ 438613 w 1905000"/>
              <a:gd name="connsiteY105" fmla="*/ 1258860 h 1905000"/>
              <a:gd name="connsiteX106" fmla="*/ 451385 w 1905000"/>
              <a:gd name="connsiteY106" fmla="*/ 1266469 h 1905000"/>
              <a:gd name="connsiteX107" fmla="*/ 464429 w 1905000"/>
              <a:gd name="connsiteY107" fmla="*/ 1273533 h 1905000"/>
              <a:gd name="connsiteX108" fmla="*/ 477473 w 1905000"/>
              <a:gd name="connsiteY108" fmla="*/ 1280055 h 1905000"/>
              <a:gd name="connsiteX109" fmla="*/ 490789 w 1905000"/>
              <a:gd name="connsiteY109" fmla="*/ 1286304 h 1905000"/>
              <a:gd name="connsiteX110" fmla="*/ 504106 w 1905000"/>
              <a:gd name="connsiteY110" fmla="*/ 1292553 h 1905000"/>
              <a:gd name="connsiteX111" fmla="*/ 517421 w 1905000"/>
              <a:gd name="connsiteY111" fmla="*/ 1297987 h 1905000"/>
              <a:gd name="connsiteX112" fmla="*/ 531280 w 1905000"/>
              <a:gd name="connsiteY112" fmla="*/ 1303422 h 1905000"/>
              <a:gd name="connsiteX113" fmla="*/ 544868 w 1905000"/>
              <a:gd name="connsiteY113" fmla="*/ 1308313 h 1905000"/>
              <a:gd name="connsiteX114" fmla="*/ 558728 w 1905000"/>
              <a:gd name="connsiteY114" fmla="*/ 1312932 h 1905000"/>
              <a:gd name="connsiteX115" fmla="*/ 572315 w 1905000"/>
              <a:gd name="connsiteY115" fmla="*/ 1317278 h 1905000"/>
              <a:gd name="connsiteX116" fmla="*/ 586446 w 1905000"/>
              <a:gd name="connsiteY116" fmla="*/ 1321083 h 1905000"/>
              <a:gd name="connsiteX117" fmla="*/ 600306 w 1905000"/>
              <a:gd name="connsiteY117" fmla="*/ 1324615 h 1905000"/>
              <a:gd name="connsiteX118" fmla="*/ 614437 w 1905000"/>
              <a:gd name="connsiteY118" fmla="*/ 1328148 h 1905000"/>
              <a:gd name="connsiteX119" fmla="*/ 628569 w 1905000"/>
              <a:gd name="connsiteY119" fmla="*/ 1330865 h 1905000"/>
              <a:gd name="connsiteX120" fmla="*/ 642700 w 1905000"/>
              <a:gd name="connsiteY120" fmla="*/ 1333310 h 1905000"/>
              <a:gd name="connsiteX121" fmla="*/ 657103 w 1905000"/>
              <a:gd name="connsiteY121" fmla="*/ 1335756 h 1905000"/>
              <a:gd name="connsiteX122" fmla="*/ 671234 w 1905000"/>
              <a:gd name="connsiteY122" fmla="*/ 1337658 h 1905000"/>
              <a:gd name="connsiteX123" fmla="*/ 685638 w 1905000"/>
              <a:gd name="connsiteY123" fmla="*/ 1339016 h 1905000"/>
              <a:gd name="connsiteX124" fmla="*/ 700040 w 1905000"/>
              <a:gd name="connsiteY124" fmla="*/ 1340375 h 1905000"/>
              <a:gd name="connsiteX125" fmla="*/ 714171 w 1905000"/>
              <a:gd name="connsiteY125" fmla="*/ 1341190 h 1905000"/>
              <a:gd name="connsiteX126" fmla="*/ 728574 w 1905000"/>
              <a:gd name="connsiteY126" fmla="*/ 1341734 h 1905000"/>
              <a:gd name="connsiteX127" fmla="*/ 742705 w 1905000"/>
              <a:gd name="connsiteY127" fmla="*/ 1341734 h 1905000"/>
              <a:gd name="connsiteX128" fmla="*/ 757381 w 1905000"/>
              <a:gd name="connsiteY128" fmla="*/ 1341734 h 1905000"/>
              <a:gd name="connsiteX129" fmla="*/ 771783 w 1905000"/>
              <a:gd name="connsiteY129" fmla="*/ 1341190 h 1905000"/>
              <a:gd name="connsiteX130" fmla="*/ 785915 w 1905000"/>
              <a:gd name="connsiteY130" fmla="*/ 1340375 h 1905000"/>
              <a:gd name="connsiteX131" fmla="*/ 800317 w 1905000"/>
              <a:gd name="connsiteY131" fmla="*/ 1339016 h 1905000"/>
              <a:gd name="connsiteX132" fmla="*/ 814721 w 1905000"/>
              <a:gd name="connsiteY132" fmla="*/ 1337658 h 1905000"/>
              <a:gd name="connsiteX133" fmla="*/ 828852 w 1905000"/>
              <a:gd name="connsiteY133" fmla="*/ 1335756 h 1905000"/>
              <a:gd name="connsiteX134" fmla="*/ 843255 w 1905000"/>
              <a:gd name="connsiteY134" fmla="*/ 1333310 h 1905000"/>
              <a:gd name="connsiteX135" fmla="*/ 857386 w 1905000"/>
              <a:gd name="connsiteY135" fmla="*/ 1330865 h 1905000"/>
              <a:gd name="connsiteX136" fmla="*/ 871518 w 1905000"/>
              <a:gd name="connsiteY136" fmla="*/ 1328148 h 1905000"/>
              <a:gd name="connsiteX137" fmla="*/ 885649 w 1905000"/>
              <a:gd name="connsiteY137" fmla="*/ 1324615 h 1905000"/>
              <a:gd name="connsiteX138" fmla="*/ 899508 w 1905000"/>
              <a:gd name="connsiteY138" fmla="*/ 1321083 h 1905000"/>
              <a:gd name="connsiteX139" fmla="*/ 913640 w 1905000"/>
              <a:gd name="connsiteY139" fmla="*/ 1317278 h 1905000"/>
              <a:gd name="connsiteX140" fmla="*/ 927227 w 1905000"/>
              <a:gd name="connsiteY140" fmla="*/ 1312932 h 1905000"/>
              <a:gd name="connsiteX141" fmla="*/ 941086 w 1905000"/>
              <a:gd name="connsiteY141" fmla="*/ 1308313 h 1905000"/>
              <a:gd name="connsiteX142" fmla="*/ 954675 w 1905000"/>
              <a:gd name="connsiteY142" fmla="*/ 1303422 h 1905000"/>
              <a:gd name="connsiteX143" fmla="*/ 968262 w 1905000"/>
              <a:gd name="connsiteY143" fmla="*/ 1297987 h 1905000"/>
              <a:gd name="connsiteX144" fmla="*/ 981849 w 1905000"/>
              <a:gd name="connsiteY144" fmla="*/ 1292553 h 1905000"/>
              <a:gd name="connsiteX145" fmla="*/ 995166 w 1905000"/>
              <a:gd name="connsiteY145" fmla="*/ 1286304 h 1905000"/>
              <a:gd name="connsiteX146" fmla="*/ 1008210 w 1905000"/>
              <a:gd name="connsiteY146" fmla="*/ 1280055 h 1905000"/>
              <a:gd name="connsiteX147" fmla="*/ 1021526 w 1905000"/>
              <a:gd name="connsiteY147" fmla="*/ 1273533 h 1905000"/>
              <a:gd name="connsiteX148" fmla="*/ 1034298 w 1905000"/>
              <a:gd name="connsiteY148" fmla="*/ 1266469 h 1905000"/>
              <a:gd name="connsiteX149" fmla="*/ 1047342 w 1905000"/>
              <a:gd name="connsiteY149" fmla="*/ 1258860 h 1905000"/>
              <a:gd name="connsiteX150" fmla="*/ 1059843 w 1905000"/>
              <a:gd name="connsiteY150" fmla="*/ 1251252 h 1905000"/>
              <a:gd name="connsiteX151" fmla="*/ 1072615 w 1905000"/>
              <a:gd name="connsiteY151" fmla="*/ 1243100 h 1905000"/>
              <a:gd name="connsiteX152" fmla="*/ 1084844 w 1905000"/>
              <a:gd name="connsiteY152" fmla="*/ 1234678 h 1905000"/>
              <a:gd name="connsiteX153" fmla="*/ 1097073 w 1905000"/>
              <a:gd name="connsiteY153" fmla="*/ 1225983 h 1905000"/>
              <a:gd name="connsiteX154" fmla="*/ 1109302 w 1905000"/>
              <a:gd name="connsiteY154" fmla="*/ 1217016 h 1905000"/>
              <a:gd name="connsiteX155" fmla="*/ 1120988 w 1905000"/>
              <a:gd name="connsiteY155" fmla="*/ 1207506 h 1905000"/>
              <a:gd name="connsiteX156" fmla="*/ 1132674 w 1905000"/>
              <a:gd name="connsiteY156" fmla="*/ 1197724 h 1905000"/>
              <a:gd name="connsiteX157" fmla="*/ 1144359 w 1905000"/>
              <a:gd name="connsiteY157" fmla="*/ 1187670 h 1905000"/>
              <a:gd name="connsiteX158" fmla="*/ 1155500 w 1905000"/>
              <a:gd name="connsiteY158" fmla="*/ 1177345 h 1905000"/>
              <a:gd name="connsiteX159" fmla="*/ 1166371 w 1905000"/>
              <a:gd name="connsiteY159" fmla="*/ 1166477 h 1905000"/>
              <a:gd name="connsiteX160" fmla="*/ 1177242 w 1905000"/>
              <a:gd name="connsiteY160" fmla="*/ 1155336 h 1905000"/>
              <a:gd name="connsiteX161" fmla="*/ 1187839 w 1905000"/>
              <a:gd name="connsiteY161" fmla="*/ 1144196 h 1905000"/>
              <a:gd name="connsiteX162" fmla="*/ 1197895 w 1905000"/>
              <a:gd name="connsiteY162" fmla="*/ 1132784 h 1905000"/>
              <a:gd name="connsiteX163" fmla="*/ 1207678 w 1905000"/>
              <a:gd name="connsiteY163" fmla="*/ 1120829 h 1905000"/>
              <a:gd name="connsiteX164" fmla="*/ 1217189 w 1905000"/>
              <a:gd name="connsiteY164" fmla="*/ 1109145 h 1905000"/>
              <a:gd name="connsiteX165" fmla="*/ 1226158 w 1905000"/>
              <a:gd name="connsiteY165" fmla="*/ 1097189 h 1905000"/>
              <a:gd name="connsiteX166" fmla="*/ 1234854 w 1905000"/>
              <a:gd name="connsiteY166" fmla="*/ 1084691 h 1905000"/>
              <a:gd name="connsiteX167" fmla="*/ 1243278 w 1905000"/>
              <a:gd name="connsiteY167" fmla="*/ 1072463 h 1905000"/>
              <a:gd name="connsiteX168" fmla="*/ 1251431 w 1905000"/>
              <a:gd name="connsiteY168" fmla="*/ 1059964 h 1905000"/>
              <a:gd name="connsiteX169" fmla="*/ 1259040 w 1905000"/>
              <a:gd name="connsiteY169" fmla="*/ 1047193 h 1905000"/>
              <a:gd name="connsiteX170" fmla="*/ 1266377 w 1905000"/>
              <a:gd name="connsiteY170" fmla="*/ 1034423 h 1905000"/>
              <a:gd name="connsiteX171" fmla="*/ 1273442 w 1905000"/>
              <a:gd name="connsiteY171" fmla="*/ 1021381 h 1905000"/>
              <a:gd name="connsiteX172" fmla="*/ 1280237 w 1905000"/>
              <a:gd name="connsiteY172" fmla="*/ 1008338 h 1905000"/>
              <a:gd name="connsiteX173" fmla="*/ 1286486 w 1905000"/>
              <a:gd name="connsiteY173" fmla="*/ 995024 h 1905000"/>
              <a:gd name="connsiteX174" fmla="*/ 1292466 w 1905000"/>
              <a:gd name="connsiteY174" fmla="*/ 981981 h 1905000"/>
              <a:gd name="connsiteX175" fmla="*/ 1298172 w 1905000"/>
              <a:gd name="connsiteY175" fmla="*/ 968396 h 1905000"/>
              <a:gd name="connsiteX176" fmla="*/ 1303607 w 1905000"/>
              <a:gd name="connsiteY176" fmla="*/ 954810 h 1905000"/>
              <a:gd name="connsiteX177" fmla="*/ 1308228 w 1905000"/>
              <a:gd name="connsiteY177" fmla="*/ 940952 h 1905000"/>
              <a:gd name="connsiteX178" fmla="*/ 1313119 w 1905000"/>
              <a:gd name="connsiteY178" fmla="*/ 927367 h 1905000"/>
              <a:gd name="connsiteX179" fmla="*/ 1317195 w 1905000"/>
              <a:gd name="connsiteY179" fmla="*/ 913509 h 1905000"/>
              <a:gd name="connsiteX180" fmla="*/ 1321272 w 1905000"/>
              <a:gd name="connsiteY180" fmla="*/ 899652 h 1905000"/>
              <a:gd name="connsiteX181" fmla="*/ 1324805 w 1905000"/>
              <a:gd name="connsiteY181" fmla="*/ 885522 h 1905000"/>
              <a:gd name="connsiteX182" fmla="*/ 1328065 w 1905000"/>
              <a:gd name="connsiteY182" fmla="*/ 871393 h 1905000"/>
              <a:gd name="connsiteX183" fmla="*/ 1331054 w 1905000"/>
              <a:gd name="connsiteY183" fmla="*/ 857536 h 1905000"/>
              <a:gd name="connsiteX184" fmla="*/ 1333501 w 1905000"/>
              <a:gd name="connsiteY184" fmla="*/ 843135 h 1905000"/>
              <a:gd name="connsiteX185" fmla="*/ 1335674 w 1905000"/>
              <a:gd name="connsiteY185" fmla="*/ 829006 h 1905000"/>
              <a:gd name="connsiteX186" fmla="*/ 1337577 w 1905000"/>
              <a:gd name="connsiteY186" fmla="*/ 814604 h 1905000"/>
              <a:gd name="connsiteX187" fmla="*/ 1339207 w 1905000"/>
              <a:gd name="connsiteY187" fmla="*/ 800203 h 1905000"/>
              <a:gd name="connsiteX188" fmla="*/ 1340566 w 1905000"/>
              <a:gd name="connsiteY188" fmla="*/ 786074 h 1905000"/>
              <a:gd name="connsiteX189" fmla="*/ 1341382 w 1905000"/>
              <a:gd name="connsiteY189" fmla="*/ 771673 h 1905000"/>
              <a:gd name="connsiteX190" fmla="*/ 1341925 w 1905000"/>
              <a:gd name="connsiteY190" fmla="*/ 757544 h 1905000"/>
              <a:gd name="connsiteX191" fmla="*/ 1341925 w 1905000"/>
              <a:gd name="connsiteY191" fmla="*/ 743143 h 1905000"/>
              <a:gd name="connsiteX192" fmla="*/ 1341925 w 1905000"/>
              <a:gd name="connsiteY192" fmla="*/ 728471 h 1905000"/>
              <a:gd name="connsiteX193" fmla="*/ 1341382 w 1905000"/>
              <a:gd name="connsiteY193" fmla="*/ 714342 h 1905000"/>
              <a:gd name="connsiteX194" fmla="*/ 1340566 w 1905000"/>
              <a:gd name="connsiteY194" fmla="*/ 699940 h 1905000"/>
              <a:gd name="connsiteX195" fmla="*/ 1339207 w 1905000"/>
              <a:gd name="connsiteY195" fmla="*/ 685539 h 1905000"/>
              <a:gd name="connsiteX196" fmla="*/ 1337577 w 1905000"/>
              <a:gd name="connsiteY196" fmla="*/ 671410 h 1905000"/>
              <a:gd name="connsiteX197" fmla="*/ 1335674 w 1905000"/>
              <a:gd name="connsiteY197" fmla="*/ 657009 h 1905000"/>
              <a:gd name="connsiteX198" fmla="*/ 1333501 w 1905000"/>
              <a:gd name="connsiteY198" fmla="*/ 642880 h 1905000"/>
              <a:gd name="connsiteX199" fmla="*/ 1331054 w 1905000"/>
              <a:gd name="connsiteY199" fmla="*/ 628479 h 1905000"/>
              <a:gd name="connsiteX200" fmla="*/ 1328065 w 1905000"/>
              <a:gd name="connsiteY200" fmla="*/ 614350 h 1905000"/>
              <a:gd name="connsiteX201" fmla="*/ 1324805 w 1905000"/>
              <a:gd name="connsiteY201" fmla="*/ 600493 h 1905000"/>
              <a:gd name="connsiteX202" fmla="*/ 1321272 w 1905000"/>
              <a:gd name="connsiteY202" fmla="*/ 586364 h 1905000"/>
              <a:gd name="connsiteX203" fmla="*/ 1317195 w 1905000"/>
              <a:gd name="connsiteY203" fmla="*/ 572505 h 1905000"/>
              <a:gd name="connsiteX204" fmla="*/ 1313119 w 1905000"/>
              <a:gd name="connsiteY204" fmla="*/ 558649 h 1905000"/>
              <a:gd name="connsiteX205" fmla="*/ 1308228 w 1905000"/>
              <a:gd name="connsiteY205" fmla="*/ 545063 h 1905000"/>
              <a:gd name="connsiteX206" fmla="*/ 1303607 w 1905000"/>
              <a:gd name="connsiteY206" fmla="*/ 531206 h 1905000"/>
              <a:gd name="connsiteX207" fmla="*/ 1298172 w 1905000"/>
              <a:gd name="connsiteY207" fmla="*/ 517347 h 1905000"/>
              <a:gd name="connsiteX208" fmla="*/ 1292466 w 1905000"/>
              <a:gd name="connsiteY208" fmla="*/ 504034 h 1905000"/>
              <a:gd name="connsiteX209" fmla="*/ 1286486 w 1905000"/>
              <a:gd name="connsiteY209" fmla="*/ 490720 h 1905000"/>
              <a:gd name="connsiteX210" fmla="*/ 1280237 w 1905000"/>
              <a:gd name="connsiteY210" fmla="*/ 477677 h 1905000"/>
              <a:gd name="connsiteX211" fmla="*/ 1273442 w 1905000"/>
              <a:gd name="connsiteY211" fmla="*/ 464635 h 1905000"/>
              <a:gd name="connsiteX212" fmla="*/ 1266377 w 1905000"/>
              <a:gd name="connsiteY212" fmla="*/ 451592 h 1905000"/>
              <a:gd name="connsiteX213" fmla="*/ 1259040 w 1905000"/>
              <a:gd name="connsiteY213" fmla="*/ 438821 h 1905000"/>
              <a:gd name="connsiteX214" fmla="*/ 1251431 w 1905000"/>
              <a:gd name="connsiteY214" fmla="*/ 426050 h 1905000"/>
              <a:gd name="connsiteX215" fmla="*/ 1243278 w 1905000"/>
              <a:gd name="connsiteY215" fmla="*/ 413552 h 1905000"/>
              <a:gd name="connsiteX216" fmla="*/ 1234854 w 1905000"/>
              <a:gd name="connsiteY216" fmla="*/ 401053 h 1905000"/>
              <a:gd name="connsiteX217" fmla="*/ 1226158 w 1905000"/>
              <a:gd name="connsiteY217" fmla="*/ 388826 h 1905000"/>
              <a:gd name="connsiteX218" fmla="*/ 1217189 w 1905000"/>
              <a:gd name="connsiteY218" fmla="*/ 376871 h 1905000"/>
              <a:gd name="connsiteX219" fmla="*/ 1207678 w 1905000"/>
              <a:gd name="connsiteY219" fmla="*/ 364915 h 1905000"/>
              <a:gd name="connsiteX220" fmla="*/ 1197895 w 1905000"/>
              <a:gd name="connsiteY220" fmla="*/ 353232 h 1905000"/>
              <a:gd name="connsiteX221" fmla="*/ 1187839 w 1905000"/>
              <a:gd name="connsiteY221" fmla="*/ 341819 h 1905000"/>
              <a:gd name="connsiteX222" fmla="*/ 1177242 w 1905000"/>
              <a:gd name="connsiteY222" fmla="*/ 330406 h 1905000"/>
              <a:gd name="connsiteX223" fmla="*/ 1166371 w 1905000"/>
              <a:gd name="connsiteY223" fmla="*/ 319538 h 1905000"/>
              <a:gd name="connsiteX224" fmla="*/ 1155500 w 1905000"/>
              <a:gd name="connsiteY224" fmla="*/ 308670 h 1905000"/>
              <a:gd name="connsiteX225" fmla="*/ 1144359 w 1905000"/>
              <a:gd name="connsiteY225" fmla="*/ 298345 h 1905000"/>
              <a:gd name="connsiteX226" fmla="*/ 1132674 w 1905000"/>
              <a:gd name="connsiteY226" fmla="*/ 288291 h 1905000"/>
              <a:gd name="connsiteX227" fmla="*/ 1120988 w 1905000"/>
              <a:gd name="connsiteY227" fmla="*/ 278509 h 1905000"/>
              <a:gd name="connsiteX228" fmla="*/ 1109302 w 1905000"/>
              <a:gd name="connsiteY228" fmla="*/ 268727 h 1905000"/>
              <a:gd name="connsiteX229" fmla="*/ 1097073 w 1905000"/>
              <a:gd name="connsiteY229" fmla="*/ 259761 h 1905000"/>
              <a:gd name="connsiteX230" fmla="*/ 1084844 w 1905000"/>
              <a:gd name="connsiteY230" fmla="*/ 251066 h 1905000"/>
              <a:gd name="connsiteX231" fmla="*/ 1072615 w 1905000"/>
              <a:gd name="connsiteY231" fmla="*/ 242914 h 1905000"/>
              <a:gd name="connsiteX232" fmla="*/ 1059843 w 1905000"/>
              <a:gd name="connsiteY232" fmla="*/ 234762 h 1905000"/>
              <a:gd name="connsiteX233" fmla="*/ 1047342 w 1905000"/>
              <a:gd name="connsiteY233" fmla="*/ 227155 h 1905000"/>
              <a:gd name="connsiteX234" fmla="*/ 1034298 w 1905000"/>
              <a:gd name="connsiteY234" fmla="*/ 219547 h 1905000"/>
              <a:gd name="connsiteX235" fmla="*/ 1021526 w 1905000"/>
              <a:gd name="connsiteY235" fmla="*/ 212483 h 1905000"/>
              <a:gd name="connsiteX236" fmla="*/ 1008210 w 1905000"/>
              <a:gd name="connsiteY236" fmla="*/ 205689 h 1905000"/>
              <a:gd name="connsiteX237" fmla="*/ 995166 w 1905000"/>
              <a:gd name="connsiteY237" fmla="*/ 199712 h 1905000"/>
              <a:gd name="connsiteX238" fmla="*/ 981849 w 1905000"/>
              <a:gd name="connsiteY238" fmla="*/ 193463 h 1905000"/>
              <a:gd name="connsiteX239" fmla="*/ 968262 w 1905000"/>
              <a:gd name="connsiteY239" fmla="*/ 187756 h 1905000"/>
              <a:gd name="connsiteX240" fmla="*/ 954675 w 1905000"/>
              <a:gd name="connsiteY240" fmla="*/ 182593 h 1905000"/>
              <a:gd name="connsiteX241" fmla="*/ 941086 w 1905000"/>
              <a:gd name="connsiteY241" fmla="*/ 177703 h 1905000"/>
              <a:gd name="connsiteX242" fmla="*/ 927227 w 1905000"/>
              <a:gd name="connsiteY242" fmla="*/ 173083 h 1905000"/>
              <a:gd name="connsiteX243" fmla="*/ 913640 w 1905000"/>
              <a:gd name="connsiteY243" fmla="*/ 168736 h 1905000"/>
              <a:gd name="connsiteX244" fmla="*/ 899508 w 1905000"/>
              <a:gd name="connsiteY244" fmla="*/ 164932 h 1905000"/>
              <a:gd name="connsiteX245" fmla="*/ 885649 w 1905000"/>
              <a:gd name="connsiteY245" fmla="*/ 161127 h 1905000"/>
              <a:gd name="connsiteX246" fmla="*/ 871518 w 1905000"/>
              <a:gd name="connsiteY246" fmla="*/ 157868 h 1905000"/>
              <a:gd name="connsiteX247" fmla="*/ 857386 w 1905000"/>
              <a:gd name="connsiteY247" fmla="*/ 155150 h 1905000"/>
              <a:gd name="connsiteX248" fmla="*/ 843255 w 1905000"/>
              <a:gd name="connsiteY248" fmla="*/ 152432 h 1905000"/>
              <a:gd name="connsiteX249" fmla="*/ 828852 w 1905000"/>
              <a:gd name="connsiteY249" fmla="*/ 150259 h 1905000"/>
              <a:gd name="connsiteX250" fmla="*/ 814721 w 1905000"/>
              <a:gd name="connsiteY250" fmla="*/ 148358 h 1905000"/>
              <a:gd name="connsiteX251" fmla="*/ 800317 w 1905000"/>
              <a:gd name="connsiteY251" fmla="*/ 146998 h 1905000"/>
              <a:gd name="connsiteX252" fmla="*/ 785915 w 1905000"/>
              <a:gd name="connsiteY252" fmla="*/ 145640 h 1905000"/>
              <a:gd name="connsiteX253" fmla="*/ 771783 w 1905000"/>
              <a:gd name="connsiteY253" fmla="*/ 144553 h 1905000"/>
              <a:gd name="connsiteX254" fmla="*/ 757381 w 1905000"/>
              <a:gd name="connsiteY254" fmla="*/ 144010 h 1905000"/>
              <a:gd name="connsiteX255" fmla="*/ 742705 w 1905000"/>
              <a:gd name="connsiteY255" fmla="*/ 144010 h 1905000"/>
              <a:gd name="connsiteX256" fmla="*/ 742705 w 1905000"/>
              <a:gd name="connsiteY256" fmla="*/ 0 h 1905000"/>
              <a:gd name="connsiteX257" fmla="*/ 760642 w 1905000"/>
              <a:gd name="connsiteY257" fmla="*/ 272 h 1905000"/>
              <a:gd name="connsiteX258" fmla="*/ 778849 w 1905000"/>
              <a:gd name="connsiteY258" fmla="*/ 1087 h 1905000"/>
              <a:gd name="connsiteX259" fmla="*/ 796241 w 1905000"/>
              <a:gd name="connsiteY259" fmla="*/ 1903 h 1905000"/>
              <a:gd name="connsiteX260" fmla="*/ 813906 w 1905000"/>
              <a:gd name="connsiteY260" fmla="*/ 3804 h 1905000"/>
              <a:gd name="connsiteX261" fmla="*/ 832113 w 1905000"/>
              <a:gd name="connsiteY261" fmla="*/ 5434 h 1905000"/>
              <a:gd name="connsiteX262" fmla="*/ 849505 w 1905000"/>
              <a:gd name="connsiteY262" fmla="*/ 7880 h 1905000"/>
              <a:gd name="connsiteX263" fmla="*/ 867170 w 1905000"/>
              <a:gd name="connsiteY263" fmla="*/ 10598 h 1905000"/>
              <a:gd name="connsiteX264" fmla="*/ 884833 w 1905000"/>
              <a:gd name="connsiteY264" fmla="*/ 13858 h 1905000"/>
              <a:gd name="connsiteX265" fmla="*/ 902226 w 1905000"/>
              <a:gd name="connsiteY265" fmla="*/ 17390 h 1905000"/>
              <a:gd name="connsiteX266" fmla="*/ 919618 w 1905000"/>
              <a:gd name="connsiteY266" fmla="*/ 21466 h 1905000"/>
              <a:gd name="connsiteX267" fmla="*/ 937011 w 1905000"/>
              <a:gd name="connsiteY267" fmla="*/ 25814 h 1905000"/>
              <a:gd name="connsiteX268" fmla="*/ 954403 w 1905000"/>
              <a:gd name="connsiteY268" fmla="*/ 30976 h 1905000"/>
              <a:gd name="connsiteX269" fmla="*/ 971523 w 1905000"/>
              <a:gd name="connsiteY269" fmla="*/ 36139 h 1905000"/>
              <a:gd name="connsiteX270" fmla="*/ 988644 w 1905000"/>
              <a:gd name="connsiteY270" fmla="*/ 41844 h 1905000"/>
              <a:gd name="connsiteX271" fmla="*/ 1005764 w 1905000"/>
              <a:gd name="connsiteY271" fmla="*/ 48094 h 1905000"/>
              <a:gd name="connsiteX272" fmla="*/ 1022613 w 1905000"/>
              <a:gd name="connsiteY272" fmla="*/ 54615 h 1905000"/>
              <a:gd name="connsiteX273" fmla="*/ 1039190 w 1905000"/>
              <a:gd name="connsiteY273" fmla="*/ 61680 h 1905000"/>
              <a:gd name="connsiteX274" fmla="*/ 1055767 w 1905000"/>
              <a:gd name="connsiteY274" fmla="*/ 69016 h 1905000"/>
              <a:gd name="connsiteX275" fmla="*/ 1072344 w 1905000"/>
              <a:gd name="connsiteY275" fmla="*/ 76896 h 1905000"/>
              <a:gd name="connsiteX276" fmla="*/ 1088377 w 1905000"/>
              <a:gd name="connsiteY276" fmla="*/ 85319 h 1905000"/>
              <a:gd name="connsiteX277" fmla="*/ 1104411 w 1905000"/>
              <a:gd name="connsiteY277" fmla="*/ 94014 h 1905000"/>
              <a:gd name="connsiteX278" fmla="*/ 1120445 w 1905000"/>
              <a:gd name="connsiteY278" fmla="*/ 102981 h 1905000"/>
              <a:gd name="connsiteX279" fmla="*/ 1136207 w 1905000"/>
              <a:gd name="connsiteY279" fmla="*/ 112491 h 1905000"/>
              <a:gd name="connsiteX280" fmla="*/ 1151969 w 1905000"/>
              <a:gd name="connsiteY280" fmla="*/ 122544 h 1905000"/>
              <a:gd name="connsiteX281" fmla="*/ 1166914 w 1905000"/>
              <a:gd name="connsiteY281" fmla="*/ 132869 h 1905000"/>
              <a:gd name="connsiteX282" fmla="*/ 1182133 w 1905000"/>
              <a:gd name="connsiteY282" fmla="*/ 143738 h 1905000"/>
              <a:gd name="connsiteX283" fmla="*/ 1197352 w 1905000"/>
              <a:gd name="connsiteY283" fmla="*/ 155150 h 1905000"/>
              <a:gd name="connsiteX284" fmla="*/ 1211754 w 1905000"/>
              <a:gd name="connsiteY284" fmla="*/ 166834 h 1905000"/>
              <a:gd name="connsiteX285" fmla="*/ 1226429 w 1905000"/>
              <a:gd name="connsiteY285" fmla="*/ 178789 h 1905000"/>
              <a:gd name="connsiteX286" fmla="*/ 1240288 w 1905000"/>
              <a:gd name="connsiteY286" fmla="*/ 191560 h 1905000"/>
              <a:gd name="connsiteX287" fmla="*/ 1254419 w 1905000"/>
              <a:gd name="connsiteY287" fmla="*/ 204331 h 1905000"/>
              <a:gd name="connsiteX288" fmla="*/ 1268279 w 1905000"/>
              <a:gd name="connsiteY288" fmla="*/ 217917 h 1905000"/>
              <a:gd name="connsiteX289" fmla="*/ 1279422 w 1905000"/>
              <a:gd name="connsiteY289" fmla="*/ 229057 h 1905000"/>
              <a:gd name="connsiteX290" fmla="*/ 1290291 w 1905000"/>
              <a:gd name="connsiteY290" fmla="*/ 240469 h 1905000"/>
              <a:gd name="connsiteX291" fmla="*/ 1300618 w 1905000"/>
              <a:gd name="connsiteY291" fmla="*/ 252424 h 1905000"/>
              <a:gd name="connsiteX292" fmla="*/ 1310944 w 1905000"/>
              <a:gd name="connsiteY292" fmla="*/ 264108 h 1905000"/>
              <a:gd name="connsiteX293" fmla="*/ 1321000 w 1905000"/>
              <a:gd name="connsiteY293" fmla="*/ 276064 h 1905000"/>
              <a:gd name="connsiteX294" fmla="*/ 1330783 w 1905000"/>
              <a:gd name="connsiteY294" fmla="*/ 288562 h 1905000"/>
              <a:gd name="connsiteX295" fmla="*/ 1340022 w 1905000"/>
              <a:gd name="connsiteY295" fmla="*/ 300790 h 1905000"/>
              <a:gd name="connsiteX296" fmla="*/ 1349263 w 1905000"/>
              <a:gd name="connsiteY296" fmla="*/ 313017 h 1905000"/>
              <a:gd name="connsiteX297" fmla="*/ 1357959 w 1905000"/>
              <a:gd name="connsiteY297" fmla="*/ 326060 h 1905000"/>
              <a:gd name="connsiteX298" fmla="*/ 1366383 w 1905000"/>
              <a:gd name="connsiteY298" fmla="*/ 338558 h 1905000"/>
              <a:gd name="connsiteX299" fmla="*/ 1374536 w 1905000"/>
              <a:gd name="connsiteY299" fmla="*/ 351601 h 1905000"/>
              <a:gd name="connsiteX300" fmla="*/ 1382417 w 1905000"/>
              <a:gd name="connsiteY300" fmla="*/ 364643 h 1905000"/>
              <a:gd name="connsiteX301" fmla="*/ 1390025 w 1905000"/>
              <a:gd name="connsiteY301" fmla="*/ 377957 h 1905000"/>
              <a:gd name="connsiteX302" fmla="*/ 1397363 w 1905000"/>
              <a:gd name="connsiteY302" fmla="*/ 391000 h 1905000"/>
              <a:gd name="connsiteX303" fmla="*/ 1404428 w 1905000"/>
              <a:gd name="connsiteY303" fmla="*/ 404586 h 1905000"/>
              <a:gd name="connsiteX304" fmla="*/ 1411223 w 1905000"/>
              <a:gd name="connsiteY304" fmla="*/ 417900 h 1905000"/>
              <a:gd name="connsiteX305" fmla="*/ 1417472 w 1905000"/>
              <a:gd name="connsiteY305" fmla="*/ 431757 h 1905000"/>
              <a:gd name="connsiteX306" fmla="*/ 1423722 w 1905000"/>
              <a:gd name="connsiteY306" fmla="*/ 445343 h 1905000"/>
              <a:gd name="connsiteX307" fmla="*/ 1429702 w 1905000"/>
              <a:gd name="connsiteY307" fmla="*/ 459201 h 1905000"/>
              <a:gd name="connsiteX308" fmla="*/ 1435136 w 1905000"/>
              <a:gd name="connsiteY308" fmla="*/ 473058 h 1905000"/>
              <a:gd name="connsiteX309" fmla="*/ 1440572 w 1905000"/>
              <a:gd name="connsiteY309" fmla="*/ 487187 h 1905000"/>
              <a:gd name="connsiteX310" fmla="*/ 1445735 w 1905000"/>
              <a:gd name="connsiteY310" fmla="*/ 501316 h 1905000"/>
              <a:gd name="connsiteX311" fmla="*/ 1450083 w 1905000"/>
              <a:gd name="connsiteY311" fmla="*/ 515174 h 1905000"/>
              <a:gd name="connsiteX312" fmla="*/ 1454703 w 1905000"/>
              <a:gd name="connsiteY312" fmla="*/ 529575 h 1905000"/>
              <a:gd name="connsiteX313" fmla="*/ 1458779 w 1905000"/>
              <a:gd name="connsiteY313" fmla="*/ 543704 h 1905000"/>
              <a:gd name="connsiteX314" fmla="*/ 1462312 w 1905000"/>
              <a:gd name="connsiteY314" fmla="*/ 558104 h 1905000"/>
              <a:gd name="connsiteX315" fmla="*/ 1466117 w 1905000"/>
              <a:gd name="connsiteY315" fmla="*/ 572778 h 1905000"/>
              <a:gd name="connsiteX316" fmla="*/ 1469378 w 1905000"/>
              <a:gd name="connsiteY316" fmla="*/ 586907 h 1905000"/>
              <a:gd name="connsiteX317" fmla="*/ 1472367 w 1905000"/>
              <a:gd name="connsiteY317" fmla="*/ 601580 h 1905000"/>
              <a:gd name="connsiteX318" fmla="*/ 1474813 w 1905000"/>
              <a:gd name="connsiteY318" fmla="*/ 616252 h 1905000"/>
              <a:gd name="connsiteX319" fmla="*/ 1477258 w 1905000"/>
              <a:gd name="connsiteY319" fmla="*/ 630653 h 1905000"/>
              <a:gd name="connsiteX320" fmla="*/ 1479161 w 1905000"/>
              <a:gd name="connsiteY320" fmla="*/ 645598 h 1905000"/>
              <a:gd name="connsiteX321" fmla="*/ 1481334 w 1905000"/>
              <a:gd name="connsiteY321" fmla="*/ 660270 h 1905000"/>
              <a:gd name="connsiteX322" fmla="*/ 1482694 w 1905000"/>
              <a:gd name="connsiteY322" fmla="*/ 674943 h 1905000"/>
              <a:gd name="connsiteX323" fmla="*/ 1483780 w 1905000"/>
              <a:gd name="connsiteY323" fmla="*/ 689615 h 1905000"/>
              <a:gd name="connsiteX324" fmla="*/ 1484596 w 1905000"/>
              <a:gd name="connsiteY324" fmla="*/ 704559 h 1905000"/>
              <a:gd name="connsiteX325" fmla="*/ 1485412 w 1905000"/>
              <a:gd name="connsiteY325" fmla="*/ 718961 h 1905000"/>
              <a:gd name="connsiteX326" fmla="*/ 1485682 w 1905000"/>
              <a:gd name="connsiteY326" fmla="*/ 733905 h 1905000"/>
              <a:gd name="connsiteX327" fmla="*/ 1485682 w 1905000"/>
              <a:gd name="connsiteY327" fmla="*/ 748849 h 1905000"/>
              <a:gd name="connsiteX328" fmla="*/ 1485412 w 1905000"/>
              <a:gd name="connsiteY328" fmla="*/ 763250 h 1905000"/>
              <a:gd name="connsiteX329" fmla="*/ 1484867 w 1905000"/>
              <a:gd name="connsiteY329" fmla="*/ 778195 h 1905000"/>
              <a:gd name="connsiteX330" fmla="*/ 1484052 w 1905000"/>
              <a:gd name="connsiteY330" fmla="*/ 793139 h 1905000"/>
              <a:gd name="connsiteX331" fmla="*/ 1482965 w 1905000"/>
              <a:gd name="connsiteY331" fmla="*/ 807540 h 1905000"/>
              <a:gd name="connsiteX332" fmla="*/ 1481607 w 1905000"/>
              <a:gd name="connsiteY332" fmla="*/ 822484 h 1905000"/>
              <a:gd name="connsiteX333" fmla="*/ 1479704 w 1905000"/>
              <a:gd name="connsiteY333" fmla="*/ 836885 h 1905000"/>
              <a:gd name="connsiteX334" fmla="*/ 1477531 w 1905000"/>
              <a:gd name="connsiteY334" fmla="*/ 851558 h 1905000"/>
              <a:gd name="connsiteX335" fmla="*/ 1475356 w 1905000"/>
              <a:gd name="connsiteY335" fmla="*/ 866502 h 1905000"/>
              <a:gd name="connsiteX336" fmla="*/ 1472910 w 1905000"/>
              <a:gd name="connsiteY336" fmla="*/ 880903 h 1905000"/>
              <a:gd name="connsiteX337" fmla="*/ 1469921 w 1905000"/>
              <a:gd name="connsiteY337" fmla="*/ 895304 h 1905000"/>
              <a:gd name="connsiteX338" fmla="*/ 1466660 w 1905000"/>
              <a:gd name="connsiteY338" fmla="*/ 909977 h 1905000"/>
              <a:gd name="connsiteX339" fmla="*/ 1463399 w 1905000"/>
              <a:gd name="connsiteY339" fmla="*/ 924377 h 1905000"/>
              <a:gd name="connsiteX340" fmla="*/ 1459594 w 1905000"/>
              <a:gd name="connsiteY340" fmla="*/ 938779 h 1905000"/>
              <a:gd name="connsiteX341" fmla="*/ 1455518 w 1905000"/>
              <a:gd name="connsiteY341" fmla="*/ 953180 h 1905000"/>
              <a:gd name="connsiteX342" fmla="*/ 1451170 w 1905000"/>
              <a:gd name="connsiteY342" fmla="*/ 967309 h 1905000"/>
              <a:gd name="connsiteX343" fmla="*/ 1446550 w 1905000"/>
              <a:gd name="connsiteY343" fmla="*/ 981438 h 1905000"/>
              <a:gd name="connsiteX344" fmla="*/ 1441387 w 1905000"/>
              <a:gd name="connsiteY344" fmla="*/ 995567 h 1905000"/>
              <a:gd name="connsiteX345" fmla="*/ 1436496 w 1905000"/>
              <a:gd name="connsiteY345" fmla="*/ 1009696 h 1905000"/>
              <a:gd name="connsiteX346" fmla="*/ 1430788 w 1905000"/>
              <a:gd name="connsiteY346" fmla="*/ 1023282 h 1905000"/>
              <a:gd name="connsiteX347" fmla="*/ 1424810 w 1905000"/>
              <a:gd name="connsiteY347" fmla="*/ 1037411 h 1905000"/>
              <a:gd name="connsiteX348" fmla="*/ 1419103 w 1905000"/>
              <a:gd name="connsiteY348" fmla="*/ 1051269 h 1905000"/>
              <a:gd name="connsiteX349" fmla="*/ 1412581 w 1905000"/>
              <a:gd name="connsiteY349" fmla="*/ 1064855 h 1905000"/>
              <a:gd name="connsiteX350" fmla="*/ 1405787 w 1905000"/>
              <a:gd name="connsiteY350" fmla="*/ 1078440 h 1905000"/>
              <a:gd name="connsiteX351" fmla="*/ 1398721 w 1905000"/>
              <a:gd name="connsiteY351" fmla="*/ 1091755 h 1905000"/>
              <a:gd name="connsiteX352" fmla="*/ 1391384 w 1905000"/>
              <a:gd name="connsiteY352" fmla="*/ 1105069 h 1905000"/>
              <a:gd name="connsiteX353" fmla="*/ 1839235 w 1905000"/>
              <a:gd name="connsiteY353" fmla="*/ 1552585 h 1905000"/>
              <a:gd name="connsiteX354" fmla="*/ 1846573 w 1905000"/>
              <a:gd name="connsiteY354" fmla="*/ 1560193 h 1905000"/>
              <a:gd name="connsiteX355" fmla="*/ 1853095 w 1905000"/>
              <a:gd name="connsiteY355" fmla="*/ 1568072 h 1905000"/>
              <a:gd name="connsiteX356" fmla="*/ 1859617 w 1905000"/>
              <a:gd name="connsiteY356" fmla="*/ 1575952 h 1905000"/>
              <a:gd name="connsiteX357" fmla="*/ 1865868 w 1905000"/>
              <a:gd name="connsiteY357" fmla="*/ 1584104 h 1905000"/>
              <a:gd name="connsiteX358" fmla="*/ 1871031 w 1905000"/>
              <a:gd name="connsiteY358" fmla="*/ 1592527 h 1905000"/>
              <a:gd name="connsiteX359" fmla="*/ 1876466 w 1905000"/>
              <a:gd name="connsiteY359" fmla="*/ 1600951 h 1905000"/>
              <a:gd name="connsiteX360" fmla="*/ 1881357 w 1905000"/>
              <a:gd name="connsiteY360" fmla="*/ 1609646 h 1905000"/>
              <a:gd name="connsiteX361" fmla="*/ 1885433 w 1905000"/>
              <a:gd name="connsiteY361" fmla="*/ 1618341 h 1905000"/>
              <a:gd name="connsiteX362" fmla="*/ 1889510 w 1905000"/>
              <a:gd name="connsiteY362" fmla="*/ 1627035 h 1905000"/>
              <a:gd name="connsiteX363" fmla="*/ 1892771 w 1905000"/>
              <a:gd name="connsiteY363" fmla="*/ 1636001 h 1905000"/>
              <a:gd name="connsiteX364" fmla="*/ 1895761 w 1905000"/>
              <a:gd name="connsiteY364" fmla="*/ 1644968 h 1905000"/>
              <a:gd name="connsiteX365" fmla="*/ 1898479 w 1905000"/>
              <a:gd name="connsiteY365" fmla="*/ 1653935 h 1905000"/>
              <a:gd name="connsiteX366" fmla="*/ 1900652 w 1905000"/>
              <a:gd name="connsiteY366" fmla="*/ 1662901 h 1905000"/>
              <a:gd name="connsiteX367" fmla="*/ 1902283 w 1905000"/>
              <a:gd name="connsiteY367" fmla="*/ 1671868 h 1905000"/>
              <a:gd name="connsiteX368" fmla="*/ 1903642 w 1905000"/>
              <a:gd name="connsiteY368" fmla="*/ 1681106 h 1905000"/>
              <a:gd name="connsiteX369" fmla="*/ 1904457 w 1905000"/>
              <a:gd name="connsiteY369" fmla="*/ 1690073 h 1905000"/>
              <a:gd name="connsiteX370" fmla="*/ 1905000 w 1905000"/>
              <a:gd name="connsiteY370" fmla="*/ 1699040 h 1905000"/>
              <a:gd name="connsiteX371" fmla="*/ 1905000 w 1905000"/>
              <a:gd name="connsiteY371" fmla="*/ 1708006 h 1905000"/>
              <a:gd name="connsiteX372" fmla="*/ 1904728 w 1905000"/>
              <a:gd name="connsiteY372" fmla="*/ 1716973 h 1905000"/>
              <a:gd name="connsiteX373" fmla="*/ 1903913 w 1905000"/>
              <a:gd name="connsiteY373" fmla="*/ 1725668 h 1905000"/>
              <a:gd name="connsiteX374" fmla="*/ 1902826 w 1905000"/>
              <a:gd name="connsiteY374" fmla="*/ 1734363 h 1905000"/>
              <a:gd name="connsiteX375" fmla="*/ 1901195 w 1905000"/>
              <a:gd name="connsiteY375" fmla="*/ 1743058 h 1905000"/>
              <a:gd name="connsiteX376" fmla="*/ 1899022 w 1905000"/>
              <a:gd name="connsiteY376" fmla="*/ 1751481 h 1905000"/>
              <a:gd name="connsiteX377" fmla="*/ 1896304 w 1905000"/>
              <a:gd name="connsiteY377" fmla="*/ 1759632 h 1905000"/>
              <a:gd name="connsiteX378" fmla="*/ 1893314 w 1905000"/>
              <a:gd name="connsiteY378" fmla="*/ 1767784 h 1905000"/>
              <a:gd name="connsiteX379" fmla="*/ 1890054 w 1905000"/>
              <a:gd name="connsiteY379" fmla="*/ 1775664 h 1905000"/>
              <a:gd name="connsiteX380" fmla="*/ 1885978 w 1905000"/>
              <a:gd name="connsiteY380" fmla="*/ 1783544 h 1905000"/>
              <a:gd name="connsiteX381" fmla="*/ 1881630 w 1905000"/>
              <a:gd name="connsiteY381" fmla="*/ 1791151 h 1905000"/>
              <a:gd name="connsiteX382" fmla="*/ 1876737 w 1905000"/>
              <a:gd name="connsiteY382" fmla="*/ 1798488 h 1905000"/>
              <a:gd name="connsiteX383" fmla="*/ 1871846 w 1905000"/>
              <a:gd name="connsiteY383" fmla="*/ 1805552 h 1905000"/>
              <a:gd name="connsiteX384" fmla="*/ 1865868 w 1905000"/>
              <a:gd name="connsiteY384" fmla="*/ 1812074 h 1905000"/>
              <a:gd name="connsiteX385" fmla="*/ 1859617 w 1905000"/>
              <a:gd name="connsiteY385" fmla="*/ 1818594 h 1905000"/>
              <a:gd name="connsiteX386" fmla="*/ 1818854 w 1905000"/>
              <a:gd name="connsiteY386" fmla="*/ 1859624 h 1905000"/>
              <a:gd name="connsiteX387" fmla="*/ 1812332 w 1905000"/>
              <a:gd name="connsiteY387" fmla="*/ 1865602 h 1905000"/>
              <a:gd name="connsiteX388" fmla="*/ 1805538 w 1905000"/>
              <a:gd name="connsiteY388" fmla="*/ 1871579 h 1905000"/>
              <a:gd name="connsiteX389" fmla="*/ 1798472 w 1905000"/>
              <a:gd name="connsiteY389" fmla="*/ 1876742 h 1905000"/>
              <a:gd name="connsiteX390" fmla="*/ 1791136 w 1905000"/>
              <a:gd name="connsiteY390" fmla="*/ 1881361 h 1905000"/>
              <a:gd name="connsiteX391" fmla="*/ 1783798 w 1905000"/>
              <a:gd name="connsiteY391" fmla="*/ 1885980 h 1905000"/>
              <a:gd name="connsiteX392" fmla="*/ 1775917 w 1905000"/>
              <a:gd name="connsiteY392" fmla="*/ 1889784 h 1905000"/>
              <a:gd name="connsiteX393" fmla="*/ 1768036 w 1905000"/>
              <a:gd name="connsiteY393" fmla="*/ 1893317 h 1905000"/>
              <a:gd name="connsiteX394" fmla="*/ 1759883 w 1905000"/>
              <a:gd name="connsiteY394" fmla="*/ 1896305 h 1905000"/>
              <a:gd name="connsiteX395" fmla="*/ 1751459 w 1905000"/>
              <a:gd name="connsiteY395" fmla="*/ 1898751 h 1905000"/>
              <a:gd name="connsiteX396" fmla="*/ 1743035 w 1905000"/>
              <a:gd name="connsiteY396" fmla="*/ 1900924 h 1905000"/>
              <a:gd name="connsiteX397" fmla="*/ 1734339 w 1905000"/>
              <a:gd name="connsiteY397" fmla="*/ 1902827 h 1905000"/>
              <a:gd name="connsiteX398" fmla="*/ 1725643 w 1905000"/>
              <a:gd name="connsiteY398" fmla="*/ 1903914 h 1905000"/>
              <a:gd name="connsiteX399" fmla="*/ 1716946 w 1905000"/>
              <a:gd name="connsiteY399" fmla="*/ 1904729 h 1905000"/>
              <a:gd name="connsiteX400" fmla="*/ 1707978 w 1905000"/>
              <a:gd name="connsiteY400" fmla="*/ 1905000 h 1905000"/>
              <a:gd name="connsiteX401" fmla="*/ 1699010 w 1905000"/>
              <a:gd name="connsiteY401" fmla="*/ 1905000 h 1905000"/>
              <a:gd name="connsiteX402" fmla="*/ 1690042 w 1905000"/>
              <a:gd name="connsiteY402" fmla="*/ 1904729 h 1905000"/>
              <a:gd name="connsiteX403" fmla="*/ 1681074 w 1905000"/>
              <a:gd name="connsiteY403" fmla="*/ 1903642 h 1905000"/>
              <a:gd name="connsiteX404" fmla="*/ 1671835 w 1905000"/>
              <a:gd name="connsiteY404" fmla="*/ 1902555 h 1905000"/>
              <a:gd name="connsiteX405" fmla="*/ 1662866 w 1905000"/>
              <a:gd name="connsiteY405" fmla="*/ 1900381 h 1905000"/>
              <a:gd name="connsiteX406" fmla="*/ 1653899 w 1905000"/>
              <a:gd name="connsiteY406" fmla="*/ 1898208 h 1905000"/>
              <a:gd name="connsiteX407" fmla="*/ 1644931 w 1905000"/>
              <a:gd name="connsiteY407" fmla="*/ 1895762 h 1905000"/>
              <a:gd name="connsiteX408" fmla="*/ 1635963 w 1905000"/>
              <a:gd name="connsiteY408" fmla="*/ 1892501 h 1905000"/>
              <a:gd name="connsiteX409" fmla="*/ 1626996 w 1905000"/>
              <a:gd name="connsiteY409" fmla="*/ 1889241 h 1905000"/>
              <a:gd name="connsiteX410" fmla="*/ 1618299 w 1905000"/>
              <a:gd name="connsiteY410" fmla="*/ 1885437 h 1905000"/>
              <a:gd name="connsiteX411" fmla="*/ 1609602 w 1905000"/>
              <a:gd name="connsiteY411" fmla="*/ 1881089 h 1905000"/>
              <a:gd name="connsiteX412" fmla="*/ 1600906 w 1905000"/>
              <a:gd name="connsiteY412" fmla="*/ 1876470 h 1905000"/>
              <a:gd name="connsiteX413" fmla="*/ 1592482 w 1905000"/>
              <a:gd name="connsiteY413" fmla="*/ 1871036 h 1905000"/>
              <a:gd name="connsiteX414" fmla="*/ 1584058 w 1905000"/>
              <a:gd name="connsiteY414" fmla="*/ 1865602 h 1905000"/>
              <a:gd name="connsiteX415" fmla="*/ 1575905 w 1905000"/>
              <a:gd name="connsiteY415" fmla="*/ 1859624 h 1905000"/>
              <a:gd name="connsiteX416" fmla="*/ 1568024 w 1905000"/>
              <a:gd name="connsiteY416" fmla="*/ 1853103 h 1905000"/>
              <a:gd name="connsiteX417" fmla="*/ 1560144 w 1905000"/>
              <a:gd name="connsiteY417" fmla="*/ 1846309 h 1905000"/>
              <a:gd name="connsiteX418" fmla="*/ 1552806 w 1905000"/>
              <a:gd name="connsiteY418" fmla="*/ 1838974 h 1905000"/>
              <a:gd name="connsiteX419" fmla="*/ 1104954 w 1905000"/>
              <a:gd name="connsiteY419" fmla="*/ 1391458 h 1905000"/>
              <a:gd name="connsiteX420" fmla="*/ 1091910 w 1905000"/>
              <a:gd name="connsiteY420" fmla="*/ 1398793 h 1905000"/>
              <a:gd name="connsiteX421" fmla="*/ 1078323 w 1905000"/>
              <a:gd name="connsiteY421" fmla="*/ 1405858 h 1905000"/>
              <a:gd name="connsiteX422" fmla="*/ 1064734 w 1905000"/>
              <a:gd name="connsiteY422" fmla="*/ 1412379 h 1905000"/>
              <a:gd name="connsiteX423" fmla="*/ 1051147 w 1905000"/>
              <a:gd name="connsiteY423" fmla="*/ 1418901 h 1905000"/>
              <a:gd name="connsiteX424" fmla="*/ 1037560 w 1905000"/>
              <a:gd name="connsiteY424" fmla="*/ 1424878 h 1905000"/>
              <a:gd name="connsiteX425" fmla="*/ 1023428 w 1905000"/>
              <a:gd name="connsiteY425" fmla="*/ 1430584 h 1905000"/>
              <a:gd name="connsiteX426" fmla="*/ 1009840 w 1905000"/>
              <a:gd name="connsiteY426" fmla="*/ 1436291 h 1905000"/>
              <a:gd name="connsiteX427" fmla="*/ 995710 w 1905000"/>
              <a:gd name="connsiteY427" fmla="*/ 1441453 h 1905000"/>
              <a:gd name="connsiteX428" fmla="*/ 981306 w 1905000"/>
              <a:gd name="connsiteY428" fmla="*/ 1446344 h 1905000"/>
              <a:gd name="connsiteX429" fmla="*/ 967447 w 1905000"/>
              <a:gd name="connsiteY429" fmla="*/ 1451235 h 1905000"/>
              <a:gd name="connsiteX430" fmla="*/ 953043 w 1905000"/>
              <a:gd name="connsiteY430" fmla="*/ 1455311 h 1905000"/>
              <a:gd name="connsiteX431" fmla="*/ 938913 w 1905000"/>
              <a:gd name="connsiteY431" fmla="*/ 1459658 h 1905000"/>
              <a:gd name="connsiteX432" fmla="*/ 924509 w 1905000"/>
              <a:gd name="connsiteY432" fmla="*/ 1463191 h 1905000"/>
              <a:gd name="connsiteX433" fmla="*/ 909835 w 1905000"/>
              <a:gd name="connsiteY433" fmla="*/ 1466451 h 1905000"/>
              <a:gd name="connsiteX434" fmla="*/ 895431 w 1905000"/>
              <a:gd name="connsiteY434" fmla="*/ 1469983 h 1905000"/>
              <a:gd name="connsiteX435" fmla="*/ 880757 w 1905000"/>
              <a:gd name="connsiteY435" fmla="*/ 1472701 h 1905000"/>
              <a:gd name="connsiteX436" fmla="*/ 866082 w 1905000"/>
              <a:gd name="connsiteY436" fmla="*/ 1475146 h 1905000"/>
              <a:gd name="connsiteX437" fmla="*/ 851679 w 1905000"/>
              <a:gd name="connsiteY437" fmla="*/ 1477863 h 1905000"/>
              <a:gd name="connsiteX438" fmla="*/ 837004 w 1905000"/>
              <a:gd name="connsiteY438" fmla="*/ 1479765 h 1905000"/>
              <a:gd name="connsiteX439" fmla="*/ 822330 w 1905000"/>
              <a:gd name="connsiteY439" fmla="*/ 1481396 h 1905000"/>
              <a:gd name="connsiteX440" fmla="*/ 807655 w 1905000"/>
              <a:gd name="connsiteY440" fmla="*/ 1482754 h 1905000"/>
              <a:gd name="connsiteX441" fmla="*/ 792981 w 1905000"/>
              <a:gd name="connsiteY441" fmla="*/ 1483841 h 1905000"/>
              <a:gd name="connsiteX442" fmla="*/ 778034 w 1905000"/>
              <a:gd name="connsiteY442" fmla="*/ 1484656 h 1905000"/>
              <a:gd name="connsiteX443" fmla="*/ 763359 w 1905000"/>
              <a:gd name="connsiteY443" fmla="*/ 1485471 h 1905000"/>
              <a:gd name="connsiteX444" fmla="*/ 748684 w 1905000"/>
              <a:gd name="connsiteY444" fmla="*/ 1485742 h 1905000"/>
              <a:gd name="connsiteX445" fmla="*/ 733738 w 1905000"/>
              <a:gd name="connsiteY445" fmla="*/ 1485742 h 1905000"/>
              <a:gd name="connsiteX446" fmla="*/ 719063 w 1905000"/>
              <a:gd name="connsiteY446" fmla="*/ 1485471 h 1905000"/>
              <a:gd name="connsiteX447" fmla="*/ 704388 w 1905000"/>
              <a:gd name="connsiteY447" fmla="*/ 1484656 h 1905000"/>
              <a:gd name="connsiteX448" fmla="*/ 689441 w 1905000"/>
              <a:gd name="connsiteY448" fmla="*/ 1483569 h 1905000"/>
              <a:gd name="connsiteX449" fmla="*/ 674767 w 1905000"/>
              <a:gd name="connsiteY449" fmla="*/ 1482483 h 1905000"/>
              <a:gd name="connsiteX450" fmla="*/ 660092 w 1905000"/>
              <a:gd name="connsiteY450" fmla="*/ 1481123 h 1905000"/>
              <a:gd name="connsiteX451" fmla="*/ 645689 w 1905000"/>
              <a:gd name="connsiteY451" fmla="*/ 1479222 h 1905000"/>
              <a:gd name="connsiteX452" fmla="*/ 630743 w 1905000"/>
              <a:gd name="connsiteY452" fmla="*/ 1477320 h 1905000"/>
              <a:gd name="connsiteX453" fmla="*/ 616068 w 1905000"/>
              <a:gd name="connsiteY453" fmla="*/ 1474874 h 1905000"/>
              <a:gd name="connsiteX454" fmla="*/ 601665 w 1905000"/>
              <a:gd name="connsiteY454" fmla="*/ 1472158 h 1905000"/>
              <a:gd name="connsiteX455" fmla="*/ 586991 w 1905000"/>
              <a:gd name="connsiteY455" fmla="*/ 1469440 h 1905000"/>
              <a:gd name="connsiteX456" fmla="*/ 572587 w 1905000"/>
              <a:gd name="connsiteY456" fmla="*/ 1465907 h 1905000"/>
              <a:gd name="connsiteX457" fmla="*/ 558185 w 1905000"/>
              <a:gd name="connsiteY457" fmla="*/ 1462375 h 1905000"/>
              <a:gd name="connsiteX458" fmla="*/ 543781 w 1905000"/>
              <a:gd name="connsiteY458" fmla="*/ 1458842 h 1905000"/>
              <a:gd name="connsiteX459" fmla="*/ 529379 w 1905000"/>
              <a:gd name="connsiteY459" fmla="*/ 1454496 h 1905000"/>
              <a:gd name="connsiteX460" fmla="*/ 515247 w 1905000"/>
              <a:gd name="connsiteY460" fmla="*/ 1450148 h 1905000"/>
              <a:gd name="connsiteX461" fmla="*/ 501116 w 1905000"/>
              <a:gd name="connsiteY461" fmla="*/ 1445529 h 1905000"/>
              <a:gd name="connsiteX462" fmla="*/ 487256 w 1905000"/>
              <a:gd name="connsiteY462" fmla="*/ 1440367 h 1905000"/>
              <a:gd name="connsiteX463" fmla="*/ 473125 w 1905000"/>
              <a:gd name="connsiteY463" fmla="*/ 1435203 h 1905000"/>
              <a:gd name="connsiteX464" fmla="*/ 459266 w 1905000"/>
              <a:gd name="connsiteY464" fmla="*/ 1429498 h 1905000"/>
              <a:gd name="connsiteX465" fmla="*/ 445406 w 1905000"/>
              <a:gd name="connsiteY465" fmla="*/ 1423792 h 1905000"/>
              <a:gd name="connsiteX466" fmla="*/ 431547 w 1905000"/>
              <a:gd name="connsiteY466" fmla="*/ 1417543 h 1905000"/>
              <a:gd name="connsiteX467" fmla="*/ 417959 w 1905000"/>
              <a:gd name="connsiteY467" fmla="*/ 1411021 h 1905000"/>
              <a:gd name="connsiteX468" fmla="*/ 404371 w 1905000"/>
              <a:gd name="connsiteY468" fmla="*/ 1404228 h 1905000"/>
              <a:gd name="connsiteX469" fmla="*/ 391055 w 1905000"/>
              <a:gd name="connsiteY469" fmla="*/ 1397435 h 1905000"/>
              <a:gd name="connsiteX470" fmla="*/ 377739 w 1905000"/>
              <a:gd name="connsiteY470" fmla="*/ 1390098 h 1905000"/>
              <a:gd name="connsiteX471" fmla="*/ 364695 w 1905000"/>
              <a:gd name="connsiteY471" fmla="*/ 1382491 h 1905000"/>
              <a:gd name="connsiteX472" fmla="*/ 351380 w 1905000"/>
              <a:gd name="connsiteY472" fmla="*/ 1374611 h 1905000"/>
              <a:gd name="connsiteX473" fmla="*/ 338606 w 1905000"/>
              <a:gd name="connsiteY473" fmla="*/ 1366188 h 1905000"/>
              <a:gd name="connsiteX474" fmla="*/ 326105 w 1905000"/>
              <a:gd name="connsiteY474" fmla="*/ 1357764 h 1905000"/>
              <a:gd name="connsiteX475" fmla="*/ 313061 w 1905000"/>
              <a:gd name="connsiteY475" fmla="*/ 1349069 h 1905000"/>
              <a:gd name="connsiteX476" fmla="*/ 300832 w 1905000"/>
              <a:gd name="connsiteY476" fmla="*/ 1339832 h 1905000"/>
              <a:gd name="connsiteX477" fmla="*/ 288332 w 1905000"/>
              <a:gd name="connsiteY477" fmla="*/ 1330594 h 1905000"/>
              <a:gd name="connsiteX478" fmla="*/ 276103 w 1905000"/>
              <a:gd name="connsiteY478" fmla="*/ 1320811 h 1905000"/>
              <a:gd name="connsiteX479" fmla="*/ 264145 w 1905000"/>
              <a:gd name="connsiteY479" fmla="*/ 1311029 h 1905000"/>
              <a:gd name="connsiteX480" fmla="*/ 252188 w 1905000"/>
              <a:gd name="connsiteY480" fmla="*/ 1300704 h 1905000"/>
              <a:gd name="connsiteX481" fmla="*/ 240504 w 1905000"/>
              <a:gd name="connsiteY481" fmla="*/ 1290379 h 1905000"/>
              <a:gd name="connsiteX482" fmla="*/ 229090 w 1905000"/>
              <a:gd name="connsiteY482" fmla="*/ 1279239 h 1905000"/>
              <a:gd name="connsiteX483" fmla="*/ 217676 w 1905000"/>
              <a:gd name="connsiteY483" fmla="*/ 1268099 h 1905000"/>
              <a:gd name="connsiteX484" fmla="*/ 204360 w 1905000"/>
              <a:gd name="connsiteY484" fmla="*/ 1254513 h 1905000"/>
              <a:gd name="connsiteX485" fmla="*/ 191316 w 1905000"/>
              <a:gd name="connsiteY485" fmla="*/ 1240655 h 1905000"/>
              <a:gd name="connsiteX486" fmla="*/ 178815 w 1905000"/>
              <a:gd name="connsiteY486" fmla="*/ 1226255 h 1905000"/>
              <a:gd name="connsiteX487" fmla="*/ 166858 w 1905000"/>
              <a:gd name="connsiteY487" fmla="*/ 1211854 h 1905000"/>
              <a:gd name="connsiteX488" fmla="*/ 154901 w 1905000"/>
              <a:gd name="connsiteY488" fmla="*/ 1197180 h 1905000"/>
              <a:gd name="connsiteX489" fmla="*/ 143758 w 1905000"/>
              <a:gd name="connsiteY489" fmla="*/ 1181965 h 1905000"/>
              <a:gd name="connsiteX490" fmla="*/ 132889 w 1905000"/>
              <a:gd name="connsiteY490" fmla="*/ 1167020 h 1905000"/>
              <a:gd name="connsiteX491" fmla="*/ 122562 w 1905000"/>
              <a:gd name="connsiteY491" fmla="*/ 1151804 h 1905000"/>
              <a:gd name="connsiteX492" fmla="*/ 112507 w 1905000"/>
              <a:gd name="connsiteY492" fmla="*/ 1136045 h 1905000"/>
              <a:gd name="connsiteX493" fmla="*/ 102723 w 1905000"/>
              <a:gd name="connsiteY493" fmla="*/ 1120286 h 1905000"/>
              <a:gd name="connsiteX494" fmla="*/ 93756 w 1905000"/>
              <a:gd name="connsiteY494" fmla="*/ 1104525 h 1905000"/>
              <a:gd name="connsiteX495" fmla="*/ 85060 w 1905000"/>
              <a:gd name="connsiteY495" fmla="*/ 1088495 h 1905000"/>
              <a:gd name="connsiteX496" fmla="*/ 76907 w 1905000"/>
              <a:gd name="connsiteY496" fmla="*/ 1072191 h 1905000"/>
              <a:gd name="connsiteX497" fmla="*/ 69026 w 1905000"/>
              <a:gd name="connsiteY497" fmla="*/ 1055616 h 1905000"/>
              <a:gd name="connsiteX498" fmla="*/ 61417 w 1905000"/>
              <a:gd name="connsiteY498" fmla="*/ 1039042 h 1905000"/>
              <a:gd name="connsiteX499" fmla="*/ 54351 w 1905000"/>
              <a:gd name="connsiteY499" fmla="*/ 1022467 h 1905000"/>
              <a:gd name="connsiteX500" fmla="*/ 47829 w 1905000"/>
              <a:gd name="connsiteY500" fmla="*/ 1005621 h 1905000"/>
              <a:gd name="connsiteX501" fmla="*/ 41850 w 1905000"/>
              <a:gd name="connsiteY501" fmla="*/ 988775 h 1905000"/>
              <a:gd name="connsiteX502" fmla="*/ 36144 w 1905000"/>
              <a:gd name="connsiteY502" fmla="*/ 971657 h 1905000"/>
              <a:gd name="connsiteX503" fmla="*/ 30709 w 1905000"/>
              <a:gd name="connsiteY503" fmla="*/ 954538 h 1905000"/>
              <a:gd name="connsiteX504" fmla="*/ 25816 w 1905000"/>
              <a:gd name="connsiteY504" fmla="*/ 937148 h 1905000"/>
              <a:gd name="connsiteX505" fmla="*/ 21197 w 1905000"/>
              <a:gd name="connsiteY505" fmla="*/ 919759 h 1905000"/>
              <a:gd name="connsiteX506" fmla="*/ 17392 w 1905000"/>
              <a:gd name="connsiteY506" fmla="*/ 902369 h 1905000"/>
              <a:gd name="connsiteX507" fmla="*/ 13587 w 1905000"/>
              <a:gd name="connsiteY507" fmla="*/ 884979 h 1905000"/>
              <a:gd name="connsiteX508" fmla="*/ 10599 w 1905000"/>
              <a:gd name="connsiteY508" fmla="*/ 867317 h 1905000"/>
              <a:gd name="connsiteX509" fmla="*/ 7881 w 1905000"/>
              <a:gd name="connsiteY509" fmla="*/ 849656 h 1905000"/>
              <a:gd name="connsiteX510" fmla="*/ 5163 w 1905000"/>
              <a:gd name="connsiteY510" fmla="*/ 831994 h 1905000"/>
              <a:gd name="connsiteX511" fmla="*/ 3533 w 1905000"/>
              <a:gd name="connsiteY511" fmla="*/ 814332 h 1905000"/>
              <a:gd name="connsiteX512" fmla="*/ 1903 w 1905000"/>
              <a:gd name="connsiteY512" fmla="*/ 796400 h 1905000"/>
              <a:gd name="connsiteX513" fmla="*/ 815 w 1905000"/>
              <a:gd name="connsiteY513" fmla="*/ 778738 h 1905000"/>
              <a:gd name="connsiteX514" fmla="*/ 272 w 1905000"/>
              <a:gd name="connsiteY514" fmla="*/ 760805 h 1905000"/>
              <a:gd name="connsiteX515" fmla="*/ 0 w 1905000"/>
              <a:gd name="connsiteY515" fmla="*/ 743143 h 1905000"/>
              <a:gd name="connsiteX516" fmla="*/ 272 w 1905000"/>
              <a:gd name="connsiteY516" fmla="*/ 725210 h 1905000"/>
              <a:gd name="connsiteX517" fmla="*/ 815 w 1905000"/>
              <a:gd name="connsiteY517" fmla="*/ 707277 h 1905000"/>
              <a:gd name="connsiteX518" fmla="*/ 1903 w 1905000"/>
              <a:gd name="connsiteY518" fmla="*/ 689615 h 1905000"/>
              <a:gd name="connsiteX519" fmla="*/ 3533 w 1905000"/>
              <a:gd name="connsiteY519" fmla="*/ 671682 h 1905000"/>
              <a:gd name="connsiteX520" fmla="*/ 5163 w 1905000"/>
              <a:gd name="connsiteY520" fmla="*/ 654020 h 1905000"/>
              <a:gd name="connsiteX521" fmla="*/ 7881 w 1905000"/>
              <a:gd name="connsiteY521" fmla="*/ 636360 h 1905000"/>
              <a:gd name="connsiteX522" fmla="*/ 10599 w 1905000"/>
              <a:gd name="connsiteY522" fmla="*/ 618698 h 1905000"/>
              <a:gd name="connsiteX523" fmla="*/ 13587 w 1905000"/>
              <a:gd name="connsiteY523" fmla="*/ 601036 h 1905000"/>
              <a:gd name="connsiteX524" fmla="*/ 17392 w 1905000"/>
              <a:gd name="connsiteY524" fmla="*/ 583646 h 1905000"/>
              <a:gd name="connsiteX525" fmla="*/ 21197 w 1905000"/>
              <a:gd name="connsiteY525" fmla="*/ 566256 h 1905000"/>
              <a:gd name="connsiteX526" fmla="*/ 25816 w 1905000"/>
              <a:gd name="connsiteY526" fmla="*/ 548866 h 1905000"/>
              <a:gd name="connsiteX527" fmla="*/ 30709 w 1905000"/>
              <a:gd name="connsiteY527" fmla="*/ 531477 h 1905000"/>
              <a:gd name="connsiteX528" fmla="*/ 36144 w 1905000"/>
              <a:gd name="connsiteY528" fmla="*/ 514359 h 1905000"/>
              <a:gd name="connsiteX529" fmla="*/ 41850 w 1905000"/>
              <a:gd name="connsiteY529" fmla="*/ 497240 h 1905000"/>
              <a:gd name="connsiteX530" fmla="*/ 47829 w 1905000"/>
              <a:gd name="connsiteY530" fmla="*/ 480122 h 1905000"/>
              <a:gd name="connsiteX531" fmla="*/ 54351 w 1905000"/>
              <a:gd name="connsiteY531" fmla="*/ 463276 h 1905000"/>
              <a:gd name="connsiteX532" fmla="*/ 61417 w 1905000"/>
              <a:gd name="connsiteY532" fmla="*/ 446973 h 1905000"/>
              <a:gd name="connsiteX533" fmla="*/ 69026 w 1905000"/>
              <a:gd name="connsiteY533" fmla="*/ 430398 h 1905000"/>
              <a:gd name="connsiteX534" fmla="*/ 76907 w 1905000"/>
              <a:gd name="connsiteY534" fmla="*/ 413824 h 1905000"/>
              <a:gd name="connsiteX535" fmla="*/ 85060 w 1905000"/>
              <a:gd name="connsiteY535" fmla="*/ 397521 h 1905000"/>
              <a:gd name="connsiteX536" fmla="*/ 93756 w 1905000"/>
              <a:gd name="connsiteY536" fmla="*/ 381490 h 1905000"/>
              <a:gd name="connsiteX537" fmla="*/ 102723 w 1905000"/>
              <a:gd name="connsiteY537" fmla="*/ 365458 h 1905000"/>
              <a:gd name="connsiteX538" fmla="*/ 112507 w 1905000"/>
              <a:gd name="connsiteY538" fmla="*/ 349971 h 1905000"/>
              <a:gd name="connsiteX539" fmla="*/ 122562 w 1905000"/>
              <a:gd name="connsiteY539" fmla="*/ 334211 h 1905000"/>
              <a:gd name="connsiteX540" fmla="*/ 132889 w 1905000"/>
              <a:gd name="connsiteY540" fmla="*/ 318995 h 1905000"/>
              <a:gd name="connsiteX541" fmla="*/ 143758 w 1905000"/>
              <a:gd name="connsiteY541" fmla="*/ 303779 h 1905000"/>
              <a:gd name="connsiteX542" fmla="*/ 154901 w 1905000"/>
              <a:gd name="connsiteY542" fmla="*/ 288834 h 1905000"/>
              <a:gd name="connsiteX543" fmla="*/ 166858 w 1905000"/>
              <a:gd name="connsiteY543" fmla="*/ 274162 h 1905000"/>
              <a:gd name="connsiteX544" fmla="*/ 178815 w 1905000"/>
              <a:gd name="connsiteY544" fmla="*/ 259489 h 1905000"/>
              <a:gd name="connsiteX545" fmla="*/ 191316 w 1905000"/>
              <a:gd name="connsiteY545" fmla="*/ 245360 h 1905000"/>
              <a:gd name="connsiteX546" fmla="*/ 204360 w 1905000"/>
              <a:gd name="connsiteY546" fmla="*/ 231502 h 1905000"/>
              <a:gd name="connsiteX547" fmla="*/ 217676 w 1905000"/>
              <a:gd name="connsiteY547" fmla="*/ 217917 h 1905000"/>
              <a:gd name="connsiteX548" fmla="*/ 231535 w 1905000"/>
              <a:gd name="connsiteY548" fmla="*/ 204331 h 1905000"/>
              <a:gd name="connsiteX549" fmla="*/ 245123 w 1905000"/>
              <a:gd name="connsiteY549" fmla="*/ 191560 h 1905000"/>
              <a:gd name="connsiteX550" fmla="*/ 259526 w 1905000"/>
              <a:gd name="connsiteY550" fmla="*/ 178789 h 1905000"/>
              <a:gd name="connsiteX551" fmla="*/ 274201 w 1905000"/>
              <a:gd name="connsiteY551" fmla="*/ 166834 h 1905000"/>
              <a:gd name="connsiteX552" fmla="*/ 288603 w 1905000"/>
              <a:gd name="connsiteY552" fmla="*/ 155150 h 1905000"/>
              <a:gd name="connsiteX553" fmla="*/ 303822 w 1905000"/>
              <a:gd name="connsiteY553" fmla="*/ 143738 h 1905000"/>
              <a:gd name="connsiteX554" fmla="*/ 319041 w 1905000"/>
              <a:gd name="connsiteY554" fmla="*/ 132869 h 1905000"/>
              <a:gd name="connsiteX555" fmla="*/ 333986 w 1905000"/>
              <a:gd name="connsiteY555" fmla="*/ 122544 h 1905000"/>
              <a:gd name="connsiteX556" fmla="*/ 349748 w 1905000"/>
              <a:gd name="connsiteY556" fmla="*/ 112491 h 1905000"/>
              <a:gd name="connsiteX557" fmla="*/ 365510 w 1905000"/>
              <a:gd name="connsiteY557" fmla="*/ 102981 h 1905000"/>
              <a:gd name="connsiteX558" fmla="*/ 381544 w 1905000"/>
              <a:gd name="connsiteY558" fmla="*/ 94014 h 1905000"/>
              <a:gd name="connsiteX559" fmla="*/ 397578 w 1905000"/>
              <a:gd name="connsiteY559" fmla="*/ 85319 h 1905000"/>
              <a:gd name="connsiteX560" fmla="*/ 413610 w 1905000"/>
              <a:gd name="connsiteY560" fmla="*/ 76896 h 1905000"/>
              <a:gd name="connsiteX561" fmla="*/ 430188 w 1905000"/>
              <a:gd name="connsiteY561" fmla="*/ 69016 h 1905000"/>
              <a:gd name="connsiteX562" fmla="*/ 446765 w 1905000"/>
              <a:gd name="connsiteY562" fmla="*/ 61680 h 1905000"/>
              <a:gd name="connsiteX563" fmla="*/ 463342 w 1905000"/>
              <a:gd name="connsiteY563" fmla="*/ 54615 h 1905000"/>
              <a:gd name="connsiteX564" fmla="*/ 480191 w 1905000"/>
              <a:gd name="connsiteY564" fmla="*/ 48094 h 1905000"/>
              <a:gd name="connsiteX565" fmla="*/ 497311 w 1905000"/>
              <a:gd name="connsiteY565" fmla="*/ 41844 h 1905000"/>
              <a:gd name="connsiteX566" fmla="*/ 514432 w 1905000"/>
              <a:gd name="connsiteY566" fmla="*/ 36139 h 1905000"/>
              <a:gd name="connsiteX567" fmla="*/ 531552 w 1905000"/>
              <a:gd name="connsiteY567" fmla="*/ 30976 h 1905000"/>
              <a:gd name="connsiteX568" fmla="*/ 548944 w 1905000"/>
              <a:gd name="connsiteY568" fmla="*/ 25814 h 1905000"/>
              <a:gd name="connsiteX569" fmla="*/ 566337 w 1905000"/>
              <a:gd name="connsiteY569" fmla="*/ 21466 h 1905000"/>
              <a:gd name="connsiteX570" fmla="*/ 583729 w 1905000"/>
              <a:gd name="connsiteY570" fmla="*/ 17390 h 1905000"/>
              <a:gd name="connsiteX571" fmla="*/ 601121 w 1905000"/>
              <a:gd name="connsiteY571" fmla="*/ 13858 h 1905000"/>
              <a:gd name="connsiteX572" fmla="*/ 618514 w 1905000"/>
              <a:gd name="connsiteY572" fmla="*/ 10598 h 1905000"/>
              <a:gd name="connsiteX573" fmla="*/ 636177 w 1905000"/>
              <a:gd name="connsiteY573" fmla="*/ 7880 h 1905000"/>
              <a:gd name="connsiteX574" fmla="*/ 653842 w 1905000"/>
              <a:gd name="connsiteY574" fmla="*/ 5434 h 1905000"/>
              <a:gd name="connsiteX575" fmla="*/ 671506 w 1905000"/>
              <a:gd name="connsiteY575" fmla="*/ 3804 h 1905000"/>
              <a:gd name="connsiteX576" fmla="*/ 689441 w 1905000"/>
              <a:gd name="connsiteY576" fmla="*/ 1903 h 1905000"/>
              <a:gd name="connsiteX577" fmla="*/ 707106 w 1905000"/>
              <a:gd name="connsiteY577" fmla="*/ 1087 h 1905000"/>
              <a:gd name="connsiteX578" fmla="*/ 725042 w 1905000"/>
              <a:gd name="connsiteY578" fmla="*/ 272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1905000" h="1905000">
                <a:moveTo>
                  <a:pt x="728574" y="144010"/>
                </a:moveTo>
                <a:lnTo>
                  <a:pt x="714171" y="144553"/>
                </a:lnTo>
                <a:lnTo>
                  <a:pt x="700040" y="145640"/>
                </a:lnTo>
                <a:lnTo>
                  <a:pt x="685638" y="146998"/>
                </a:lnTo>
                <a:lnTo>
                  <a:pt x="671234" y="148358"/>
                </a:lnTo>
                <a:lnTo>
                  <a:pt x="657103" y="150259"/>
                </a:lnTo>
                <a:lnTo>
                  <a:pt x="642700" y="152432"/>
                </a:lnTo>
                <a:lnTo>
                  <a:pt x="628569" y="155150"/>
                </a:lnTo>
                <a:lnTo>
                  <a:pt x="614437" y="157868"/>
                </a:lnTo>
                <a:lnTo>
                  <a:pt x="600306" y="161127"/>
                </a:lnTo>
                <a:lnTo>
                  <a:pt x="586446" y="164932"/>
                </a:lnTo>
                <a:lnTo>
                  <a:pt x="572315" y="168736"/>
                </a:lnTo>
                <a:lnTo>
                  <a:pt x="558728" y="173083"/>
                </a:lnTo>
                <a:lnTo>
                  <a:pt x="544868" y="177703"/>
                </a:lnTo>
                <a:lnTo>
                  <a:pt x="531280" y="182593"/>
                </a:lnTo>
                <a:lnTo>
                  <a:pt x="517421" y="187756"/>
                </a:lnTo>
                <a:lnTo>
                  <a:pt x="504106" y="193463"/>
                </a:lnTo>
                <a:lnTo>
                  <a:pt x="490789" y="199712"/>
                </a:lnTo>
                <a:lnTo>
                  <a:pt x="477745" y="205689"/>
                </a:lnTo>
                <a:lnTo>
                  <a:pt x="464429" y="212483"/>
                </a:lnTo>
                <a:lnTo>
                  <a:pt x="451385" y="219547"/>
                </a:lnTo>
                <a:lnTo>
                  <a:pt x="438613" y="227155"/>
                </a:lnTo>
                <a:lnTo>
                  <a:pt x="425839" y="234762"/>
                </a:lnTo>
                <a:lnTo>
                  <a:pt x="413340" y="242914"/>
                </a:lnTo>
                <a:lnTo>
                  <a:pt x="401111" y="251066"/>
                </a:lnTo>
                <a:lnTo>
                  <a:pt x="388882" y="259761"/>
                </a:lnTo>
                <a:lnTo>
                  <a:pt x="376653" y="268727"/>
                </a:lnTo>
                <a:lnTo>
                  <a:pt x="364967" y="278509"/>
                </a:lnTo>
                <a:lnTo>
                  <a:pt x="353281" y="288291"/>
                </a:lnTo>
                <a:lnTo>
                  <a:pt x="341596" y="298345"/>
                </a:lnTo>
                <a:lnTo>
                  <a:pt x="330454" y="308670"/>
                </a:lnTo>
                <a:lnTo>
                  <a:pt x="319312" y="319538"/>
                </a:lnTo>
                <a:lnTo>
                  <a:pt x="308713" y="330406"/>
                </a:lnTo>
                <a:lnTo>
                  <a:pt x="298116" y="341819"/>
                </a:lnTo>
                <a:lnTo>
                  <a:pt x="288060" y="353232"/>
                </a:lnTo>
                <a:lnTo>
                  <a:pt x="278277" y="364915"/>
                </a:lnTo>
                <a:lnTo>
                  <a:pt x="268765" y="376871"/>
                </a:lnTo>
                <a:lnTo>
                  <a:pt x="259797" y="388826"/>
                </a:lnTo>
                <a:lnTo>
                  <a:pt x="251101" y="401053"/>
                </a:lnTo>
                <a:lnTo>
                  <a:pt x="242677" y="413552"/>
                </a:lnTo>
                <a:lnTo>
                  <a:pt x="234524" y="426050"/>
                </a:lnTo>
                <a:lnTo>
                  <a:pt x="226643" y="438821"/>
                </a:lnTo>
                <a:lnTo>
                  <a:pt x="219577" y="451592"/>
                </a:lnTo>
                <a:lnTo>
                  <a:pt x="212513" y="464635"/>
                </a:lnTo>
                <a:lnTo>
                  <a:pt x="205718" y="477677"/>
                </a:lnTo>
                <a:lnTo>
                  <a:pt x="199469" y="490720"/>
                </a:lnTo>
                <a:lnTo>
                  <a:pt x="193489" y="504034"/>
                </a:lnTo>
                <a:lnTo>
                  <a:pt x="187783" y="517347"/>
                </a:lnTo>
                <a:lnTo>
                  <a:pt x="182347" y="531206"/>
                </a:lnTo>
                <a:lnTo>
                  <a:pt x="177456" y="545063"/>
                </a:lnTo>
                <a:lnTo>
                  <a:pt x="172836" y="558649"/>
                </a:lnTo>
                <a:lnTo>
                  <a:pt x="168760" y="572505"/>
                </a:lnTo>
                <a:lnTo>
                  <a:pt x="164683" y="586364"/>
                </a:lnTo>
                <a:lnTo>
                  <a:pt x="161150" y="600493"/>
                </a:lnTo>
                <a:lnTo>
                  <a:pt x="157890" y="614350"/>
                </a:lnTo>
                <a:lnTo>
                  <a:pt x="154901" y="628479"/>
                </a:lnTo>
                <a:lnTo>
                  <a:pt x="152454" y="642880"/>
                </a:lnTo>
                <a:lnTo>
                  <a:pt x="150281" y="657009"/>
                </a:lnTo>
                <a:lnTo>
                  <a:pt x="148378" y="671410"/>
                </a:lnTo>
                <a:lnTo>
                  <a:pt x="146476" y="685539"/>
                </a:lnTo>
                <a:lnTo>
                  <a:pt x="145388" y="699940"/>
                </a:lnTo>
                <a:lnTo>
                  <a:pt x="144573" y="714342"/>
                </a:lnTo>
                <a:lnTo>
                  <a:pt x="144030" y="728471"/>
                </a:lnTo>
                <a:lnTo>
                  <a:pt x="144030" y="743143"/>
                </a:lnTo>
                <a:lnTo>
                  <a:pt x="144030" y="757544"/>
                </a:lnTo>
                <a:lnTo>
                  <a:pt x="144573" y="771673"/>
                </a:lnTo>
                <a:lnTo>
                  <a:pt x="145388" y="786074"/>
                </a:lnTo>
                <a:lnTo>
                  <a:pt x="146476" y="800203"/>
                </a:lnTo>
                <a:lnTo>
                  <a:pt x="148378" y="814604"/>
                </a:lnTo>
                <a:lnTo>
                  <a:pt x="150281" y="829006"/>
                </a:lnTo>
                <a:lnTo>
                  <a:pt x="152454" y="843135"/>
                </a:lnTo>
                <a:lnTo>
                  <a:pt x="154901" y="857536"/>
                </a:lnTo>
                <a:lnTo>
                  <a:pt x="157890" y="871393"/>
                </a:lnTo>
                <a:lnTo>
                  <a:pt x="161150" y="885522"/>
                </a:lnTo>
                <a:lnTo>
                  <a:pt x="164683" y="899652"/>
                </a:lnTo>
                <a:lnTo>
                  <a:pt x="168760" y="913509"/>
                </a:lnTo>
                <a:lnTo>
                  <a:pt x="172836" y="927367"/>
                </a:lnTo>
                <a:lnTo>
                  <a:pt x="177456" y="940952"/>
                </a:lnTo>
                <a:lnTo>
                  <a:pt x="182347" y="954810"/>
                </a:lnTo>
                <a:lnTo>
                  <a:pt x="187783" y="968396"/>
                </a:lnTo>
                <a:lnTo>
                  <a:pt x="193489" y="981981"/>
                </a:lnTo>
                <a:lnTo>
                  <a:pt x="199469" y="995024"/>
                </a:lnTo>
                <a:lnTo>
                  <a:pt x="205718" y="1008338"/>
                </a:lnTo>
                <a:lnTo>
                  <a:pt x="212513" y="1021381"/>
                </a:lnTo>
                <a:lnTo>
                  <a:pt x="219577" y="1034423"/>
                </a:lnTo>
                <a:lnTo>
                  <a:pt x="226643" y="1047193"/>
                </a:lnTo>
                <a:lnTo>
                  <a:pt x="234524" y="1059964"/>
                </a:lnTo>
                <a:lnTo>
                  <a:pt x="242677" y="1072463"/>
                </a:lnTo>
                <a:lnTo>
                  <a:pt x="251101" y="1084691"/>
                </a:lnTo>
                <a:lnTo>
                  <a:pt x="259797" y="1097189"/>
                </a:lnTo>
                <a:lnTo>
                  <a:pt x="268765" y="1109145"/>
                </a:lnTo>
                <a:lnTo>
                  <a:pt x="278277" y="1120829"/>
                </a:lnTo>
                <a:lnTo>
                  <a:pt x="288060" y="1132784"/>
                </a:lnTo>
                <a:lnTo>
                  <a:pt x="298116" y="1144196"/>
                </a:lnTo>
                <a:lnTo>
                  <a:pt x="308713" y="1155336"/>
                </a:lnTo>
                <a:lnTo>
                  <a:pt x="319312" y="1166477"/>
                </a:lnTo>
                <a:lnTo>
                  <a:pt x="330454" y="1177345"/>
                </a:lnTo>
                <a:lnTo>
                  <a:pt x="341596" y="1187670"/>
                </a:lnTo>
                <a:lnTo>
                  <a:pt x="353281" y="1197724"/>
                </a:lnTo>
                <a:lnTo>
                  <a:pt x="364967" y="1207506"/>
                </a:lnTo>
                <a:lnTo>
                  <a:pt x="376653" y="1217016"/>
                </a:lnTo>
                <a:lnTo>
                  <a:pt x="388882" y="1225983"/>
                </a:lnTo>
                <a:lnTo>
                  <a:pt x="401111" y="1234678"/>
                </a:lnTo>
                <a:lnTo>
                  <a:pt x="413340" y="1243100"/>
                </a:lnTo>
                <a:lnTo>
                  <a:pt x="425839" y="1251252"/>
                </a:lnTo>
                <a:lnTo>
                  <a:pt x="438613" y="1258860"/>
                </a:lnTo>
                <a:lnTo>
                  <a:pt x="451385" y="1266469"/>
                </a:lnTo>
                <a:lnTo>
                  <a:pt x="464429" y="1273533"/>
                </a:lnTo>
                <a:lnTo>
                  <a:pt x="477473" y="1280055"/>
                </a:lnTo>
                <a:lnTo>
                  <a:pt x="490789" y="1286304"/>
                </a:lnTo>
                <a:lnTo>
                  <a:pt x="504106" y="1292553"/>
                </a:lnTo>
                <a:lnTo>
                  <a:pt x="517421" y="1297987"/>
                </a:lnTo>
                <a:lnTo>
                  <a:pt x="531280" y="1303422"/>
                </a:lnTo>
                <a:lnTo>
                  <a:pt x="544868" y="1308313"/>
                </a:lnTo>
                <a:lnTo>
                  <a:pt x="558728" y="1312932"/>
                </a:lnTo>
                <a:lnTo>
                  <a:pt x="572315" y="1317278"/>
                </a:lnTo>
                <a:lnTo>
                  <a:pt x="586446" y="1321083"/>
                </a:lnTo>
                <a:lnTo>
                  <a:pt x="600306" y="1324615"/>
                </a:lnTo>
                <a:lnTo>
                  <a:pt x="614437" y="1328148"/>
                </a:lnTo>
                <a:lnTo>
                  <a:pt x="628569" y="1330865"/>
                </a:lnTo>
                <a:lnTo>
                  <a:pt x="642700" y="1333310"/>
                </a:lnTo>
                <a:lnTo>
                  <a:pt x="657103" y="1335756"/>
                </a:lnTo>
                <a:lnTo>
                  <a:pt x="671234" y="1337658"/>
                </a:lnTo>
                <a:lnTo>
                  <a:pt x="685638" y="1339016"/>
                </a:lnTo>
                <a:lnTo>
                  <a:pt x="700040" y="1340375"/>
                </a:lnTo>
                <a:lnTo>
                  <a:pt x="714171" y="1341190"/>
                </a:lnTo>
                <a:lnTo>
                  <a:pt x="728574" y="1341734"/>
                </a:lnTo>
                <a:lnTo>
                  <a:pt x="742705" y="1341734"/>
                </a:lnTo>
                <a:lnTo>
                  <a:pt x="757381" y="1341734"/>
                </a:lnTo>
                <a:lnTo>
                  <a:pt x="771783" y="1341190"/>
                </a:lnTo>
                <a:lnTo>
                  <a:pt x="785915" y="1340375"/>
                </a:lnTo>
                <a:lnTo>
                  <a:pt x="800317" y="1339016"/>
                </a:lnTo>
                <a:lnTo>
                  <a:pt x="814721" y="1337658"/>
                </a:lnTo>
                <a:lnTo>
                  <a:pt x="828852" y="1335756"/>
                </a:lnTo>
                <a:lnTo>
                  <a:pt x="843255" y="1333310"/>
                </a:lnTo>
                <a:lnTo>
                  <a:pt x="857386" y="1330865"/>
                </a:lnTo>
                <a:lnTo>
                  <a:pt x="871518" y="1328148"/>
                </a:lnTo>
                <a:lnTo>
                  <a:pt x="885649" y="1324615"/>
                </a:lnTo>
                <a:lnTo>
                  <a:pt x="899508" y="1321083"/>
                </a:lnTo>
                <a:lnTo>
                  <a:pt x="913640" y="1317278"/>
                </a:lnTo>
                <a:lnTo>
                  <a:pt x="927227" y="1312932"/>
                </a:lnTo>
                <a:lnTo>
                  <a:pt x="941086" y="1308313"/>
                </a:lnTo>
                <a:lnTo>
                  <a:pt x="954675" y="1303422"/>
                </a:lnTo>
                <a:lnTo>
                  <a:pt x="968262" y="1297987"/>
                </a:lnTo>
                <a:lnTo>
                  <a:pt x="981849" y="1292553"/>
                </a:lnTo>
                <a:lnTo>
                  <a:pt x="995166" y="1286304"/>
                </a:lnTo>
                <a:lnTo>
                  <a:pt x="1008210" y="1280055"/>
                </a:lnTo>
                <a:lnTo>
                  <a:pt x="1021526" y="1273533"/>
                </a:lnTo>
                <a:lnTo>
                  <a:pt x="1034298" y="1266469"/>
                </a:lnTo>
                <a:lnTo>
                  <a:pt x="1047342" y="1258860"/>
                </a:lnTo>
                <a:lnTo>
                  <a:pt x="1059843" y="1251252"/>
                </a:lnTo>
                <a:lnTo>
                  <a:pt x="1072615" y="1243100"/>
                </a:lnTo>
                <a:lnTo>
                  <a:pt x="1084844" y="1234678"/>
                </a:lnTo>
                <a:lnTo>
                  <a:pt x="1097073" y="1225983"/>
                </a:lnTo>
                <a:lnTo>
                  <a:pt x="1109302" y="1217016"/>
                </a:lnTo>
                <a:lnTo>
                  <a:pt x="1120988" y="1207506"/>
                </a:lnTo>
                <a:lnTo>
                  <a:pt x="1132674" y="1197724"/>
                </a:lnTo>
                <a:lnTo>
                  <a:pt x="1144359" y="1187670"/>
                </a:lnTo>
                <a:lnTo>
                  <a:pt x="1155500" y="1177345"/>
                </a:lnTo>
                <a:lnTo>
                  <a:pt x="1166371" y="1166477"/>
                </a:lnTo>
                <a:lnTo>
                  <a:pt x="1177242" y="1155336"/>
                </a:lnTo>
                <a:lnTo>
                  <a:pt x="1187839" y="1144196"/>
                </a:lnTo>
                <a:lnTo>
                  <a:pt x="1197895" y="1132784"/>
                </a:lnTo>
                <a:lnTo>
                  <a:pt x="1207678" y="1120829"/>
                </a:lnTo>
                <a:lnTo>
                  <a:pt x="1217189" y="1109145"/>
                </a:lnTo>
                <a:lnTo>
                  <a:pt x="1226158" y="1097189"/>
                </a:lnTo>
                <a:lnTo>
                  <a:pt x="1234854" y="1084691"/>
                </a:lnTo>
                <a:lnTo>
                  <a:pt x="1243278" y="1072463"/>
                </a:lnTo>
                <a:lnTo>
                  <a:pt x="1251431" y="1059964"/>
                </a:lnTo>
                <a:lnTo>
                  <a:pt x="1259040" y="1047193"/>
                </a:lnTo>
                <a:lnTo>
                  <a:pt x="1266377" y="1034423"/>
                </a:lnTo>
                <a:lnTo>
                  <a:pt x="1273442" y="1021381"/>
                </a:lnTo>
                <a:lnTo>
                  <a:pt x="1280237" y="1008338"/>
                </a:lnTo>
                <a:lnTo>
                  <a:pt x="1286486" y="995024"/>
                </a:lnTo>
                <a:lnTo>
                  <a:pt x="1292466" y="981981"/>
                </a:lnTo>
                <a:lnTo>
                  <a:pt x="1298172" y="968396"/>
                </a:lnTo>
                <a:lnTo>
                  <a:pt x="1303607" y="954810"/>
                </a:lnTo>
                <a:lnTo>
                  <a:pt x="1308228" y="940952"/>
                </a:lnTo>
                <a:lnTo>
                  <a:pt x="1313119" y="927367"/>
                </a:lnTo>
                <a:lnTo>
                  <a:pt x="1317195" y="913509"/>
                </a:lnTo>
                <a:lnTo>
                  <a:pt x="1321272" y="899652"/>
                </a:lnTo>
                <a:lnTo>
                  <a:pt x="1324805" y="885522"/>
                </a:lnTo>
                <a:lnTo>
                  <a:pt x="1328065" y="871393"/>
                </a:lnTo>
                <a:lnTo>
                  <a:pt x="1331054" y="857536"/>
                </a:lnTo>
                <a:lnTo>
                  <a:pt x="1333501" y="843135"/>
                </a:lnTo>
                <a:lnTo>
                  <a:pt x="1335674" y="829006"/>
                </a:lnTo>
                <a:lnTo>
                  <a:pt x="1337577" y="814604"/>
                </a:lnTo>
                <a:lnTo>
                  <a:pt x="1339207" y="800203"/>
                </a:lnTo>
                <a:lnTo>
                  <a:pt x="1340566" y="786074"/>
                </a:lnTo>
                <a:lnTo>
                  <a:pt x="1341382" y="771673"/>
                </a:lnTo>
                <a:lnTo>
                  <a:pt x="1341925" y="757544"/>
                </a:lnTo>
                <a:lnTo>
                  <a:pt x="1341925" y="743143"/>
                </a:lnTo>
                <a:lnTo>
                  <a:pt x="1341925" y="728471"/>
                </a:lnTo>
                <a:lnTo>
                  <a:pt x="1341382" y="714342"/>
                </a:lnTo>
                <a:lnTo>
                  <a:pt x="1340566" y="699940"/>
                </a:lnTo>
                <a:lnTo>
                  <a:pt x="1339207" y="685539"/>
                </a:lnTo>
                <a:lnTo>
                  <a:pt x="1337577" y="671410"/>
                </a:lnTo>
                <a:lnTo>
                  <a:pt x="1335674" y="657009"/>
                </a:lnTo>
                <a:lnTo>
                  <a:pt x="1333501" y="642880"/>
                </a:lnTo>
                <a:lnTo>
                  <a:pt x="1331054" y="628479"/>
                </a:lnTo>
                <a:lnTo>
                  <a:pt x="1328065" y="614350"/>
                </a:lnTo>
                <a:lnTo>
                  <a:pt x="1324805" y="600493"/>
                </a:lnTo>
                <a:lnTo>
                  <a:pt x="1321272" y="586364"/>
                </a:lnTo>
                <a:lnTo>
                  <a:pt x="1317195" y="572505"/>
                </a:lnTo>
                <a:lnTo>
                  <a:pt x="1313119" y="558649"/>
                </a:lnTo>
                <a:lnTo>
                  <a:pt x="1308228" y="545063"/>
                </a:lnTo>
                <a:lnTo>
                  <a:pt x="1303607" y="531206"/>
                </a:lnTo>
                <a:lnTo>
                  <a:pt x="1298172" y="517347"/>
                </a:lnTo>
                <a:lnTo>
                  <a:pt x="1292466" y="504034"/>
                </a:lnTo>
                <a:lnTo>
                  <a:pt x="1286486" y="490720"/>
                </a:lnTo>
                <a:lnTo>
                  <a:pt x="1280237" y="477677"/>
                </a:lnTo>
                <a:lnTo>
                  <a:pt x="1273442" y="464635"/>
                </a:lnTo>
                <a:lnTo>
                  <a:pt x="1266377" y="451592"/>
                </a:lnTo>
                <a:lnTo>
                  <a:pt x="1259040" y="438821"/>
                </a:lnTo>
                <a:lnTo>
                  <a:pt x="1251431" y="426050"/>
                </a:lnTo>
                <a:lnTo>
                  <a:pt x="1243278" y="413552"/>
                </a:lnTo>
                <a:lnTo>
                  <a:pt x="1234854" y="401053"/>
                </a:lnTo>
                <a:lnTo>
                  <a:pt x="1226158" y="388826"/>
                </a:lnTo>
                <a:lnTo>
                  <a:pt x="1217189" y="376871"/>
                </a:lnTo>
                <a:lnTo>
                  <a:pt x="1207678" y="364915"/>
                </a:lnTo>
                <a:lnTo>
                  <a:pt x="1197895" y="353232"/>
                </a:lnTo>
                <a:lnTo>
                  <a:pt x="1187839" y="341819"/>
                </a:lnTo>
                <a:lnTo>
                  <a:pt x="1177242" y="330406"/>
                </a:lnTo>
                <a:lnTo>
                  <a:pt x="1166371" y="319538"/>
                </a:lnTo>
                <a:lnTo>
                  <a:pt x="1155500" y="308670"/>
                </a:lnTo>
                <a:lnTo>
                  <a:pt x="1144359" y="298345"/>
                </a:lnTo>
                <a:lnTo>
                  <a:pt x="1132674" y="288291"/>
                </a:lnTo>
                <a:lnTo>
                  <a:pt x="1120988" y="278509"/>
                </a:lnTo>
                <a:lnTo>
                  <a:pt x="1109302" y="268727"/>
                </a:lnTo>
                <a:lnTo>
                  <a:pt x="1097073" y="259761"/>
                </a:lnTo>
                <a:lnTo>
                  <a:pt x="1084844" y="251066"/>
                </a:lnTo>
                <a:lnTo>
                  <a:pt x="1072615" y="242914"/>
                </a:lnTo>
                <a:lnTo>
                  <a:pt x="1059843" y="234762"/>
                </a:lnTo>
                <a:lnTo>
                  <a:pt x="1047342" y="227155"/>
                </a:lnTo>
                <a:lnTo>
                  <a:pt x="1034298" y="219547"/>
                </a:lnTo>
                <a:lnTo>
                  <a:pt x="1021526" y="212483"/>
                </a:lnTo>
                <a:lnTo>
                  <a:pt x="1008210" y="205689"/>
                </a:lnTo>
                <a:lnTo>
                  <a:pt x="995166" y="199712"/>
                </a:lnTo>
                <a:lnTo>
                  <a:pt x="981849" y="193463"/>
                </a:lnTo>
                <a:lnTo>
                  <a:pt x="968262" y="187756"/>
                </a:lnTo>
                <a:lnTo>
                  <a:pt x="954675" y="182593"/>
                </a:lnTo>
                <a:lnTo>
                  <a:pt x="941086" y="177703"/>
                </a:lnTo>
                <a:lnTo>
                  <a:pt x="927227" y="173083"/>
                </a:lnTo>
                <a:lnTo>
                  <a:pt x="913640" y="168736"/>
                </a:lnTo>
                <a:lnTo>
                  <a:pt x="899508" y="164932"/>
                </a:lnTo>
                <a:lnTo>
                  <a:pt x="885649" y="161127"/>
                </a:lnTo>
                <a:lnTo>
                  <a:pt x="871518" y="157868"/>
                </a:lnTo>
                <a:lnTo>
                  <a:pt x="857386" y="155150"/>
                </a:lnTo>
                <a:lnTo>
                  <a:pt x="843255" y="152432"/>
                </a:lnTo>
                <a:lnTo>
                  <a:pt x="828852" y="150259"/>
                </a:lnTo>
                <a:lnTo>
                  <a:pt x="814721" y="148358"/>
                </a:lnTo>
                <a:lnTo>
                  <a:pt x="800317" y="146998"/>
                </a:lnTo>
                <a:lnTo>
                  <a:pt x="785915" y="145640"/>
                </a:lnTo>
                <a:lnTo>
                  <a:pt x="771783" y="144553"/>
                </a:lnTo>
                <a:lnTo>
                  <a:pt x="757381" y="144010"/>
                </a:lnTo>
                <a:lnTo>
                  <a:pt x="742705" y="144010"/>
                </a:lnTo>
                <a:close/>
                <a:moveTo>
                  <a:pt x="742705" y="0"/>
                </a:moveTo>
                <a:lnTo>
                  <a:pt x="760642" y="272"/>
                </a:lnTo>
                <a:lnTo>
                  <a:pt x="778849" y="1087"/>
                </a:lnTo>
                <a:lnTo>
                  <a:pt x="796241" y="1903"/>
                </a:lnTo>
                <a:lnTo>
                  <a:pt x="813906" y="3804"/>
                </a:lnTo>
                <a:lnTo>
                  <a:pt x="832113" y="5434"/>
                </a:lnTo>
                <a:lnTo>
                  <a:pt x="849505" y="7880"/>
                </a:lnTo>
                <a:lnTo>
                  <a:pt x="867170" y="10598"/>
                </a:lnTo>
                <a:lnTo>
                  <a:pt x="884833" y="13858"/>
                </a:lnTo>
                <a:lnTo>
                  <a:pt x="902226" y="17390"/>
                </a:lnTo>
                <a:lnTo>
                  <a:pt x="919618" y="21466"/>
                </a:lnTo>
                <a:lnTo>
                  <a:pt x="937011" y="25814"/>
                </a:lnTo>
                <a:lnTo>
                  <a:pt x="954403" y="30976"/>
                </a:lnTo>
                <a:lnTo>
                  <a:pt x="971523" y="36139"/>
                </a:lnTo>
                <a:lnTo>
                  <a:pt x="988644" y="41844"/>
                </a:lnTo>
                <a:lnTo>
                  <a:pt x="1005764" y="48094"/>
                </a:lnTo>
                <a:lnTo>
                  <a:pt x="1022613" y="54615"/>
                </a:lnTo>
                <a:lnTo>
                  <a:pt x="1039190" y="61680"/>
                </a:lnTo>
                <a:lnTo>
                  <a:pt x="1055767" y="69016"/>
                </a:lnTo>
                <a:lnTo>
                  <a:pt x="1072344" y="76896"/>
                </a:lnTo>
                <a:lnTo>
                  <a:pt x="1088377" y="85319"/>
                </a:lnTo>
                <a:lnTo>
                  <a:pt x="1104411" y="94014"/>
                </a:lnTo>
                <a:lnTo>
                  <a:pt x="1120445" y="102981"/>
                </a:lnTo>
                <a:lnTo>
                  <a:pt x="1136207" y="112491"/>
                </a:lnTo>
                <a:lnTo>
                  <a:pt x="1151969" y="122544"/>
                </a:lnTo>
                <a:lnTo>
                  <a:pt x="1166914" y="132869"/>
                </a:lnTo>
                <a:lnTo>
                  <a:pt x="1182133" y="143738"/>
                </a:lnTo>
                <a:lnTo>
                  <a:pt x="1197352" y="155150"/>
                </a:lnTo>
                <a:lnTo>
                  <a:pt x="1211754" y="166834"/>
                </a:lnTo>
                <a:lnTo>
                  <a:pt x="1226429" y="178789"/>
                </a:lnTo>
                <a:lnTo>
                  <a:pt x="1240288" y="191560"/>
                </a:lnTo>
                <a:lnTo>
                  <a:pt x="1254419" y="204331"/>
                </a:lnTo>
                <a:lnTo>
                  <a:pt x="1268279" y="217917"/>
                </a:lnTo>
                <a:lnTo>
                  <a:pt x="1279422" y="229057"/>
                </a:lnTo>
                <a:lnTo>
                  <a:pt x="1290291" y="240469"/>
                </a:lnTo>
                <a:lnTo>
                  <a:pt x="1300618" y="252424"/>
                </a:lnTo>
                <a:lnTo>
                  <a:pt x="1310944" y="264108"/>
                </a:lnTo>
                <a:lnTo>
                  <a:pt x="1321000" y="276064"/>
                </a:lnTo>
                <a:lnTo>
                  <a:pt x="1330783" y="288562"/>
                </a:lnTo>
                <a:lnTo>
                  <a:pt x="1340022" y="300790"/>
                </a:lnTo>
                <a:lnTo>
                  <a:pt x="1349263" y="313017"/>
                </a:lnTo>
                <a:lnTo>
                  <a:pt x="1357959" y="326060"/>
                </a:lnTo>
                <a:lnTo>
                  <a:pt x="1366383" y="338558"/>
                </a:lnTo>
                <a:lnTo>
                  <a:pt x="1374536" y="351601"/>
                </a:lnTo>
                <a:lnTo>
                  <a:pt x="1382417" y="364643"/>
                </a:lnTo>
                <a:lnTo>
                  <a:pt x="1390025" y="377957"/>
                </a:lnTo>
                <a:lnTo>
                  <a:pt x="1397363" y="391000"/>
                </a:lnTo>
                <a:lnTo>
                  <a:pt x="1404428" y="404586"/>
                </a:lnTo>
                <a:lnTo>
                  <a:pt x="1411223" y="417900"/>
                </a:lnTo>
                <a:lnTo>
                  <a:pt x="1417472" y="431757"/>
                </a:lnTo>
                <a:lnTo>
                  <a:pt x="1423722" y="445343"/>
                </a:lnTo>
                <a:lnTo>
                  <a:pt x="1429702" y="459201"/>
                </a:lnTo>
                <a:lnTo>
                  <a:pt x="1435136" y="473058"/>
                </a:lnTo>
                <a:lnTo>
                  <a:pt x="1440572" y="487187"/>
                </a:lnTo>
                <a:lnTo>
                  <a:pt x="1445735" y="501316"/>
                </a:lnTo>
                <a:lnTo>
                  <a:pt x="1450083" y="515174"/>
                </a:lnTo>
                <a:lnTo>
                  <a:pt x="1454703" y="529575"/>
                </a:lnTo>
                <a:lnTo>
                  <a:pt x="1458779" y="543704"/>
                </a:lnTo>
                <a:lnTo>
                  <a:pt x="1462312" y="558104"/>
                </a:lnTo>
                <a:lnTo>
                  <a:pt x="1466117" y="572778"/>
                </a:lnTo>
                <a:lnTo>
                  <a:pt x="1469378" y="586907"/>
                </a:lnTo>
                <a:lnTo>
                  <a:pt x="1472367" y="601580"/>
                </a:lnTo>
                <a:lnTo>
                  <a:pt x="1474813" y="616252"/>
                </a:lnTo>
                <a:lnTo>
                  <a:pt x="1477258" y="630653"/>
                </a:lnTo>
                <a:lnTo>
                  <a:pt x="1479161" y="645598"/>
                </a:lnTo>
                <a:lnTo>
                  <a:pt x="1481334" y="660270"/>
                </a:lnTo>
                <a:lnTo>
                  <a:pt x="1482694" y="674943"/>
                </a:lnTo>
                <a:lnTo>
                  <a:pt x="1483780" y="689615"/>
                </a:lnTo>
                <a:lnTo>
                  <a:pt x="1484596" y="704559"/>
                </a:lnTo>
                <a:lnTo>
                  <a:pt x="1485412" y="718961"/>
                </a:lnTo>
                <a:lnTo>
                  <a:pt x="1485682" y="733905"/>
                </a:lnTo>
                <a:lnTo>
                  <a:pt x="1485682" y="748849"/>
                </a:lnTo>
                <a:lnTo>
                  <a:pt x="1485412" y="763250"/>
                </a:lnTo>
                <a:lnTo>
                  <a:pt x="1484867" y="778195"/>
                </a:lnTo>
                <a:lnTo>
                  <a:pt x="1484052" y="793139"/>
                </a:lnTo>
                <a:lnTo>
                  <a:pt x="1482965" y="807540"/>
                </a:lnTo>
                <a:lnTo>
                  <a:pt x="1481607" y="822484"/>
                </a:lnTo>
                <a:lnTo>
                  <a:pt x="1479704" y="836885"/>
                </a:lnTo>
                <a:lnTo>
                  <a:pt x="1477531" y="851558"/>
                </a:lnTo>
                <a:lnTo>
                  <a:pt x="1475356" y="866502"/>
                </a:lnTo>
                <a:lnTo>
                  <a:pt x="1472910" y="880903"/>
                </a:lnTo>
                <a:lnTo>
                  <a:pt x="1469921" y="895304"/>
                </a:lnTo>
                <a:lnTo>
                  <a:pt x="1466660" y="909977"/>
                </a:lnTo>
                <a:lnTo>
                  <a:pt x="1463399" y="924377"/>
                </a:lnTo>
                <a:lnTo>
                  <a:pt x="1459594" y="938779"/>
                </a:lnTo>
                <a:lnTo>
                  <a:pt x="1455518" y="953180"/>
                </a:lnTo>
                <a:lnTo>
                  <a:pt x="1451170" y="967309"/>
                </a:lnTo>
                <a:lnTo>
                  <a:pt x="1446550" y="981438"/>
                </a:lnTo>
                <a:lnTo>
                  <a:pt x="1441387" y="995567"/>
                </a:lnTo>
                <a:lnTo>
                  <a:pt x="1436496" y="1009696"/>
                </a:lnTo>
                <a:lnTo>
                  <a:pt x="1430788" y="1023282"/>
                </a:lnTo>
                <a:lnTo>
                  <a:pt x="1424810" y="1037411"/>
                </a:lnTo>
                <a:lnTo>
                  <a:pt x="1419103" y="1051269"/>
                </a:lnTo>
                <a:lnTo>
                  <a:pt x="1412581" y="1064855"/>
                </a:lnTo>
                <a:lnTo>
                  <a:pt x="1405787" y="1078440"/>
                </a:lnTo>
                <a:lnTo>
                  <a:pt x="1398721" y="1091755"/>
                </a:lnTo>
                <a:lnTo>
                  <a:pt x="1391384" y="1105069"/>
                </a:lnTo>
                <a:lnTo>
                  <a:pt x="1839235" y="1552585"/>
                </a:lnTo>
                <a:lnTo>
                  <a:pt x="1846573" y="1560193"/>
                </a:lnTo>
                <a:lnTo>
                  <a:pt x="1853095" y="1568072"/>
                </a:lnTo>
                <a:lnTo>
                  <a:pt x="1859617" y="1575952"/>
                </a:lnTo>
                <a:lnTo>
                  <a:pt x="1865868" y="1584104"/>
                </a:lnTo>
                <a:lnTo>
                  <a:pt x="1871031" y="1592527"/>
                </a:lnTo>
                <a:lnTo>
                  <a:pt x="1876466" y="1600951"/>
                </a:lnTo>
                <a:lnTo>
                  <a:pt x="1881357" y="1609646"/>
                </a:lnTo>
                <a:lnTo>
                  <a:pt x="1885433" y="1618341"/>
                </a:lnTo>
                <a:lnTo>
                  <a:pt x="1889510" y="1627035"/>
                </a:lnTo>
                <a:lnTo>
                  <a:pt x="1892771" y="1636001"/>
                </a:lnTo>
                <a:lnTo>
                  <a:pt x="1895761" y="1644968"/>
                </a:lnTo>
                <a:lnTo>
                  <a:pt x="1898479" y="1653935"/>
                </a:lnTo>
                <a:lnTo>
                  <a:pt x="1900652" y="1662901"/>
                </a:lnTo>
                <a:lnTo>
                  <a:pt x="1902283" y="1671868"/>
                </a:lnTo>
                <a:lnTo>
                  <a:pt x="1903642" y="1681106"/>
                </a:lnTo>
                <a:lnTo>
                  <a:pt x="1904457" y="1690073"/>
                </a:lnTo>
                <a:lnTo>
                  <a:pt x="1905000" y="1699040"/>
                </a:lnTo>
                <a:lnTo>
                  <a:pt x="1905000" y="1708006"/>
                </a:lnTo>
                <a:lnTo>
                  <a:pt x="1904728" y="1716973"/>
                </a:lnTo>
                <a:lnTo>
                  <a:pt x="1903913" y="1725668"/>
                </a:lnTo>
                <a:lnTo>
                  <a:pt x="1902826" y="1734363"/>
                </a:lnTo>
                <a:lnTo>
                  <a:pt x="1901195" y="1743058"/>
                </a:lnTo>
                <a:lnTo>
                  <a:pt x="1899022" y="1751481"/>
                </a:lnTo>
                <a:lnTo>
                  <a:pt x="1896304" y="1759632"/>
                </a:lnTo>
                <a:lnTo>
                  <a:pt x="1893314" y="1767784"/>
                </a:lnTo>
                <a:lnTo>
                  <a:pt x="1890054" y="1775664"/>
                </a:lnTo>
                <a:lnTo>
                  <a:pt x="1885978" y="1783544"/>
                </a:lnTo>
                <a:lnTo>
                  <a:pt x="1881630" y="1791151"/>
                </a:lnTo>
                <a:lnTo>
                  <a:pt x="1876737" y="1798488"/>
                </a:lnTo>
                <a:lnTo>
                  <a:pt x="1871846" y="1805552"/>
                </a:lnTo>
                <a:lnTo>
                  <a:pt x="1865868" y="1812074"/>
                </a:lnTo>
                <a:lnTo>
                  <a:pt x="1859617" y="1818594"/>
                </a:lnTo>
                <a:lnTo>
                  <a:pt x="1818854" y="1859624"/>
                </a:lnTo>
                <a:lnTo>
                  <a:pt x="1812332" y="1865602"/>
                </a:lnTo>
                <a:lnTo>
                  <a:pt x="1805538" y="1871579"/>
                </a:lnTo>
                <a:lnTo>
                  <a:pt x="1798472" y="1876742"/>
                </a:lnTo>
                <a:lnTo>
                  <a:pt x="1791136" y="1881361"/>
                </a:lnTo>
                <a:lnTo>
                  <a:pt x="1783798" y="1885980"/>
                </a:lnTo>
                <a:lnTo>
                  <a:pt x="1775917" y="1889784"/>
                </a:lnTo>
                <a:lnTo>
                  <a:pt x="1768036" y="1893317"/>
                </a:lnTo>
                <a:lnTo>
                  <a:pt x="1759883" y="1896305"/>
                </a:lnTo>
                <a:lnTo>
                  <a:pt x="1751459" y="1898751"/>
                </a:lnTo>
                <a:lnTo>
                  <a:pt x="1743035" y="1900924"/>
                </a:lnTo>
                <a:lnTo>
                  <a:pt x="1734339" y="1902827"/>
                </a:lnTo>
                <a:lnTo>
                  <a:pt x="1725643" y="1903914"/>
                </a:lnTo>
                <a:lnTo>
                  <a:pt x="1716946" y="1904729"/>
                </a:lnTo>
                <a:lnTo>
                  <a:pt x="1707978" y="1905000"/>
                </a:lnTo>
                <a:lnTo>
                  <a:pt x="1699010" y="1905000"/>
                </a:lnTo>
                <a:lnTo>
                  <a:pt x="1690042" y="1904729"/>
                </a:lnTo>
                <a:lnTo>
                  <a:pt x="1681074" y="1903642"/>
                </a:lnTo>
                <a:lnTo>
                  <a:pt x="1671835" y="1902555"/>
                </a:lnTo>
                <a:lnTo>
                  <a:pt x="1662866" y="1900381"/>
                </a:lnTo>
                <a:lnTo>
                  <a:pt x="1653899" y="1898208"/>
                </a:lnTo>
                <a:lnTo>
                  <a:pt x="1644931" y="1895762"/>
                </a:lnTo>
                <a:lnTo>
                  <a:pt x="1635963" y="1892501"/>
                </a:lnTo>
                <a:lnTo>
                  <a:pt x="1626996" y="1889241"/>
                </a:lnTo>
                <a:lnTo>
                  <a:pt x="1618299" y="1885437"/>
                </a:lnTo>
                <a:lnTo>
                  <a:pt x="1609602" y="1881089"/>
                </a:lnTo>
                <a:lnTo>
                  <a:pt x="1600906" y="1876470"/>
                </a:lnTo>
                <a:lnTo>
                  <a:pt x="1592482" y="1871036"/>
                </a:lnTo>
                <a:lnTo>
                  <a:pt x="1584058" y="1865602"/>
                </a:lnTo>
                <a:lnTo>
                  <a:pt x="1575905" y="1859624"/>
                </a:lnTo>
                <a:lnTo>
                  <a:pt x="1568024" y="1853103"/>
                </a:lnTo>
                <a:lnTo>
                  <a:pt x="1560144" y="1846309"/>
                </a:lnTo>
                <a:lnTo>
                  <a:pt x="1552806" y="1838974"/>
                </a:lnTo>
                <a:lnTo>
                  <a:pt x="1104954" y="1391458"/>
                </a:lnTo>
                <a:lnTo>
                  <a:pt x="1091910" y="1398793"/>
                </a:lnTo>
                <a:lnTo>
                  <a:pt x="1078323" y="1405858"/>
                </a:lnTo>
                <a:lnTo>
                  <a:pt x="1064734" y="1412379"/>
                </a:lnTo>
                <a:lnTo>
                  <a:pt x="1051147" y="1418901"/>
                </a:lnTo>
                <a:lnTo>
                  <a:pt x="1037560" y="1424878"/>
                </a:lnTo>
                <a:lnTo>
                  <a:pt x="1023428" y="1430584"/>
                </a:lnTo>
                <a:lnTo>
                  <a:pt x="1009840" y="1436291"/>
                </a:lnTo>
                <a:lnTo>
                  <a:pt x="995710" y="1441453"/>
                </a:lnTo>
                <a:lnTo>
                  <a:pt x="981306" y="1446344"/>
                </a:lnTo>
                <a:lnTo>
                  <a:pt x="967447" y="1451235"/>
                </a:lnTo>
                <a:lnTo>
                  <a:pt x="953043" y="1455311"/>
                </a:lnTo>
                <a:lnTo>
                  <a:pt x="938913" y="1459658"/>
                </a:lnTo>
                <a:lnTo>
                  <a:pt x="924509" y="1463191"/>
                </a:lnTo>
                <a:lnTo>
                  <a:pt x="909835" y="1466451"/>
                </a:lnTo>
                <a:lnTo>
                  <a:pt x="895431" y="1469983"/>
                </a:lnTo>
                <a:lnTo>
                  <a:pt x="880757" y="1472701"/>
                </a:lnTo>
                <a:lnTo>
                  <a:pt x="866082" y="1475146"/>
                </a:lnTo>
                <a:lnTo>
                  <a:pt x="851679" y="1477863"/>
                </a:lnTo>
                <a:lnTo>
                  <a:pt x="837004" y="1479765"/>
                </a:lnTo>
                <a:lnTo>
                  <a:pt x="822330" y="1481396"/>
                </a:lnTo>
                <a:lnTo>
                  <a:pt x="807655" y="1482754"/>
                </a:lnTo>
                <a:lnTo>
                  <a:pt x="792981" y="1483841"/>
                </a:lnTo>
                <a:lnTo>
                  <a:pt x="778034" y="1484656"/>
                </a:lnTo>
                <a:lnTo>
                  <a:pt x="763359" y="1485471"/>
                </a:lnTo>
                <a:lnTo>
                  <a:pt x="748684" y="1485742"/>
                </a:lnTo>
                <a:lnTo>
                  <a:pt x="733738" y="1485742"/>
                </a:lnTo>
                <a:lnTo>
                  <a:pt x="719063" y="1485471"/>
                </a:lnTo>
                <a:lnTo>
                  <a:pt x="704388" y="1484656"/>
                </a:lnTo>
                <a:lnTo>
                  <a:pt x="689441" y="1483569"/>
                </a:lnTo>
                <a:lnTo>
                  <a:pt x="674767" y="1482483"/>
                </a:lnTo>
                <a:lnTo>
                  <a:pt x="660092" y="1481123"/>
                </a:lnTo>
                <a:lnTo>
                  <a:pt x="645689" y="1479222"/>
                </a:lnTo>
                <a:lnTo>
                  <a:pt x="630743" y="1477320"/>
                </a:lnTo>
                <a:lnTo>
                  <a:pt x="616068" y="1474874"/>
                </a:lnTo>
                <a:lnTo>
                  <a:pt x="601665" y="1472158"/>
                </a:lnTo>
                <a:lnTo>
                  <a:pt x="586991" y="1469440"/>
                </a:lnTo>
                <a:lnTo>
                  <a:pt x="572587" y="1465907"/>
                </a:lnTo>
                <a:lnTo>
                  <a:pt x="558185" y="1462375"/>
                </a:lnTo>
                <a:lnTo>
                  <a:pt x="543781" y="1458842"/>
                </a:lnTo>
                <a:lnTo>
                  <a:pt x="529379" y="1454496"/>
                </a:lnTo>
                <a:lnTo>
                  <a:pt x="515247" y="1450148"/>
                </a:lnTo>
                <a:lnTo>
                  <a:pt x="501116" y="1445529"/>
                </a:lnTo>
                <a:lnTo>
                  <a:pt x="487256" y="1440367"/>
                </a:lnTo>
                <a:lnTo>
                  <a:pt x="473125" y="1435203"/>
                </a:lnTo>
                <a:lnTo>
                  <a:pt x="459266" y="1429498"/>
                </a:lnTo>
                <a:lnTo>
                  <a:pt x="445406" y="1423792"/>
                </a:lnTo>
                <a:lnTo>
                  <a:pt x="431547" y="1417543"/>
                </a:lnTo>
                <a:lnTo>
                  <a:pt x="417959" y="1411021"/>
                </a:lnTo>
                <a:lnTo>
                  <a:pt x="404371" y="1404228"/>
                </a:lnTo>
                <a:lnTo>
                  <a:pt x="391055" y="1397435"/>
                </a:lnTo>
                <a:lnTo>
                  <a:pt x="377739" y="1390098"/>
                </a:lnTo>
                <a:lnTo>
                  <a:pt x="364695" y="1382491"/>
                </a:lnTo>
                <a:lnTo>
                  <a:pt x="351380" y="1374611"/>
                </a:lnTo>
                <a:lnTo>
                  <a:pt x="338606" y="1366188"/>
                </a:lnTo>
                <a:lnTo>
                  <a:pt x="326105" y="1357764"/>
                </a:lnTo>
                <a:lnTo>
                  <a:pt x="313061" y="1349069"/>
                </a:lnTo>
                <a:lnTo>
                  <a:pt x="300832" y="1339832"/>
                </a:lnTo>
                <a:lnTo>
                  <a:pt x="288332" y="1330594"/>
                </a:lnTo>
                <a:lnTo>
                  <a:pt x="276103" y="1320811"/>
                </a:lnTo>
                <a:lnTo>
                  <a:pt x="264145" y="1311029"/>
                </a:lnTo>
                <a:lnTo>
                  <a:pt x="252188" y="1300704"/>
                </a:lnTo>
                <a:lnTo>
                  <a:pt x="240504" y="1290379"/>
                </a:lnTo>
                <a:lnTo>
                  <a:pt x="229090" y="1279239"/>
                </a:lnTo>
                <a:lnTo>
                  <a:pt x="217676" y="1268099"/>
                </a:lnTo>
                <a:lnTo>
                  <a:pt x="204360" y="1254513"/>
                </a:lnTo>
                <a:lnTo>
                  <a:pt x="191316" y="1240655"/>
                </a:lnTo>
                <a:lnTo>
                  <a:pt x="178815" y="1226255"/>
                </a:lnTo>
                <a:lnTo>
                  <a:pt x="166858" y="1211854"/>
                </a:lnTo>
                <a:lnTo>
                  <a:pt x="154901" y="1197180"/>
                </a:lnTo>
                <a:lnTo>
                  <a:pt x="143758" y="1181965"/>
                </a:lnTo>
                <a:lnTo>
                  <a:pt x="132889" y="1167020"/>
                </a:lnTo>
                <a:lnTo>
                  <a:pt x="122562" y="1151804"/>
                </a:lnTo>
                <a:lnTo>
                  <a:pt x="112507" y="1136045"/>
                </a:lnTo>
                <a:lnTo>
                  <a:pt x="102723" y="1120286"/>
                </a:lnTo>
                <a:lnTo>
                  <a:pt x="93756" y="1104525"/>
                </a:lnTo>
                <a:lnTo>
                  <a:pt x="85060" y="1088495"/>
                </a:lnTo>
                <a:lnTo>
                  <a:pt x="76907" y="1072191"/>
                </a:lnTo>
                <a:lnTo>
                  <a:pt x="69026" y="1055616"/>
                </a:lnTo>
                <a:lnTo>
                  <a:pt x="61417" y="1039042"/>
                </a:lnTo>
                <a:lnTo>
                  <a:pt x="54351" y="1022467"/>
                </a:lnTo>
                <a:lnTo>
                  <a:pt x="47829" y="1005621"/>
                </a:lnTo>
                <a:lnTo>
                  <a:pt x="41850" y="988775"/>
                </a:lnTo>
                <a:lnTo>
                  <a:pt x="36144" y="971657"/>
                </a:lnTo>
                <a:lnTo>
                  <a:pt x="30709" y="954538"/>
                </a:lnTo>
                <a:lnTo>
                  <a:pt x="25816" y="937148"/>
                </a:lnTo>
                <a:lnTo>
                  <a:pt x="21197" y="919759"/>
                </a:lnTo>
                <a:lnTo>
                  <a:pt x="17392" y="902369"/>
                </a:lnTo>
                <a:lnTo>
                  <a:pt x="13587" y="884979"/>
                </a:lnTo>
                <a:lnTo>
                  <a:pt x="10599" y="867317"/>
                </a:lnTo>
                <a:lnTo>
                  <a:pt x="7881" y="849656"/>
                </a:lnTo>
                <a:lnTo>
                  <a:pt x="5163" y="831994"/>
                </a:lnTo>
                <a:lnTo>
                  <a:pt x="3533" y="814332"/>
                </a:lnTo>
                <a:lnTo>
                  <a:pt x="1903" y="796400"/>
                </a:lnTo>
                <a:lnTo>
                  <a:pt x="815" y="778738"/>
                </a:lnTo>
                <a:lnTo>
                  <a:pt x="272" y="760805"/>
                </a:lnTo>
                <a:lnTo>
                  <a:pt x="0" y="743143"/>
                </a:lnTo>
                <a:lnTo>
                  <a:pt x="272" y="725210"/>
                </a:lnTo>
                <a:lnTo>
                  <a:pt x="815" y="707277"/>
                </a:lnTo>
                <a:lnTo>
                  <a:pt x="1903" y="689615"/>
                </a:lnTo>
                <a:lnTo>
                  <a:pt x="3533" y="671682"/>
                </a:lnTo>
                <a:lnTo>
                  <a:pt x="5163" y="654020"/>
                </a:lnTo>
                <a:lnTo>
                  <a:pt x="7881" y="636360"/>
                </a:lnTo>
                <a:lnTo>
                  <a:pt x="10599" y="618698"/>
                </a:lnTo>
                <a:lnTo>
                  <a:pt x="13587" y="601036"/>
                </a:lnTo>
                <a:lnTo>
                  <a:pt x="17392" y="583646"/>
                </a:lnTo>
                <a:lnTo>
                  <a:pt x="21197" y="566256"/>
                </a:lnTo>
                <a:lnTo>
                  <a:pt x="25816" y="548866"/>
                </a:lnTo>
                <a:lnTo>
                  <a:pt x="30709" y="531477"/>
                </a:lnTo>
                <a:lnTo>
                  <a:pt x="36144" y="514359"/>
                </a:lnTo>
                <a:lnTo>
                  <a:pt x="41850" y="497240"/>
                </a:lnTo>
                <a:lnTo>
                  <a:pt x="47829" y="480122"/>
                </a:lnTo>
                <a:lnTo>
                  <a:pt x="54351" y="463276"/>
                </a:lnTo>
                <a:lnTo>
                  <a:pt x="61417" y="446973"/>
                </a:lnTo>
                <a:lnTo>
                  <a:pt x="69026" y="430398"/>
                </a:lnTo>
                <a:lnTo>
                  <a:pt x="76907" y="413824"/>
                </a:lnTo>
                <a:lnTo>
                  <a:pt x="85060" y="397521"/>
                </a:lnTo>
                <a:lnTo>
                  <a:pt x="93756" y="381490"/>
                </a:lnTo>
                <a:lnTo>
                  <a:pt x="102723" y="365458"/>
                </a:lnTo>
                <a:lnTo>
                  <a:pt x="112507" y="349971"/>
                </a:lnTo>
                <a:lnTo>
                  <a:pt x="122562" y="334211"/>
                </a:lnTo>
                <a:lnTo>
                  <a:pt x="132889" y="318995"/>
                </a:lnTo>
                <a:lnTo>
                  <a:pt x="143758" y="303779"/>
                </a:lnTo>
                <a:lnTo>
                  <a:pt x="154901" y="288834"/>
                </a:lnTo>
                <a:lnTo>
                  <a:pt x="166858" y="274162"/>
                </a:lnTo>
                <a:lnTo>
                  <a:pt x="178815" y="259489"/>
                </a:lnTo>
                <a:lnTo>
                  <a:pt x="191316" y="245360"/>
                </a:lnTo>
                <a:lnTo>
                  <a:pt x="204360" y="231502"/>
                </a:lnTo>
                <a:lnTo>
                  <a:pt x="217676" y="217917"/>
                </a:lnTo>
                <a:lnTo>
                  <a:pt x="231535" y="204331"/>
                </a:lnTo>
                <a:lnTo>
                  <a:pt x="245123" y="191560"/>
                </a:lnTo>
                <a:lnTo>
                  <a:pt x="259526" y="178789"/>
                </a:lnTo>
                <a:lnTo>
                  <a:pt x="274201" y="166834"/>
                </a:lnTo>
                <a:lnTo>
                  <a:pt x="288603" y="155150"/>
                </a:lnTo>
                <a:lnTo>
                  <a:pt x="303822" y="143738"/>
                </a:lnTo>
                <a:lnTo>
                  <a:pt x="319041" y="132869"/>
                </a:lnTo>
                <a:lnTo>
                  <a:pt x="333986" y="122544"/>
                </a:lnTo>
                <a:lnTo>
                  <a:pt x="349748" y="112491"/>
                </a:lnTo>
                <a:lnTo>
                  <a:pt x="365510" y="102981"/>
                </a:lnTo>
                <a:lnTo>
                  <a:pt x="381544" y="94014"/>
                </a:lnTo>
                <a:lnTo>
                  <a:pt x="397578" y="85319"/>
                </a:lnTo>
                <a:lnTo>
                  <a:pt x="413610" y="76896"/>
                </a:lnTo>
                <a:lnTo>
                  <a:pt x="430188" y="69016"/>
                </a:lnTo>
                <a:lnTo>
                  <a:pt x="446765" y="61680"/>
                </a:lnTo>
                <a:lnTo>
                  <a:pt x="463342" y="54615"/>
                </a:lnTo>
                <a:lnTo>
                  <a:pt x="480191" y="48094"/>
                </a:lnTo>
                <a:lnTo>
                  <a:pt x="497311" y="41844"/>
                </a:lnTo>
                <a:lnTo>
                  <a:pt x="514432" y="36139"/>
                </a:lnTo>
                <a:lnTo>
                  <a:pt x="531552" y="30976"/>
                </a:lnTo>
                <a:lnTo>
                  <a:pt x="548944" y="25814"/>
                </a:lnTo>
                <a:lnTo>
                  <a:pt x="566337" y="21466"/>
                </a:lnTo>
                <a:lnTo>
                  <a:pt x="583729" y="17390"/>
                </a:lnTo>
                <a:lnTo>
                  <a:pt x="601121" y="13858"/>
                </a:lnTo>
                <a:lnTo>
                  <a:pt x="618514" y="10598"/>
                </a:lnTo>
                <a:lnTo>
                  <a:pt x="636177" y="7880"/>
                </a:lnTo>
                <a:lnTo>
                  <a:pt x="653842" y="5434"/>
                </a:lnTo>
                <a:lnTo>
                  <a:pt x="671506" y="3804"/>
                </a:lnTo>
                <a:lnTo>
                  <a:pt x="689441" y="1903"/>
                </a:lnTo>
                <a:lnTo>
                  <a:pt x="707106" y="1087"/>
                </a:lnTo>
                <a:lnTo>
                  <a:pt x="725042" y="27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anchor="ctr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8" name="KSO_Shape"/>
          <p:cNvSpPr/>
          <p:nvPr>
            <p:custDataLst>
              <p:tags r:id="rId7"/>
            </p:custDataLst>
          </p:nvPr>
        </p:nvSpPr>
        <p:spPr>
          <a:xfrm flipH="1">
            <a:off x="4766965" y="1816604"/>
            <a:ext cx="370814" cy="338059"/>
          </a:xfrm>
          <a:custGeom>
            <a:avLst/>
            <a:gdLst/>
            <a:ahLst/>
            <a:cxnLst/>
            <a:rect l="l" t="t" r="r" b="b"/>
            <a:pathLst>
              <a:path w="1301527" h="1186978">
                <a:moveTo>
                  <a:pt x="744913" y="309576"/>
                </a:moveTo>
                <a:lnTo>
                  <a:pt x="744913" y="877403"/>
                </a:lnTo>
                <a:lnTo>
                  <a:pt x="1001726" y="719489"/>
                </a:lnTo>
                <a:lnTo>
                  <a:pt x="1259526" y="719489"/>
                </a:lnTo>
                <a:cubicBezTo>
                  <a:pt x="1282723" y="719489"/>
                  <a:pt x="1301527" y="700685"/>
                  <a:pt x="1301527" y="677488"/>
                </a:cubicBezTo>
                <a:lnTo>
                  <a:pt x="1301527" y="509490"/>
                </a:lnTo>
                <a:cubicBezTo>
                  <a:pt x="1301527" y="486293"/>
                  <a:pt x="1282723" y="467489"/>
                  <a:pt x="1259526" y="467489"/>
                </a:cubicBezTo>
                <a:lnTo>
                  <a:pt x="1001724" y="467489"/>
                </a:lnTo>
                <a:close/>
                <a:moveTo>
                  <a:pt x="486516" y="175870"/>
                </a:moveTo>
                <a:cubicBezTo>
                  <a:pt x="371649" y="278215"/>
                  <a:pt x="300385" y="427530"/>
                  <a:pt x="300385" y="593488"/>
                </a:cubicBezTo>
                <a:cubicBezTo>
                  <a:pt x="300385" y="759449"/>
                  <a:pt x="371649" y="908762"/>
                  <a:pt x="486516" y="1011109"/>
                </a:cubicBezTo>
                <a:lnTo>
                  <a:pt x="609421" y="924274"/>
                </a:lnTo>
                <a:cubicBezTo>
                  <a:pt x="509665" y="848549"/>
                  <a:pt x="446248" y="728424"/>
                  <a:pt x="446248" y="593488"/>
                </a:cubicBezTo>
                <a:cubicBezTo>
                  <a:pt x="446248" y="458553"/>
                  <a:pt x="509665" y="338428"/>
                  <a:pt x="609421" y="262704"/>
                </a:cubicBezTo>
                <a:close/>
                <a:moveTo>
                  <a:pt x="237591" y="0"/>
                </a:moveTo>
                <a:cubicBezTo>
                  <a:pt x="89700" y="153897"/>
                  <a:pt x="0" y="363218"/>
                  <a:pt x="0" y="593490"/>
                </a:cubicBezTo>
                <a:cubicBezTo>
                  <a:pt x="0" y="823760"/>
                  <a:pt x="89700" y="1033081"/>
                  <a:pt x="237589" y="1186978"/>
                </a:cubicBezTo>
                <a:lnTo>
                  <a:pt x="362934" y="1098420"/>
                </a:lnTo>
                <a:cubicBezTo>
                  <a:pt x="233669" y="969220"/>
                  <a:pt x="153719" y="790692"/>
                  <a:pt x="153719" y="593490"/>
                </a:cubicBezTo>
                <a:cubicBezTo>
                  <a:pt x="153719" y="396288"/>
                  <a:pt x="233671" y="217758"/>
                  <a:pt x="362936" y="885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KSO_Shape"/>
          <p:cNvSpPr/>
          <p:nvPr>
            <p:custDataLst>
              <p:tags r:id="rId8"/>
            </p:custDataLst>
          </p:nvPr>
        </p:nvSpPr>
        <p:spPr bwMode="auto">
          <a:xfrm>
            <a:off x="8042668" y="1727092"/>
            <a:ext cx="318724" cy="335499"/>
          </a:xfrm>
          <a:custGeom>
            <a:avLst/>
            <a:gdLst>
              <a:gd name="T0" fmla="*/ 869881 w 2162175"/>
              <a:gd name="T1" fmla="*/ 798912 h 2276475"/>
              <a:gd name="T2" fmla="*/ 915079 w 2162175"/>
              <a:gd name="T3" fmla="*/ 856514 h 2276475"/>
              <a:gd name="T4" fmla="*/ 1252736 w 2162175"/>
              <a:gd name="T5" fmla="*/ 1239819 h 2276475"/>
              <a:gd name="T6" fmla="*/ 1249279 w 2162175"/>
              <a:gd name="T7" fmla="*/ 1308835 h 2276475"/>
              <a:gd name="T8" fmla="*/ 1160479 w 2162175"/>
              <a:gd name="T9" fmla="*/ 1353695 h 2276475"/>
              <a:gd name="T10" fmla="*/ 773369 w 2162175"/>
              <a:gd name="T11" fmla="*/ 1012331 h 2276475"/>
              <a:gd name="T12" fmla="*/ 711422 w 2162175"/>
              <a:gd name="T13" fmla="*/ 972515 h 2276475"/>
              <a:gd name="T14" fmla="*/ 684569 w 2162175"/>
              <a:gd name="T15" fmla="*/ 903498 h 2276475"/>
              <a:gd name="T16" fmla="*/ 704775 w 2162175"/>
              <a:gd name="T17" fmla="*/ 831031 h 2276475"/>
              <a:gd name="T18" fmla="*/ 762469 w 2162175"/>
              <a:gd name="T19" fmla="*/ 785905 h 2276475"/>
              <a:gd name="T20" fmla="*/ 741173 w 2162175"/>
              <a:gd name="T21" fmla="*/ 666790 h 2276475"/>
              <a:gd name="T22" fmla="*/ 617866 w 2162175"/>
              <a:gd name="T23" fmla="*/ 745423 h 2276475"/>
              <a:gd name="T24" fmla="*/ 564451 w 2162175"/>
              <a:gd name="T25" fmla="*/ 883297 h 2276475"/>
              <a:gd name="T26" fmla="*/ 599530 w 2162175"/>
              <a:gd name="T27" fmla="*/ 1020109 h 2276475"/>
              <a:gd name="T28" fmla="*/ 702109 w 2162175"/>
              <a:gd name="T29" fmla="*/ 1110166 h 2276475"/>
              <a:gd name="T30" fmla="*/ 1204374 w 2162175"/>
              <a:gd name="T31" fmla="*/ 1551681 h 2276475"/>
              <a:gd name="T32" fmla="*/ 1300841 w 2162175"/>
              <a:gd name="T33" fmla="*/ 1572933 h 2276475"/>
              <a:gd name="T34" fmla="*/ 1391196 w 2162175"/>
              <a:gd name="T35" fmla="*/ 1533351 h 2276475"/>
              <a:gd name="T36" fmla="*/ 1473047 w 2162175"/>
              <a:gd name="T37" fmla="*/ 1419651 h 2276475"/>
              <a:gd name="T38" fmla="*/ 1465871 w 2162175"/>
              <a:gd name="T39" fmla="*/ 1322954 h 2276475"/>
              <a:gd name="T40" fmla="*/ 1026854 w 2162175"/>
              <a:gd name="T41" fmla="*/ 831229 h 2276475"/>
              <a:gd name="T42" fmla="*/ 951913 w 2162175"/>
              <a:gd name="T43" fmla="*/ 715139 h 2276475"/>
              <a:gd name="T44" fmla="*/ 822759 w 2162175"/>
              <a:gd name="T45" fmla="*/ 660679 h 2276475"/>
              <a:gd name="T46" fmla="*/ 795121 w 2162175"/>
              <a:gd name="T47" fmla="*/ 14611 h 2276475"/>
              <a:gd name="T48" fmla="*/ 923212 w 2162175"/>
              <a:gd name="T49" fmla="*/ 72789 h 2276475"/>
              <a:gd name="T50" fmla="*/ 1083990 w 2162175"/>
              <a:gd name="T51" fmla="*/ 231118 h 2276475"/>
              <a:gd name="T52" fmla="*/ 1182849 w 2162175"/>
              <a:gd name="T53" fmla="*/ 406981 h 2276475"/>
              <a:gd name="T54" fmla="*/ 1280112 w 2162175"/>
              <a:gd name="T55" fmla="*/ 713013 h 2276475"/>
              <a:gd name="T56" fmla="*/ 1774671 w 2162175"/>
              <a:gd name="T57" fmla="*/ 1437450 h 2276475"/>
              <a:gd name="T58" fmla="*/ 1808421 w 2162175"/>
              <a:gd name="T59" fmla="*/ 1590997 h 2276475"/>
              <a:gd name="T60" fmla="*/ 1744110 w 2162175"/>
              <a:gd name="T61" fmla="*/ 1737107 h 2276475"/>
              <a:gd name="T62" fmla="*/ 1532042 w 2162175"/>
              <a:gd name="T63" fmla="*/ 1897562 h 2276475"/>
              <a:gd name="T64" fmla="*/ 1376048 w 2162175"/>
              <a:gd name="T65" fmla="*/ 1886404 h 2276475"/>
              <a:gd name="T66" fmla="*/ 414568 w 2162175"/>
              <a:gd name="T67" fmla="*/ 946523 h 2276475"/>
              <a:gd name="T68" fmla="*/ 342816 w 2162175"/>
              <a:gd name="T69" fmla="*/ 764019 h 2276475"/>
              <a:gd name="T70" fmla="*/ 349991 w 2162175"/>
              <a:gd name="T71" fmla="*/ 636505 h 2276475"/>
              <a:gd name="T72" fmla="*/ 473565 w 2162175"/>
              <a:gd name="T73" fmla="*/ 485349 h 2276475"/>
              <a:gd name="T74" fmla="*/ 547177 w 2162175"/>
              <a:gd name="T75" fmla="*/ 443641 h 2276475"/>
              <a:gd name="T76" fmla="*/ 683506 w 2162175"/>
              <a:gd name="T77" fmla="*/ 440984 h 2276475"/>
              <a:gd name="T78" fmla="*/ 862621 w 2162175"/>
              <a:gd name="T79" fmla="*/ 518556 h 2276475"/>
              <a:gd name="T80" fmla="*/ 992838 w 2162175"/>
              <a:gd name="T81" fmla="*/ 489333 h 2276475"/>
              <a:gd name="T82" fmla="*/ 930919 w 2162175"/>
              <a:gd name="T83" fmla="*/ 329941 h 2276475"/>
              <a:gd name="T84" fmla="*/ 829668 w 2162175"/>
              <a:gd name="T85" fmla="*/ 205881 h 2276475"/>
              <a:gd name="T86" fmla="*/ 684038 w 2162175"/>
              <a:gd name="T87" fmla="*/ 147969 h 2276475"/>
              <a:gd name="T88" fmla="*/ 510503 w 2162175"/>
              <a:gd name="T89" fmla="*/ 175065 h 2276475"/>
              <a:gd name="T90" fmla="*/ 351320 w 2162175"/>
              <a:gd name="T91" fmla="*/ 267778 h 2276475"/>
              <a:gd name="T92" fmla="*/ 230670 w 2162175"/>
              <a:gd name="T93" fmla="*/ 406449 h 2276475"/>
              <a:gd name="T94" fmla="*/ 157855 w 2162175"/>
              <a:gd name="T95" fmla="*/ 568764 h 2276475"/>
              <a:gd name="T96" fmla="*/ 131014 w 2162175"/>
              <a:gd name="T97" fmla="*/ 734531 h 2276475"/>
              <a:gd name="T98" fmla="*/ 158652 w 2162175"/>
              <a:gd name="T99" fmla="*/ 993809 h 2276475"/>
              <a:gd name="T100" fmla="*/ 236517 w 2162175"/>
              <a:gd name="T101" fmla="*/ 1212973 h 2276475"/>
              <a:gd name="T102" fmla="*/ 273988 w 2162175"/>
              <a:gd name="T103" fmla="*/ 1311796 h 2276475"/>
              <a:gd name="T104" fmla="*/ 256447 w 2162175"/>
              <a:gd name="T105" fmla="*/ 1360942 h 2276475"/>
              <a:gd name="T106" fmla="*/ 211005 w 2162175"/>
              <a:gd name="T107" fmla="*/ 1390695 h 2276475"/>
              <a:gd name="T108" fmla="*/ 158386 w 2162175"/>
              <a:gd name="T109" fmla="*/ 1387773 h 2276475"/>
              <a:gd name="T110" fmla="*/ 117461 w 2162175"/>
              <a:gd name="T111" fmla="*/ 1353769 h 2276475"/>
              <a:gd name="T112" fmla="*/ 46772 w 2162175"/>
              <a:gd name="T113" fmla="*/ 1143372 h 2276475"/>
              <a:gd name="T114" fmla="*/ 1063 w 2162175"/>
              <a:gd name="T115" fmla="*/ 851685 h 2276475"/>
              <a:gd name="T116" fmla="*/ 13554 w 2162175"/>
              <a:gd name="T117" fmla="*/ 638631 h 2276475"/>
              <a:gd name="T118" fmla="*/ 70689 w 2162175"/>
              <a:gd name="T119" fmla="*/ 442844 h 2276475"/>
              <a:gd name="T120" fmla="*/ 182570 w 2162175"/>
              <a:gd name="T121" fmla="*/ 256621 h 2276475"/>
              <a:gd name="T122" fmla="*/ 349991 w 2162175"/>
              <a:gd name="T123" fmla="*/ 105730 h 2276475"/>
              <a:gd name="T124" fmla="*/ 562325 w 2162175"/>
              <a:gd name="T125" fmla="*/ 13548 h 22764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62175" h="2276475">
                <a:moveTo>
                  <a:pt x="959868" y="930275"/>
                </a:moveTo>
                <a:lnTo>
                  <a:pt x="967173" y="930592"/>
                </a:lnTo>
                <a:lnTo>
                  <a:pt x="974479" y="931227"/>
                </a:lnTo>
                <a:lnTo>
                  <a:pt x="981467" y="932178"/>
                </a:lnTo>
                <a:lnTo>
                  <a:pt x="988138" y="933130"/>
                </a:lnTo>
                <a:lnTo>
                  <a:pt x="995126" y="935033"/>
                </a:lnTo>
                <a:lnTo>
                  <a:pt x="1002114" y="936936"/>
                </a:lnTo>
                <a:lnTo>
                  <a:pt x="1008785" y="939157"/>
                </a:lnTo>
                <a:lnTo>
                  <a:pt x="1014820" y="941695"/>
                </a:lnTo>
                <a:lnTo>
                  <a:pt x="1021491" y="944549"/>
                </a:lnTo>
                <a:lnTo>
                  <a:pt x="1027209" y="947404"/>
                </a:lnTo>
                <a:lnTo>
                  <a:pt x="1033561" y="951211"/>
                </a:lnTo>
                <a:lnTo>
                  <a:pt x="1039279" y="954700"/>
                </a:lnTo>
                <a:lnTo>
                  <a:pt x="1044679" y="958824"/>
                </a:lnTo>
                <a:lnTo>
                  <a:pt x="1050079" y="962630"/>
                </a:lnTo>
                <a:lnTo>
                  <a:pt x="1055479" y="967071"/>
                </a:lnTo>
                <a:lnTo>
                  <a:pt x="1059926" y="971829"/>
                </a:lnTo>
                <a:lnTo>
                  <a:pt x="1064691" y="976905"/>
                </a:lnTo>
                <a:lnTo>
                  <a:pt x="1069138" y="981980"/>
                </a:lnTo>
                <a:lnTo>
                  <a:pt x="1073585" y="987373"/>
                </a:lnTo>
                <a:lnTo>
                  <a:pt x="1077714" y="993082"/>
                </a:lnTo>
                <a:lnTo>
                  <a:pt x="1081208" y="998792"/>
                </a:lnTo>
                <a:lnTo>
                  <a:pt x="1084385" y="1004502"/>
                </a:lnTo>
                <a:lnTo>
                  <a:pt x="1087879" y="1010846"/>
                </a:lnTo>
                <a:lnTo>
                  <a:pt x="1090738" y="1016873"/>
                </a:lnTo>
                <a:lnTo>
                  <a:pt x="1093279" y="1023534"/>
                </a:lnTo>
                <a:lnTo>
                  <a:pt x="1095503" y="1030196"/>
                </a:lnTo>
                <a:lnTo>
                  <a:pt x="1097408" y="1036540"/>
                </a:lnTo>
                <a:lnTo>
                  <a:pt x="1098679" y="1043518"/>
                </a:lnTo>
                <a:lnTo>
                  <a:pt x="1100267" y="1050497"/>
                </a:lnTo>
                <a:lnTo>
                  <a:pt x="1100902" y="1057793"/>
                </a:lnTo>
                <a:lnTo>
                  <a:pt x="1101538" y="1065089"/>
                </a:lnTo>
                <a:lnTo>
                  <a:pt x="1101538" y="1072384"/>
                </a:lnTo>
                <a:lnTo>
                  <a:pt x="1101538" y="1075239"/>
                </a:lnTo>
                <a:lnTo>
                  <a:pt x="1101220" y="1078094"/>
                </a:lnTo>
                <a:lnTo>
                  <a:pt x="1100585" y="1084121"/>
                </a:lnTo>
                <a:lnTo>
                  <a:pt x="1487796" y="1470798"/>
                </a:lnTo>
                <a:lnTo>
                  <a:pt x="1492560" y="1476191"/>
                </a:lnTo>
                <a:lnTo>
                  <a:pt x="1496690" y="1481584"/>
                </a:lnTo>
                <a:lnTo>
                  <a:pt x="1500184" y="1487293"/>
                </a:lnTo>
                <a:lnTo>
                  <a:pt x="1503043" y="1493637"/>
                </a:lnTo>
                <a:lnTo>
                  <a:pt x="1505266" y="1500299"/>
                </a:lnTo>
                <a:lnTo>
                  <a:pt x="1506854" y="1506643"/>
                </a:lnTo>
                <a:lnTo>
                  <a:pt x="1507807" y="1513304"/>
                </a:lnTo>
                <a:lnTo>
                  <a:pt x="1508125" y="1519966"/>
                </a:lnTo>
                <a:lnTo>
                  <a:pt x="1507807" y="1526310"/>
                </a:lnTo>
                <a:lnTo>
                  <a:pt x="1506854" y="1533289"/>
                </a:lnTo>
                <a:lnTo>
                  <a:pt x="1505266" y="1539633"/>
                </a:lnTo>
                <a:lnTo>
                  <a:pt x="1503043" y="1545977"/>
                </a:lnTo>
                <a:lnTo>
                  <a:pt x="1500184" y="1552321"/>
                </a:lnTo>
                <a:lnTo>
                  <a:pt x="1496690" y="1558031"/>
                </a:lnTo>
                <a:lnTo>
                  <a:pt x="1492560" y="1564058"/>
                </a:lnTo>
                <a:lnTo>
                  <a:pt x="1487796" y="1569133"/>
                </a:lnTo>
                <a:lnTo>
                  <a:pt x="1455713" y="1601171"/>
                </a:lnTo>
                <a:lnTo>
                  <a:pt x="1450631" y="1605929"/>
                </a:lnTo>
                <a:lnTo>
                  <a:pt x="1444913" y="1609736"/>
                </a:lnTo>
                <a:lnTo>
                  <a:pt x="1438878" y="1612908"/>
                </a:lnTo>
                <a:lnTo>
                  <a:pt x="1432843" y="1616080"/>
                </a:lnTo>
                <a:lnTo>
                  <a:pt x="1426490" y="1617666"/>
                </a:lnTo>
                <a:lnTo>
                  <a:pt x="1419819" y="1619569"/>
                </a:lnTo>
                <a:lnTo>
                  <a:pt x="1413149" y="1620204"/>
                </a:lnTo>
                <a:lnTo>
                  <a:pt x="1406478" y="1620838"/>
                </a:lnTo>
                <a:lnTo>
                  <a:pt x="1399490" y="1620204"/>
                </a:lnTo>
                <a:lnTo>
                  <a:pt x="1393137" y="1619569"/>
                </a:lnTo>
                <a:lnTo>
                  <a:pt x="1386467" y="1617666"/>
                </a:lnTo>
                <a:lnTo>
                  <a:pt x="1379796" y="1616080"/>
                </a:lnTo>
                <a:lnTo>
                  <a:pt x="1373761" y="1612908"/>
                </a:lnTo>
                <a:lnTo>
                  <a:pt x="1367725" y="1609736"/>
                </a:lnTo>
                <a:lnTo>
                  <a:pt x="1362325" y="1605929"/>
                </a:lnTo>
                <a:lnTo>
                  <a:pt x="1357243" y="1601171"/>
                </a:lnTo>
                <a:lnTo>
                  <a:pt x="968762" y="1213225"/>
                </a:lnTo>
                <a:lnTo>
                  <a:pt x="964315" y="1213542"/>
                </a:lnTo>
                <a:lnTo>
                  <a:pt x="959868" y="1213860"/>
                </a:lnTo>
                <a:lnTo>
                  <a:pt x="952562" y="1213860"/>
                </a:lnTo>
                <a:lnTo>
                  <a:pt x="945256" y="1213225"/>
                </a:lnTo>
                <a:lnTo>
                  <a:pt x="937950" y="1212591"/>
                </a:lnTo>
                <a:lnTo>
                  <a:pt x="930962" y="1211005"/>
                </a:lnTo>
                <a:lnTo>
                  <a:pt x="923973" y="1209736"/>
                </a:lnTo>
                <a:lnTo>
                  <a:pt x="917621" y="1207833"/>
                </a:lnTo>
                <a:lnTo>
                  <a:pt x="910950" y="1205295"/>
                </a:lnTo>
                <a:lnTo>
                  <a:pt x="904279" y="1203074"/>
                </a:lnTo>
                <a:lnTo>
                  <a:pt x="898244" y="1200220"/>
                </a:lnTo>
                <a:lnTo>
                  <a:pt x="891891" y="1196730"/>
                </a:lnTo>
                <a:lnTo>
                  <a:pt x="886174" y="1193558"/>
                </a:lnTo>
                <a:lnTo>
                  <a:pt x="880456" y="1190069"/>
                </a:lnTo>
                <a:lnTo>
                  <a:pt x="874738" y="1185945"/>
                </a:lnTo>
                <a:lnTo>
                  <a:pt x="869338" y="1181504"/>
                </a:lnTo>
                <a:lnTo>
                  <a:pt x="864256" y="1177381"/>
                </a:lnTo>
                <a:lnTo>
                  <a:pt x="859174" y="1172622"/>
                </a:lnTo>
                <a:lnTo>
                  <a:pt x="854409" y="1167864"/>
                </a:lnTo>
                <a:lnTo>
                  <a:pt x="849962" y="1162155"/>
                </a:lnTo>
                <a:lnTo>
                  <a:pt x="846150" y="1157079"/>
                </a:lnTo>
                <a:lnTo>
                  <a:pt x="842021" y="1151369"/>
                </a:lnTo>
                <a:lnTo>
                  <a:pt x="838527" y="1145977"/>
                </a:lnTo>
                <a:lnTo>
                  <a:pt x="834715" y="1139633"/>
                </a:lnTo>
                <a:lnTo>
                  <a:pt x="831856" y="1133923"/>
                </a:lnTo>
                <a:lnTo>
                  <a:pt x="828997" y="1127262"/>
                </a:lnTo>
                <a:lnTo>
                  <a:pt x="826456" y="1121235"/>
                </a:lnTo>
                <a:lnTo>
                  <a:pt x="824233" y="1114573"/>
                </a:lnTo>
                <a:lnTo>
                  <a:pt x="822009" y="1107595"/>
                </a:lnTo>
                <a:lnTo>
                  <a:pt x="820421" y="1100616"/>
                </a:lnTo>
                <a:lnTo>
                  <a:pt x="819468" y="1093955"/>
                </a:lnTo>
                <a:lnTo>
                  <a:pt x="818197" y="1086976"/>
                </a:lnTo>
                <a:lnTo>
                  <a:pt x="817880" y="1079680"/>
                </a:lnTo>
                <a:lnTo>
                  <a:pt x="817562" y="1072384"/>
                </a:lnTo>
                <a:lnTo>
                  <a:pt x="817880" y="1065089"/>
                </a:lnTo>
                <a:lnTo>
                  <a:pt x="818197" y="1057793"/>
                </a:lnTo>
                <a:lnTo>
                  <a:pt x="819468" y="1050497"/>
                </a:lnTo>
                <a:lnTo>
                  <a:pt x="820421" y="1043518"/>
                </a:lnTo>
                <a:lnTo>
                  <a:pt x="822009" y="1036540"/>
                </a:lnTo>
                <a:lnTo>
                  <a:pt x="824233" y="1030196"/>
                </a:lnTo>
                <a:lnTo>
                  <a:pt x="826456" y="1023534"/>
                </a:lnTo>
                <a:lnTo>
                  <a:pt x="828997" y="1016873"/>
                </a:lnTo>
                <a:lnTo>
                  <a:pt x="831856" y="1010846"/>
                </a:lnTo>
                <a:lnTo>
                  <a:pt x="834715" y="1004502"/>
                </a:lnTo>
                <a:lnTo>
                  <a:pt x="838527" y="998792"/>
                </a:lnTo>
                <a:lnTo>
                  <a:pt x="842021" y="993082"/>
                </a:lnTo>
                <a:lnTo>
                  <a:pt x="846150" y="987373"/>
                </a:lnTo>
                <a:lnTo>
                  <a:pt x="849962" y="981980"/>
                </a:lnTo>
                <a:lnTo>
                  <a:pt x="854409" y="976905"/>
                </a:lnTo>
                <a:lnTo>
                  <a:pt x="859174" y="971829"/>
                </a:lnTo>
                <a:lnTo>
                  <a:pt x="864256" y="967071"/>
                </a:lnTo>
                <a:lnTo>
                  <a:pt x="869338" y="962630"/>
                </a:lnTo>
                <a:lnTo>
                  <a:pt x="874738" y="958824"/>
                </a:lnTo>
                <a:lnTo>
                  <a:pt x="880456" y="954700"/>
                </a:lnTo>
                <a:lnTo>
                  <a:pt x="886174" y="951211"/>
                </a:lnTo>
                <a:lnTo>
                  <a:pt x="891891" y="947404"/>
                </a:lnTo>
                <a:lnTo>
                  <a:pt x="898244" y="944549"/>
                </a:lnTo>
                <a:lnTo>
                  <a:pt x="904279" y="941695"/>
                </a:lnTo>
                <a:lnTo>
                  <a:pt x="910950" y="939157"/>
                </a:lnTo>
                <a:lnTo>
                  <a:pt x="917621" y="936936"/>
                </a:lnTo>
                <a:lnTo>
                  <a:pt x="923973" y="935033"/>
                </a:lnTo>
                <a:lnTo>
                  <a:pt x="930962" y="933130"/>
                </a:lnTo>
                <a:lnTo>
                  <a:pt x="937950" y="932178"/>
                </a:lnTo>
                <a:lnTo>
                  <a:pt x="945256" y="931227"/>
                </a:lnTo>
                <a:lnTo>
                  <a:pt x="952562" y="930592"/>
                </a:lnTo>
                <a:lnTo>
                  <a:pt x="959868" y="930275"/>
                </a:lnTo>
                <a:close/>
                <a:moveTo>
                  <a:pt x="955675" y="788243"/>
                </a:moveTo>
                <a:lnTo>
                  <a:pt x="941070" y="788560"/>
                </a:lnTo>
                <a:lnTo>
                  <a:pt x="927100" y="789512"/>
                </a:lnTo>
                <a:lnTo>
                  <a:pt x="912813" y="791417"/>
                </a:lnTo>
                <a:lnTo>
                  <a:pt x="898843" y="793957"/>
                </a:lnTo>
                <a:lnTo>
                  <a:pt x="885507" y="796814"/>
                </a:lnTo>
                <a:lnTo>
                  <a:pt x="871855" y="800941"/>
                </a:lnTo>
                <a:lnTo>
                  <a:pt x="858837" y="805385"/>
                </a:lnTo>
                <a:lnTo>
                  <a:pt x="846137" y="810464"/>
                </a:lnTo>
                <a:lnTo>
                  <a:pt x="833755" y="815861"/>
                </a:lnTo>
                <a:lnTo>
                  <a:pt x="821690" y="822210"/>
                </a:lnTo>
                <a:lnTo>
                  <a:pt x="809625" y="828877"/>
                </a:lnTo>
                <a:lnTo>
                  <a:pt x="798195" y="836178"/>
                </a:lnTo>
                <a:lnTo>
                  <a:pt x="787400" y="844432"/>
                </a:lnTo>
                <a:lnTo>
                  <a:pt x="776605" y="852686"/>
                </a:lnTo>
                <a:lnTo>
                  <a:pt x="766127" y="861257"/>
                </a:lnTo>
                <a:lnTo>
                  <a:pt x="756285" y="870781"/>
                </a:lnTo>
                <a:lnTo>
                  <a:pt x="747395" y="880622"/>
                </a:lnTo>
                <a:lnTo>
                  <a:pt x="738187" y="890781"/>
                </a:lnTo>
                <a:lnTo>
                  <a:pt x="729933" y="901574"/>
                </a:lnTo>
                <a:lnTo>
                  <a:pt x="721995" y="912368"/>
                </a:lnTo>
                <a:lnTo>
                  <a:pt x="715010" y="924114"/>
                </a:lnTo>
                <a:lnTo>
                  <a:pt x="708025" y="935860"/>
                </a:lnTo>
                <a:lnTo>
                  <a:pt x="701675" y="947923"/>
                </a:lnTo>
                <a:lnTo>
                  <a:pt x="695960" y="960621"/>
                </a:lnTo>
                <a:lnTo>
                  <a:pt x="691197" y="973319"/>
                </a:lnTo>
                <a:lnTo>
                  <a:pt x="686435" y="986335"/>
                </a:lnTo>
                <a:lnTo>
                  <a:pt x="682625" y="999668"/>
                </a:lnTo>
                <a:lnTo>
                  <a:pt x="679450" y="1013319"/>
                </a:lnTo>
                <a:lnTo>
                  <a:pt x="676910" y="1027287"/>
                </a:lnTo>
                <a:lnTo>
                  <a:pt x="675640" y="1041572"/>
                </a:lnTo>
                <a:lnTo>
                  <a:pt x="674370" y="1055540"/>
                </a:lnTo>
                <a:lnTo>
                  <a:pt x="674053" y="1070143"/>
                </a:lnTo>
                <a:lnTo>
                  <a:pt x="674053" y="1083794"/>
                </a:lnTo>
                <a:lnTo>
                  <a:pt x="675005" y="1097127"/>
                </a:lnTo>
                <a:lnTo>
                  <a:pt x="676593" y="1110143"/>
                </a:lnTo>
                <a:lnTo>
                  <a:pt x="678815" y="1123476"/>
                </a:lnTo>
                <a:lnTo>
                  <a:pt x="681673" y="1136174"/>
                </a:lnTo>
                <a:lnTo>
                  <a:pt x="684847" y="1148872"/>
                </a:lnTo>
                <a:lnTo>
                  <a:pt x="688975" y="1161253"/>
                </a:lnTo>
                <a:lnTo>
                  <a:pt x="693420" y="1173316"/>
                </a:lnTo>
                <a:lnTo>
                  <a:pt x="698500" y="1185062"/>
                </a:lnTo>
                <a:lnTo>
                  <a:pt x="703897" y="1196491"/>
                </a:lnTo>
                <a:lnTo>
                  <a:pt x="710247" y="1207919"/>
                </a:lnTo>
                <a:lnTo>
                  <a:pt x="716280" y="1219030"/>
                </a:lnTo>
                <a:lnTo>
                  <a:pt x="723583" y="1229506"/>
                </a:lnTo>
                <a:lnTo>
                  <a:pt x="730885" y="1239982"/>
                </a:lnTo>
                <a:lnTo>
                  <a:pt x="738823" y="1249823"/>
                </a:lnTo>
                <a:lnTo>
                  <a:pt x="747395" y="1259347"/>
                </a:lnTo>
                <a:lnTo>
                  <a:pt x="755650" y="1268553"/>
                </a:lnTo>
                <a:lnTo>
                  <a:pt x="765175" y="1277442"/>
                </a:lnTo>
                <a:lnTo>
                  <a:pt x="774700" y="1286013"/>
                </a:lnTo>
                <a:lnTo>
                  <a:pt x="784543" y="1293632"/>
                </a:lnTo>
                <a:lnTo>
                  <a:pt x="794703" y="1301251"/>
                </a:lnTo>
                <a:lnTo>
                  <a:pt x="805180" y="1308235"/>
                </a:lnTo>
                <a:lnTo>
                  <a:pt x="816293" y="1315219"/>
                </a:lnTo>
                <a:lnTo>
                  <a:pt x="827405" y="1320933"/>
                </a:lnTo>
                <a:lnTo>
                  <a:pt x="838835" y="1326648"/>
                </a:lnTo>
                <a:lnTo>
                  <a:pt x="850900" y="1331727"/>
                </a:lnTo>
                <a:lnTo>
                  <a:pt x="862965" y="1336171"/>
                </a:lnTo>
                <a:lnTo>
                  <a:pt x="875347" y="1340298"/>
                </a:lnTo>
                <a:lnTo>
                  <a:pt x="887730" y="1343473"/>
                </a:lnTo>
                <a:lnTo>
                  <a:pt x="900747" y="1346330"/>
                </a:lnTo>
                <a:lnTo>
                  <a:pt x="913447" y="1348869"/>
                </a:lnTo>
                <a:lnTo>
                  <a:pt x="927100" y="1350457"/>
                </a:lnTo>
                <a:lnTo>
                  <a:pt x="1403033" y="1826323"/>
                </a:lnTo>
                <a:lnTo>
                  <a:pt x="1409383" y="1832989"/>
                </a:lnTo>
                <a:lnTo>
                  <a:pt x="1416367" y="1838704"/>
                </a:lnTo>
                <a:lnTo>
                  <a:pt x="1423670" y="1844100"/>
                </a:lnTo>
                <a:lnTo>
                  <a:pt x="1431290" y="1849180"/>
                </a:lnTo>
                <a:lnTo>
                  <a:pt x="1438910" y="1854259"/>
                </a:lnTo>
                <a:lnTo>
                  <a:pt x="1447165" y="1858703"/>
                </a:lnTo>
                <a:lnTo>
                  <a:pt x="1455103" y="1862830"/>
                </a:lnTo>
                <a:lnTo>
                  <a:pt x="1463357" y="1866322"/>
                </a:lnTo>
                <a:lnTo>
                  <a:pt x="1472247" y="1869814"/>
                </a:lnTo>
                <a:lnTo>
                  <a:pt x="1480820" y="1872671"/>
                </a:lnTo>
                <a:lnTo>
                  <a:pt x="1489710" y="1874894"/>
                </a:lnTo>
                <a:lnTo>
                  <a:pt x="1498917" y="1877116"/>
                </a:lnTo>
                <a:lnTo>
                  <a:pt x="1507807" y="1878386"/>
                </a:lnTo>
                <a:lnTo>
                  <a:pt x="1517015" y="1879655"/>
                </a:lnTo>
                <a:lnTo>
                  <a:pt x="1526540" y="1880290"/>
                </a:lnTo>
                <a:lnTo>
                  <a:pt x="1535747" y="1880608"/>
                </a:lnTo>
                <a:lnTo>
                  <a:pt x="1545273" y="1880290"/>
                </a:lnTo>
                <a:lnTo>
                  <a:pt x="1554163" y="1879655"/>
                </a:lnTo>
                <a:lnTo>
                  <a:pt x="1563687" y="1878386"/>
                </a:lnTo>
                <a:lnTo>
                  <a:pt x="1572895" y="1877116"/>
                </a:lnTo>
                <a:lnTo>
                  <a:pt x="1581785" y="1874894"/>
                </a:lnTo>
                <a:lnTo>
                  <a:pt x="1590675" y="1872671"/>
                </a:lnTo>
                <a:lnTo>
                  <a:pt x="1599565" y="1869814"/>
                </a:lnTo>
                <a:lnTo>
                  <a:pt x="1608137" y="1866322"/>
                </a:lnTo>
                <a:lnTo>
                  <a:pt x="1616710" y="1862830"/>
                </a:lnTo>
                <a:lnTo>
                  <a:pt x="1624647" y="1858703"/>
                </a:lnTo>
                <a:lnTo>
                  <a:pt x="1632585" y="1853941"/>
                </a:lnTo>
                <a:lnTo>
                  <a:pt x="1640205" y="1849180"/>
                </a:lnTo>
                <a:lnTo>
                  <a:pt x="1647825" y="1844100"/>
                </a:lnTo>
                <a:lnTo>
                  <a:pt x="1655127" y="1838704"/>
                </a:lnTo>
                <a:lnTo>
                  <a:pt x="1662113" y="1832355"/>
                </a:lnTo>
                <a:lnTo>
                  <a:pt x="1668780" y="1826323"/>
                </a:lnTo>
                <a:lnTo>
                  <a:pt x="1710373" y="1784736"/>
                </a:lnTo>
                <a:lnTo>
                  <a:pt x="1717040" y="1777752"/>
                </a:lnTo>
                <a:lnTo>
                  <a:pt x="1723390" y="1770451"/>
                </a:lnTo>
                <a:lnTo>
                  <a:pt x="1728787" y="1762832"/>
                </a:lnTo>
                <a:lnTo>
                  <a:pt x="1734185" y="1755213"/>
                </a:lnTo>
                <a:lnTo>
                  <a:pt x="1739265" y="1747276"/>
                </a:lnTo>
                <a:lnTo>
                  <a:pt x="1743710" y="1739340"/>
                </a:lnTo>
                <a:lnTo>
                  <a:pt x="1747837" y="1730769"/>
                </a:lnTo>
                <a:lnTo>
                  <a:pt x="1751330" y="1722515"/>
                </a:lnTo>
                <a:lnTo>
                  <a:pt x="1754823" y="1713944"/>
                </a:lnTo>
                <a:lnTo>
                  <a:pt x="1757680" y="1705372"/>
                </a:lnTo>
                <a:lnTo>
                  <a:pt x="1759903" y="1696483"/>
                </a:lnTo>
                <a:lnTo>
                  <a:pt x="1761490" y="1687912"/>
                </a:lnTo>
                <a:lnTo>
                  <a:pt x="1763395" y="1678706"/>
                </a:lnTo>
                <a:lnTo>
                  <a:pt x="1764665" y="1669500"/>
                </a:lnTo>
                <a:lnTo>
                  <a:pt x="1764983" y="1660928"/>
                </a:lnTo>
                <a:lnTo>
                  <a:pt x="1765300" y="1651722"/>
                </a:lnTo>
                <a:lnTo>
                  <a:pt x="1764983" y="1642516"/>
                </a:lnTo>
                <a:lnTo>
                  <a:pt x="1764665" y="1633945"/>
                </a:lnTo>
                <a:lnTo>
                  <a:pt x="1763395" y="1624738"/>
                </a:lnTo>
                <a:lnTo>
                  <a:pt x="1761490" y="1616167"/>
                </a:lnTo>
                <a:lnTo>
                  <a:pt x="1759903" y="1606961"/>
                </a:lnTo>
                <a:lnTo>
                  <a:pt x="1757680" y="1598072"/>
                </a:lnTo>
                <a:lnTo>
                  <a:pt x="1754823" y="1589501"/>
                </a:lnTo>
                <a:lnTo>
                  <a:pt x="1751330" y="1580930"/>
                </a:lnTo>
                <a:lnTo>
                  <a:pt x="1747837" y="1572676"/>
                </a:lnTo>
                <a:lnTo>
                  <a:pt x="1743710" y="1564422"/>
                </a:lnTo>
                <a:lnTo>
                  <a:pt x="1739265" y="1556168"/>
                </a:lnTo>
                <a:lnTo>
                  <a:pt x="1734185" y="1548232"/>
                </a:lnTo>
                <a:lnTo>
                  <a:pt x="1728787" y="1540613"/>
                </a:lnTo>
                <a:lnTo>
                  <a:pt x="1723390" y="1533311"/>
                </a:lnTo>
                <a:lnTo>
                  <a:pt x="1717040" y="1526010"/>
                </a:lnTo>
                <a:lnTo>
                  <a:pt x="1710373" y="1519026"/>
                </a:lnTo>
                <a:lnTo>
                  <a:pt x="1236663" y="1045699"/>
                </a:lnTo>
                <a:lnTo>
                  <a:pt x="1235393" y="1032366"/>
                </a:lnTo>
                <a:lnTo>
                  <a:pt x="1233170" y="1019350"/>
                </a:lnTo>
                <a:lnTo>
                  <a:pt x="1230313" y="1006017"/>
                </a:lnTo>
                <a:lnTo>
                  <a:pt x="1226820" y="993319"/>
                </a:lnTo>
                <a:lnTo>
                  <a:pt x="1223327" y="980621"/>
                </a:lnTo>
                <a:lnTo>
                  <a:pt x="1218883" y="968557"/>
                </a:lnTo>
                <a:lnTo>
                  <a:pt x="1213803" y="956494"/>
                </a:lnTo>
                <a:lnTo>
                  <a:pt x="1208405" y="944431"/>
                </a:lnTo>
                <a:lnTo>
                  <a:pt x="1202055" y="933320"/>
                </a:lnTo>
                <a:lnTo>
                  <a:pt x="1195705" y="922209"/>
                </a:lnTo>
                <a:lnTo>
                  <a:pt x="1188720" y="911415"/>
                </a:lnTo>
                <a:lnTo>
                  <a:pt x="1181100" y="900622"/>
                </a:lnTo>
                <a:lnTo>
                  <a:pt x="1173480" y="890781"/>
                </a:lnTo>
                <a:lnTo>
                  <a:pt x="1164907" y="880940"/>
                </a:lnTo>
                <a:lnTo>
                  <a:pt x="1156017" y="871733"/>
                </a:lnTo>
                <a:lnTo>
                  <a:pt x="1146810" y="862845"/>
                </a:lnTo>
                <a:lnTo>
                  <a:pt x="1137285" y="854591"/>
                </a:lnTo>
                <a:lnTo>
                  <a:pt x="1127125" y="846337"/>
                </a:lnTo>
                <a:lnTo>
                  <a:pt x="1116965" y="838718"/>
                </a:lnTo>
                <a:lnTo>
                  <a:pt x="1105853" y="831417"/>
                </a:lnTo>
                <a:lnTo>
                  <a:pt x="1095057" y="825067"/>
                </a:lnTo>
                <a:lnTo>
                  <a:pt x="1083627" y="818718"/>
                </a:lnTo>
                <a:lnTo>
                  <a:pt x="1071880" y="813322"/>
                </a:lnTo>
                <a:lnTo>
                  <a:pt x="1060133" y="808242"/>
                </a:lnTo>
                <a:lnTo>
                  <a:pt x="1048067" y="803480"/>
                </a:lnTo>
                <a:lnTo>
                  <a:pt x="1035367" y="799354"/>
                </a:lnTo>
                <a:lnTo>
                  <a:pt x="1022350" y="796179"/>
                </a:lnTo>
                <a:lnTo>
                  <a:pt x="1009650" y="793322"/>
                </a:lnTo>
                <a:lnTo>
                  <a:pt x="996633" y="791100"/>
                </a:lnTo>
                <a:lnTo>
                  <a:pt x="982980" y="789512"/>
                </a:lnTo>
                <a:lnTo>
                  <a:pt x="969645" y="788560"/>
                </a:lnTo>
                <a:lnTo>
                  <a:pt x="955675" y="788243"/>
                </a:lnTo>
                <a:close/>
                <a:moveTo>
                  <a:pt x="802640" y="0"/>
                </a:moveTo>
                <a:lnTo>
                  <a:pt x="825183" y="317"/>
                </a:lnTo>
                <a:lnTo>
                  <a:pt x="848360" y="952"/>
                </a:lnTo>
                <a:lnTo>
                  <a:pt x="871220" y="2857"/>
                </a:lnTo>
                <a:lnTo>
                  <a:pt x="882650" y="4127"/>
                </a:lnTo>
                <a:lnTo>
                  <a:pt x="894080" y="5714"/>
                </a:lnTo>
                <a:lnTo>
                  <a:pt x="905510" y="7301"/>
                </a:lnTo>
                <a:lnTo>
                  <a:pt x="916305" y="9524"/>
                </a:lnTo>
                <a:lnTo>
                  <a:pt x="927735" y="12063"/>
                </a:lnTo>
                <a:lnTo>
                  <a:pt x="938847" y="14603"/>
                </a:lnTo>
                <a:lnTo>
                  <a:pt x="949960" y="17460"/>
                </a:lnTo>
                <a:lnTo>
                  <a:pt x="960755" y="20317"/>
                </a:lnTo>
                <a:lnTo>
                  <a:pt x="971867" y="24127"/>
                </a:lnTo>
                <a:lnTo>
                  <a:pt x="982345" y="27301"/>
                </a:lnTo>
                <a:lnTo>
                  <a:pt x="992823" y="31428"/>
                </a:lnTo>
                <a:lnTo>
                  <a:pt x="1003617" y="35238"/>
                </a:lnTo>
                <a:lnTo>
                  <a:pt x="1014095" y="39682"/>
                </a:lnTo>
                <a:lnTo>
                  <a:pt x="1024255" y="44126"/>
                </a:lnTo>
                <a:lnTo>
                  <a:pt x="1034733" y="48888"/>
                </a:lnTo>
                <a:lnTo>
                  <a:pt x="1044575" y="53967"/>
                </a:lnTo>
                <a:lnTo>
                  <a:pt x="1055053" y="59047"/>
                </a:lnTo>
                <a:lnTo>
                  <a:pt x="1064895" y="64126"/>
                </a:lnTo>
                <a:lnTo>
                  <a:pt x="1083945" y="75554"/>
                </a:lnTo>
                <a:lnTo>
                  <a:pt x="1102995" y="86983"/>
                </a:lnTo>
                <a:lnTo>
                  <a:pt x="1121093" y="99364"/>
                </a:lnTo>
                <a:lnTo>
                  <a:pt x="1138873" y="112379"/>
                </a:lnTo>
                <a:lnTo>
                  <a:pt x="1156017" y="125712"/>
                </a:lnTo>
                <a:lnTo>
                  <a:pt x="1171893" y="139681"/>
                </a:lnTo>
                <a:lnTo>
                  <a:pt x="1187450" y="153649"/>
                </a:lnTo>
                <a:lnTo>
                  <a:pt x="1203007" y="168252"/>
                </a:lnTo>
                <a:lnTo>
                  <a:pt x="1217930" y="182855"/>
                </a:lnTo>
                <a:lnTo>
                  <a:pt x="1231900" y="197775"/>
                </a:lnTo>
                <a:lnTo>
                  <a:pt x="1245553" y="213013"/>
                </a:lnTo>
                <a:lnTo>
                  <a:pt x="1258570" y="228886"/>
                </a:lnTo>
                <a:lnTo>
                  <a:pt x="1271270" y="244441"/>
                </a:lnTo>
                <a:lnTo>
                  <a:pt x="1283335" y="260314"/>
                </a:lnTo>
                <a:lnTo>
                  <a:pt x="1295083" y="276186"/>
                </a:lnTo>
                <a:lnTo>
                  <a:pt x="1306513" y="292377"/>
                </a:lnTo>
                <a:lnTo>
                  <a:pt x="1316990" y="308249"/>
                </a:lnTo>
                <a:lnTo>
                  <a:pt x="1327467" y="324757"/>
                </a:lnTo>
                <a:lnTo>
                  <a:pt x="1337310" y="340947"/>
                </a:lnTo>
                <a:lnTo>
                  <a:pt x="1347153" y="357138"/>
                </a:lnTo>
                <a:lnTo>
                  <a:pt x="1356360" y="373645"/>
                </a:lnTo>
                <a:lnTo>
                  <a:pt x="1365567" y="389836"/>
                </a:lnTo>
                <a:lnTo>
                  <a:pt x="1373823" y="406026"/>
                </a:lnTo>
                <a:lnTo>
                  <a:pt x="1382713" y="421899"/>
                </a:lnTo>
                <a:lnTo>
                  <a:pt x="1390650" y="438406"/>
                </a:lnTo>
                <a:lnTo>
                  <a:pt x="1398270" y="454279"/>
                </a:lnTo>
                <a:lnTo>
                  <a:pt x="1405890" y="470469"/>
                </a:lnTo>
                <a:lnTo>
                  <a:pt x="1413193" y="486342"/>
                </a:lnTo>
                <a:lnTo>
                  <a:pt x="1420177" y="502215"/>
                </a:lnTo>
                <a:lnTo>
                  <a:pt x="1433195" y="533961"/>
                </a:lnTo>
                <a:lnTo>
                  <a:pt x="1445260" y="565389"/>
                </a:lnTo>
                <a:lnTo>
                  <a:pt x="1456690" y="596499"/>
                </a:lnTo>
                <a:lnTo>
                  <a:pt x="1467167" y="626975"/>
                </a:lnTo>
                <a:lnTo>
                  <a:pt x="1477327" y="657133"/>
                </a:lnTo>
                <a:lnTo>
                  <a:pt x="1486535" y="686657"/>
                </a:lnTo>
                <a:lnTo>
                  <a:pt x="1495107" y="715545"/>
                </a:lnTo>
                <a:lnTo>
                  <a:pt x="1503363" y="744116"/>
                </a:lnTo>
                <a:lnTo>
                  <a:pt x="1510347" y="772052"/>
                </a:lnTo>
                <a:lnTo>
                  <a:pt x="1517333" y="799036"/>
                </a:lnTo>
                <a:lnTo>
                  <a:pt x="1523683" y="825702"/>
                </a:lnTo>
                <a:lnTo>
                  <a:pt x="1529397" y="852051"/>
                </a:lnTo>
                <a:lnTo>
                  <a:pt x="1534795" y="877130"/>
                </a:lnTo>
                <a:lnTo>
                  <a:pt x="1539875" y="901574"/>
                </a:lnTo>
                <a:lnTo>
                  <a:pt x="1544320" y="925066"/>
                </a:lnTo>
                <a:lnTo>
                  <a:pt x="1552257" y="970462"/>
                </a:lnTo>
                <a:lnTo>
                  <a:pt x="1559243" y="1012049"/>
                </a:lnTo>
                <a:lnTo>
                  <a:pt x="1565275" y="1049826"/>
                </a:lnTo>
                <a:lnTo>
                  <a:pt x="1578927" y="1163475"/>
                </a:lnTo>
                <a:lnTo>
                  <a:pt x="2073275" y="1657119"/>
                </a:lnTo>
                <a:lnTo>
                  <a:pt x="2083753" y="1668865"/>
                </a:lnTo>
                <a:lnTo>
                  <a:pt x="2093913" y="1680611"/>
                </a:lnTo>
                <a:lnTo>
                  <a:pt x="2103437" y="1692674"/>
                </a:lnTo>
                <a:lnTo>
                  <a:pt x="2112327" y="1705055"/>
                </a:lnTo>
                <a:lnTo>
                  <a:pt x="2120265" y="1717753"/>
                </a:lnTo>
                <a:lnTo>
                  <a:pt x="2127567" y="1730769"/>
                </a:lnTo>
                <a:lnTo>
                  <a:pt x="2134235" y="1744419"/>
                </a:lnTo>
                <a:lnTo>
                  <a:pt x="2139950" y="1757752"/>
                </a:lnTo>
                <a:lnTo>
                  <a:pt x="2145030" y="1771720"/>
                </a:lnTo>
                <a:lnTo>
                  <a:pt x="2149793" y="1786006"/>
                </a:lnTo>
                <a:lnTo>
                  <a:pt x="2153285" y="1799974"/>
                </a:lnTo>
                <a:lnTo>
                  <a:pt x="2156777" y="1814260"/>
                </a:lnTo>
                <a:lnTo>
                  <a:pt x="2159000" y="1828862"/>
                </a:lnTo>
                <a:lnTo>
                  <a:pt x="2160587" y="1843148"/>
                </a:lnTo>
                <a:lnTo>
                  <a:pt x="2161857" y="1857751"/>
                </a:lnTo>
                <a:lnTo>
                  <a:pt x="2162175" y="1872354"/>
                </a:lnTo>
                <a:lnTo>
                  <a:pt x="2161857" y="1886957"/>
                </a:lnTo>
                <a:lnTo>
                  <a:pt x="2160587" y="1901242"/>
                </a:lnTo>
                <a:lnTo>
                  <a:pt x="2159000" y="1915845"/>
                </a:lnTo>
                <a:lnTo>
                  <a:pt x="2156777" y="1930448"/>
                </a:lnTo>
                <a:lnTo>
                  <a:pt x="2153285" y="1944734"/>
                </a:lnTo>
                <a:lnTo>
                  <a:pt x="2149793" y="1959019"/>
                </a:lnTo>
                <a:lnTo>
                  <a:pt x="2145030" y="1972670"/>
                </a:lnTo>
                <a:lnTo>
                  <a:pt x="2139950" y="1986638"/>
                </a:lnTo>
                <a:lnTo>
                  <a:pt x="2134235" y="1999971"/>
                </a:lnTo>
                <a:lnTo>
                  <a:pt x="2127567" y="2013622"/>
                </a:lnTo>
                <a:lnTo>
                  <a:pt x="2120265" y="2026637"/>
                </a:lnTo>
                <a:lnTo>
                  <a:pt x="2112327" y="2039336"/>
                </a:lnTo>
                <a:lnTo>
                  <a:pt x="2103437" y="2051716"/>
                </a:lnTo>
                <a:lnTo>
                  <a:pt x="2093913" y="2064097"/>
                </a:lnTo>
                <a:lnTo>
                  <a:pt x="2083753" y="2075843"/>
                </a:lnTo>
                <a:lnTo>
                  <a:pt x="2073275" y="2087271"/>
                </a:lnTo>
                <a:lnTo>
                  <a:pt x="1972945" y="2187270"/>
                </a:lnTo>
                <a:lnTo>
                  <a:pt x="1961833" y="2198064"/>
                </a:lnTo>
                <a:lnTo>
                  <a:pt x="1950085" y="2208222"/>
                </a:lnTo>
                <a:lnTo>
                  <a:pt x="1938020" y="2217746"/>
                </a:lnTo>
                <a:lnTo>
                  <a:pt x="1925320" y="2226317"/>
                </a:lnTo>
                <a:lnTo>
                  <a:pt x="1912620" y="2233936"/>
                </a:lnTo>
                <a:lnTo>
                  <a:pt x="1899285" y="2241555"/>
                </a:lnTo>
                <a:lnTo>
                  <a:pt x="1886267" y="2248222"/>
                </a:lnTo>
                <a:lnTo>
                  <a:pt x="1872297" y="2254253"/>
                </a:lnTo>
                <a:lnTo>
                  <a:pt x="1858645" y="2259333"/>
                </a:lnTo>
                <a:lnTo>
                  <a:pt x="1844675" y="2264094"/>
                </a:lnTo>
                <a:lnTo>
                  <a:pt x="1830387" y="2267586"/>
                </a:lnTo>
                <a:lnTo>
                  <a:pt x="1816417" y="2270761"/>
                </a:lnTo>
                <a:lnTo>
                  <a:pt x="1801813" y="2272983"/>
                </a:lnTo>
                <a:lnTo>
                  <a:pt x="1787207" y="2274888"/>
                </a:lnTo>
                <a:lnTo>
                  <a:pt x="1772603" y="2275840"/>
                </a:lnTo>
                <a:lnTo>
                  <a:pt x="1757997" y="2276475"/>
                </a:lnTo>
                <a:lnTo>
                  <a:pt x="1743393" y="2275840"/>
                </a:lnTo>
                <a:lnTo>
                  <a:pt x="1729105" y="2274888"/>
                </a:lnTo>
                <a:lnTo>
                  <a:pt x="1714500" y="2272983"/>
                </a:lnTo>
                <a:lnTo>
                  <a:pt x="1699895" y="2270761"/>
                </a:lnTo>
                <a:lnTo>
                  <a:pt x="1685925" y="2267586"/>
                </a:lnTo>
                <a:lnTo>
                  <a:pt x="1671637" y="2264094"/>
                </a:lnTo>
                <a:lnTo>
                  <a:pt x="1657667" y="2259333"/>
                </a:lnTo>
                <a:lnTo>
                  <a:pt x="1644015" y="2254253"/>
                </a:lnTo>
                <a:lnTo>
                  <a:pt x="1630045" y="2248222"/>
                </a:lnTo>
                <a:lnTo>
                  <a:pt x="1617027" y="2241555"/>
                </a:lnTo>
                <a:lnTo>
                  <a:pt x="1603693" y="2234571"/>
                </a:lnTo>
                <a:lnTo>
                  <a:pt x="1590993" y="2226317"/>
                </a:lnTo>
                <a:lnTo>
                  <a:pt x="1578293" y="2217746"/>
                </a:lnTo>
                <a:lnTo>
                  <a:pt x="1566227" y="2208222"/>
                </a:lnTo>
                <a:lnTo>
                  <a:pt x="1554480" y="2198064"/>
                </a:lnTo>
                <a:lnTo>
                  <a:pt x="1543367" y="2187270"/>
                </a:lnTo>
                <a:lnTo>
                  <a:pt x="537210" y="1181570"/>
                </a:lnTo>
                <a:lnTo>
                  <a:pt x="526415" y="1170142"/>
                </a:lnTo>
                <a:lnTo>
                  <a:pt x="515620" y="1157761"/>
                </a:lnTo>
                <a:lnTo>
                  <a:pt x="505143" y="1144428"/>
                </a:lnTo>
                <a:lnTo>
                  <a:pt x="495300" y="1131095"/>
                </a:lnTo>
                <a:lnTo>
                  <a:pt x="485457" y="1116492"/>
                </a:lnTo>
                <a:lnTo>
                  <a:pt x="476567" y="1101571"/>
                </a:lnTo>
                <a:lnTo>
                  <a:pt x="467677" y="1086016"/>
                </a:lnTo>
                <a:lnTo>
                  <a:pt x="459423" y="1069826"/>
                </a:lnTo>
                <a:lnTo>
                  <a:pt x="451485" y="1053318"/>
                </a:lnTo>
                <a:lnTo>
                  <a:pt x="444183" y="1036810"/>
                </a:lnTo>
                <a:lnTo>
                  <a:pt x="437515" y="1019668"/>
                </a:lnTo>
                <a:lnTo>
                  <a:pt x="431165" y="1002208"/>
                </a:lnTo>
                <a:lnTo>
                  <a:pt x="425450" y="984430"/>
                </a:lnTo>
                <a:lnTo>
                  <a:pt x="420370" y="966653"/>
                </a:lnTo>
                <a:lnTo>
                  <a:pt x="415925" y="948875"/>
                </a:lnTo>
                <a:lnTo>
                  <a:pt x="412433" y="931098"/>
                </a:lnTo>
                <a:lnTo>
                  <a:pt x="409575" y="913003"/>
                </a:lnTo>
                <a:lnTo>
                  <a:pt x="407353" y="895225"/>
                </a:lnTo>
                <a:lnTo>
                  <a:pt x="405765" y="877448"/>
                </a:lnTo>
                <a:lnTo>
                  <a:pt x="404813" y="859988"/>
                </a:lnTo>
                <a:lnTo>
                  <a:pt x="405130" y="842528"/>
                </a:lnTo>
                <a:lnTo>
                  <a:pt x="405765" y="825385"/>
                </a:lnTo>
                <a:lnTo>
                  <a:pt x="406400" y="816814"/>
                </a:lnTo>
                <a:lnTo>
                  <a:pt x="407670" y="808560"/>
                </a:lnTo>
                <a:lnTo>
                  <a:pt x="408623" y="800306"/>
                </a:lnTo>
                <a:lnTo>
                  <a:pt x="410210" y="792052"/>
                </a:lnTo>
                <a:lnTo>
                  <a:pt x="411480" y="783798"/>
                </a:lnTo>
                <a:lnTo>
                  <a:pt x="413385" y="776179"/>
                </a:lnTo>
                <a:lnTo>
                  <a:pt x="415607" y="768243"/>
                </a:lnTo>
                <a:lnTo>
                  <a:pt x="418147" y="760624"/>
                </a:lnTo>
                <a:lnTo>
                  <a:pt x="420687" y="752687"/>
                </a:lnTo>
                <a:lnTo>
                  <a:pt x="423227" y="745386"/>
                </a:lnTo>
                <a:lnTo>
                  <a:pt x="426403" y="738402"/>
                </a:lnTo>
                <a:lnTo>
                  <a:pt x="429895" y="731101"/>
                </a:lnTo>
                <a:lnTo>
                  <a:pt x="433387" y="724116"/>
                </a:lnTo>
                <a:lnTo>
                  <a:pt x="437197" y="717132"/>
                </a:lnTo>
                <a:lnTo>
                  <a:pt x="441007" y="710466"/>
                </a:lnTo>
                <a:lnTo>
                  <a:pt x="445453" y="704434"/>
                </a:lnTo>
                <a:lnTo>
                  <a:pt x="450215" y="697768"/>
                </a:lnTo>
                <a:lnTo>
                  <a:pt x="454977" y="692054"/>
                </a:lnTo>
                <a:lnTo>
                  <a:pt x="460057" y="686022"/>
                </a:lnTo>
                <a:lnTo>
                  <a:pt x="465455" y="680308"/>
                </a:lnTo>
                <a:lnTo>
                  <a:pt x="565785" y="579992"/>
                </a:lnTo>
                <a:lnTo>
                  <a:pt x="571500" y="574595"/>
                </a:lnTo>
                <a:lnTo>
                  <a:pt x="577533" y="569516"/>
                </a:lnTo>
                <a:lnTo>
                  <a:pt x="583565" y="564754"/>
                </a:lnTo>
                <a:lnTo>
                  <a:pt x="589915" y="559992"/>
                </a:lnTo>
                <a:lnTo>
                  <a:pt x="595947" y="555547"/>
                </a:lnTo>
                <a:lnTo>
                  <a:pt x="602933" y="551738"/>
                </a:lnTo>
                <a:lnTo>
                  <a:pt x="609600" y="547929"/>
                </a:lnTo>
                <a:lnTo>
                  <a:pt x="616585" y="544437"/>
                </a:lnTo>
                <a:lnTo>
                  <a:pt x="623887" y="541262"/>
                </a:lnTo>
                <a:lnTo>
                  <a:pt x="630873" y="537770"/>
                </a:lnTo>
                <a:lnTo>
                  <a:pt x="638175" y="535230"/>
                </a:lnTo>
                <a:lnTo>
                  <a:pt x="646113" y="532691"/>
                </a:lnTo>
                <a:lnTo>
                  <a:pt x="653733" y="530151"/>
                </a:lnTo>
                <a:lnTo>
                  <a:pt x="661670" y="527929"/>
                </a:lnTo>
                <a:lnTo>
                  <a:pt x="669290" y="526024"/>
                </a:lnTo>
                <a:lnTo>
                  <a:pt x="677545" y="524754"/>
                </a:lnTo>
                <a:lnTo>
                  <a:pt x="685800" y="523167"/>
                </a:lnTo>
                <a:lnTo>
                  <a:pt x="694055" y="522215"/>
                </a:lnTo>
                <a:lnTo>
                  <a:pt x="702310" y="520945"/>
                </a:lnTo>
                <a:lnTo>
                  <a:pt x="710883" y="520310"/>
                </a:lnTo>
                <a:lnTo>
                  <a:pt x="728027" y="519675"/>
                </a:lnTo>
                <a:lnTo>
                  <a:pt x="745490" y="519675"/>
                </a:lnTo>
                <a:lnTo>
                  <a:pt x="762953" y="520310"/>
                </a:lnTo>
                <a:lnTo>
                  <a:pt x="780733" y="521897"/>
                </a:lnTo>
                <a:lnTo>
                  <a:pt x="798830" y="524119"/>
                </a:lnTo>
                <a:lnTo>
                  <a:pt x="816610" y="526976"/>
                </a:lnTo>
                <a:lnTo>
                  <a:pt x="834390" y="530468"/>
                </a:lnTo>
                <a:lnTo>
                  <a:pt x="852170" y="534913"/>
                </a:lnTo>
                <a:lnTo>
                  <a:pt x="870267" y="539992"/>
                </a:lnTo>
                <a:lnTo>
                  <a:pt x="887730" y="545706"/>
                </a:lnTo>
                <a:lnTo>
                  <a:pt x="905193" y="552056"/>
                </a:lnTo>
                <a:lnTo>
                  <a:pt x="922337" y="558722"/>
                </a:lnTo>
                <a:lnTo>
                  <a:pt x="938847" y="566024"/>
                </a:lnTo>
                <a:lnTo>
                  <a:pt x="955357" y="573960"/>
                </a:lnTo>
                <a:lnTo>
                  <a:pt x="971550" y="582214"/>
                </a:lnTo>
                <a:lnTo>
                  <a:pt x="987107" y="591103"/>
                </a:lnTo>
                <a:lnTo>
                  <a:pt x="1002030" y="599991"/>
                </a:lnTo>
                <a:lnTo>
                  <a:pt x="1016635" y="609832"/>
                </a:lnTo>
                <a:lnTo>
                  <a:pt x="1030605" y="619674"/>
                </a:lnTo>
                <a:lnTo>
                  <a:pt x="1043623" y="630150"/>
                </a:lnTo>
                <a:lnTo>
                  <a:pt x="1055687" y="640943"/>
                </a:lnTo>
                <a:lnTo>
                  <a:pt x="1067435" y="651737"/>
                </a:lnTo>
                <a:lnTo>
                  <a:pt x="1221105" y="805703"/>
                </a:lnTo>
                <a:lnTo>
                  <a:pt x="1219517" y="784433"/>
                </a:lnTo>
                <a:lnTo>
                  <a:pt x="1217930" y="763164"/>
                </a:lnTo>
                <a:lnTo>
                  <a:pt x="1215707" y="741259"/>
                </a:lnTo>
                <a:lnTo>
                  <a:pt x="1212850" y="719037"/>
                </a:lnTo>
                <a:lnTo>
                  <a:pt x="1209040" y="693006"/>
                </a:lnTo>
                <a:lnTo>
                  <a:pt x="1204277" y="666340"/>
                </a:lnTo>
                <a:lnTo>
                  <a:pt x="1199197" y="639356"/>
                </a:lnTo>
                <a:lnTo>
                  <a:pt x="1193165" y="612055"/>
                </a:lnTo>
                <a:lnTo>
                  <a:pt x="1186180" y="584753"/>
                </a:lnTo>
                <a:lnTo>
                  <a:pt x="1178560" y="557135"/>
                </a:lnTo>
                <a:lnTo>
                  <a:pt x="1174433" y="543167"/>
                </a:lnTo>
                <a:lnTo>
                  <a:pt x="1169987" y="529516"/>
                </a:lnTo>
                <a:lnTo>
                  <a:pt x="1165225" y="515548"/>
                </a:lnTo>
                <a:lnTo>
                  <a:pt x="1160463" y="501898"/>
                </a:lnTo>
                <a:lnTo>
                  <a:pt x="1155383" y="487929"/>
                </a:lnTo>
                <a:lnTo>
                  <a:pt x="1149985" y="474279"/>
                </a:lnTo>
                <a:lnTo>
                  <a:pt x="1144587" y="460628"/>
                </a:lnTo>
                <a:lnTo>
                  <a:pt x="1138237" y="446978"/>
                </a:lnTo>
                <a:lnTo>
                  <a:pt x="1132205" y="433645"/>
                </a:lnTo>
                <a:lnTo>
                  <a:pt x="1125855" y="420629"/>
                </a:lnTo>
                <a:lnTo>
                  <a:pt x="1119187" y="406978"/>
                </a:lnTo>
                <a:lnTo>
                  <a:pt x="1112203" y="394280"/>
                </a:lnTo>
                <a:lnTo>
                  <a:pt x="1104900" y="381264"/>
                </a:lnTo>
                <a:lnTo>
                  <a:pt x="1097280" y="368249"/>
                </a:lnTo>
                <a:lnTo>
                  <a:pt x="1089025" y="355868"/>
                </a:lnTo>
                <a:lnTo>
                  <a:pt x="1080770" y="343487"/>
                </a:lnTo>
                <a:lnTo>
                  <a:pt x="1071880" y="331741"/>
                </a:lnTo>
                <a:lnTo>
                  <a:pt x="1063307" y="319678"/>
                </a:lnTo>
                <a:lnTo>
                  <a:pt x="1053783" y="307932"/>
                </a:lnTo>
                <a:lnTo>
                  <a:pt x="1044257" y="296186"/>
                </a:lnTo>
                <a:lnTo>
                  <a:pt x="1034415" y="285393"/>
                </a:lnTo>
                <a:lnTo>
                  <a:pt x="1023937" y="274599"/>
                </a:lnTo>
                <a:lnTo>
                  <a:pt x="1013460" y="264758"/>
                </a:lnTo>
                <a:lnTo>
                  <a:pt x="1002347" y="254917"/>
                </a:lnTo>
                <a:lnTo>
                  <a:pt x="991235" y="246028"/>
                </a:lnTo>
                <a:lnTo>
                  <a:pt x="979487" y="237457"/>
                </a:lnTo>
                <a:lnTo>
                  <a:pt x="967423" y="229203"/>
                </a:lnTo>
                <a:lnTo>
                  <a:pt x="955040" y="221584"/>
                </a:lnTo>
                <a:lnTo>
                  <a:pt x="942657" y="214600"/>
                </a:lnTo>
                <a:lnTo>
                  <a:pt x="929957" y="207934"/>
                </a:lnTo>
                <a:lnTo>
                  <a:pt x="916305" y="201902"/>
                </a:lnTo>
                <a:lnTo>
                  <a:pt x="903287" y="196505"/>
                </a:lnTo>
                <a:lnTo>
                  <a:pt x="889317" y="191743"/>
                </a:lnTo>
                <a:lnTo>
                  <a:pt x="875665" y="187616"/>
                </a:lnTo>
                <a:lnTo>
                  <a:pt x="861060" y="184124"/>
                </a:lnTo>
                <a:lnTo>
                  <a:pt x="846773" y="180632"/>
                </a:lnTo>
                <a:lnTo>
                  <a:pt x="832167" y="178410"/>
                </a:lnTo>
                <a:lnTo>
                  <a:pt x="817245" y="176823"/>
                </a:lnTo>
                <a:lnTo>
                  <a:pt x="802005" y="175870"/>
                </a:lnTo>
                <a:lnTo>
                  <a:pt x="786765" y="175553"/>
                </a:lnTo>
                <a:lnTo>
                  <a:pt x="770890" y="175553"/>
                </a:lnTo>
                <a:lnTo>
                  <a:pt x="755015" y="176823"/>
                </a:lnTo>
                <a:lnTo>
                  <a:pt x="738823" y="178093"/>
                </a:lnTo>
                <a:lnTo>
                  <a:pt x="722947" y="179997"/>
                </a:lnTo>
                <a:lnTo>
                  <a:pt x="706437" y="182537"/>
                </a:lnTo>
                <a:lnTo>
                  <a:pt x="689927" y="185712"/>
                </a:lnTo>
                <a:lnTo>
                  <a:pt x="674053" y="189521"/>
                </a:lnTo>
                <a:lnTo>
                  <a:pt x="657543" y="193648"/>
                </a:lnTo>
                <a:lnTo>
                  <a:pt x="641667" y="198092"/>
                </a:lnTo>
                <a:lnTo>
                  <a:pt x="625475" y="203172"/>
                </a:lnTo>
                <a:lnTo>
                  <a:pt x="609917" y="209203"/>
                </a:lnTo>
                <a:lnTo>
                  <a:pt x="594677" y="214918"/>
                </a:lnTo>
                <a:lnTo>
                  <a:pt x="578803" y="221584"/>
                </a:lnTo>
                <a:lnTo>
                  <a:pt x="563245" y="228568"/>
                </a:lnTo>
                <a:lnTo>
                  <a:pt x="548005" y="236187"/>
                </a:lnTo>
                <a:lnTo>
                  <a:pt x="533083" y="243806"/>
                </a:lnTo>
                <a:lnTo>
                  <a:pt x="518160" y="251742"/>
                </a:lnTo>
                <a:lnTo>
                  <a:pt x="503237" y="260631"/>
                </a:lnTo>
                <a:lnTo>
                  <a:pt x="488633" y="269520"/>
                </a:lnTo>
                <a:lnTo>
                  <a:pt x="474345" y="278726"/>
                </a:lnTo>
                <a:lnTo>
                  <a:pt x="460057" y="288567"/>
                </a:lnTo>
                <a:lnTo>
                  <a:pt x="446087" y="298726"/>
                </a:lnTo>
                <a:lnTo>
                  <a:pt x="432753" y="308884"/>
                </a:lnTo>
                <a:lnTo>
                  <a:pt x="419735" y="319995"/>
                </a:lnTo>
                <a:lnTo>
                  <a:pt x="406400" y="331106"/>
                </a:lnTo>
                <a:lnTo>
                  <a:pt x="394017" y="342535"/>
                </a:lnTo>
                <a:lnTo>
                  <a:pt x="381635" y="354598"/>
                </a:lnTo>
                <a:lnTo>
                  <a:pt x="369570" y="366661"/>
                </a:lnTo>
                <a:lnTo>
                  <a:pt x="358140" y="379042"/>
                </a:lnTo>
                <a:lnTo>
                  <a:pt x="346393" y="391423"/>
                </a:lnTo>
                <a:lnTo>
                  <a:pt x="335280" y="404121"/>
                </a:lnTo>
                <a:lnTo>
                  <a:pt x="324485" y="417137"/>
                </a:lnTo>
                <a:lnTo>
                  <a:pt x="314007" y="430787"/>
                </a:lnTo>
                <a:lnTo>
                  <a:pt x="304165" y="444121"/>
                </a:lnTo>
                <a:lnTo>
                  <a:pt x="294323" y="457771"/>
                </a:lnTo>
                <a:lnTo>
                  <a:pt x="284797" y="471422"/>
                </a:lnTo>
                <a:lnTo>
                  <a:pt x="275590" y="485707"/>
                </a:lnTo>
                <a:lnTo>
                  <a:pt x="266700" y="499993"/>
                </a:lnTo>
                <a:lnTo>
                  <a:pt x="258127" y="514278"/>
                </a:lnTo>
                <a:lnTo>
                  <a:pt x="250190" y="528881"/>
                </a:lnTo>
                <a:lnTo>
                  <a:pt x="242570" y="543167"/>
                </a:lnTo>
                <a:lnTo>
                  <a:pt x="234950" y="558087"/>
                </a:lnTo>
                <a:lnTo>
                  <a:pt x="227965" y="572690"/>
                </a:lnTo>
                <a:lnTo>
                  <a:pt x="221297" y="588245"/>
                </a:lnTo>
                <a:lnTo>
                  <a:pt x="214947" y="603166"/>
                </a:lnTo>
                <a:lnTo>
                  <a:pt x="208915" y="618404"/>
                </a:lnTo>
                <a:lnTo>
                  <a:pt x="203517" y="633642"/>
                </a:lnTo>
                <a:lnTo>
                  <a:pt x="198120" y="648879"/>
                </a:lnTo>
                <a:lnTo>
                  <a:pt x="193357" y="664435"/>
                </a:lnTo>
                <a:lnTo>
                  <a:pt x="188595" y="679673"/>
                </a:lnTo>
                <a:lnTo>
                  <a:pt x="184150" y="694911"/>
                </a:lnTo>
                <a:lnTo>
                  <a:pt x="180657" y="710466"/>
                </a:lnTo>
                <a:lnTo>
                  <a:pt x="176847" y="725704"/>
                </a:lnTo>
                <a:lnTo>
                  <a:pt x="173355" y="741259"/>
                </a:lnTo>
                <a:lnTo>
                  <a:pt x="170180" y="756497"/>
                </a:lnTo>
                <a:lnTo>
                  <a:pt x="167640" y="771735"/>
                </a:lnTo>
                <a:lnTo>
                  <a:pt x="165100" y="786973"/>
                </a:lnTo>
                <a:lnTo>
                  <a:pt x="163195" y="802528"/>
                </a:lnTo>
                <a:lnTo>
                  <a:pt x="161290" y="817766"/>
                </a:lnTo>
                <a:lnTo>
                  <a:pt x="159703" y="832686"/>
                </a:lnTo>
                <a:lnTo>
                  <a:pt x="158433" y="847924"/>
                </a:lnTo>
                <a:lnTo>
                  <a:pt x="157163" y="862845"/>
                </a:lnTo>
                <a:lnTo>
                  <a:pt x="156527" y="877765"/>
                </a:lnTo>
                <a:lnTo>
                  <a:pt x="155893" y="892686"/>
                </a:lnTo>
                <a:lnTo>
                  <a:pt x="155257" y="907606"/>
                </a:lnTo>
                <a:lnTo>
                  <a:pt x="155257" y="922209"/>
                </a:lnTo>
                <a:lnTo>
                  <a:pt x="155257" y="951415"/>
                </a:lnTo>
                <a:lnTo>
                  <a:pt x="156527" y="979986"/>
                </a:lnTo>
                <a:lnTo>
                  <a:pt x="158750" y="1007922"/>
                </a:lnTo>
                <a:lnTo>
                  <a:pt x="161290" y="1035541"/>
                </a:lnTo>
                <a:lnTo>
                  <a:pt x="164147" y="1062524"/>
                </a:lnTo>
                <a:lnTo>
                  <a:pt x="168593" y="1088873"/>
                </a:lnTo>
                <a:lnTo>
                  <a:pt x="173355" y="1114270"/>
                </a:lnTo>
                <a:lnTo>
                  <a:pt x="178435" y="1139349"/>
                </a:lnTo>
                <a:lnTo>
                  <a:pt x="183833" y="1163793"/>
                </a:lnTo>
                <a:lnTo>
                  <a:pt x="189547" y="1187602"/>
                </a:lnTo>
                <a:lnTo>
                  <a:pt x="195580" y="1210459"/>
                </a:lnTo>
                <a:lnTo>
                  <a:pt x="201613" y="1232363"/>
                </a:lnTo>
                <a:lnTo>
                  <a:pt x="208280" y="1253950"/>
                </a:lnTo>
                <a:lnTo>
                  <a:pt x="214313" y="1274585"/>
                </a:lnTo>
                <a:lnTo>
                  <a:pt x="220980" y="1294585"/>
                </a:lnTo>
                <a:lnTo>
                  <a:pt x="227647" y="1313632"/>
                </a:lnTo>
                <a:lnTo>
                  <a:pt x="234633" y="1332044"/>
                </a:lnTo>
                <a:lnTo>
                  <a:pt x="247333" y="1366330"/>
                </a:lnTo>
                <a:lnTo>
                  <a:pt x="259715" y="1397758"/>
                </a:lnTo>
                <a:lnTo>
                  <a:pt x="265430" y="1412043"/>
                </a:lnTo>
                <a:lnTo>
                  <a:pt x="271145" y="1425376"/>
                </a:lnTo>
                <a:lnTo>
                  <a:pt x="277177" y="1437757"/>
                </a:lnTo>
                <a:lnTo>
                  <a:pt x="282575" y="1449503"/>
                </a:lnTo>
                <a:lnTo>
                  <a:pt x="301307" y="1486963"/>
                </a:lnTo>
                <a:lnTo>
                  <a:pt x="316865" y="1518391"/>
                </a:lnTo>
                <a:lnTo>
                  <a:pt x="317183" y="1518708"/>
                </a:lnTo>
                <a:lnTo>
                  <a:pt x="319405" y="1523470"/>
                </a:lnTo>
                <a:lnTo>
                  <a:pt x="321310" y="1528549"/>
                </a:lnTo>
                <a:lnTo>
                  <a:pt x="322897" y="1533311"/>
                </a:lnTo>
                <a:lnTo>
                  <a:pt x="324167" y="1538073"/>
                </a:lnTo>
                <a:lnTo>
                  <a:pt x="325755" y="1543152"/>
                </a:lnTo>
                <a:lnTo>
                  <a:pt x="326390" y="1547914"/>
                </a:lnTo>
                <a:lnTo>
                  <a:pt x="327025" y="1552993"/>
                </a:lnTo>
                <a:lnTo>
                  <a:pt x="327343" y="1557755"/>
                </a:lnTo>
                <a:lnTo>
                  <a:pt x="327660" y="1562835"/>
                </a:lnTo>
                <a:lnTo>
                  <a:pt x="327343" y="1567596"/>
                </a:lnTo>
                <a:lnTo>
                  <a:pt x="327343" y="1572676"/>
                </a:lnTo>
                <a:lnTo>
                  <a:pt x="326707" y="1577438"/>
                </a:lnTo>
                <a:lnTo>
                  <a:pt x="326073" y="1582199"/>
                </a:lnTo>
                <a:lnTo>
                  <a:pt x="324803" y="1586961"/>
                </a:lnTo>
                <a:lnTo>
                  <a:pt x="323850" y="1591723"/>
                </a:lnTo>
                <a:lnTo>
                  <a:pt x="322263" y="1596485"/>
                </a:lnTo>
                <a:lnTo>
                  <a:pt x="320993" y="1600612"/>
                </a:lnTo>
                <a:lnTo>
                  <a:pt x="318770" y="1605374"/>
                </a:lnTo>
                <a:lnTo>
                  <a:pt x="316865" y="1609818"/>
                </a:lnTo>
                <a:lnTo>
                  <a:pt x="314325" y="1614262"/>
                </a:lnTo>
                <a:lnTo>
                  <a:pt x="311785" y="1618389"/>
                </a:lnTo>
                <a:lnTo>
                  <a:pt x="309245" y="1622199"/>
                </a:lnTo>
                <a:lnTo>
                  <a:pt x="306387" y="1626326"/>
                </a:lnTo>
                <a:lnTo>
                  <a:pt x="302895" y="1630135"/>
                </a:lnTo>
                <a:lnTo>
                  <a:pt x="299720" y="1633945"/>
                </a:lnTo>
                <a:lnTo>
                  <a:pt x="296545" y="1637119"/>
                </a:lnTo>
                <a:lnTo>
                  <a:pt x="292735" y="1640611"/>
                </a:lnTo>
                <a:lnTo>
                  <a:pt x="288925" y="1643786"/>
                </a:lnTo>
                <a:lnTo>
                  <a:pt x="284797" y="1646643"/>
                </a:lnTo>
                <a:lnTo>
                  <a:pt x="280353" y="1649500"/>
                </a:lnTo>
                <a:lnTo>
                  <a:pt x="275907" y="1652040"/>
                </a:lnTo>
                <a:lnTo>
                  <a:pt x="271145" y="1654579"/>
                </a:lnTo>
                <a:lnTo>
                  <a:pt x="266700" y="1656801"/>
                </a:lnTo>
                <a:lnTo>
                  <a:pt x="261937" y="1658706"/>
                </a:lnTo>
                <a:lnTo>
                  <a:pt x="257175" y="1660611"/>
                </a:lnTo>
                <a:lnTo>
                  <a:pt x="252095" y="1661881"/>
                </a:lnTo>
                <a:lnTo>
                  <a:pt x="247333" y="1663151"/>
                </a:lnTo>
                <a:lnTo>
                  <a:pt x="242253" y="1664103"/>
                </a:lnTo>
                <a:lnTo>
                  <a:pt x="237490" y="1664420"/>
                </a:lnTo>
                <a:lnTo>
                  <a:pt x="232410" y="1665373"/>
                </a:lnTo>
                <a:lnTo>
                  <a:pt x="227647" y="1665373"/>
                </a:lnTo>
                <a:lnTo>
                  <a:pt x="222567" y="1665373"/>
                </a:lnTo>
                <a:lnTo>
                  <a:pt x="217805" y="1664738"/>
                </a:lnTo>
                <a:lnTo>
                  <a:pt x="213043" y="1664420"/>
                </a:lnTo>
                <a:lnTo>
                  <a:pt x="207963" y="1663786"/>
                </a:lnTo>
                <a:lnTo>
                  <a:pt x="203200" y="1662833"/>
                </a:lnTo>
                <a:lnTo>
                  <a:pt x="198437" y="1661563"/>
                </a:lnTo>
                <a:lnTo>
                  <a:pt x="193993" y="1660294"/>
                </a:lnTo>
                <a:lnTo>
                  <a:pt x="189230" y="1658389"/>
                </a:lnTo>
                <a:lnTo>
                  <a:pt x="184785" y="1656484"/>
                </a:lnTo>
                <a:lnTo>
                  <a:pt x="180657" y="1654262"/>
                </a:lnTo>
                <a:lnTo>
                  <a:pt x="176213" y="1652040"/>
                </a:lnTo>
                <a:lnTo>
                  <a:pt x="171767" y="1649500"/>
                </a:lnTo>
                <a:lnTo>
                  <a:pt x="167640" y="1646643"/>
                </a:lnTo>
                <a:lnTo>
                  <a:pt x="163830" y="1643786"/>
                </a:lnTo>
                <a:lnTo>
                  <a:pt x="160020" y="1640929"/>
                </a:lnTo>
                <a:lnTo>
                  <a:pt x="156527" y="1637437"/>
                </a:lnTo>
                <a:lnTo>
                  <a:pt x="152717" y="1633945"/>
                </a:lnTo>
                <a:lnTo>
                  <a:pt x="149543" y="1630135"/>
                </a:lnTo>
                <a:lnTo>
                  <a:pt x="146367" y="1626326"/>
                </a:lnTo>
                <a:lnTo>
                  <a:pt x="143510" y="1622199"/>
                </a:lnTo>
                <a:lnTo>
                  <a:pt x="140335" y="1617754"/>
                </a:lnTo>
                <a:lnTo>
                  <a:pt x="137795" y="1613628"/>
                </a:lnTo>
                <a:lnTo>
                  <a:pt x="135255" y="1609183"/>
                </a:lnTo>
                <a:lnTo>
                  <a:pt x="131763" y="1601247"/>
                </a:lnTo>
                <a:lnTo>
                  <a:pt x="128270" y="1592041"/>
                </a:lnTo>
                <a:lnTo>
                  <a:pt x="118427" y="1565057"/>
                </a:lnTo>
                <a:lnTo>
                  <a:pt x="111760" y="1545057"/>
                </a:lnTo>
                <a:lnTo>
                  <a:pt x="103505" y="1521248"/>
                </a:lnTo>
                <a:lnTo>
                  <a:pt x="94615" y="1493312"/>
                </a:lnTo>
                <a:lnTo>
                  <a:pt x="84455" y="1461566"/>
                </a:lnTo>
                <a:lnTo>
                  <a:pt x="73025" y="1426329"/>
                </a:lnTo>
                <a:lnTo>
                  <a:pt x="67627" y="1407281"/>
                </a:lnTo>
                <a:lnTo>
                  <a:pt x="61595" y="1387282"/>
                </a:lnTo>
                <a:lnTo>
                  <a:pt x="55880" y="1366330"/>
                </a:lnTo>
                <a:lnTo>
                  <a:pt x="50165" y="1344743"/>
                </a:lnTo>
                <a:lnTo>
                  <a:pt x="44450" y="1321886"/>
                </a:lnTo>
                <a:lnTo>
                  <a:pt x="39053" y="1298394"/>
                </a:lnTo>
                <a:lnTo>
                  <a:pt x="33655" y="1273950"/>
                </a:lnTo>
                <a:lnTo>
                  <a:pt x="28575" y="1248236"/>
                </a:lnTo>
                <a:lnTo>
                  <a:pt x="23813" y="1222522"/>
                </a:lnTo>
                <a:lnTo>
                  <a:pt x="19367" y="1195538"/>
                </a:lnTo>
                <a:lnTo>
                  <a:pt x="14923" y="1167602"/>
                </a:lnTo>
                <a:lnTo>
                  <a:pt x="11430" y="1139031"/>
                </a:lnTo>
                <a:lnTo>
                  <a:pt x="7620" y="1109825"/>
                </a:lnTo>
                <a:lnTo>
                  <a:pt x="4763" y="1079667"/>
                </a:lnTo>
                <a:lnTo>
                  <a:pt x="2540" y="1049191"/>
                </a:lnTo>
                <a:lnTo>
                  <a:pt x="1270" y="1017763"/>
                </a:lnTo>
                <a:lnTo>
                  <a:pt x="0" y="985700"/>
                </a:lnTo>
                <a:lnTo>
                  <a:pt x="0" y="953002"/>
                </a:lnTo>
                <a:lnTo>
                  <a:pt x="0" y="936177"/>
                </a:lnTo>
                <a:lnTo>
                  <a:pt x="635" y="919352"/>
                </a:lnTo>
                <a:lnTo>
                  <a:pt x="1270" y="902527"/>
                </a:lnTo>
                <a:lnTo>
                  <a:pt x="2223" y="885384"/>
                </a:lnTo>
                <a:lnTo>
                  <a:pt x="3493" y="868241"/>
                </a:lnTo>
                <a:lnTo>
                  <a:pt x="4763" y="850781"/>
                </a:lnTo>
                <a:lnTo>
                  <a:pt x="6350" y="833639"/>
                </a:lnTo>
                <a:lnTo>
                  <a:pt x="8573" y="816179"/>
                </a:lnTo>
                <a:lnTo>
                  <a:pt x="10795" y="798401"/>
                </a:lnTo>
                <a:lnTo>
                  <a:pt x="13335" y="780941"/>
                </a:lnTo>
                <a:lnTo>
                  <a:pt x="16193" y="763164"/>
                </a:lnTo>
                <a:lnTo>
                  <a:pt x="19050" y="745069"/>
                </a:lnTo>
                <a:lnTo>
                  <a:pt x="22860" y="727291"/>
                </a:lnTo>
                <a:lnTo>
                  <a:pt x="26353" y="709514"/>
                </a:lnTo>
                <a:lnTo>
                  <a:pt x="30480" y="691736"/>
                </a:lnTo>
                <a:lnTo>
                  <a:pt x="35243" y="673324"/>
                </a:lnTo>
                <a:lnTo>
                  <a:pt x="40005" y="655546"/>
                </a:lnTo>
                <a:lnTo>
                  <a:pt x="45085" y="637451"/>
                </a:lnTo>
                <a:lnTo>
                  <a:pt x="50800" y="619356"/>
                </a:lnTo>
                <a:lnTo>
                  <a:pt x="56515" y="601261"/>
                </a:lnTo>
                <a:lnTo>
                  <a:pt x="62865" y="583166"/>
                </a:lnTo>
                <a:lnTo>
                  <a:pt x="69850" y="565071"/>
                </a:lnTo>
                <a:lnTo>
                  <a:pt x="76517" y="546976"/>
                </a:lnTo>
                <a:lnTo>
                  <a:pt x="84455" y="529199"/>
                </a:lnTo>
                <a:lnTo>
                  <a:pt x="92393" y="511104"/>
                </a:lnTo>
                <a:lnTo>
                  <a:pt x="100647" y="493326"/>
                </a:lnTo>
                <a:lnTo>
                  <a:pt x="109220" y="475866"/>
                </a:lnTo>
                <a:lnTo>
                  <a:pt x="118110" y="458089"/>
                </a:lnTo>
                <a:lnTo>
                  <a:pt x="127635" y="440629"/>
                </a:lnTo>
                <a:lnTo>
                  <a:pt x="137477" y="423486"/>
                </a:lnTo>
                <a:lnTo>
                  <a:pt x="147955" y="406343"/>
                </a:lnTo>
                <a:lnTo>
                  <a:pt x="158750" y="389201"/>
                </a:lnTo>
                <a:lnTo>
                  <a:pt x="169545" y="372376"/>
                </a:lnTo>
                <a:lnTo>
                  <a:pt x="181293" y="355550"/>
                </a:lnTo>
                <a:lnTo>
                  <a:pt x="193040" y="339360"/>
                </a:lnTo>
                <a:lnTo>
                  <a:pt x="205423" y="322852"/>
                </a:lnTo>
                <a:lnTo>
                  <a:pt x="218123" y="306662"/>
                </a:lnTo>
                <a:lnTo>
                  <a:pt x="231140" y="291107"/>
                </a:lnTo>
                <a:lnTo>
                  <a:pt x="245110" y="275869"/>
                </a:lnTo>
                <a:lnTo>
                  <a:pt x="258763" y="260631"/>
                </a:lnTo>
                <a:lnTo>
                  <a:pt x="273050" y="245711"/>
                </a:lnTo>
                <a:lnTo>
                  <a:pt x="287973" y="231108"/>
                </a:lnTo>
                <a:lnTo>
                  <a:pt x="302895" y="216822"/>
                </a:lnTo>
                <a:lnTo>
                  <a:pt x="318453" y="202854"/>
                </a:lnTo>
                <a:lnTo>
                  <a:pt x="334327" y="189521"/>
                </a:lnTo>
                <a:lnTo>
                  <a:pt x="350520" y="175870"/>
                </a:lnTo>
                <a:lnTo>
                  <a:pt x="366713" y="162855"/>
                </a:lnTo>
                <a:lnTo>
                  <a:pt x="383540" y="150474"/>
                </a:lnTo>
                <a:lnTo>
                  <a:pt x="400685" y="138093"/>
                </a:lnTo>
                <a:lnTo>
                  <a:pt x="418147" y="126347"/>
                </a:lnTo>
                <a:lnTo>
                  <a:pt x="435927" y="115236"/>
                </a:lnTo>
                <a:lnTo>
                  <a:pt x="454025" y="103808"/>
                </a:lnTo>
                <a:lnTo>
                  <a:pt x="472440" y="93332"/>
                </a:lnTo>
                <a:lnTo>
                  <a:pt x="491173" y="83491"/>
                </a:lnTo>
                <a:lnTo>
                  <a:pt x="509905" y="73650"/>
                </a:lnTo>
                <a:lnTo>
                  <a:pt x="529273" y="64444"/>
                </a:lnTo>
                <a:lnTo>
                  <a:pt x="548957" y="55872"/>
                </a:lnTo>
                <a:lnTo>
                  <a:pt x="568960" y="47618"/>
                </a:lnTo>
                <a:lnTo>
                  <a:pt x="588963" y="39999"/>
                </a:lnTo>
                <a:lnTo>
                  <a:pt x="609600" y="33015"/>
                </a:lnTo>
                <a:lnTo>
                  <a:pt x="629920" y="26666"/>
                </a:lnTo>
                <a:lnTo>
                  <a:pt x="651193" y="21270"/>
                </a:lnTo>
                <a:lnTo>
                  <a:pt x="671830" y="16190"/>
                </a:lnTo>
                <a:lnTo>
                  <a:pt x="693420" y="11428"/>
                </a:lnTo>
                <a:lnTo>
                  <a:pt x="714375" y="7619"/>
                </a:lnTo>
                <a:lnTo>
                  <a:pt x="736283" y="4762"/>
                </a:lnTo>
                <a:lnTo>
                  <a:pt x="758190" y="2540"/>
                </a:lnTo>
                <a:lnTo>
                  <a:pt x="780415" y="635"/>
                </a:lnTo>
                <a:lnTo>
                  <a:pt x="80264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9"/>
            </p:custDataLst>
          </p:nvPr>
        </p:nvSpPr>
        <p:spPr>
          <a:xfrm>
            <a:off x="105521" y="2837571"/>
            <a:ext cx="2780553" cy="1643062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no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000"/>
            </a:lvl1pPr>
          </a:lstStyle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梳理班级现阶 段研修学情，分析研修现状。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指点研修方向</a:t>
            </a:r>
          </a:p>
        </p:txBody>
      </p:sp>
      <p:sp>
        <p:nvSpPr>
          <p:cNvPr id="21" name="文本框 20"/>
          <p:cNvSpPr txBox="1"/>
          <p:nvPr>
            <p:custDataLst>
              <p:tags r:id="rId10"/>
            </p:custDataLst>
          </p:nvPr>
        </p:nvSpPr>
        <p:spPr>
          <a:xfrm>
            <a:off x="3328426" y="4048441"/>
            <a:ext cx="2496567" cy="821519"/>
          </a:xfrm>
          <a:prstGeom prst="rect">
            <a:avLst/>
          </a:prstGeom>
        </p:spPr>
        <p:txBody>
          <a:bodyPr wrap="square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000"/>
            </a:lvl1pPr>
          </a:lstStyle>
          <a:p>
            <a:endParaRPr lang="zh-CN" altLang="en-US" dirty="0"/>
          </a:p>
        </p:txBody>
      </p:sp>
      <p:sp>
        <p:nvSpPr>
          <p:cNvPr id="22" name="文本框 21"/>
          <p:cNvSpPr txBox="1"/>
          <p:nvPr>
            <p:custDataLst>
              <p:tags r:id="rId11"/>
            </p:custDataLst>
          </p:nvPr>
        </p:nvSpPr>
        <p:spPr>
          <a:xfrm>
            <a:off x="6578860" y="2839084"/>
            <a:ext cx="2496567" cy="1902302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wrap="square">
            <a:normAutofit fontScale="25000"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2000"/>
            </a:lvl1pPr>
          </a:lstStyle>
          <a:p>
            <a:pPr>
              <a:lnSpc>
                <a:spcPct val="170000"/>
              </a:lnSpc>
              <a:defRPr/>
            </a:pPr>
            <a:r>
              <a:rPr lang="en-US" altLang="zh-CN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梳理现阶段常见研修问题，指引下阶段研修</a:t>
            </a:r>
            <a:r>
              <a:rPr lang="zh-CN" altLang="en-US" sz="8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重点。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70000"/>
              </a:lnSpc>
              <a:defRPr/>
            </a:pPr>
            <a:r>
              <a:rPr lang="en-US" altLang="zh-CN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督促落后</a:t>
            </a:r>
            <a:r>
              <a:rPr lang="zh-CN" altLang="en-US" sz="8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学员。</a:t>
            </a:r>
            <a:endParaRPr lang="zh-CN" altLang="en-US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13225" y="2755779"/>
            <a:ext cx="3273276" cy="129266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展示班级学员的研修风貌。</a:t>
            </a:r>
            <a:endParaRPr lang="en-US" altLang="zh-CN" sz="2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挖掘先进标兵和优秀</a:t>
            </a:r>
            <a:r>
              <a:rPr lang="zh-CN" altLang="en-US" sz="2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资源。</a:t>
            </a:r>
            <a:endParaRPr lang="zh-CN" altLang="en-US" sz="2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  <p:sp>
        <p:nvSpPr>
          <p:cNvPr id="15" name="MH_Other_2"/>
          <p:cNvSpPr/>
          <p:nvPr>
            <p:custDataLst>
              <p:tags r:id="rId12"/>
            </p:custDataLst>
          </p:nvPr>
        </p:nvSpPr>
        <p:spPr>
          <a:xfrm rot="18925946">
            <a:off x="-100854" y="5051559"/>
            <a:ext cx="2191928" cy="973137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+mj-ea"/>
                <a:ea typeface="+mj-ea"/>
              </a:rPr>
              <a:t>梳理学情</a:t>
            </a:r>
          </a:p>
        </p:txBody>
      </p:sp>
      <p:sp>
        <p:nvSpPr>
          <p:cNvPr id="23" name="MH_Other_2"/>
          <p:cNvSpPr/>
          <p:nvPr>
            <p:custDataLst>
              <p:tags r:id="rId13"/>
            </p:custDataLst>
          </p:nvPr>
        </p:nvSpPr>
        <p:spPr>
          <a:xfrm rot="18925946">
            <a:off x="2733817" y="4954329"/>
            <a:ext cx="2192338" cy="973137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+mj-ea"/>
                <a:ea typeface="+mj-ea"/>
              </a:rPr>
              <a:t>表扬优秀</a:t>
            </a:r>
          </a:p>
        </p:txBody>
      </p:sp>
      <p:sp>
        <p:nvSpPr>
          <p:cNvPr id="24" name="MH_Other_2"/>
          <p:cNvSpPr/>
          <p:nvPr>
            <p:custDataLst>
              <p:tags r:id="rId14"/>
            </p:custDataLst>
          </p:nvPr>
        </p:nvSpPr>
        <p:spPr>
          <a:xfrm rot="18925946">
            <a:off x="5230395" y="5354346"/>
            <a:ext cx="2192338" cy="973137"/>
          </a:xfrm>
          <a:prstGeom prst="notchedRightArrow">
            <a:avLst>
              <a:gd name="adj1" fmla="val 46829"/>
              <a:gd name="adj2" fmla="val 50000"/>
            </a:avLst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+mj-ea"/>
                <a:ea typeface="+mj-ea"/>
              </a:rPr>
              <a:t>指引研修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简报制作要求</a:t>
            </a:r>
            <a:endParaRPr lang="zh-CN" altLang="en-US" sz="44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+mj-ea"/>
              </a:rPr>
              <a:t> </a:t>
            </a:r>
            <a:endParaRPr lang="zh-CN" altLang="en-US" dirty="0"/>
          </a:p>
        </p:txBody>
      </p:sp>
      <p:grpSp>
        <p:nvGrpSpPr>
          <p:cNvPr id="23" name="组合 37"/>
          <p:cNvGrpSpPr>
            <a:grpSpLocks/>
          </p:cNvGrpSpPr>
          <p:nvPr/>
        </p:nvGrpSpPr>
        <p:grpSpPr bwMode="auto">
          <a:xfrm>
            <a:off x="226219" y="1310758"/>
            <a:ext cx="2500312" cy="3643313"/>
            <a:chOff x="591403" y="1768819"/>
            <a:chExt cx="2127412" cy="3759286"/>
          </a:xfrm>
        </p:grpSpPr>
        <p:sp>
          <p:nvSpPr>
            <p:cNvPr id="27" name="MH_Other_2"/>
            <p:cNvSpPr/>
            <p:nvPr>
              <p:custDataLst>
                <p:tags r:id="rId11"/>
              </p:custDataLst>
            </p:nvPr>
          </p:nvSpPr>
          <p:spPr>
            <a:xfrm>
              <a:off x="1847589" y="3524790"/>
              <a:ext cx="759114" cy="527447"/>
            </a:xfrm>
            <a:custGeom>
              <a:avLst/>
              <a:gdLst>
                <a:gd name="connsiteX0" fmla="*/ 936800 w 936800"/>
                <a:gd name="connsiteY0" fmla="*/ 0 h 705361"/>
                <a:gd name="connsiteX1" fmla="*/ 934440 w 936800"/>
                <a:gd name="connsiteY1" fmla="*/ 12638 h 705361"/>
                <a:gd name="connsiteX2" fmla="*/ 305655 w 936800"/>
                <a:gd name="connsiteY2" fmla="*/ 705361 h 705361"/>
                <a:gd name="connsiteX3" fmla="*/ 40030 w 936800"/>
                <a:gd name="connsiteY3" fmla="*/ 616230 h 705361"/>
                <a:gd name="connsiteX4" fmla="*/ 0 w 936800"/>
                <a:gd name="connsiteY4" fmla="*/ 580117 h 705361"/>
                <a:gd name="connsiteX5" fmla="*/ 25579 w 936800"/>
                <a:gd name="connsiteY5" fmla="*/ 545326 h 705361"/>
                <a:gd name="connsiteX6" fmla="*/ 610280 w 936800"/>
                <a:gd name="connsiteY6" fmla="*/ 107428 h 705361"/>
                <a:gd name="connsiteX7" fmla="*/ 822009 w 936800"/>
                <a:gd name="connsiteY7" fmla="*/ 27354 h 705361"/>
                <a:gd name="connsiteX0-1" fmla="*/ 1065951 w 1065951"/>
                <a:gd name="connsiteY0-2" fmla="*/ 0 h 740584"/>
                <a:gd name="connsiteX1-3" fmla="*/ 934440 w 1065951"/>
                <a:gd name="connsiteY1-4" fmla="*/ 47861 h 740584"/>
                <a:gd name="connsiteX2-5" fmla="*/ 305655 w 1065951"/>
                <a:gd name="connsiteY2-6" fmla="*/ 740584 h 740584"/>
                <a:gd name="connsiteX3-7" fmla="*/ 40030 w 1065951"/>
                <a:gd name="connsiteY3-8" fmla="*/ 651453 h 740584"/>
                <a:gd name="connsiteX4-9" fmla="*/ 0 w 1065951"/>
                <a:gd name="connsiteY4-10" fmla="*/ 615340 h 740584"/>
                <a:gd name="connsiteX5-11" fmla="*/ 25579 w 1065951"/>
                <a:gd name="connsiteY5-12" fmla="*/ 580549 h 740584"/>
                <a:gd name="connsiteX6-13" fmla="*/ 610280 w 1065951"/>
                <a:gd name="connsiteY6-14" fmla="*/ 142651 h 740584"/>
                <a:gd name="connsiteX7-15" fmla="*/ 822009 w 1065951"/>
                <a:gd name="connsiteY7-16" fmla="*/ 62577 h 740584"/>
                <a:gd name="connsiteX8" fmla="*/ 1065951 w 1065951"/>
                <a:gd name="connsiteY8" fmla="*/ 0 h 740584"/>
                <a:gd name="connsiteX0-17" fmla="*/ 1065951 w 1065951"/>
                <a:gd name="connsiteY0-18" fmla="*/ 0 h 777223"/>
                <a:gd name="connsiteX1-19" fmla="*/ 1040109 w 1065951"/>
                <a:gd name="connsiteY1-20" fmla="*/ 47861 h 777223"/>
                <a:gd name="connsiteX2-21" fmla="*/ 305655 w 1065951"/>
                <a:gd name="connsiteY2-22" fmla="*/ 740584 h 777223"/>
                <a:gd name="connsiteX3-23" fmla="*/ 40030 w 1065951"/>
                <a:gd name="connsiteY3-24" fmla="*/ 651453 h 777223"/>
                <a:gd name="connsiteX4-25" fmla="*/ 0 w 1065951"/>
                <a:gd name="connsiteY4-26" fmla="*/ 615340 h 777223"/>
                <a:gd name="connsiteX5-27" fmla="*/ 25579 w 1065951"/>
                <a:gd name="connsiteY5-28" fmla="*/ 580549 h 777223"/>
                <a:gd name="connsiteX6-29" fmla="*/ 610280 w 1065951"/>
                <a:gd name="connsiteY6-30" fmla="*/ 142651 h 777223"/>
                <a:gd name="connsiteX7-31" fmla="*/ 822009 w 1065951"/>
                <a:gd name="connsiteY7-32" fmla="*/ 62577 h 777223"/>
                <a:gd name="connsiteX8-33" fmla="*/ 1065951 w 1065951"/>
                <a:gd name="connsiteY8-34" fmla="*/ 0 h 777223"/>
                <a:gd name="connsiteX0-35" fmla="*/ 1065951 w 1065951"/>
                <a:gd name="connsiteY0-36" fmla="*/ 0 h 740752"/>
                <a:gd name="connsiteX1-37" fmla="*/ 1040109 w 1065951"/>
                <a:gd name="connsiteY1-38" fmla="*/ 47861 h 740752"/>
                <a:gd name="connsiteX2-39" fmla="*/ 305655 w 1065951"/>
                <a:gd name="connsiteY2-40" fmla="*/ 740584 h 740752"/>
                <a:gd name="connsiteX3-41" fmla="*/ 40030 w 1065951"/>
                <a:gd name="connsiteY3-42" fmla="*/ 651453 h 740752"/>
                <a:gd name="connsiteX4-43" fmla="*/ 0 w 1065951"/>
                <a:gd name="connsiteY4-44" fmla="*/ 615340 h 740752"/>
                <a:gd name="connsiteX5-45" fmla="*/ 25579 w 1065951"/>
                <a:gd name="connsiteY5-46" fmla="*/ 580549 h 740752"/>
                <a:gd name="connsiteX6-47" fmla="*/ 610280 w 1065951"/>
                <a:gd name="connsiteY6-48" fmla="*/ 142651 h 740752"/>
                <a:gd name="connsiteX7-49" fmla="*/ 822009 w 1065951"/>
                <a:gd name="connsiteY7-50" fmla="*/ 62577 h 740752"/>
                <a:gd name="connsiteX8-51" fmla="*/ 1065951 w 1065951"/>
                <a:gd name="connsiteY8-52" fmla="*/ 0 h 7407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1065951" h="740752">
                  <a:moveTo>
                    <a:pt x="1065951" y="0"/>
                  </a:moveTo>
                  <a:cubicBezTo>
                    <a:pt x="1065164" y="4213"/>
                    <a:pt x="1040896" y="43648"/>
                    <a:pt x="1040109" y="47861"/>
                  </a:cubicBezTo>
                  <a:cubicBezTo>
                    <a:pt x="936513" y="454946"/>
                    <a:pt x="500166" y="748822"/>
                    <a:pt x="305655" y="740584"/>
                  </a:cubicBezTo>
                  <a:cubicBezTo>
                    <a:pt x="185941" y="735514"/>
                    <a:pt x="121672" y="708847"/>
                    <a:pt x="40030" y="651453"/>
                  </a:cubicBezTo>
                  <a:lnTo>
                    <a:pt x="0" y="615340"/>
                  </a:lnTo>
                  <a:lnTo>
                    <a:pt x="25579" y="580549"/>
                  </a:lnTo>
                  <a:cubicBezTo>
                    <a:pt x="161442" y="410521"/>
                    <a:pt x="363393" y="254074"/>
                    <a:pt x="610280" y="142651"/>
                  </a:cubicBezTo>
                  <a:cubicBezTo>
                    <a:pt x="680819" y="110816"/>
                    <a:pt x="751687" y="84163"/>
                    <a:pt x="822009" y="62577"/>
                  </a:cubicBezTo>
                  <a:cubicBezTo>
                    <a:pt x="860273" y="53459"/>
                    <a:pt x="1027687" y="9118"/>
                    <a:pt x="106595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32" name="组合 36"/>
            <p:cNvGrpSpPr>
              <a:grpSpLocks/>
            </p:cNvGrpSpPr>
            <p:nvPr/>
          </p:nvGrpSpPr>
          <p:grpSpPr bwMode="auto">
            <a:xfrm>
              <a:off x="591403" y="1768819"/>
              <a:ext cx="2127412" cy="3759286"/>
              <a:chOff x="591403" y="1768819"/>
              <a:chExt cx="2127412" cy="3759286"/>
            </a:xfrm>
          </p:grpSpPr>
          <p:sp>
            <p:nvSpPr>
              <p:cNvPr id="33" name="MH_Other_1"/>
              <p:cNvSpPr/>
              <p:nvPr>
                <p:custDataLst>
                  <p:tags r:id="rId12"/>
                </p:custDataLst>
              </p:nvPr>
            </p:nvSpPr>
            <p:spPr>
              <a:xfrm>
                <a:off x="1522062" y="3532981"/>
                <a:ext cx="1084642" cy="1028685"/>
              </a:xfrm>
              <a:custGeom>
                <a:avLst/>
                <a:gdLst>
                  <a:gd name="connsiteX0" fmla="*/ 1280265 w 1280265"/>
                  <a:gd name="connsiteY0" fmla="*/ 0 h 1336431"/>
                  <a:gd name="connsiteX1" fmla="*/ 770311 w 1280265"/>
                  <a:gd name="connsiteY1" fmla="*/ 202223 h 1336431"/>
                  <a:gd name="connsiteX2" fmla="*/ 357073 w 1280265"/>
                  <a:gd name="connsiteY2" fmla="*/ 571500 h 1336431"/>
                  <a:gd name="connsiteX3" fmla="*/ 40550 w 1280265"/>
                  <a:gd name="connsiteY3" fmla="*/ 1028700 h 1336431"/>
                  <a:gd name="connsiteX4" fmla="*/ 14173 w 1280265"/>
                  <a:gd name="connsiteY4" fmla="*/ 1336431 h 1336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0265" h="1336431">
                    <a:moveTo>
                      <a:pt x="1280265" y="0"/>
                    </a:moveTo>
                    <a:cubicBezTo>
                      <a:pt x="1102220" y="53486"/>
                      <a:pt x="924176" y="106973"/>
                      <a:pt x="770311" y="202223"/>
                    </a:cubicBezTo>
                    <a:cubicBezTo>
                      <a:pt x="616446" y="297473"/>
                      <a:pt x="478700" y="433754"/>
                      <a:pt x="357073" y="571500"/>
                    </a:cubicBezTo>
                    <a:cubicBezTo>
                      <a:pt x="235446" y="709246"/>
                      <a:pt x="97700" y="901211"/>
                      <a:pt x="40550" y="1028700"/>
                    </a:cubicBezTo>
                    <a:cubicBezTo>
                      <a:pt x="-16600" y="1156189"/>
                      <a:pt x="-1214" y="1246310"/>
                      <a:pt x="14173" y="1336431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4" name="MH_SubTitle_1"/>
              <p:cNvSpPr/>
              <p:nvPr>
                <p:custDataLst>
                  <p:tags r:id="rId13"/>
                </p:custDataLst>
              </p:nvPr>
            </p:nvSpPr>
            <p:spPr>
              <a:xfrm>
                <a:off x="591403" y="1768819"/>
                <a:ext cx="2127412" cy="2345663"/>
              </a:xfrm>
              <a:custGeom>
                <a:avLst/>
                <a:gdLst>
                  <a:gd name="connsiteX0" fmla="*/ 764931 w 1529862"/>
                  <a:gd name="connsiteY0" fmla="*/ 70339 h 2409092"/>
                  <a:gd name="connsiteX1" fmla="*/ 82519 w 1529862"/>
                  <a:gd name="connsiteY1" fmla="*/ 1204547 h 2409092"/>
                  <a:gd name="connsiteX2" fmla="*/ 764931 w 1529862"/>
                  <a:gd name="connsiteY2" fmla="*/ 2338755 h 2409092"/>
                  <a:gd name="connsiteX3" fmla="*/ 1447343 w 1529862"/>
                  <a:gd name="connsiteY3" fmla="*/ 1204547 h 2409092"/>
                  <a:gd name="connsiteX4" fmla="*/ 764931 w 1529862"/>
                  <a:gd name="connsiteY4" fmla="*/ 70339 h 2409092"/>
                  <a:gd name="connsiteX5" fmla="*/ 764931 w 1529862"/>
                  <a:gd name="connsiteY5" fmla="*/ 0 h 2409092"/>
                  <a:gd name="connsiteX6" fmla="*/ 1529862 w 1529862"/>
                  <a:gd name="connsiteY6" fmla="*/ 1204546 h 2409092"/>
                  <a:gd name="connsiteX7" fmla="*/ 764931 w 1529862"/>
                  <a:gd name="connsiteY7" fmla="*/ 2409092 h 2409092"/>
                  <a:gd name="connsiteX8" fmla="*/ 0 w 1529862"/>
                  <a:gd name="connsiteY8" fmla="*/ 1204546 h 2409092"/>
                  <a:gd name="connsiteX9" fmla="*/ 764931 w 1529862"/>
                  <a:gd name="connsiteY9" fmla="*/ 0 h 240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9862" h="2409092">
                    <a:moveTo>
                      <a:pt x="764931" y="70339"/>
                    </a:moveTo>
                    <a:cubicBezTo>
                      <a:pt x="388045" y="70339"/>
                      <a:pt x="82519" y="578141"/>
                      <a:pt x="82519" y="1204547"/>
                    </a:cubicBezTo>
                    <a:cubicBezTo>
                      <a:pt x="82519" y="1830953"/>
                      <a:pt x="388045" y="2338755"/>
                      <a:pt x="764931" y="2338755"/>
                    </a:cubicBezTo>
                    <a:cubicBezTo>
                      <a:pt x="1141817" y="2338755"/>
                      <a:pt x="1447343" y="1830953"/>
                      <a:pt x="1447343" y="1204547"/>
                    </a:cubicBezTo>
                    <a:cubicBezTo>
                      <a:pt x="1447343" y="578141"/>
                      <a:pt x="1141817" y="70339"/>
                      <a:pt x="764931" y="70339"/>
                    </a:cubicBezTo>
                    <a:close/>
                    <a:moveTo>
                      <a:pt x="764931" y="0"/>
                    </a:moveTo>
                    <a:cubicBezTo>
                      <a:pt x="1187391" y="0"/>
                      <a:pt x="1529862" y="539294"/>
                      <a:pt x="1529862" y="1204546"/>
                    </a:cubicBezTo>
                    <a:cubicBezTo>
                      <a:pt x="1529862" y="1869798"/>
                      <a:pt x="1187391" y="2409092"/>
                      <a:pt x="764931" y="2409092"/>
                    </a:cubicBezTo>
                    <a:cubicBezTo>
                      <a:pt x="342471" y="2409092"/>
                      <a:pt x="0" y="1869798"/>
                      <a:pt x="0" y="1204546"/>
                    </a:cubicBezTo>
                    <a:cubicBezTo>
                      <a:pt x="0" y="539294"/>
                      <a:pt x="342471" y="0"/>
                      <a:pt x="764931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60000" anchor="ctr">
                <a:normAutofit fontScale="850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endParaRPr lang="en-US" altLang="zh-CN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栏目主要包括：</a:t>
                </a:r>
                <a:endParaRPr lang="en-US" altLang="zh-CN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dirty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卷首语、学情展示</a:t>
                </a:r>
                <a:endParaRPr lang="en-US" altLang="zh-CN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优秀标兵、成果展示                          </a:t>
                </a:r>
                <a:endParaRPr lang="en-US" altLang="zh-CN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</a:t>
                </a: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问题梳理、研修提示</a:t>
                </a:r>
                <a:endParaRPr lang="en-US" altLang="zh-CN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等等</a:t>
                </a:r>
              </a:p>
            </p:txBody>
          </p:sp>
          <p:sp>
            <p:nvSpPr>
              <p:cNvPr id="35" name="MH_Other_3"/>
              <p:cNvSpPr/>
              <p:nvPr>
                <p:custDataLst>
                  <p:tags r:id="rId14"/>
                </p:custDataLst>
              </p:nvPr>
            </p:nvSpPr>
            <p:spPr>
              <a:xfrm>
                <a:off x="834536" y="4533819"/>
                <a:ext cx="1580363" cy="994286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altLang="zh-CN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en-US" altLang="zh-CN" b="1" dirty="0" smtClean="0">
                    <a:solidFill>
                      <a:schemeClr val="tx1"/>
                    </a:solidFill>
                  </a:rPr>
                  <a:t>1</a:t>
                </a:r>
                <a:endParaRPr lang="en-US" altLang="zh-CN" b="1" dirty="0">
                  <a:solidFill>
                    <a:schemeClr val="tx1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600" b="1" dirty="0">
                    <a:solidFill>
                      <a:schemeClr val="tx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栏目清晰</a:t>
                </a:r>
                <a:endParaRPr lang="en-US" altLang="zh-CN" sz="1600" b="1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600" b="1" dirty="0">
                    <a:solidFill>
                      <a:schemeClr val="tx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内容丰富</a:t>
                </a:r>
                <a:endParaRPr lang="en-US" altLang="zh-CN" sz="1600" b="1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 dirty="0">
                  <a:solidFill>
                    <a:schemeClr val="tx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defRPr/>
                </a:pP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" name="组合 38"/>
          <p:cNvGrpSpPr>
            <a:grpSpLocks/>
          </p:cNvGrpSpPr>
          <p:nvPr/>
        </p:nvGrpSpPr>
        <p:grpSpPr bwMode="auto">
          <a:xfrm>
            <a:off x="3065463" y="2256113"/>
            <a:ext cx="2500312" cy="3643313"/>
            <a:chOff x="591403" y="1768819"/>
            <a:chExt cx="2127412" cy="3759286"/>
          </a:xfrm>
        </p:grpSpPr>
        <p:sp>
          <p:nvSpPr>
            <p:cNvPr id="42" name="MH_Other_2"/>
            <p:cNvSpPr/>
            <p:nvPr>
              <p:custDataLst>
                <p:tags r:id="rId7"/>
              </p:custDataLst>
            </p:nvPr>
          </p:nvSpPr>
          <p:spPr>
            <a:xfrm>
              <a:off x="1847589" y="3524790"/>
              <a:ext cx="759115" cy="527447"/>
            </a:xfrm>
            <a:custGeom>
              <a:avLst/>
              <a:gdLst>
                <a:gd name="connsiteX0" fmla="*/ 936800 w 936800"/>
                <a:gd name="connsiteY0" fmla="*/ 0 h 705361"/>
                <a:gd name="connsiteX1" fmla="*/ 934440 w 936800"/>
                <a:gd name="connsiteY1" fmla="*/ 12638 h 705361"/>
                <a:gd name="connsiteX2" fmla="*/ 305655 w 936800"/>
                <a:gd name="connsiteY2" fmla="*/ 705361 h 705361"/>
                <a:gd name="connsiteX3" fmla="*/ 40030 w 936800"/>
                <a:gd name="connsiteY3" fmla="*/ 616230 h 705361"/>
                <a:gd name="connsiteX4" fmla="*/ 0 w 936800"/>
                <a:gd name="connsiteY4" fmla="*/ 580117 h 705361"/>
                <a:gd name="connsiteX5" fmla="*/ 25579 w 936800"/>
                <a:gd name="connsiteY5" fmla="*/ 545326 h 705361"/>
                <a:gd name="connsiteX6" fmla="*/ 610280 w 936800"/>
                <a:gd name="connsiteY6" fmla="*/ 107428 h 705361"/>
                <a:gd name="connsiteX7" fmla="*/ 822009 w 936800"/>
                <a:gd name="connsiteY7" fmla="*/ 27354 h 705361"/>
                <a:gd name="connsiteX0-1" fmla="*/ 1065951 w 1065951"/>
                <a:gd name="connsiteY0-2" fmla="*/ 0 h 740584"/>
                <a:gd name="connsiteX1-3" fmla="*/ 934440 w 1065951"/>
                <a:gd name="connsiteY1-4" fmla="*/ 47861 h 740584"/>
                <a:gd name="connsiteX2-5" fmla="*/ 305655 w 1065951"/>
                <a:gd name="connsiteY2-6" fmla="*/ 740584 h 740584"/>
                <a:gd name="connsiteX3-7" fmla="*/ 40030 w 1065951"/>
                <a:gd name="connsiteY3-8" fmla="*/ 651453 h 740584"/>
                <a:gd name="connsiteX4-9" fmla="*/ 0 w 1065951"/>
                <a:gd name="connsiteY4-10" fmla="*/ 615340 h 740584"/>
                <a:gd name="connsiteX5-11" fmla="*/ 25579 w 1065951"/>
                <a:gd name="connsiteY5-12" fmla="*/ 580549 h 740584"/>
                <a:gd name="connsiteX6-13" fmla="*/ 610280 w 1065951"/>
                <a:gd name="connsiteY6-14" fmla="*/ 142651 h 740584"/>
                <a:gd name="connsiteX7-15" fmla="*/ 822009 w 1065951"/>
                <a:gd name="connsiteY7-16" fmla="*/ 62577 h 740584"/>
                <a:gd name="connsiteX8" fmla="*/ 1065951 w 1065951"/>
                <a:gd name="connsiteY8" fmla="*/ 0 h 740584"/>
                <a:gd name="connsiteX0-17" fmla="*/ 1065951 w 1065951"/>
                <a:gd name="connsiteY0-18" fmla="*/ 0 h 777223"/>
                <a:gd name="connsiteX1-19" fmla="*/ 1040109 w 1065951"/>
                <a:gd name="connsiteY1-20" fmla="*/ 47861 h 777223"/>
                <a:gd name="connsiteX2-21" fmla="*/ 305655 w 1065951"/>
                <a:gd name="connsiteY2-22" fmla="*/ 740584 h 777223"/>
                <a:gd name="connsiteX3-23" fmla="*/ 40030 w 1065951"/>
                <a:gd name="connsiteY3-24" fmla="*/ 651453 h 777223"/>
                <a:gd name="connsiteX4-25" fmla="*/ 0 w 1065951"/>
                <a:gd name="connsiteY4-26" fmla="*/ 615340 h 777223"/>
                <a:gd name="connsiteX5-27" fmla="*/ 25579 w 1065951"/>
                <a:gd name="connsiteY5-28" fmla="*/ 580549 h 777223"/>
                <a:gd name="connsiteX6-29" fmla="*/ 610280 w 1065951"/>
                <a:gd name="connsiteY6-30" fmla="*/ 142651 h 777223"/>
                <a:gd name="connsiteX7-31" fmla="*/ 822009 w 1065951"/>
                <a:gd name="connsiteY7-32" fmla="*/ 62577 h 777223"/>
                <a:gd name="connsiteX8-33" fmla="*/ 1065951 w 1065951"/>
                <a:gd name="connsiteY8-34" fmla="*/ 0 h 777223"/>
                <a:gd name="connsiteX0-35" fmla="*/ 1065951 w 1065951"/>
                <a:gd name="connsiteY0-36" fmla="*/ 0 h 740752"/>
                <a:gd name="connsiteX1-37" fmla="*/ 1040109 w 1065951"/>
                <a:gd name="connsiteY1-38" fmla="*/ 47861 h 740752"/>
                <a:gd name="connsiteX2-39" fmla="*/ 305655 w 1065951"/>
                <a:gd name="connsiteY2-40" fmla="*/ 740584 h 740752"/>
                <a:gd name="connsiteX3-41" fmla="*/ 40030 w 1065951"/>
                <a:gd name="connsiteY3-42" fmla="*/ 651453 h 740752"/>
                <a:gd name="connsiteX4-43" fmla="*/ 0 w 1065951"/>
                <a:gd name="connsiteY4-44" fmla="*/ 615340 h 740752"/>
                <a:gd name="connsiteX5-45" fmla="*/ 25579 w 1065951"/>
                <a:gd name="connsiteY5-46" fmla="*/ 580549 h 740752"/>
                <a:gd name="connsiteX6-47" fmla="*/ 610280 w 1065951"/>
                <a:gd name="connsiteY6-48" fmla="*/ 142651 h 740752"/>
                <a:gd name="connsiteX7-49" fmla="*/ 822009 w 1065951"/>
                <a:gd name="connsiteY7-50" fmla="*/ 62577 h 740752"/>
                <a:gd name="connsiteX8-51" fmla="*/ 1065951 w 1065951"/>
                <a:gd name="connsiteY8-52" fmla="*/ 0 h 7407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1065951" h="740752">
                  <a:moveTo>
                    <a:pt x="1065951" y="0"/>
                  </a:moveTo>
                  <a:cubicBezTo>
                    <a:pt x="1065164" y="4213"/>
                    <a:pt x="1040896" y="43648"/>
                    <a:pt x="1040109" y="47861"/>
                  </a:cubicBezTo>
                  <a:cubicBezTo>
                    <a:pt x="936513" y="454946"/>
                    <a:pt x="500166" y="748822"/>
                    <a:pt x="305655" y="740584"/>
                  </a:cubicBezTo>
                  <a:cubicBezTo>
                    <a:pt x="185941" y="735514"/>
                    <a:pt x="121672" y="708847"/>
                    <a:pt x="40030" y="651453"/>
                  </a:cubicBezTo>
                  <a:lnTo>
                    <a:pt x="0" y="615340"/>
                  </a:lnTo>
                  <a:lnTo>
                    <a:pt x="25579" y="580549"/>
                  </a:lnTo>
                  <a:cubicBezTo>
                    <a:pt x="161442" y="410521"/>
                    <a:pt x="363393" y="254074"/>
                    <a:pt x="610280" y="142651"/>
                  </a:cubicBezTo>
                  <a:cubicBezTo>
                    <a:pt x="680819" y="110816"/>
                    <a:pt x="751687" y="84163"/>
                    <a:pt x="822009" y="62577"/>
                  </a:cubicBezTo>
                  <a:cubicBezTo>
                    <a:pt x="860273" y="53459"/>
                    <a:pt x="1027687" y="9118"/>
                    <a:pt x="106595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43" name="组合 36"/>
            <p:cNvGrpSpPr>
              <a:grpSpLocks/>
            </p:cNvGrpSpPr>
            <p:nvPr/>
          </p:nvGrpSpPr>
          <p:grpSpPr bwMode="auto">
            <a:xfrm>
              <a:off x="591403" y="1768819"/>
              <a:ext cx="2127412" cy="3759286"/>
              <a:chOff x="591403" y="1768819"/>
              <a:chExt cx="2127412" cy="3759286"/>
            </a:xfrm>
          </p:grpSpPr>
          <p:sp>
            <p:nvSpPr>
              <p:cNvPr id="44" name="MH_Other_1"/>
              <p:cNvSpPr/>
              <p:nvPr>
                <p:custDataLst>
                  <p:tags r:id="rId8"/>
                </p:custDataLst>
              </p:nvPr>
            </p:nvSpPr>
            <p:spPr>
              <a:xfrm>
                <a:off x="1522061" y="3532981"/>
                <a:ext cx="1084643" cy="1028685"/>
              </a:xfrm>
              <a:custGeom>
                <a:avLst/>
                <a:gdLst>
                  <a:gd name="connsiteX0" fmla="*/ 1280265 w 1280265"/>
                  <a:gd name="connsiteY0" fmla="*/ 0 h 1336431"/>
                  <a:gd name="connsiteX1" fmla="*/ 770311 w 1280265"/>
                  <a:gd name="connsiteY1" fmla="*/ 202223 h 1336431"/>
                  <a:gd name="connsiteX2" fmla="*/ 357073 w 1280265"/>
                  <a:gd name="connsiteY2" fmla="*/ 571500 h 1336431"/>
                  <a:gd name="connsiteX3" fmla="*/ 40550 w 1280265"/>
                  <a:gd name="connsiteY3" fmla="*/ 1028700 h 1336431"/>
                  <a:gd name="connsiteX4" fmla="*/ 14173 w 1280265"/>
                  <a:gd name="connsiteY4" fmla="*/ 1336431 h 1336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0265" h="1336431">
                    <a:moveTo>
                      <a:pt x="1280265" y="0"/>
                    </a:moveTo>
                    <a:cubicBezTo>
                      <a:pt x="1102220" y="53486"/>
                      <a:pt x="924176" y="106973"/>
                      <a:pt x="770311" y="202223"/>
                    </a:cubicBezTo>
                    <a:cubicBezTo>
                      <a:pt x="616446" y="297473"/>
                      <a:pt x="478700" y="433754"/>
                      <a:pt x="357073" y="571500"/>
                    </a:cubicBezTo>
                    <a:cubicBezTo>
                      <a:pt x="235446" y="709246"/>
                      <a:pt x="97700" y="901211"/>
                      <a:pt x="40550" y="1028700"/>
                    </a:cubicBezTo>
                    <a:cubicBezTo>
                      <a:pt x="-16600" y="1156189"/>
                      <a:pt x="-1214" y="1246310"/>
                      <a:pt x="14173" y="1336431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5" name="MH_SubTitle_1"/>
              <p:cNvSpPr/>
              <p:nvPr>
                <p:custDataLst>
                  <p:tags r:id="rId9"/>
                </p:custDataLst>
              </p:nvPr>
            </p:nvSpPr>
            <p:spPr>
              <a:xfrm>
                <a:off x="591403" y="1768819"/>
                <a:ext cx="2127412" cy="2345663"/>
              </a:xfrm>
              <a:custGeom>
                <a:avLst/>
                <a:gdLst>
                  <a:gd name="connsiteX0" fmla="*/ 764931 w 1529862"/>
                  <a:gd name="connsiteY0" fmla="*/ 70339 h 2409092"/>
                  <a:gd name="connsiteX1" fmla="*/ 82519 w 1529862"/>
                  <a:gd name="connsiteY1" fmla="*/ 1204547 h 2409092"/>
                  <a:gd name="connsiteX2" fmla="*/ 764931 w 1529862"/>
                  <a:gd name="connsiteY2" fmla="*/ 2338755 h 2409092"/>
                  <a:gd name="connsiteX3" fmla="*/ 1447343 w 1529862"/>
                  <a:gd name="connsiteY3" fmla="*/ 1204547 h 2409092"/>
                  <a:gd name="connsiteX4" fmla="*/ 764931 w 1529862"/>
                  <a:gd name="connsiteY4" fmla="*/ 70339 h 2409092"/>
                  <a:gd name="connsiteX5" fmla="*/ 764931 w 1529862"/>
                  <a:gd name="connsiteY5" fmla="*/ 0 h 2409092"/>
                  <a:gd name="connsiteX6" fmla="*/ 1529862 w 1529862"/>
                  <a:gd name="connsiteY6" fmla="*/ 1204546 h 2409092"/>
                  <a:gd name="connsiteX7" fmla="*/ 764931 w 1529862"/>
                  <a:gd name="connsiteY7" fmla="*/ 2409092 h 2409092"/>
                  <a:gd name="connsiteX8" fmla="*/ 0 w 1529862"/>
                  <a:gd name="connsiteY8" fmla="*/ 1204546 h 2409092"/>
                  <a:gd name="connsiteX9" fmla="*/ 764931 w 1529862"/>
                  <a:gd name="connsiteY9" fmla="*/ 0 h 240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9862" h="2409092">
                    <a:moveTo>
                      <a:pt x="764931" y="70339"/>
                    </a:moveTo>
                    <a:cubicBezTo>
                      <a:pt x="388045" y="70339"/>
                      <a:pt x="82519" y="578141"/>
                      <a:pt x="82519" y="1204547"/>
                    </a:cubicBezTo>
                    <a:cubicBezTo>
                      <a:pt x="82519" y="1830953"/>
                      <a:pt x="388045" y="2338755"/>
                      <a:pt x="764931" y="2338755"/>
                    </a:cubicBezTo>
                    <a:cubicBezTo>
                      <a:pt x="1141817" y="2338755"/>
                      <a:pt x="1447343" y="1830953"/>
                      <a:pt x="1447343" y="1204547"/>
                    </a:cubicBezTo>
                    <a:cubicBezTo>
                      <a:pt x="1447343" y="578141"/>
                      <a:pt x="1141817" y="70339"/>
                      <a:pt x="764931" y="70339"/>
                    </a:cubicBezTo>
                    <a:close/>
                    <a:moveTo>
                      <a:pt x="764931" y="0"/>
                    </a:moveTo>
                    <a:cubicBezTo>
                      <a:pt x="1187391" y="0"/>
                      <a:pt x="1529862" y="539294"/>
                      <a:pt x="1529862" y="1204546"/>
                    </a:cubicBezTo>
                    <a:cubicBezTo>
                      <a:pt x="1529862" y="1869798"/>
                      <a:pt x="1187391" y="2409092"/>
                      <a:pt x="764931" y="2409092"/>
                    </a:cubicBezTo>
                    <a:cubicBezTo>
                      <a:pt x="342471" y="2409092"/>
                      <a:pt x="0" y="1869798"/>
                      <a:pt x="0" y="1204546"/>
                    </a:cubicBezTo>
                    <a:cubicBezTo>
                      <a:pt x="0" y="539294"/>
                      <a:pt x="342471" y="0"/>
                      <a:pt x="764931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60000" anchor="ctr">
                <a:norm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注意：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文字、图表、图片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的合理搭配，增加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简报的阅读性</a:t>
                </a:r>
              </a:p>
            </p:txBody>
          </p:sp>
          <p:sp>
            <p:nvSpPr>
              <p:cNvPr id="46" name="MH_Other_3"/>
              <p:cNvSpPr/>
              <p:nvPr>
                <p:custDataLst>
                  <p:tags r:id="rId10"/>
                </p:custDataLst>
              </p:nvPr>
            </p:nvSpPr>
            <p:spPr>
              <a:xfrm>
                <a:off x="834536" y="4533819"/>
                <a:ext cx="1580364" cy="994286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lang="en-US" altLang="zh-CN" b="1" dirty="0" smtClean="0">
                    <a:latin typeface="Calibri" pitchFamily="34" charset="0"/>
                    <a:ea typeface="幼圆" pitchFamily="49" charset="-122"/>
                  </a:rPr>
                  <a:t>2</a:t>
                </a:r>
                <a:endParaRPr lang="en-US" altLang="zh-CN" b="1" dirty="0">
                  <a:latin typeface="Calibri" pitchFamily="34" charset="0"/>
                  <a:ea typeface="幼圆" pitchFamily="49" charset="-122"/>
                </a:endParaRPr>
              </a:p>
              <a:p>
                <a:pPr algn="ctr" eaLnBrk="1" hangingPunct="1"/>
                <a:r>
                  <a:rPr lang="zh-CN" altLang="en-US" sz="1600" b="1" dirty="0">
                    <a:solidFill>
                      <a:srgbClr val="1F1F1F"/>
                    </a:solidFill>
                    <a:latin typeface="微软雅黑" pitchFamily="34" charset="-122"/>
                    <a:ea typeface="微软雅黑" pitchFamily="34" charset="-122"/>
                  </a:rPr>
                  <a:t>图文并茂</a:t>
                </a:r>
                <a:endParaRPr lang="en-US" altLang="zh-CN" sz="1600" b="1" dirty="0">
                  <a:solidFill>
                    <a:srgbClr val="1F1F1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 eaLnBrk="1" hangingPunct="1"/>
                <a:r>
                  <a:rPr lang="zh-CN" altLang="en-US" sz="1600" b="1" dirty="0">
                    <a:solidFill>
                      <a:srgbClr val="1F1F1F"/>
                    </a:solidFill>
                    <a:latin typeface="微软雅黑" pitchFamily="34" charset="-122"/>
                    <a:ea typeface="微软雅黑" pitchFamily="34" charset="-122"/>
                  </a:rPr>
                  <a:t>搭配合理</a:t>
                </a:r>
              </a:p>
              <a:p>
                <a:pPr algn="ctr" eaLnBrk="1" hangingPunct="1"/>
                <a:endParaRPr lang="zh-CN" altLang="en-US" dirty="0">
                  <a:latin typeface="Calibri" pitchFamily="34" charset="0"/>
                  <a:ea typeface="幼圆" pitchFamily="49" charset="-122"/>
                </a:endParaRPr>
              </a:p>
            </p:txBody>
          </p:sp>
        </p:grpSp>
      </p:grpSp>
      <p:grpSp>
        <p:nvGrpSpPr>
          <p:cNvPr id="47" name="组合 44"/>
          <p:cNvGrpSpPr>
            <a:grpSpLocks/>
          </p:cNvGrpSpPr>
          <p:nvPr/>
        </p:nvGrpSpPr>
        <p:grpSpPr bwMode="auto">
          <a:xfrm>
            <a:off x="6154740" y="2770463"/>
            <a:ext cx="2500312" cy="3517900"/>
            <a:chOff x="591403" y="1768819"/>
            <a:chExt cx="2127412" cy="3629897"/>
          </a:xfrm>
        </p:grpSpPr>
        <p:sp>
          <p:nvSpPr>
            <p:cNvPr id="48" name="MH_Other_2"/>
            <p:cNvSpPr/>
            <p:nvPr>
              <p:custDataLst>
                <p:tags r:id="rId3"/>
              </p:custDataLst>
            </p:nvPr>
          </p:nvSpPr>
          <p:spPr>
            <a:xfrm>
              <a:off x="1847589" y="3524798"/>
              <a:ext cx="759115" cy="527449"/>
            </a:xfrm>
            <a:custGeom>
              <a:avLst/>
              <a:gdLst>
                <a:gd name="connsiteX0" fmla="*/ 936800 w 936800"/>
                <a:gd name="connsiteY0" fmla="*/ 0 h 705361"/>
                <a:gd name="connsiteX1" fmla="*/ 934440 w 936800"/>
                <a:gd name="connsiteY1" fmla="*/ 12638 h 705361"/>
                <a:gd name="connsiteX2" fmla="*/ 305655 w 936800"/>
                <a:gd name="connsiteY2" fmla="*/ 705361 h 705361"/>
                <a:gd name="connsiteX3" fmla="*/ 40030 w 936800"/>
                <a:gd name="connsiteY3" fmla="*/ 616230 h 705361"/>
                <a:gd name="connsiteX4" fmla="*/ 0 w 936800"/>
                <a:gd name="connsiteY4" fmla="*/ 580117 h 705361"/>
                <a:gd name="connsiteX5" fmla="*/ 25579 w 936800"/>
                <a:gd name="connsiteY5" fmla="*/ 545326 h 705361"/>
                <a:gd name="connsiteX6" fmla="*/ 610280 w 936800"/>
                <a:gd name="connsiteY6" fmla="*/ 107428 h 705361"/>
                <a:gd name="connsiteX7" fmla="*/ 822009 w 936800"/>
                <a:gd name="connsiteY7" fmla="*/ 27354 h 705361"/>
                <a:gd name="connsiteX0-1" fmla="*/ 1065951 w 1065951"/>
                <a:gd name="connsiteY0-2" fmla="*/ 0 h 740584"/>
                <a:gd name="connsiteX1-3" fmla="*/ 934440 w 1065951"/>
                <a:gd name="connsiteY1-4" fmla="*/ 47861 h 740584"/>
                <a:gd name="connsiteX2-5" fmla="*/ 305655 w 1065951"/>
                <a:gd name="connsiteY2-6" fmla="*/ 740584 h 740584"/>
                <a:gd name="connsiteX3-7" fmla="*/ 40030 w 1065951"/>
                <a:gd name="connsiteY3-8" fmla="*/ 651453 h 740584"/>
                <a:gd name="connsiteX4-9" fmla="*/ 0 w 1065951"/>
                <a:gd name="connsiteY4-10" fmla="*/ 615340 h 740584"/>
                <a:gd name="connsiteX5-11" fmla="*/ 25579 w 1065951"/>
                <a:gd name="connsiteY5-12" fmla="*/ 580549 h 740584"/>
                <a:gd name="connsiteX6-13" fmla="*/ 610280 w 1065951"/>
                <a:gd name="connsiteY6-14" fmla="*/ 142651 h 740584"/>
                <a:gd name="connsiteX7-15" fmla="*/ 822009 w 1065951"/>
                <a:gd name="connsiteY7-16" fmla="*/ 62577 h 740584"/>
                <a:gd name="connsiteX8" fmla="*/ 1065951 w 1065951"/>
                <a:gd name="connsiteY8" fmla="*/ 0 h 740584"/>
                <a:gd name="connsiteX0-17" fmla="*/ 1065951 w 1065951"/>
                <a:gd name="connsiteY0-18" fmla="*/ 0 h 777223"/>
                <a:gd name="connsiteX1-19" fmla="*/ 1040109 w 1065951"/>
                <a:gd name="connsiteY1-20" fmla="*/ 47861 h 777223"/>
                <a:gd name="connsiteX2-21" fmla="*/ 305655 w 1065951"/>
                <a:gd name="connsiteY2-22" fmla="*/ 740584 h 777223"/>
                <a:gd name="connsiteX3-23" fmla="*/ 40030 w 1065951"/>
                <a:gd name="connsiteY3-24" fmla="*/ 651453 h 777223"/>
                <a:gd name="connsiteX4-25" fmla="*/ 0 w 1065951"/>
                <a:gd name="connsiteY4-26" fmla="*/ 615340 h 777223"/>
                <a:gd name="connsiteX5-27" fmla="*/ 25579 w 1065951"/>
                <a:gd name="connsiteY5-28" fmla="*/ 580549 h 777223"/>
                <a:gd name="connsiteX6-29" fmla="*/ 610280 w 1065951"/>
                <a:gd name="connsiteY6-30" fmla="*/ 142651 h 777223"/>
                <a:gd name="connsiteX7-31" fmla="*/ 822009 w 1065951"/>
                <a:gd name="connsiteY7-32" fmla="*/ 62577 h 777223"/>
                <a:gd name="connsiteX8-33" fmla="*/ 1065951 w 1065951"/>
                <a:gd name="connsiteY8-34" fmla="*/ 0 h 777223"/>
                <a:gd name="connsiteX0-35" fmla="*/ 1065951 w 1065951"/>
                <a:gd name="connsiteY0-36" fmla="*/ 0 h 740752"/>
                <a:gd name="connsiteX1-37" fmla="*/ 1040109 w 1065951"/>
                <a:gd name="connsiteY1-38" fmla="*/ 47861 h 740752"/>
                <a:gd name="connsiteX2-39" fmla="*/ 305655 w 1065951"/>
                <a:gd name="connsiteY2-40" fmla="*/ 740584 h 740752"/>
                <a:gd name="connsiteX3-41" fmla="*/ 40030 w 1065951"/>
                <a:gd name="connsiteY3-42" fmla="*/ 651453 h 740752"/>
                <a:gd name="connsiteX4-43" fmla="*/ 0 w 1065951"/>
                <a:gd name="connsiteY4-44" fmla="*/ 615340 h 740752"/>
                <a:gd name="connsiteX5-45" fmla="*/ 25579 w 1065951"/>
                <a:gd name="connsiteY5-46" fmla="*/ 580549 h 740752"/>
                <a:gd name="connsiteX6-47" fmla="*/ 610280 w 1065951"/>
                <a:gd name="connsiteY6-48" fmla="*/ 142651 h 740752"/>
                <a:gd name="connsiteX7-49" fmla="*/ 822009 w 1065951"/>
                <a:gd name="connsiteY7-50" fmla="*/ 62577 h 740752"/>
                <a:gd name="connsiteX8-51" fmla="*/ 1065951 w 1065951"/>
                <a:gd name="connsiteY8-52" fmla="*/ 0 h 74075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1065951" h="740752">
                  <a:moveTo>
                    <a:pt x="1065951" y="0"/>
                  </a:moveTo>
                  <a:cubicBezTo>
                    <a:pt x="1065164" y="4213"/>
                    <a:pt x="1040896" y="43648"/>
                    <a:pt x="1040109" y="47861"/>
                  </a:cubicBezTo>
                  <a:cubicBezTo>
                    <a:pt x="936513" y="454946"/>
                    <a:pt x="500166" y="748822"/>
                    <a:pt x="305655" y="740584"/>
                  </a:cubicBezTo>
                  <a:cubicBezTo>
                    <a:pt x="185941" y="735514"/>
                    <a:pt x="121672" y="708847"/>
                    <a:pt x="40030" y="651453"/>
                  </a:cubicBezTo>
                  <a:lnTo>
                    <a:pt x="0" y="615340"/>
                  </a:lnTo>
                  <a:lnTo>
                    <a:pt x="25579" y="580549"/>
                  </a:lnTo>
                  <a:cubicBezTo>
                    <a:pt x="161442" y="410521"/>
                    <a:pt x="363393" y="254074"/>
                    <a:pt x="610280" y="142651"/>
                  </a:cubicBezTo>
                  <a:cubicBezTo>
                    <a:pt x="680819" y="110816"/>
                    <a:pt x="751687" y="84163"/>
                    <a:pt x="822009" y="62577"/>
                  </a:cubicBezTo>
                  <a:cubicBezTo>
                    <a:pt x="860273" y="53459"/>
                    <a:pt x="1027687" y="9118"/>
                    <a:pt x="106595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49" name="组合 36"/>
            <p:cNvGrpSpPr>
              <a:grpSpLocks/>
            </p:cNvGrpSpPr>
            <p:nvPr/>
          </p:nvGrpSpPr>
          <p:grpSpPr bwMode="auto">
            <a:xfrm>
              <a:off x="591403" y="1768819"/>
              <a:ext cx="2127412" cy="3629897"/>
              <a:chOff x="591403" y="1768819"/>
              <a:chExt cx="2127412" cy="3629897"/>
            </a:xfrm>
          </p:grpSpPr>
          <p:sp>
            <p:nvSpPr>
              <p:cNvPr id="50" name="MH_Other_1"/>
              <p:cNvSpPr/>
              <p:nvPr>
                <p:custDataLst>
                  <p:tags r:id="rId4"/>
                </p:custDataLst>
              </p:nvPr>
            </p:nvSpPr>
            <p:spPr>
              <a:xfrm>
                <a:off x="1522061" y="3532989"/>
                <a:ext cx="1084643" cy="1028689"/>
              </a:xfrm>
              <a:custGeom>
                <a:avLst/>
                <a:gdLst>
                  <a:gd name="connsiteX0" fmla="*/ 1280265 w 1280265"/>
                  <a:gd name="connsiteY0" fmla="*/ 0 h 1336431"/>
                  <a:gd name="connsiteX1" fmla="*/ 770311 w 1280265"/>
                  <a:gd name="connsiteY1" fmla="*/ 202223 h 1336431"/>
                  <a:gd name="connsiteX2" fmla="*/ 357073 w 1280265"/>
                  <a:gd name="connsiteY2" fmla="*/ 571500 h 1336431"/>
                  <a:gd name="connsiteX3" fmla="*/ 40550 w 1280265"/>
                  <a:gd name="connsiteY3" fmla="*/ 1028700 h 1336431"/>
                  <a:gd name="connsiteX4" fmla="*/ 14173 w 1280265"/>
                  <a:gd name="connsiteY4" fmla="*/ 1336431 h 1336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0265" h="1336431">
                    <a:moveTo>
                      <a:pt x="1280265" y="0"/>
                    </a:moveTo>
                    <a:cubicBezTo>
                      <a:pt x="1102220" y="53486"/>
                      <a:pt x="924176" y="106973"/>
                      <a:pt x="770311" y="202223"/>
                    </a:cubicBezTo>
                    <a:cubicBezTo>
                      <a:pt x="616446" y="297473"/>
                      <a:pt x="478700" y="433754"/>
                      <a:pt x="357073" y="571500"/>
                    </a:cubicBezTo>
                    <a:cubicBezTo>
                      <a:pt x="235446" y="709246"/>
                      <a:pt x="97700" y="901211"/>
                      <a:pt x="40550" y="1028700"/>
                    </a:cubicBezTo>
                    <a:cubicBezTo>
                      <a:pt x="-16600" y="1156189"/>
                      <a:pt x="-1214" y="1246310"/>
                      <a:pt x="14173" y="1336431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1" name="MH_SubTitle_1"/>
              <p:cNvSpPr/>
              <p:nvPr>
                <p:custDataLst>
                  <p:tags r:id="rId5"/>
                </p:custDataLst>
              </p:nvPr>
            </p:nvSpPr>
            <p:spPr>
              <a:xfrm>
                <a:off x="591403" y="1768819"/>
                <a:ext cx="2127412" cy="2345674"/>
              </a:xfrm>
              <a:custGeom>
                <a:avLst/>
                <a:gdLst>
                  <a:gd name="connsiteX0" fmla="*/ 764931 w 1529862"/>
                  <a:gd name="connsiteY0" fmla="*/ 70339 h 2409092"/>
                  <a:gd name="connsiteX1" fmla="*/ 82519 w 1529862"/>
                  <a:gd name="connsiteY1" fmla="*/ 1204547 h 2409092"/>
                  <a:gd name="connsiteX2" fmla="*/ 764931 w 1529862"/>
                  <a:gd name="connsiteY2" fmla="*/ 2338755 h 2409092"/>
                  <a:gd name="connsiteX3" fmla="*/ 1447343 w 1529862"/>
                  <a:gd name="connsiteY3" fmla="*/ 1204547 h 2409092"/>
                  <a:gd name="connsiteX4" fmla="*/ 764931 w 1529862"/>
                  <a:gd name="connsiteY4" fmla="*/ 70339 h 2409092"/>
                  <a:gd name="connsiteX5" fmla="*/ 764931 w 1529862"/>
                  <a:gd name="connsiteY5" fmla="*/ 0 h 2409092"/>
                  <a:gd name="connsiteX6" fmla="*/ 1529862 w 1529862"/>
                  <a:gd name="connsiteY6" fmla="*/ 1204546 h 2409092"/>
                  <a:gd name="connsiteX7" fmla="*/ 764931 w 1529862"/>
                  <a:gd name="connsiteY7" fmla="*/ 2409092 h 2409092"/>
                  <a:gd name="connsiteX8" fmla="*/ 0 w 1529862"/>
                  <a:gd name="connsiteY8" fmla="*/ 1204546 h 2409092"/>
                  <a:gd name="connsiteX9" fmla="*/ 764931 w 1529862"/>
                  <a:gd name="connsiteY9" fmla="*/ 0 h 2409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9862" h="2409092">
                    <a:moveTo>
                      <a:pt x="764931" y="70339"/>
                    </a:moveTo>
                    <a:cubicBezTo>
                      <a:pt x="388045" y="70339"/>
                      <a:pt x="82519" y="578141"/>
                      <a:pt x="82519" y="1204547"/>
                    </a:cubicBezTo>
                    <a:cubicBezTo>
                      <a:pt x="82519" y="1830953"/>
                      <a:pt x="388045" y="2338755"/>
                      <a:pt x="764931" y="2338755"/>
                    </a:cubicBezTo>
                    <a:cubicBezTo>
                      <a:pt x="1141817" y="2338755"/>
                      <a:pt x="1447343" y="1830953"/>
                      <a:pt x="1447343" y="1204547"/>
                    </a:cubicBezTo>
                    <a:cubicBezTo>
                      <a:pt x="1447343" y="578141"/>
                      <a:pt x="1141817" y="70339"/>
                      <a:pt x="764931" y="70339"/>
                    </a:cubicBezTo>
                    <a:close/>
                    <a:moveTo>
                      <a:pt x="764931" y="0"/>
                    </a:moveTo>
                    <a:cubicBezTo>
                      <a:pt x="1187391" y="0"/>
                      <a:pt x="1529862" y="539294"/>
                      <a:pt x="1529862" y="1204546"/>
                    </a:cubicBezTo>
                    <a:cubicBezTo>
                      <a:pt x="1529862" y="1869798"/>
                      <a:pt x="1187391" y="2409092"/>
                      <a:pt x="764931" y="2409092"/>
                    </a:cubicBezTo>
                    <a:cubicBezTo>
                      <a:pt x="342471" y="2409092"/>
                      <a:pt x="0" y="1869798"/>
                      <a:pt x="0" y="1204546"/>
                    </a:cubicBezTo>
                    <a:cubicBezTo>
                      <a:pt x="0" y="539294"/>
                      <a:pt x="342471" y="0"/>
                      <a:pt x="764931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360000" anchor="ctr">
                <a:norm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注意：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对简报进行排版，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altLang="zh-CN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  </a:t>
                </a: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字体大小合适，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    力求简洁工整，</a:t>
                </a:r>
                <a:endParaRPr lang="en-US" altLang="zh-CN" sz="15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5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制作精美</a:t>
                </a:r>
              </a:p>
            </p:txBody>
          </p:sp>
          <p:sp>
            <p:nvSpPr>
              <p:cNvPr id="52" name="MH_Other_3"/>
              <p:cNvSpPr/>
              <p:nvPr>
                <p:custDataLst>
                  <p:tags r:id="rId6"/>
                </p:custDataLst>
              </p:nvPr>
            </p:nvSpPr>
            <p:spPr>
              <a:xfrm>
                <a:off x="834536" y="4440463"/>
                <a:ext cx="1580364" cy="958253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lang="en-US" altLang="zh-CN" b="1" dirty="0" smtClean="0">
                    <a:latin typeface="Calibri" pitchFamily="34" charset="0"/>
                    <a:ea typeface="幼圆" pitchFamily="49" charset="-122"/>
                  </a:rPr>
                  <a:t>3</a:t>
                </a:r>
                <a:endParaRPr lang="en-US" altLang="zh-CN" b="1" dirty="0">
                  <a:latin typeface="Calibri" pitchFamily="34" charset="0"/>
                  <a:ea typeface="幼圆" pitchFamily="49" charset="-122"/>
                </a:endParaRPr>
              </a:p>
              <a:p>
                <a:pPr algn="ctr" eaLnBrk="1" hangingPunct="1"/>
                <a:r>
                  <a:rPr lang="zh-CN" altLang="en-US" sz="1600" b="1" dirty="0">
                    <a:solidFill>
                      <a:srgbClr val="1F1F1F"/>
                    </a:solidFill>
                    <a:latin typeface="微软雅黑" pitchFamily="34" charset="-122"/>
                    <a:ea typeface="微软雅黑" pitchFamily="34" charset="-122"/>
                  </a:rPr>
                  <a:t>排版工整</a:t>
                </a:r>
                <a:endParaRPr lang="en-US" altLang="zh-CN" sz="1600" b="1" dirty="0">
                  <a:solidFill>
                    <a:srgbClr val="1F1F1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 eaLnBrk="1" hangingPunct="1"/>
                <a:r>
                  <a:rPr lang="zh-CN" altLang="en-US" sz="1600" b="1" dirty="0">
                    <a:solidFill>
                      <a:srgbClr val="1F1F1F"/>
                    </a:solidFill>
                    <a:latin typeface="微软雅黑" pitchFamily="34" charset="-122"/>
                    <a:ea typeface="微软雅黑" pitchFamily="34" charset="-122"/>
                  </a:rPr>
                  <a:t>制作精美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简报的构成要素</a:t>
            </a:r>
            <a:endParaRPr lang="zh-CN" altLang="en-US" sz="44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2163805" y="1688707"/>
            <a:ext cx="4165925" cy="3533313"/>
            <a:chOff x="3905314" y="1734785"/>
            <a:chExt cx="4165925" cy="3533313"/>
          </a:xfrm>
        </p:grpSpPr>
        <p:sp>
          <p:nvSpPr>
            <p:cNvPr id="86" name="椭圆 85"/>
            <p:cNvSpPr/>
            <p:nvPr/>
          </p:nvSpPr>
          <p:spPr>
            <a:xfrm rot="1820888">
              <a:off x="3971365" y="3266037"/>
              <a:ext cx="4099874" cy="611837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headEnd type="none"/>
              <a:tailEnd type="stealt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 rot="19657204">
              <a:off x="3905314" y="3299533"/>
              <a:ext cx="4099874" cy="611837"/>
            </a:xfrm>
            <a:prstGeom prst="ellipse">
              <a:avLst/>
            </a:prstGeom>
            <a:noFill/>
            <a:ln w="9525">
              <a:solidFill>
                <a:schemeClr val="accent4"/>
              </a:solidFill>
              <a:headEnd type="none"/>
              <a:tailEnd type="stealt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 rot="5400000">
              <a:off x="4505744" y="3228886"/>
              <a:ext cx="3100280" cy="547691"/>
            </a:xfrm>
            <a:prstGeom prst="ellipse">
              <a:avLst/>
            </a:prstGeom>
            <a:noFill/>
            <a:ln w="9525">
              <a:solidFill>
                <a:schemeClr val="accent3"/>
              </a:solidFill>
              <a:headEnd type="none"/>
              <a:tailEnd type="stealt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9" name="组合 88"/>
            <p:cNvGrpSpPr/>
            <p:nvPr/>
          </p:nvGrpSpPr>
          <p:grpSpPr>
            <a:xfrm>
              <a:off x="5116436" y="2648748"/>
              <a:ext cx="1888301" cy="1798616"/>
              <a:chOff x="4804332" y="2348505"/>
              <a:chExt cx="2398155" cy="2398155"/>
            </a:xfrm>
          </p:grpSpPr>
          <p:sp>
            <p:nvSpPr>
              <p:cNvPr id="93" name="菱形 92"/>
              <p:cNvSpPr/>
              <p:nvPr/>
            </p:nvSpPr>
            <p:spPr>
              <a:xfrm>
                <a:off x="4804332" y="2348505"/>
                <a:ext cx="2398155" cy="2398155"/>
              </a:xfrm>
              <a:prstGeom prst="diamond">
                <a:avLst/>
              </a:prstGeom>
              <a:solidFill>
                <a:schemeClr val="accent2">
                  <a:alpha val="99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5840339" y="3167513"/>
                <a:ext cx="326139" cy="512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19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endParaRPr lang="zh-CN" altLang="en-US" sz="19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836346" y="1734785"/>
              <a:ext cx="434467" cy="3533313"/>
              <a:chOff x="4377231" y="1342422"/>
              <a:chExt cx="325893" cy="2782484"/>
            </a:xfrm>
            <a:solidFill>
              <a:schemeClr val="accent3"/>
            </a:solidFill>
          </p:grpSpPr>
          <p:sp>
            <p:nvSpPr>
              <p:cNvPr id="91" name="椭圆 90"/>
              <p:cNvSpPr/>
              <p:nvPr/>
            </p:nvSpPr>
            <p:spPr>
              <a:xfrm>
                <a:off x="4377231" y="1342422"/>
                <a:ext cx="325893" cy="325893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4007" tIns="27003" rIns="54007" bIns="27003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4377231" y="3799013"/>
                <a:ext cx="325893" cy="325893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4007" tIns="27003" rIns="54007" bIns="27003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96" name="椭圆 95"/>
          <p:cNvSpPr/>
          <p:nvPr/>
        </p:nvSpPr>
        <p:spPr>
          <a:xfrm>
            <a:off x="5785839" y="2248422"/>
            <a:ext cx="434467" cy="41383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5986163" y="4394356"/>
            <a:ext cx="434467" cy="4138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2167622" y="2248422"/>
            <a:ext cx="434467" cy="4138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53913" y="4524081"/>
            <a:ext cx="434467" cy="41383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2" tIns="36000" rIns="72002" bIns="3600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0591" y="2959873"/>
            <a:ext cx="1253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优秀简报</a:t>
            </a:r>
            <a:endParaRPr lang="zh-CN" altLang="en-US" sz="32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1890" y="1114426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卷首寄语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20630" y="2102539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学情统计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74690" y="4483574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资源展示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351704" y="5438776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研修明星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3890" y="4653922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温馨提示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73890" y="2127527"/>
            <a:ext cx="1852474" cy="523220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6.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卷尾寄语</a:t>
            </a:r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简报制作方法</a:t>
            </a:r>
            <a:endParaRPr lang="zh-CN" altLang="en-US" sz="44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330200" y="2572544"/>
            <a:ext cx="9445625" cy="3463925"/>
            <a:chOff x="-120650" y="1285875"/>
            <a:chExt cx="9445625" cy="3463925"/>
          </a:xfrm>
        </p:grpSpPr>
        <p:sp>
          <p:nvSpPr>
            <p:cNvPr id="10" name="MH_Other_2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 rot="16200000">
              <a:off x="4804569" y="3553619"/>
              <a:ext cx="1320800" cy="1071562"/>
            </a:xfrm>
            <a:custGeom>
              <a:avLst/>
              <a:gdLst>
                <a:gd name="T0" fmla="*/ 45 w 45"/>
                <a:gd name="T1" fmla="*/ 43 h 43"/>
                <a:gd name="T2" fmla="*/ 23 w 45"/>
                <a:gd name="T3" fmla="*/ 43 h 43"/>
                <a:gd name="T4" fmla="*/ 0 w 45"/>
                <a:gd name="T5" fmla="*/ 21 h 43"/>
                <a:gd name="T6" fmla="*/ 23 w 45"/>
                <a:gd name="T7" fmla="*/ 0 h 43"/>
                <a:gd name="T8" fmla="*/ 45 w 45"/>
                <a:gd name="T9" fmla="*/ 0 h 43"/>
                <a:gd name="T10" fmla="*/ 45 w 45"/>
                <a:gd name="T11" fmla="*/ 13 h 43"/>
                <a:gd name="T12" fmla="*/ 23 w 45"/>
                <a:gd name="T13" fmla="*/ 13 h 43"/>
                <a:gd name="T14" fmla="*/ 13 w 45"/>
                <a:gd name="T15" fmla="*/ 21 h 43"/>
                <a:gd name="T16" fmla="*/ 23 w 45"/>
                <a:gd name="T17" fmla="*/ 30 h 43"/>
                <a:gd name="T18" fmla="*/ 45 w 45"/>
                <a:gd name="T19" fmla="*/ 30 h 43"/>
                <a:gd name="T20" fmla="*/ 45 w 45"/>
                <a:gd name="T2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3">
                  <a:moveTo>
                    <a:pt x="45" y="43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10" y="43"/>
                    <a:pt x="0" y="33"/>
                    <a:pt x="0" y="21"/>
                  </a:cubicBezTo>
                  <a:cubicBezTo>
                    <a:pt x="0" y="9"/>
                    <a:pt x="10" y="0"/>
                    <a:pt x="2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7" y="13"/>
                    <a:pt x="13" y="17"/>
                    <a:pt x="13" y="21"/>
                  </a:cubicBezTo>
                  <a:cubicBezTo>
                    <a:pt x="13" y="26"/>
                    <a:pt x="17" y="30"/>
                    <a:pt x="23" y="30"/>
                  </a:cubicBezTo>
                  <a:cubicBezTo>
                    <a:pt x="45" y="30"/>
                    <a:pt x="45" y="30"/>
                    <a:pt x="45" y="30"/>
                  </a:cubicBezTo>
                  <a:lnTo>
                    <a:pt x="45" y="4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MH_Other_3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 bwMode="auto">
            <a:xfrm rot="5400000" flipV="1">
              <a:off x="3085306" y="1408907"/>
              <a:ext cx="1323975" cy="1077912"/>
            </a:xfrm>
            <a:custGeom>
              <a:avLst/>
              <a:gdLst>
                <a:gd name="T0" fmla="*/ 45 w 45"/>
                <a:gd name="T1" fmla="*/ 43 h 43"/>
                <a:gd name="T2" fmla="*/ 23 w 45"/>
                <a:gd name="T3" fmla="*/ 43 h 43"/>
                <a:gd name="T4" fmla="*/ 0 w 45"/>
                <a:gd name="T5" fmla="*/ 21 h 43"/>
                <a:gd name="T6" fmla="*/ 23 w 45"/>
                <a:gd name="T7" fmla="*/ 0 h 43"/>
                <a:gd name="T8" fmla="*/ 45 w 45"/>
                <a:gd name="T9" fmla="*/ 0 h 43"/>
                <a:gd name="T10" fmla="*/ 45 w 45"/>
                <a:gd name="T11" fmla="*/ 13 h 43"/>
                <a:gd name="T12" fmla="*/ 23 w 45"/>
                <a:gd name="T13" fmla="*/ 13 h 43"/>
                <a:gd name="T14" fmla="*/ 13 w 45"/>
                <a:gd name="T15" fmla="*/ 21 h 43"/>
                <a:gd name="T16" fmla="*/ 23 w 45"/>
                <a:gd name="T17" fmla="*/ 30 h 43"/>
                <a:gd name="T18" fmla="*/ 45 w 45"/>
                <a:gd name="T19" fmla="*/ 30 h 43"/>
                <a:gd name="T20" fmla="*/ 45 w 45"/>
                <a:gd name="T2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3">
                  <a:moveTo>
                    <a:pt x="45" y="43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10" y="43"/>
                    <a:pt x="0" y="33"/>
                    <a:pt x="0" y="21"/>
                  </a:cubicBezTo>
                  <a:cubicBezTo>
                    <a:pt x="0" y="9"/>
                    <a:pt x="10" y="0"/>
                    <a:pt x="2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7" y="13"/>
                    <a:pt x="13" y="17"/>
                    <a:pt x="13" y="21"/>
                  </a:cubicBezTo>
                  <a:cubicBezTo>
                    <a:pt x="13" y="26"/>
                    <a:pt x="17" y="30"/>
                    <a:pt x="23" y="30"/>
                  </a:cubicBezTo>
                  <a:cubicBezTo>
                    <a:pt x="45" y="30"/>
                    <a:pt x="45" y="30"/>
                    <a:pt x="45" y="30"/>
                  </a:cubicBezTo>
                  <a:lnTo>
                    <a:pt x="45" y="4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MH_Other_4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auto">
            <a:xfrm rot="5400000" flipV="1">
              <a:off x="6428581" y="1394619"/>
              <a:ext cx="1323975" cy="1106488"/>
            </a:xfrm>
            <a:custGeom>
              <a:avLst/>
              <a:gdLst>
                <a:gd name="T0" fmla="*/ 45 w 45"/>
                <a:gd name="T1" fmla="*/ 43 h 43"/>
                <a:gd name="T2" fmla="*/ 23 w 45"/>
                <a:gd name="T3" fmla="*/ 43 h 43"/>
                <a:gd name="T4" fmla="*/ 0 w 45"/>
                <a:gd name="T5" fmla="*/ 21 h 43"/>
                <a:gd name="T6" fmla="*/ 23 w 45"/>
                <a:gd name="T7" fmla="*/ 0 h 43"/>
                <a:gd name="T8" fmla="*/ 45 w 45"/>
                <a:gd name="T9" fmla="*/ 0 h 43"/>
                <a:gd name="T10" fmla="*/ 45 w 45"/>
                <a:gd name="T11" fmla="*/ 13 h 43"/>
                <a:gd name="T12" fmla="*/ 23 w 45"/>
                <a:gd name="T13" fmla="*/ 13 h 43"/>
                <a:gd name="T14" fmla="*/ 13 w 45"/>
                <a:gd name="T15" fmla="*/ 21 h 43"/>
                <a:gd name="T16" fmla="*/ 23 w 45"/>
                <a:gd name="T17" fmla="*/ 30 h 43"/>
                <a:gd name="T18" fmla="*/ 45 w 45"/>
                <a:gd name="T19" fmla="*/ 30 h 43"/>
                <a:gd name="T20" fmla="*/ 45 w 45"/>
                <a:gd name="T2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3">
                  <a:moveTo>
                    <a:pt x="45" y="43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10" y="43"/>
                    <a:pt x="0" y="33"/>
                    <a:pt x="0" y="21"/>
                  </a:cubicBezTo>
                  <a:cubicBezTo>
                    <a:pt x="0" y="9"/>
                    <a:pt x="10" y="0"/>
                    <a:pt x="2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7" y="13"/>
                    <a:pt x="13" y="17"/>
                    <a:pt x="13" y="21"/>
                  </a:cubicBezTo>
                  <a:cubicBezTo>
                    <a:pt x="13" y="26"/>
                    <a:pt x="17" y="30"/>
                    <a:pt x="23" y="30"/>
                  </a:cubicBezTo>
                  <a:cubicBezTo>
                    <a:pt x="45" y="30"/>
                    <a:pt x="45" y="30"/>
                    <a:pt x="45" y="30"/>
                  </a:cubicBezTo>
                  <a:lnTo>
                    <a:pt x="45" y="4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pic>
          <p:nvPicPr>
            <p:cNvPr id="16" name="MH_Other_5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19" t="9723" r="13539" b="66310"/>
            <a:stretch>
              <a:fillRect/>
            </a:stretch>
          </p:blipFill>
          <p:spPr bwMode="auto">
            <a:xfrm>
              <a:off x="-120650" y="2360613"/>
              <a:ext cx="9445625" cy="42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MH_Other_6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19" t="66310" r="13539" b="9723"/>
            <a:stretch>
              <a:fillRect/>
            </a:stretch>
          </p:blipFill>
          <p:spPr bwMode="auto">
            <a:xfrm>
              <a:off x="-120650" y="3217863"/>
              <a:ext cx="9445625" cy="42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2938" y="1986757"/>
            <a:ext cx="2070100" cy="16605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chemeClr val="accent2"/>
                </a:solidFill>
                <a:latin typeface="微软雅黑" pitchFamily="34" charset="-122"/>
              </a:rPr>
              <a:t>①确定简报主题和栏目</a:t>
            </a:r>
            <a:endParaRPr lang="en-US" altLang="zh-CN" sz="1400" b="1" dirty="0" smtClean="0">
              <a:solidFill>
                <a:schemeClr val="accent2"/>
              </a:solidFill>
              <a:latin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dirty="0" smtClean="0">
                <a:solidFill>
                  <a:schemeClr val="tx1">
                    <a:lumMod val="75000"/>
                  </a:schemeClr>
                </a:solidFill>
                <a:latin typeface="微软雅黑" pitchFamily="34" charset="-122"/>
              </a:rPr>
              <a:t>培训阶段不同，简报侧重点不同，根据主题设计相应的栏目结构。</a:t>
            </a:r>
            <a:endParaRPr lang="zh-CN" altLang="en-US" sz="1400" dirty="0">
              <a:solidFill>
                <a:schemeClr val="tx1">
                  <a:lumMod val="7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19" name="MH_SubTitle_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03711" y="1647032"/>
            <a:ext cx="2024063" cy="20002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chemeClr val="accent2"/>
                </a:solidFill>
                <a:latin typeface="微软雅黑" pitchFamily="34" charset="-122"/>
              </a:rPr>
              <a:t>②学习优秀，收集素材</a:t>
            </a:r>
            <a:endParaRPr lang="en-US" altLang="zh-CN" sz="1400" b="1" dirty="0" smtClean="0">
              <a:solidFill>
                <a:schemeClr val="accent2"/>
              </a:solidFill>
              <a:latin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微软雅黑" pitchFamily="34" charset="-122"/>
              </a:rPr>
              <a:t>多浏览优秀的班级简报，学习借鉴。</a:t>
            </a:r>
            <a:endParaRPr lang="en-US" altLang="zh-CN" sz="1400" dirty="0" smtClean="0">
              <a:solidFill>
                <a:schemeClr val="tx1">
                  <a:lumMod val="50000"/>
                </a:schemeClr>
              </a:solidFill>
              <a:latin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dirty="0" smtClean="0">
                <a:solidFill>
                  <a:schemeClr val="tx1">
                    <a:lumMod val="50000"/>
                  </a:schemeClr>
                </a:solidFill>
                <a:latin typeface="微软雅黑" pitchFamily="34" charset="-122"/>
              </a:rPr>
              <a:t>注意收集简报模板、图片、优秀成果、优秀成员等。</a:t>
            </a:r>
            <a:endParaRPr lang="en-US" altLang="zh-CN" sz="1400" dirty="0">
              <a:solidFill>
                <a:schemeClr val="tx1">
                  <a:lumMod val="50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20" name="MH_SubTitle_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77988" y="4928393"/>
            <a:ext cx="2428875" cy="13922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 smtClean="0">
                <a:solidFill>
                  <a:schemeClr val="accent2"/>
                </a:solidFill>
                <a:latin typeface="微软雅黑" pitchFamily="34" charset="-122"/>
              </a:rPr>
              <a:t>③注意简报发布时间和内容</a:t>
            </a:r>
            <a:endParaRPr lang="en-US" altLang="zh-CN" sz="1400" b="1" dirty="0" smtClean="0">
              <a:solidFill>
                <a:schemeClr val="accent2"/>
              </a:solidFill>
              <a:latin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chemeClr val="tx1">
                    <a:lumMod val="75000"/>
                  </a:schemeClr>
                </a:solidFill>
                <a:latin typeface="微软雅黑" pitchFamily="34" charset="-122"/>
              </a:rPr>
              <a:t>发布要及时，忌拖延。</a:t>
            </a:r>
            <a:endParaRPr lang="en-US" altLang="zh-CN" sz="1400" dirty="0" smtClean="0">
              <a:solidFill>
                <a:schemeClr val="tx1">
                  <a:lumMod val="75000"/>
                </a:schemeClr>
              </a:solidFill>
              <a:latin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solidFill>
                  <a:schemeClr val="tx1">
                    <a:lumMod val="75000"/>
                  </a:schemeClr>
                </a:solidFill>
                <a:latin typeface="微软雅黑" pitchFamily="34" charset="-122"/>
              </a:rPr>
              <a:t>内容要丰富，忌单一。</a:t>
            </a:r>
            <a:endParaRPr lang="en-US" altLang="zh-CN" sz="1400" dirty="0">
              <a:solidFill>
                <a:schemeClr val="tx1">
                  <a:lumMod val="75000"/>
                </a:schemeClr>
              </a:solidFill>
              <a:latin typeface="微软雅黑" pitchFamily="34" charset="-122"/>
            </a:endParaRPr>
          </a:p>
        </p:txBody>
      </p:sp>
      <p:sp>
        <p:nvSpPr>
          <p:cNvPr id="21" name="MH_SubTitle_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35725" y="4928394"/>
            <a:ext cx="20066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④适当</a:t>
            </a:r>
            <a:r>
              <a:rPr lang="zh-CN" altLang="en-US" sz="14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发挥学员力量</a:t>
            </a:r>
            <a:endParaRPr lang="en-US" altLang="zh-CN" sz="14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成立简报制作小组，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电脑操作熟练的学员参与简报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制作、</a:t>
            </a:r>
            <a:endParaRPr lang="en-US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>
            <p:custDataLst>
              <p:tags r:id="rId2"/>
            </p:custDataLst>
          </p:nvPr>
        </p:nvSpPr>
        <p:spPr bwMode="auto">
          <a:xfrm>
            <a:off x="8025875" y="2220914"/>
            <a:ext cx="485951" cy="4651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>
            <p:custDataLst>
              <p:tags r:id="rId3"/>
            </p:custDataLst>
          </p:nvPr>
        </p:nvSpPr>
        <p:spPr bwMode="auto">
          <a:xfrm>
            <a:off x="4786312" y="334565"/>
            <a:ext cx="4357687" cy="1779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>
            <p:custDataLst>
              <p:tags r:id="rId4"/>
            </p:custDataLst>
          </p:nvPr>
        </p:nvSpPr>
        <p:spPr>
          <a:xfrm>
            <a:off x="-34127" y="1"/>
            <a:ext cx="4820440" cy="1024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zh-CN"/>
            </a:defPPr>
            <a:lvl1pPr algn="ctr">
              <a:defRPr sz="2800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4400" b="1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j-cs"/>
              </a:rPr>
              <a:t>简报制作注意事项</a:t>
            </a:r>
            <a:endParaRPr lang="en-US" altLang="zh-CN" sz="4400" b="1" dirty="0" smtClean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j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202875" y="1594645"/>
            <a:ext cx="5024438" cy="461962"/>
            <a:chOff x="2669385" y="2220914"/>
            <a:chExt cx="5024438" cy="461962"/>
          </a:xfrm>
        </p:grpSpPr>
        <p:sp>
          <p:nvSpPr>
            <p:cNvPr id="24" name="文本框 9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23423" y="2220914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b="1" dirty="0" smtClean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忌</a:t>
              </a:r>
              <a:r>
                <a:rPr lang="zh-CN" altLang="en-US" sz="2400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简报内容与研修无关</a:t>
              </a:r>
              <a:endPara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5" name="KSO_Shape"/>
            <p:cNvSpPr/>
            <p:nvPr>
              <p:custDataLst>
                <p:tags r:id="rId12"/>
              </p:custDataLst>
            </p:nvPr>
          </p:nvSpPr>
          <p:spPr bwMode="auto">
            <a:xfrm>
              <a:off x="2669385" y="2254251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>
                  <a:solidFill>
                    <a:schemeClr val="bg1"/>
                  </a:solidFill>
                  <a:latin typeface="+mn-lt"/>
                  <a:ea typeface="+mn-ea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02875" y="2983888"/>
            <a:ext cx="6648018" cy="461962"/>
            <a:chOff x="2669385" y="3067231"/>
            <a:chExt cx="4900554" cy="461962"/>
          </a:xfrm>
        </p:grpSpPr>
        <p:sp>
          <p:nvSpPr>
            <p:cNvPr id="27" name="文本框 9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099539" y="3067231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b="1" dirty="0" smtClean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忌</a:t>
              </a:r>
              <a:r>
                <a:rPr lang="zh-CN" altLang="en-US" sz="2400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以项目公告</a:t>
              </a:r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、通知、考核作为简报发布</a:t>
              </a:r>
            </a:p>
          </p:txBody>
        </p:sp>
        <p:sp>
          <p:nvSpPr>
            <p:cNvPr id="28" name="KSO_Shape"/>
            <p:cNvSpPr/>
            <p:nvPr>
              <p:custDataLst>
                <p:tags r:id="rId10"/>
              </p:custDataLst>
            </p:nvPr>
          </p:nvSpPr>
          <p:spPr bwMode="auto">
            <a:xfrm>
              <a:off x="2669385" y="3100568"/>
              <a:ext cx="316642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94488" y="4455320"/>
            <a:ext cx="4967288" cy="461962"/>
            <a:chOff x="2669385" y="3946885"/>
            <a:chExt cx="4967288" cy="461962"/>
          </a:xfrm>
        </p:grpSpPr>
        <p:sp>
          <p:nvSpPr>
            <p:cNvPr id="31" name="文本框 9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66273" y="3946885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b="1" dirty="0" smtClean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忌</a:t>
              </a:r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简报内容通篇文字，无</a:t>
              </a:r>
              <a:r>
                <a:rPr lang="zh-CN" altLang="en-US" sz="2400" dirty="0" smtClean="0">
                  <a:latin typeface="华文楷体" panose="02010600040101010101" pitchFamily="2" charset="-122"/>
                  <a:ea typeface="华文楷体" panose="02010600040101010101" pitchFamily="2" charset="-122"/>
                </a:rPr>
                <a:t>图表</a:t>
              </a:r>
              <a:endPara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2" name="KSO_Shape"/>
            <p:cNvSpPr/>
            <p:nvPr>
              <p:custDataLst>
                <p:tags r:id="rId8"/>
              </p:custDataLst>
            </p:nvPr>
          </p:nvSpPr>
          <p:spPr bwMode="auto">
            <a:xfrm>
              <a:off x="2669385" y="3946885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32377" y="5945984"/>
            <a:ext cx="5024438" cy="461962"/>
            <a:chOff x="2669385" y="4759865"/>
            <a:chExt cx="5024438" cy="461962"/>
          </a:xfrm>
        </p:grpSpPr>
        <p:sp>
          <p:nvSpPr>
            <p:cNvPr id="34" name="文本框 9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23423" y="4759865"/>
              <a:ext cx="44704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no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b="1" dirty="0" smtClean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忌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简报发布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拖延</a:t>
              </a:r>
              <a:endParaRPr lang="en-US" altLang="zh-CN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KSO_Shape"/>
            <p:cNvSpPr/>
            <p:nvPr>
              <p:custDataLst>
                <p:tags r:id="rId6"/>
              </p:custDataLst>
            </p:nvPr>
          </p:nvSpPr>
          <p:spPr bwMode="auto">
            <a:xfrm>
              <a:off x="2669385" y="4793202"/>
              <a:ext cx="400050" cy="395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dirty="0" smtClean="0">
                  <a:solidFill>
                    <a:schemeClr val="bg1"/>
                  </a:solidFill>
                  <a:latin typeface="+mn-lt"/>
                  <a:ea typeface="+mn-ea"/>
                </a:rPr>
                <a:t>04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07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如何发布简报</a:t>
            </a:r>
            <a:endParaRPr lang="zh-CN" altLang="en-US" sz="44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MH_Other_1"/>
          <p:cNvSpPr/>
          <p:nvPr>
            <p:custDataLst>
              <p:tags r:id="rId3"/>
            </p:custDataLst>
          </p:nvPr>
        </p:nvSpPr>
        <p:spPr>
          <a:xfrm>
            <a:off x="1141958" y="2560638"/>
            <a:ext cx="7320158" cy="757833"/>
          </a:xfrm>
          <a:prstGeom prst="rightArrow">
            <a:avLst>
              <a:gd name="adj1" fmla="val 53492"/>
              <a:gd name="adj2" fmla="val 825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18" name="MH_Other_5"/>
          <p:cNvSpPr/>
          <p:nvPr>
            <p:custDataLst>
              <p:tags r:id="rId4"/>
            </p:custDataLst>
          </p:nvPr>
        </p:nvSpPr>
        <p:spPr>
          <a:xfrm rot="16200000" flipV="1">
            <a:off x="1671353" y="807470"/>
            <a:ext cx="1223773" cy="2282562"/>
          </a:xfrm>
          <a:prstGeom prst="bentArrow">
            <a:avLst>
              <a:gd name="adj1" fmla="val 9441"/>
              <a:gd name="adj2" fmla="val 12901"/>
              <a:gd name="adj3" fmla="val 16613"/>
              <a:gd name="adj4" fmla="val 4015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5"/>
            </p:custDataLst>
          </p:nvPr>
        </p:nvSpPr>
        <p:spPr>
          <a:xfrm>
            <a:off x="1141958" y="1364856"/>
            <a:ext cx="1925402" cy="930067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defPPr>
              <a:defRPr lang="zh-CN"/>
            </a:defPPr>
            <a:lvl1pPr defTabSz="912495">
              <a:lnSpc>
                <a:spcPct val="120000"/>
              </a:lnSpc>
              <a:spcBef>
                <a:spcPct val="20000"/>
              </a:spcBef>
              <a:defRPr sz="2000">
                <a:cs typeface="+mn-ea"/>
              </a:defRPr>
            </a:lvl1pPr>
          </a:lstStyle>
          <a:p>
            <a:r>
              <a:rPr lang="fr-FR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1.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如何将简报以</a:t>
            </a:r>
            <a:r>
              <a:rPr lang="en-US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flash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格式进行上传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grpSp>
        <p:nvGrpSpPr>
          <p:cNvPr id="13" name="组合 25"/>
          <p:cNvGrpSpPr>
            <a:grpSpLocks/>
          </p:cNvGrpSpPr>
          <p:nvPr/>
        </p:nvGrpSpPr>
        <p:grpSpPr bwMode="auto">
          <a:xfrm>
            <a:off x="693133" y="3115398"/>
            <a:ext cx="3299869" cy="3517304"/>
            <a:chOff x="2161636" y="2172293"/>
            <a:chExt cx="2027793" cy="2798922"/>
          </a:xfrm>
        </p:grpSpPr>
        <p:cxnSp>
          <p:nvCxnSpPr>
            <p:cNvPr id="17" name="MH_Other_1"/>
            <p:cNvCxnSpPr/>
            <p:nvPr>
              <p:custDataLst>
                <p:tags r:id="rId6"/>
              </p:custDataLst>
            </p:nvPr>
          </p:nvCxnSpPr>
          <p:spPr>
            <a:xfrm rot="5400000">
              <a:off x="2873642" y="2464696"/>
              <a:ext cx="585992" cy="11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MH_Other_2"/>
            <p:cNvSpPr/>
            <p:nvPr>
              <p:custDataLst>
                <p:tags r:id="rId7"/>
              </p:custDataLst>
            </p:nvPr>
          </p:nvSpPr>
          <p:spPr>
            <a:xfrm>
              <a:off x="2161636" y="2756812"/>
              <a:ext cx="2027793" cy="2214403"/>
            </a:xfrm>
            <a:custGeom>
              <a:avLst/>
              <a:gdLst>
                <a:gd name="connsiteX0" fmla="*/ 32278 w 2309830"/>
                <a:gd name="connsiteY0" fmla="*/ 1267988 h 2312131"/>
                <a:gd name="connsiteX1" fmla="*/ 268121 w 2309830"/>
                <a:gd name="connsiteY1" fmla="*/ 1267988 h 2312131"/>
                <a:gd name="connsiteX2" fmla="*/ 278554 w 2309830"/>
                <a:gd name="connsiteY2" fmla="*/ 1336346 h 2312131"/>
                <a:gd name="connsiteX3" fmla="*/ 1154915 w 2309830"/>
                <a:gd name="connsiteY3" fmla="*/ 2050601 h 2312131"/>
                <a:gd name="connsiteX4" fmla="*/ 2031276 w 2309830"/>
                <a:gd name="connsiteY4" fmla="*/ 1336346 h 2312131"/>
                <a:gd name="connsiteX5" fmla="*/ 2041709 w 2309830"/>
                <a:gd name="connsiteY5" fmla="*/ 1267988 h 2312131"/>
                <a:gd name="connsiteX6" fmla="*/ 2276989 w 2309830"/>
                <a:gd name="connsiteY6" fmla="*/ 1267988 h 2312131"/>
                <a:gd name="connsiteX7" fmla="*/ 2239069 w 2309830"/>
                <a:gd name="connsiteY7" fmla="*/ 1314318 h 2312131"/>
                <a:gd name="connsiteX8" fmla="*/ 2180895 w 2309830"/>
                <a:gd name="connsiteY8" fmla="*/ 1359404 h 2312131"/>
                <a:gd name="connsiteX9" fmla="*/ 2101145 w 2309830"/>
                <a:gd name="connsiteY9" fmla="*/ 1409608 h 2312131"/>
                <a:gd name="connsiteX10" fmla="*/ 2145105 w 2309830"/>
                <a:gd name="connsiteY10" fmla="*/ 1492962 h 2312131"/>
                <a:gd name="connsiteX11" fmla="*/ 2158907 w 2309830"/>
                <a:gd name="connsiteY11" fmla="*/ 1729229 h 2312131"/>
                <a:gd name="connsiteX12" fmla="*/ 2155352 w 2309830"/>
                <a:gd name="connsiteY12" fmla="*/ 1733672 h 2312131"/>
                <a:gd name="connsiteX13" fmla="*/ 1941772 w 2309830"/>
                <a:gd name="connsiteY13" fmla="*/ 1845149 h 2312131"/>
                <a:gd name="connsiteX14" fmla="*/ 1847605 w 2309830"/>
                <a:gd name="connsiteY14" fmla="*/ 1848755 h 2312131"/>
                <a:gd name="connsiteX15" fmla="*/ 1843999 w 2309830"/>
                <a:gd name="connsiteY15" fmla="*/ 1942922 h 2312131"/>
                <a:gd name="connsiteX16" fmla="*/ 1737817 w 2309830"/>
                <a:gd name="connsiteY16" fmla="*/ 2154436 h 2312131"/>
                <a:gd name="connsiteX17" fmla="*/ 1732518 w 2309830"/>
                <a:gd name="connsiteY17" fmla="*/ 2156506 h 2312131"/>
                <a:gd name="connsiteX18" fmla="*/ 1491811 w 2309830"/>
                <a:gd name="connsiteY18" fmla="*/ 2146258 h 2312131"/>
                <a:gd name="connsiteX19" fmla="*/ 1408458 w 2309830"/>
                <a:gd name="connsiteY19" fmla="*/ 2102298 h 2312131"/>
                <a:gd name="connsiteX20" fmla="*/ 1358251 w 2309830"/>
                <a:gd name="connsiteY20" fmla="*/ 2182045 h 2312131"/>
                <a:gd name="connsiteX21" fmla="*/ 1160539 w 2309830"/>
                <a:gd name="connsiteY21" fmla="*/ 2312131 h 2312131"/>
                <a:gd name="connsiteX22" fmla="*/ 1154914 w 2309830"/>
                <a:gd name="connsiteY22" fmla="*/ 2311274 h 2312131"/>
                <a:gd name="connsiteX23" fmla="*/ 951579 w 2309830"/>
                <a:gd name="connsiteY23" fmla="*/ 2182044 h 2312131"/>
                <a:gd name="connsiteX24" fmla="*/ 901373 w 2309830"/>
                <a:gd name="connsiteY24" fmla="*/ 2102296 h 2312131"/>
                <a:gd name="connsiteX25" fmla="*/ 818021 w 2309830"/>
                <a:gd name="connsiteY25" fmla="*/ 2146258 h 2312131"/>
                <a:gd name="connsiteX26" fmla="*/ 581753 w 2309830"/>
                <a:gd name="connsiteY26" fmla="*/ 2160060 h 2312131"/>
                <a:gd name="connsiteX27" fmla="*/ 577311 w 2309830"/>
                <a:gd name="connsiteY27" fmla="*/ 2156504 h 2312131"/>
                <a:gd name="connsiteX28" fmla="*/ 465831 w 2309830"/>
                <a:gd name="connsiteY28" fmla="*/ 1942922 h 2312131"/>
                <a:gd name="connsiteX29" fmla="*/ 462227 w 2309830"/>
                <a:gd name="connsiteY29" fmla="*/ 1848754 h 2312131"/>
                <a:gd name="connsiteX30" fmla="*/ 368061 w 2309830"/>
                <a:gd name="connsiteY30" fmla="*/ 1845151 h 2312131"/>
                <a:gd name="connsiteX31" fmla="*/ 156545 w 2309830"/>
                <a:gd name="connsiteY31" fmla="*/ 1738968 h 2312131"/>
                <a:gd name="connsiteX32" fmla="*/ 154475 w 2309830"/>
                <a:gd name="connsiteY32" fmla="*/ 1733670 h 2312131"/>
                <a:gd name="connsiteX33" fmla="*/ 164723 w 2309830"/>
                <a:gd name="connsiteY33" fmla="*/ 1492960 h 2312131"/>
                <a:gd name="connsiteX34" fmla="*/ 208685 w 2309830"/>
                <a:gd name="connsiteY34" fmla="*/ 1409608 h 2312131"/>
                <a:gd name="connsiteX35" fmla="*/ 128938 w 2309830"/>
                <a:gd name="connsiteY35" fmla="*/ 1359401 h 2312131"/>
                <a:gd name="connsiteX36" fmla="*/ 72026 w 2309830"/>
                <a:gd name="connsiteY36" fmla="*/ 1315539 h 2312131"/>
                <a:gd name="connsiteX37" fmla="*/ 2048784 w 2309830"/>
                <a:gd name="connsiteY37" fmla="*/ 1169247 h 2312131"/>
                <a:gd name="connsiteX38" fmla="*/ 2308594 w 2309830"/>
                <a:gd name="connsiteY38" fmla="*/ 1169247 h 2312131"/>
                <a:gd name="connsiteX39" fmla="*/ 2303755 w 2309830"/>
                <a:gd name="connsiteY39" fmla="*/ 1210931 h 2312131"/>
                <a:gd name="connsiteX40" fmla="*/ 2290107 w 2309830"/>
                <a:gd name="connsiteY40" fmla="*/ 1241626 h 2312131"/>
                <a:gd name="connsiteX41" fmla="*/ 2045130 w 2309830"/>
                <a:gd name="connsiteY41" fmla="*/ 1241626 h 2312131"/>
                <a:gd name="connsiteX42" fmla="*/ 0 w 2309830"/>
                <a:gd name="connsiteY42" fmla="*/ 1169247 h 2312131"/>
                <a:gd name="connsiteX43" fmla="*/ 261046 w 2309830"/>
                <a:gd name="connsiteY43" fmla="*/ 1169247 h 2312131"/>
                <a:gd name="connsiteX44" fmla="*/ 264701 w 2309830"/>
                <a:gd name="connsiteY44" fmla="*/ 1241626 h 2312131"/>
                <a:gd name="connsiteX45" fmla="*/ 19472 w 2309830"/>
                <a:gd name="connsiteY45" fmla="*/ 1241626 h 2312131"/>
                <a:gd name="connsiteX46" fmla="*/ 6981 w 2309830"/>
                <a:gd name="connsiteY46" fmla="*/ 1215092 h 2312131"/>
                <a:gd name="connsiteX47" fmla="*/ 2045130 w 2309830"/>
                <a:gd name="connsiteY47" fmla="*/ 1070506 h 2312131"/>
                <a:gd name="connsiteX48" fmla="*/ 2290359 w 2309830"/>
                <a:gd name="connsiteY48" fmla="*/ 1070506 h 2312131"/>
                <a:gd name="connsiteX49" fmla="*/ 2302850 w 2309830"/>
                <a:gd name="connsiteY49" fmla="*/ 1097041 h 2312131"/>
                <a:gd name="connsiteX50" fmla="*/ 2309830 w 2309830"/>
                <a:gd name="connsiteY50" fmla="*/ 1142885 h 2312131"/>
                <a:gd name="connsiteX51" fmla="*/ 2048784 w 2309830"/>
                <a:gd name="connsiteY51" fmla="*/ 1142885 h 2312131"/>
                <a:gd name="connsiteX52" fmla="*/ 19724 w 2309830"/>
                <a:gd name="connsiteY52" fmla="*/ 1070506 h 2312131"/>
                <a:gd name="connsiteX53" fmla="*/ 264701 w 2309830"/>
                <a:gd name="connsiteY53" fmla="*/ 1070506 h 2312131"/>
                <a:gd name="connsiteX54" fmla="*/ 261046 w 2309830"/>
                <a:gd name="connsiteY54" fmla="*/ 1142885 h 2312131"/>
                <a:gd name="connsiteX55" fmla="*/ 1238 w 2309830"/>
                <a:gd name="connsiteY55" fmla="*/ 1142885 h 2312131"/>
                <a:gd name="connsiteX56" fmla="*/ 6077 w 2309830"/>
                <a:gd name="connsiteY56" fmla="*/ 1101201 h 2312131"/>
                <a:gd name="connsiteX57" fmla="*/ 1154916 w 2309830"/>
                <a:gd name="connsiteY57" fmla="*/ 81063 h 2312131"/>
                <a:gd name="connsiteX58" fmla="*/ 1095649 w 2309830"/>
                <a:gd name="connsiteY58" fmla="*/ 140330 h 2312131"/>
                <a:gd name="connsiteX59" fmla="*/ 1154916 w 2309830"/>
                <a:gd name="connsiteY59" fmla="*/ 199597 h 2312131"/>
                <a:gd name="connsiteX60" fmla="*/ 1214183 w 2309830"/>
                <a:gd name="connsiteY60" fmla="*/ 140330 h 2312131"/>
                <a:gd name="connsiteX61" fmla="*/ 1154916 w 2309830"/>
                <a:gd name="connsiteY61" fmla="*/ 81063 h 2312131"/>
                <a:gd name="connsiteX62" fmla="*/ 1149291 w 2309830"/>
                <a:gd name="connsiteY62" fmla="*/ 0 h 2312131"/>
                <a:gd name="connsiteX63" fmla="*/ 1154917 w 2309830"/>
                <a:gd name="connsiteY63" fmla="*/ 859 h 2312131"/>
                <a:gd name="connsiteX64" fmla="*/ 1358253 w 2309830"/>
                <a:gd name="connsiteY64" fmla="*/ 130088 h 2312131"/>
                <a:gd name="connsiteX65" fmla="*/ 1408458 w 2309830"/>
                <a:gd name="connsiteY65" fmla="*/ 209838 h 2312131"/>
                <a:gd name="connsiteX66" fmla="*/ 1491811 w 2309830"/>
                <a:gd name="connsiteY66" fmla="*/ 165876 h 2312131"/>
                <a:gd name="connsiteX67" fmla="*/ 1728077 w 2309830"/>
                <a:gd name="connsiteY67" fmla="*/ 152076 h 2312131"/>
                <a:gd name="connsiteX68" fmla="*/ 1732521 w 2309830"/>
                <a:gd name="connsiteY68" fmla="*/ 155629 h 2312131"/>
                <a:gd name="connsiteX69" fmla="*/ 1843999 w 2309830"/>
                <a:gd name="connsiteY69" fmla="*/ 369213 h 2312131"/>
                <a:gd name="connsiteX70" fmla="*/ 1847605 w 2309830"/>
                <a:gd name="connsiteY70" fmla="*/ 463378 h 2312131"/>
                <a:gd name="connsiteX71" fmla="*/ 1941774 w 2309830"/>
                <a:gd name="connsiteY71" fmla="*/ 466982 h 2312131"/>
                <a:gd name="connsiteX72" fmla="*/ 2153285 w 2309830"/>
                <a:gd name="connsiteY72" fmla="*/ 573164 h 2312131"/>
                <a:gd name="connsiteX73" fmla="*/ 2155358 w 2309830"/>
                <a:gd name="connsiteY73" fmla="*/ 578463 h 2312131"/>
                <a:gd name="connsiteX74" fmla="*/ 2145107 w 2309830"/>
                <a:gd name="connsiteY74" fmla="*/ 819171 h 2312131"/>
                <a:gd name="connsiteX75" fmla="*/ 2101145 w 2309830"/>
                <a:gd name="connsiteY75" fmla="*/ 902524 h 2312131"/>
                <a:gd name="connsiteX76" fmla="*/ 2180895 w 2309830"/>
                <a:gd name="connsiteY76" fmla="*/ 952730 h 2312131"/>
                <a:gd name="connsiteX77" fmla="*/ 2237807 w 2309830"/>
                <a:gd name="connsiteY77" fmla="*/ 996593 h 2312131"/>
                <a:gd name="connsiteX78" fmla="*/ 2277553 w 2309830"/>
                <a:gd name="connsiteY78" fmla="*/ 1044144 h 2312131"/>
                <a:gd name="connsiteX79" fmla="*/ 2041709 w 2309830"/>
                <a:gd name="connsiteY79" fmla="*/ 1044144 h 2312131"/>
                <a:gd name="connsiteX80" fmla="*/ 2031276 w 2309830"/>
                <a:gd name="connsiteY80" fmla="*/ 975786 h 2312131"/>
                <a:gd name="connsiteX81" fmla="*/ 1154915 w 2309830"/>
                <a:gd name="connsiteY81" fmla="*/ 261531 h 2312131"/>
                <a:gd name="connsiteX82" fmla="*/ 278554 w 2309830"/>
                <a:gd name="connsiteY82" fmla="*/ 975786 h 2312131"/>
                <a:gd name="connsiteX83" fmla="*/ 268121 w 2309830"/>
                <a:gd name="connsiteY83" fmla="*/ 1044144 h 2312131"/>
                <a:gd name="connsiteX84" fmla="*/ 32842 w 2309830"/>
                <a:gd name="connsiteY84" fmla="*/ 1044144 h 2312131"/>
                <a:gd name="connsiteX85" fmla="*/ 70762 w 2309830"/>
                <a:gd name="connsiteY85" fmla="*/ 997815 h 2312131"/>
                <a:gd name="connsiteX86" fmla="*/ 128938 w 2309830"/>
                <a:gd name="connsiteY86" fmla="*/ 952732 h 2312131"/>
                <a:gd name="connsiteX87" fmla="*/ 208685 w 2309830"/>
                <a:gd name="connsiteY87" fmla="*/ 902525 h 2312131"/>
                <a:gd name="connsiteX88" fmla="*/ 164725 w 2309830"/>
                <a:gd name="connsiteY88" fmla="*/ 819171 h 2312131"/>
                <a:gd name="connsiteX89" fmla="*/ 150923 w 2309830"/>
                <a:gd name="connsiteY89" fmla="*/ 582904 h 2312131"/>
                <a:gd name="connsiteX90" fmla="*/ 154478 w 2309830"/>
                <a:gd name="connsiteY90" fmla="*/ 578462 h 2312131"/>
                <a:gd name="connsiteX91" fmla="*/ 368059 w 2309830"/>
                <a:gd name="connsiteY91" fmla="*/ 466982 h 2312131"/>
                <a:gd name="connsiteX92" fmla="*/ 462226 w 2309830"/>
                <a:gd name="connsiteY92" fmla="*/ 463376 h 2312131"/>
                <a:gd name="connsiteX93" fmla="*/ 465831 w 2309830"/>
                <a:gd name="connsiteY93" fmla="*/ 369213 h 2312131"/>
                <a:gd name="connsiteX94" fmla="*/ 572013 w 2309830"/>
                <a:gd name="connsiteY94" fmla="*/ 157697 h 2312131"/>
                <a:gd name="connsiteX95" fmla="*/ 577313 w 2309830"/>
                <a:gd name="connsiteY95" fmla="*/ 155629 h 2312131"/>
                <a:gd name="connsiteX96" fmla="*/ 686045 w 2309830"/>
                <a:gd name="connsiteY96" fmla="*/ 127582 h 2312131"/>
                <a:gd name="connsiteX97" fmla="*/ 818021 w 2309830"/>
                <a:gd name="connsiteY97" fmla="*/ 165876 h 2312131"/>
                <a:gd name="connsiteX98" fmla="*/ 901375 w 2309830"/>
                <a:gd name="connsiteY98" fmla="*/ 209838 h 2312131"/>
                <a:gd name="connsiteX99" fmla="*/ 951579 w 2309830"/>
                <a:gd name="connsiteY99" fmla="*/ 130088 h 2312131"/>
                <a:gd name="connsiteX100" fmla="*/ 1149291 w 2309830"/>
                <a:gd name="connsiteY100" fmla="*/ 0 h 23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2309830" h="2312131">
                  <a:moveTo>
                    <a:pt x="32278" y="1267988"/>
                  </a:moveTo>
                  <a:lnTo>
                    <a:pt x="268121" y="1267988"/>
                  </a:lnTo>
                  <a:lnTo>
                    <a:pt x="278554" y="1336346"/>
                  </a:lnTo>
                  <a:cubicBezTo>
                    <a:pt x="361966" y="1743971"/>
                    <a:pt x="722632" y="2050601"/>
                    <a:pt x="1154915" y="2050601"/>
                  </a:cubicBezTo>
                  <a:cubicBezTo>
                    <a:pt x="1587199" y="2050601"/>
                    <a:pt x="1947864" y="1743971"/>
                    <a:pt x="2031276" y="1336346"/>
                  </a:cubicBezTo>
                  <a:lnTo>
                    <a:pt x="2041709" y="1267988"/>
                  </a:lnTo>
                  <a:lnTo>
                    <a:pt x="2276989" y="1267988"/>
                  </a:lnTo>
                  <a:lnTo>
                    <a:pt x="2239069" y="1314318"/>
                  </a:lnTo>
                  <a:cubicBezTo>
                    <a:pt x="2222540" y="1330272"/>
                    <a:pt x="2203145" y="1345396"/>
                    <a:pt x="2180895" y="1359404"/>
                  </a:cubicBezTo>
                  <a:lnTo>
                    <a:pt x="2101145" y="1409608"/>
                  </a:lnTo>
                  <a:lnTo>
                    <a:pt x="2145105" y="1492962"/>
                  </a:lnTo>
                  <a:cubicBezTo>
                    <a:pt x="2192909" y="1583605"/>
                    <a:pt x="2194686" y="1667259"/>
                    <a:pt x="2158907" y="1729229"/>
                  </a:cubicBezTo>
                  <a:cubicBezTo>
                    <a:pt x="2157968" y="1730856"/>
                    <a:pt x="2156998" y="1732464"/>
                    <a:pt x="2155352" y="1733672"/>
                  </a:cubicBezTo>
                  <a:cubicBezTo>
                    <a:pt x="2121331" y="1798800"/>
                    <a:pt x="2046858" y="1841125"/>
                    <a:pt x="1941772" y="1845149"/>
                  </a:cubicBezTo>
                  <a:lnTo>
                    <a:pt x="1847605" y="1848755"/>
                  </a:lnTo>
                  <a:lnTo>
                    <a:pt x="1843999" y="1942922"/>
                  </a:lnTo>
                  <a:cubicBezTo>
                    <a:pt x="1840080" y="2045325"/>
                    <a:pt x="1799787" y="2118658"/>
                    <a:pt x="1737817" y="2154436"/>
                  </a:cubicBezTo>
                  <a:cubicBezTo>
                    <a:pt x="1736193" y="2155376"/>
                    <a:pt x="1734547" y="2156285"/>
                    <a:pt x="1732518" y="2156506"/>
                  </a:cubicBezTo>
                  <a:cubicBezTo>
                    <a:pt x="1670489" y="2195898"/>
                    <a:pt x="1584834" y="2195317"/>
                    <a:pt x="1491811" y="2146258"/>
                  </a:cubicBezTo>
                  <a:lnTo>
                    <a:pt x="1408458" y="2102298"/>
                  </a:lnTo>
                  <a:lnTo>
                    <a:pt x="1358251" y="2182045"/>
                  </a:lnTo>
                  <a:cubicBezTo>
                    <a:pt x="1303654" y="2268767"/>
                    <a:pt x="1232096" y="2312131"/>
                    <a:pt x="1160539" y="2312131"/>
                  </a:cubicBezTo>
                  <a:cubicBezTo>
                    <a:pt x="1158660" y="2312131"/>
                    <a:pt x="1156783" y="2312095"/>
                    <a:pt x="1154914" y="2311274"/>
                  </a:cubicBezTo>
                  <a:cubicBezTo>
                    <a:pt x="1081500" y="2314374"/>
                    <a:pt x="1007609" y="2271044"/>
                    <a:pt x="951579" y="2182044"/>
                  </a:cubicBezTo>
                  <a:lnTo>
                    <a:pt x="901373" y="2102296"/>
                  </a:lnTo>
                  <a:lnTo>
                    <a:pt x="818021" y="2146258"/>
                  </a:lnTo>
                  <a:cubicBezTo>
                    <a:pt x="727378" y="2194064"/>
                    <a:pt x="643722" y="2195837"/>
                    <a:pt x="581753" y="2160060"/>
                  </a:cubicBezTo>
                  <a:cubicBezTo>
                    <a:pt x="580128" y="2159122"/>
                    <a:pt x="578516" y="2158151"/>
                    <a:pt x="577311" y="2156504"/>
                  </a:cubicBezTo>
                  <a:cubicBezTo>
                    <a:pt x="512183" y="2122483"/>
                    <a:pt x="469858" y="2048013"/>
                    <a:pt x="465831" y="1942922"/>
                  </a:cubicBezTo>
                  <a:lnTo>
                    <a:pt x="462227" y="1848754"/>
                  </a:lnTo>
                  <a:lnTo>
                    <a:pt x="368061" y="1845151"/>
                  </a:lnTo>
                  <a:cubicBezTo>
                    <a:pt x="265658" y="1841228"/>
                    <a:pt x="192324" y="1800938"/>
                    <a:pt x="156545" y="1738968"/>
                  </a:cubicBezTo>
                  <a:cubicBezTo>
                    <a:pt x="155607" y="1737342"/>
                    <a:pt x="154698" y="1735695"/>
                    <a:pt x="154475" y="1733670"/>
                  </a:cubicBezTo>
                  <a:cubicBezTo>
                    <a:pt x="115083" y="1671640"/>
                    <a:pt x="115664" y="1585985"/>
                    <a:pt x="164723" y="1492960"/>
                  </a:cubicBezTo>
                  <a:lnTo>
                    <a:pt x="208685" y="1409608"/>
                  </a:lnTo>
                  <a:lnTo>
                    <a:pt x="128938" y="1359401"/>
                  </a:lnTo>
                  <a:cubicBezTo>
                    <a:pt x="107257" y="1345752"/>
                    <a:pt x="88287" y="1331043"/>
                    <a:pt x="72026" y="1315539"/>
                  </a:cubicBezTo>
                  <a:close/>
                  <a:moveTo>
                    <a:pt x="2048784" y="1169247"/>
                  </a:moveTo>
                  <a:lnTo>
                    <a:pt x="2308594" y="1169247"/>
                  </a:lnTo>
                  <a:lnTo>
                    <a:pt x="2303755" y="1210931"/>
                  </a:lnTo>
                  <a:lnTo>
                    <a:pt x="2290107" y="1241626"/>
                  </a:lnTo>
                  <a:lnTo>
                    <a:pt x="2045130" y="1241626"/>
                  </a:lnTo>
                  <a:close/>
                  <a:moveTo>
                    <a:pt x="0" y="1169247"/>
                  </a:moveTo>
                  <a:lnTo>
                    <a:pt x="261046" y="1169247"/>
                  </a:lnTo>
                  <a:lnTo>
                    <a:pt x="264701" y="1241626"/>
                  </a:lnTo>
                  <a:lnTo>
                    <a:pt x="19472" y="1241626"/>
                  </a:lnTo>
                  <a:lnTo>
                    <a:pt x="6981" y="1215092"/>
                  </a:lnTo>
                  <a:close/>
                  <a:moveTo>
                    <a:pt x="2045130" y="1070506"/>
                  </a:moveTo>
                  <a:lnTo>
                    <a:pt x="2290359" y="1070506"/>
                  </a:lnTo>
                  <a:lnTo>
                    <a:pt x="2302850" y="1097041"/>
                  </a:lnTo>
                  <a:lnTo>
                    <a:pt x="2309830" y="1142885"/>
                  </a:lnTo>
                  <a:lnTo>
                    <a:pt x="2048784" y="1142885"/>
                  </a:lnTo>
                  <a:close/>
                  <a:moveTo>
                    <a:pt x="19724" y="1070506"/>
                  </a:moveTo>
                  <a:lnTo>
                    <a:pt x="264701" y="1070506"/>
                  </a:lnTo>
                  <a:lnTo>
                    <a:pt x="261046" y="1142885"/>
                  </a:lnTo>
                  <a:lnTo>
                    <a:pt x="1238" y="1142885"/>
                  </a:lnTo>
                  <a:lnTo>
                    <a:pt x="6077" y="1101201"/>
                  </a:lnTo>
                  <a:close/>
                  <a:moveTo>
                    <a:pt x="1154916" y="81063"/>
                  </a:moveTo>
                  <a:cubicBezTo>
                    <a:pt x="1122184" y="81063"/>
                    <a:pt x="1095649" y="107598"/>
                    <a:pt x="1095649" y="140330"/>
                  </a:cubicBezTo>
                  <a:cubicBezTo>
                    <a:pt x="1095649" y="173062"/>
                    <a:pt x="1122184" y="199597"/>
                    <a:pt x="1154916" y="199597"/>
                  </a:cubicBezTo>
                  <a:cubicBezTo>
                    <a:pt x="1187648" y="199597"/>
                    <a:pt x="1214183" y="173062"/>
                    <a:pt x="1214183" y="140330"/>
                  </a:cubicBezTo>
                  <a:cubicBezTo>
                    <a:pt x="1214183" y="107598"/>
                    <a:pt x="1187648" y="81063"/>
                    <a:pt x="1154916" y="81063"/>
                  </a:cubicBezTo>
                  <a:close/>
                  <a:moveTo>
                    <a:pt x="1149291" y="0"/>
                  </a:moveTo>
                  <a:cubicBezTo>
                    <a:pt x="1151172" y="0"/>
                    <a:pt x="1153051" y="37"/>
                    <a:pt x="1154917" y="859"/>
                  </a:cubicBezTo>
                  <a:cubicBezTo>
                    <a:pt x="1228331" y="-2243"/>
                    <a:pt x="1302221" y="41089"/>
                    <a:pt x="1358253" y="130088"/>
                  </a:cubicBezTo>
                  <a:lnTo>
                    <a:pt x="1408458" y="209838"/>
                  </a:lnTo>
                  <a:lnTo>
                    <a:pt x="1491811" y="165876"/>
                  </a:lnTo>
                  <a:cubicBezTo>
                    <a:pt x="1582454" y="118069"/>
                    <a:pt x="1666109" y="116297"/>
                    <a:pt x="1728077" y="152076"/>
                  </a:cubicBezTo>
                  <a:cubicBezTo>
                    <a:pt x="1729705" y="153013"/>
                    <a:pt x="1731314" y="153985"/>
                    <a:pt x="1732521" y="155629"/>
                  </a:cubicBezTo>
                  <a:cubicBezTo>
                    <a:pt x="1797649" y="189650"/>
                    <a:pt x="1839976" y="264121"/>
                    <a:pt x="1843999" y="369213"/>
                  </a:cubicBezTo>
                  <a:lnTo>
                    <a:pt x="1847605" y="463378"/>
                  </a:lnTo>
                  <a:lnTo>
                    <a:pt x="1941774" y="466982"/>
                  </a:lnTo>
                  <a:cubicBezTo>
                    <a:pt x="2044175" y="470903"/>
                    <a:pt x="2117507" y="511194"/>
                    <a:pt x="2153285" y="573164"/>
                  </a:cubicBezTo>
                  <a:cubicBezTo>
                    <a:pt x="2154226" y="574790"/>
                    <a:pt x="2155134" y="576436"/>
                    <a:pt x="2155358" y="578463"/>
                  </a:cubicBezTo>
                  <a:cubicBezTo>
                    <a:pt x="2194748" y="640492"/>
                    <a:pt x="2194168" y="726146"/>
                    <a:pt x="2145107" y="819171"/>
                  </a:cubicBezTo>
                  <a:lnTo>
                    <a:pt x="2101145" y="902524"/>
                  </a:lnTo>
                  <a:lnTo>
                    <a:pt x="2180895" y="952730"/>
                  </a:lnTo>
                  <a:cubicBezTo>
                    <a:pt x="2202576" y="966379"/>
                    <a:pt x="2221546" y="981089"/>
                    <a:pt x="2237807" y="996593"/>
                  </a:cubicBezTo>
                  <a:lnTo>
                    <a:pt x="2277553" y="1044144"/>
                  </a:lnTo>
                  <a:lnTo>
                    <a:pt x="2041709" y="1044144"/>
                  </a:lnTo>
                  <a:lnTo>
                    <a:pt x="2031276" y="975786"/>
                  </a:lnTo>
                  <a:cubicBezTo>
                    <a:pt x="1947864" y="568161"/>
                    <a:pt x="1587199" y="261531"/>
                    <a:pt x="1154915" y="261531"/>
                  </a:cubicBezTo>
                  <a:cubicBezTo>
                    <a:pt x="722632" y="261531"/>
                    <a:pt x="361966" y="568161"/>
                    <a:pt x="278554" y="975786"/>
                  </a:cubicBezTo>
                  <a:lnTo>
                    <a:pt x="268121" y="1044144"/>
                  </a:lnTo>
                  <a:lnTo>
                    <a:pt x="32842" y="1044144"/>
                  </a:lnTo>
                  <a:lnTo>
                    <a:pt x="70762" y="997815"/>
                  </a:lnTo>
                  <a:cubicBezTo>
                    <a:pt x="87292" y="981863"/>
                    <a:pt x="106688" y="966739"/>
                    <a:pt x="128938" y="952732"/>
                  </a:cubicBezTo>
                  <a:lnTo>
                    <a:pt x="208685" y="902525"/>
                  </a:lnTo>
                  <a:lnTo>
                    <a:pt x="164725" y="819171"/>
                  </a:lnTo>
                  <a:cubicBezTo>
                    <a:pt x="116917" y="728529"/>
                    <a:pt x="115145" y="644874"/>
                    <a:pt x="150923" y="582904"/>
                  </a:cubicBezTo>
                  <a:cubicBezTo>
                    <a:pt x="151863" y="581277"/>
                    <a:pt x="152832" y="579667"/>
                    <a:pt x="154478" y="578462"/>
                  </a:cubicBezTo>
                  <a:cubicBezTo>
                    <a:pt x="188498" y="513333"/>
                    <a:pt x="262969" y="471007"/>
                    <a:pt x="368059" y="466982"/>
                  </a:cubicBezTo>
                  <a:lnTo>
                    <a:pt x="462226" y="463376"/>
                  </a:lnTo>
                  <a:lnTo>
                    <a:pt x="465831" y="369213"/>
                  </a:lnTo>
                  <a:cubicBezTo>
                    <a:pt x="469753" y="266810"/>
                    <a:pt x="510045" y="193476"/>
                    <a:pt x="572013" y="157697"/>
                  </a:cubicBezTo>
                  <a:cubicBezTo>
                    <a:pt x="573639" y="156760"/>
                    <a:pt x="575286" y="155851"/>
                    <a:pt x="577313" y="155629"/>
                  </a:cubicBezTo>
                  <a:cubicBezTo>
                    <a:pt x="608326" y="135931"/>
                    <a:pt x="645248" y="126230"/>
                    <a:pt x="686045" y="127582"/>
                  </a:cubicBezTo>
                  <a:cubicBezTo>
                    <a:pt x="726840" y="128936"/>
                    <a:pt x="771509" y="141345"/>
                    <a:pt x="818021" y="165876"/>
                  </a:cubicBezTo>
                  <a:lnTo>
                    <a:pt x="901375" y="209838"/>
                  </a:lnTo>
                  <a:lnTo>
                    <a:pt x="951579" y="130088"/>
                  </a:lnTo>
                  <a:cubicBezTo>
                    <a:pt x="1006176" y="43366"/>
                    <a:pt x="1077735" y="2"/>
                    <a:pt x="114929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MH_SubTitle_1"/>
            <p:cNvSpPr/>
            <p:nvPr>
              <p:custDataLst>
                <p:tags r:id="rId8"/>
              </p:custDataLst>
            </p:nvPr>
          </p:nvSpPr>
          <p:spPr>
            <a:xfrm>
              <a:off x="2413035" y="3023307"/>
              <a:ext cx="1508393" cy="17565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lnSpc>
                  <a:spcPct val="150000"/>
                </a:lnSpc>
                <a:spcBef>
                  <a:spcPts val="491"/>
                </a:spcBef>
                <a:spcAft>
                  <a:spcPts val="491"/>
                </a:spcAft>
                <a:defRPr/>
              </a:pPr>
              <a:r>
                <a:rPr lang="zh-CN" altLang="en-US" sz="1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进入编辑页面，   在编辑框中找到</a:t>
              </a:r>
              <a:r>
                <a:rPr lang="zh-CN" altLang="en-US" sz="1600" b="1" dirty="0">
                  <a:solidFill>
                    <a:srgbClr val="C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插入</a:t>
              </a:r>
              <a:r>
                <a:rPr lang="en-US" altLang="zh-CN" sz="1600" b="1" dirty="0">
                  <a:solidFill>
                    <a:srgbClr val="C0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Flash</a:t>
              </a:r>
              <a:r>
                <a:rPr lang="zh-CN" altLang="en-US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的按钮，点击插入后，调整格式 即可。</a:t>
              </a:r>
            </a:p>
          </p:txBody>
        </p:sp>
      </p:grpSp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440832"/>
            <a:ext cx="42592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0" y="1"/>
            <a:ext cx="5204178" cy="8127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如何发布简报</a:t>
            </a:r>
          </a:p>
        </p:txBody>
      </p:sp>
      <p:sp>
        <p:nvSpPr>
          <p:cNvPr id="17" name="MH_Other_1"/>
          <p:cNvSpPr/>
          <p:nvPr>
            <p:custDataLst>
              <p:tags r:id="rId3"/>
            </p:custDataLst>
          </p:nvPr>
        </p:nvSpPr>
        <p:spPr>
          <a:xfrm>
            <a:off x="969071" y="2494927"/>
            <a:ext cx="7320158" cy="757833"/>
          </a:xfrm>
          <a:prstGeom prst="rightArrow">
            <a:avLst>
              <a:gd name="adj1" fmla="val 53492"/>
              <a:gd name="adj2" fmla="val 825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21" name="MH_Other_5"/>
          <p:cNvSpPr/>
          <p:nvPr>
            <p:custDataLst>
              <p:tags r:id="rId4"/>
            </p:custDataLst>
          </p:nvPr>
        </p:nvSpPr>
        <p:spPr>
          <a:xfrm rot="16200000" flipV="1">
            <a:off x="1441316" y="741759"/>
            <a:ext cx="1223773" cy="2282562"/>
          </a:xfrm>
          <a:prstGeom prst="bentArrow">
            <a:avLst>
              <a:gd name="adj1" fmla="val 9441"/>
              <a:gd name="adj2" fmla="val 12901"/>
              <a:gd name="adj3" fmla="val 16613"/>
              <a:gd name="adj4" fmla="val 4015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5"/>
            </p:custDataLst>
          </p:nvPr>
        </p:nvSpPr>
        <p:spPr>
          <a:xfrm>
            <a:off x="911921" y="1418008"/>
            <a:ext cx="1925402" cy="93006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defPPr>
              <a:defRPr lang="zh-CN"/>
            </a:defPPr>
            <a:lvl1pPr defTabSz="912495">
              <a:lnSpc>
                <a:spcPct val="120000"/>
              </a:lnSpc>
              <a:spcBef>
                <a:spcPct val="20000"/>
              </a:spcBef>
              <a:defRPr sz="2000">
                <a:cs typeface="+mn-ea"/>
              </a:defRPr>
            </a:lvl1pPr>
          </a:lstStyle>
          <a:p>
            <a:pPr>
              <a:lnSpc>
                <a:spcPct val="130000"/>
              </a:lnSpc>
            </a:pPr>
            <a:r>
              <a:rPr lang="fr-FR" altLang="zh-CN" b="1" dirty="0" smtClean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2.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如何将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Word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格式简报上传</a:t>
            </a:r>
          </a:p>
        </p:txBody>
      </p:sp>
      <p:grpSp>
        <p:nvGrpSpPr>
          <p:cNvPr id="20" name="组合 29"/>
          <p:cNvGrpSpPr>
            <a:grpSpLocks/>
          </p:cNvGrpSpPr>
          <p:nvPr/>
        </p:nvGrpSpPr>
        <p:grpSpPr bwMode="auto">
          <a:xfrm>
            <a:off x="553014" y="3130551"/>
            <a:ext cx="3261749" cy="3335337"/>
            <a:chOff x="2161636" y="2172293"/>
            <a:chExt cx="2027793" cy="2798922"/>
          </a:xfrm>
        </p:grpSpPr>
        <p:cxnSp>
          <p:nvCxnSpPr>
            <p:cNvPr id="23" name="MH_Other_1"/>
            <p:cNvCxnSpPr/>
            <p:nvPr>
              <p:custDataLst>
                <p:tags r:id="rId6"/>
              </p:custDataLst>
            </p:nvPr>
          </p:nvCxnSpPr>
          <p:spPr>
            <a:xfrm rot="5400000">
              <a:off x="2874252" y="2464991"/>
              <a:ext cx="5853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MH_Other_2"/>
            <p:cNvSpPr/>
            <p:nvPr>
              <p:custDataLst>
                <p:tags r:id="rId7"/>
              </p:custDataLst>
            </p:nvPr>
          </p:nvSpPr>
          <p:spPr>
            <a:xfrm>
              <a:off x="2161636" y="2757689"/>
              <a:ext cx="2027793" cy="2213526"/>
            </a:xfrm>
            <a:custGeom>
              <a:avLst/>
              <a:gdLst>
                <a:gd name="connsiteX0" fmla="*/ 32278 w 2309830"/>
                <a:gd name="connsiteY0" fmla="*/ 1267988 h 2312131"/>
                <a:gd name="connsiteX1" fmla="*/ 268121 w 2309830"/>
                <a:gd name="connsiteY1" fmla="*/ 1267988 h 2312131"/>
                <a:gd name="connsiteX2" fmla="*/ 278554 w 2309830"/>
                <a:gd name="connsiteY2" fmla="*/ 1336346 h 2312131"/>
                <a:gd name="connsiteX3" fmla="*/ 1154915 w 2309830"/>
                <a:gd name="connsiteY3" fmla="*/ 2050601 h 2312131"/>
                <a:gd name="connsiteX4" fmla="*/ 2031276 w 2309830"/>
                <a:gd name="connsiteY4" fmla="*/ 1336346 h 2312131"/>
                <a:gd name="connsiteX5" fmla="*/ 2041709 w 2309830"/>
                <a:gd name="connsiteY5" fmla="*/ 1267988 h 2312131"/>
                <a:gd name="connsiteX6" fmla="*/ 2276989 w 2309830"/>
                <a:gd name="connsiteY6" fmla="*/ 1267988 h 2312131"/>
                <a:gd name="connsiteX7" fmla="*/ 2239069 w 2309830"/>
                <a:gd name="connsiteY7" fmla="*/ 1314318 h 2312131"/>
                <a:gd name="connsiteX8" fmla="*/ 2180895 w 2309830"/>
                <a:gd name="connsiteY8" fmla="*/ 1359404 h 2312131"/>
                <a:gd name="connsiteX9" fmla="*/ 2101145 w 2309830"/>
                <a:gd name="connsiteY9" fmla="*/ 1409608 h 2312131"/>
                <a:gd name="connsiteX10" fmla="*/ 2145105 w 2309830"/>
                <a:gd name="connsiteY10" fmla="*/ 1492962 h 2312131"/>
                <a:gd name="connsiteX11" fmla="*/ 2158907 w 2309830"/>
                <a:gd name="connsiteY11" fmla="*/ 1729229 h 2312131"/>
                <a:gd name="connsiteX12" fmla="*/ 2155352 w 2309830"/>
                <a:gd name="connsiteY12" fmla="*/ 1733672 h 2312131"/>
                <a:gd name="connsiteX13" fmla="*/ 1941772 w 2309830"/>
                <a:gd name="connsiteY13" fmla="*/ 1845149 h 2312131"/>
                <a:gd name="connsiteX14" fmla="*/ 1847605 w 2309830"/>
                <a:gd name="connsiteY14" fmla="*/ 1848755 h 2312131"/>
                <a:gd name="connsiteX15" fmla="*/ 1843999 w 2309830"/>
                <a:gd name="connsiteY15" fmla="*/ 1942922 h 2312131"/>
                <a:gd name="connsiteX16" fmla="*/ 1737817 w 2309830"/>
                <a:gd name="connsiteY16" fmla="*/ 2154436 h 2312131"/>
                <a:gd name="connsiteX17" fmla="*/ 1732518 w 2309830"/>
                <a:gd name="connsiteY17" fmla="*/ 2156506 h 2312131"/>
                <a:gd name="connsiteX18" fmla="*/ 1491811 w 2309830"/>
                <a:gd name="connsiteY18" fmla="*/ 2146258 h 2312131"/>
                <a:gd name="connsiteX19" fmla="*/ 1408458 w 2309830"/>
                <a:gd name="connsiteY19" fmla="*/ 2102298 h 2312131"/>
                <a:gd name="connsiteX20" fmla="*/ 1358251 w 2309830"/>
                <a:gd name="connsiteY20" fmla="*/ 2182045 h 2312131"/>
                <a:gd name="connsiteX21" fmla="*/ 1160539 w 2309830"/>
                <a:gd name="connsiteY21" fmla="*/ 2312131 h 2312131"/>
                <a:gd name="connsiteX22" fmla="*/ 1154914 w 2309830"/>
                <a:gd name="connsiteY22" fmla="*/ 2311274 h 2312131"/>
                <a:gd name="connsiteX23" fmla="*/ 951579 w 2309830"/>
                <a:gd name="connsiteY23" fmla="*/ 2182044 h 2312131"/>
                <a:gd name="connsiteX24" fmla="*/ 901373 w 2309830"/>
                <a:gd name="connsiteY24" fmla="*/ 2102296 h 2312131"/>
                <a:gd name="connsiteX25" fmla="*/ 818021 w 2309830"/>
                <a:gd name="connsiteY25" fmla="*/ 2146258 h 2312131"/>
                <a:gd name="connsiteX26" fmla="*/ 581753 w 2309830"/>
                <a:gd name="connsiteY26" fmla="*/ 2160060 h 2312131"/>
                <a:gd name="connsiteX27" fmla="*/ 577311 w 2309830"/>
                <a:gd name="connsiteY27" fmla="*/ 2156504 h 2312131"/>
                <a:gd name="connsiteX28" fmla="*/ 465831 w 2309830"/>
                <a:gd name="connsiteY28" fmla="*/ 1942922 h 2312131"/>
                <a:gd name="connsiteX29" fmla="*/ 462227 w 2309830"/>
                <a:gd name="connsiteY29" fmla="*/ 1848754 h 2312131"/>
                <a:gd name="connsiteX30" fmla="*/ 368061 w 2309830"/>
                <a:gd name="connsiteY30" fmla="*/ 1845151 h 2312131"/>
                <a:gd name="connsiteX31" fmla="*/ 156545 w 2309830"/>
                <a:gd name="connsiteY31" fmla="*/ 1738968 h 2312131"/>
                <a:gd name="connsiteX32" fmla="*/ 154475 w 2309830"/>
                <a:gd name="connsiteY32" fmla="*/ 1733670 h 2312131"/>
                <a:gd name="connsiteX33" fmla="*/ 164723 w 2309830"/>
                <a:gd name="connsiteY33" fmla="*/ 1492960 h 2312131"/>
                <a:gd name="connsiteX34" fmla="*/ 208685 w 2309830"/>
                <a:gd name="connsiteY34" fmla="*/ 1409608 h 2312131"/>
                <a:gd name="connsiteX35" fmla="*/ 128938 w 2309830"/>
                <a:gd name="connsiteY35" fmla="*/ 1359401 h 2312131"/>
                <a:gd name="connsiteX36" fmla="*/ 72026 w 2309830"/>
                <a:gd name="connsiteY36" fmla="*/ 1315539 h 2312131"/>
                <a:gd name="connsiteX37" fmla="*/ 2048784 w 2309830"/>
                <a:gd name="connsiteY37" fmla="*/ 1169247 h 2312131"/>
                <a:gd name="connsiteX38" fmla="*/ 2308594 w 2309830"/>
                <a:gd name="connsiteY38" fmla="*/ 1169247 h 2312131"/>
                <a:gd name="connsiteX39" fmla="*/ 2303755 w 2309830"/>
                <a:gd name="connsiteY39" fmla="*/ 1210931 h 2312131"/>
                <a:gd name="connsiteX40" fmla="*/ 2290107 w 2309830"/>
                <a:gd name="connsiteY40" fmla="*/ 1241626 h 2312131"/>
                <a:gd name="connsiteX41" fmla="*/ 2045130 w 2309830"/>
                <a:gd name="connsiteY41" fmla="*/ 1241626 h 2312131"/>
                <a:gd name="connsiteX42" fmla="*/ 0 w 2309830"/>
                <a:gd name="connsiteY42" fmla="*/ 1169247 h 2312131"/>
                <a:gd name="connsiteX43" fmla="*/ 261046 w 2309830"/>
                <a:gd name="connsiteY43" fmla="*/ 1169247 h 2312131"/>
                <a:gd name="connsiteX44" fmla="*/ 264701 w 2309830"/>
                <a:gd name="connsiteY44" fmla="*/ 1241626 h 2312131"/>
                <a:gd name="connsiteX45" fmla="*/ 19472 w 2309830"/>
                <a:gd name="connsiteY45" fmla="*/ 1241626 h 2312131"/>
                <a:gd name="connsiteX46" fmla="*/ 6981 w 2309830"/>
                <a:gd name="connsiteY46" fmla="*/ 1215092 h 2312131"/>
                <a:gd name="connsiteX47" fmla="*/ 2045130 w 2309830"/>
                <a:gd name="connsiteY47" fmla="*/ 1070506 h 2312131"/>
                <a:gd name="connsiteX48" fmla="*/ 2290359 w 2309830"/>
                <a:gd name="connsiteY48" fmla="*/ 1070506 h 2312131"/>
                <a:gd name="connsiteX49" fmla="*/ 2302850 w 2309830"/>
                <a:gd name="connsiteY49" fmla="*/ 1097041 h 2312131"/>
                <a:gd name="connsiteX50" fmla="*/ 2309830 w 2309830"/>
                <a:gd name="connsiteY50" fmla="*/ 1142885 h 2312131"/>
                <a:gd name="connsiteX51" fmla="*/ 2048784 w 2309830"/>
                <a:gd name="connsiteY51" fmla="*/ 1142885 h 2312131"/>
                <a:gd name="connsiteX52" fmla="*/ 19724 w 2309830"/>
                <a:gd name="connsiteY52" fmla="*/ 1070506 h 2312131"/>
                <a:gd name="connsiteX53" fmla="*/ 264701 w 2309830"/>
                <a:gd name="connsiteY53" fmla="*/ 1070506 h 2312131"/>
                <a:gd name="connsiteX54" fmla="*/ 261046 w 2309830"/>
                <a:gd name="connsiteY54" fmla="*/ 1142885 h 2312131"/>
                <a:gd name="connsiteX55" fmla="*/ 1238 w 2309830"/>
                <a:gd name="connsiteY55" fmla="*/ 1142885 h 2312131"/>
                <a:gd name="connsiteX56" fmla="*/ 6077 w 2309830"/>
                <a:gd name="connsiteY56" fmla="*/ 1101201 h 2312131"/>
                <a:gd name="connsiteX57" fmla="*/ 1154916 w 2309830"/>
                <a:gd name="connsiteY57" fmla="*/ 81063 h 2312131"/>
                <a:gd name="connsiteX58" fmla="*/ 1095649 w 2309830"/>
                <a:gd name="connsiteY58" fmla="*/ 140330 h 2312131"/>
                <a:gd name="connsiteX59" fmla="*/ 1154916 w 2309830"/>
                <a:gd name="connsiteY59" fmla="*/ 199597 h 2312131"/>
                <a:gd name="connsiteX60" fmla="*/ 1214183 w 2309830"/>
                <a:gd name="connsiteY60" fmla="*/ 140330 h 2312131"/>
                <a:gd name="connsiteX61" fmla="*/ 1154916 w 2309830"/>
                <a:gd name="connsiteY61" fmla="*/ 81063 h 2312131"/>
                <a:gd name="connsiteX62" fmla="*/ 1149291 w 2309830"/>
                <a:gd name="connsiteY62" fmla="*/ 0 h 2312131"/>
                <a:gd name="connsiteX63" fmla="*/ 1154917 w 2309830"/>
                <a:gd name="connsiteY63" fmla="*/ 859 h 2312131"/>
                <a:gd name="connsiteX64" fmla="*/ 1358253 w 2309830"/>
                <a:gd name="connsiteY64" fmla="*/ 130088 h 2312131"/>
                <a:gd name="connsiteX65" fmla="*/ 1408458 w 2309830"/>
                <a:gd name="connsiteY65" fmla="*/ 209838 h 2312131"/>
                <a:gd name="connsiteX66" fmla="*/ 1491811 w 2309830"/>
                <a:gd name="connsiteY66" fmla="*/ 165876 h 2312131"/>
                <a:gd name="connsiteX67" fmla="*/ 1728077 w 2309830"/>
                <a:gd name="connsiteY67" fmla="*/ 152076 h 2312131"/>
                <a:gd name="connsiteX68" fmla="*/ 1732521 w 2309830"/>
                <a:gd name="connsiteY68" fmla="*/ 155629 h 2312131"/>
                <a:gd name="connsiteX69" fmla="*/ 1843999 w 2309830"/>
                <a:gd name="connsiteY69" fmla="*/ 369213 h 2312131"/>
                <a:gd name="connsiteX70" fmla="*/ 1847605 w 2309830"/>
                <a:gd name="connsiteY70" fmla="*/ 463378 h 2312131"/>
                <a:gd name="connsiteX71" fmla="*/ 1941774 w 2309830"/>
                <a:gd name="connsiteY71" fmla="*/ 466982 h 2312131"/>
                <a:gd name="connsiteX72" fmla="*/ 2153285 w 2309830"/>
                <a:gd name="connsiteY72" fmla="*/ 573164 h 2312131"/>
                <a:gd name="connsiteX73" fmla="*/ 2155358 w 2309830"/>
                <a:gd name="connsiteY73" fmla="*/ 578463 h 2312131"/>
                <a:gd name="connsiteX74" fmla="*/ 2145107 w 2309830"/>
                <a:gd name="connsiteY74" fmla="*/ 819171 h 2312131"/>
                <a:gd name="connsiteX75" fmla="*/ 2101145 w 2309830"/>
                <a:gd name="connsiteY75" fmla="*/ 902524 h 2312131"/>
                <a:gd name="connsiteX76" fmla="*/ 2180895 w 2309830"/>
                <a:gd name="connsiteY76" fmla="*/ 952730 h 2312131"/>
                <a:gd name="connsiteX77" fmla="*/ 2237807 w 2309830"/>
                <a:gd name="connsiteY77" fmla="*/ 996593 h 2312131"/>
                <a:gd name="connsiteX78" fmla="*/ 2277553 w 2309830"/>
                <a:gd name="connsiteY78" fmla="*/ 1044144 h 2312131"/>
                <a:gd name="connsiteX79" fmla="*/ 2041709 w 2309830"/>
                <a:gd name="connsiteY79" fmla="*/ 1044144 h 2312131"/>
                <a:gd name="connsiteX80" fmla="*/ 2031276 w 2309830"/>
                <a:gd name="connsiteY80" fmla="*/ 975786 h 2312131"/>
                <a:gd name="connsiteX81" fmla="*/ 1154915 w 2309830"/>
                <a:gd name="connsiteY81" fmla="*/ 261531 h 2312131"/>
                <a:gd name="connsiteX82" fmla="*/ 278554 w 2309830"/>
                <a:gd name="connsiteY82" fmla="*/ 975786 h 2312131"/>
                <a:gd name="connsiteX83" fmla="*/ 268121 w 2309830"/>
                <a:gd name="connsiteY83" fmla="*/ 1044144 h 2312131"/>
                <a:gd name="connsiteX84" fmla="*/ 32842 w 2309830"/>
                <a:gd name="connsiteY84" fmla="*/ 1044144 h 2312131"/>
                <a:gd name="connsiteX85" fmla="*/ 70762 w 2309830"/>
                <a:gd name="connsiteY85" fmla="*/ 997815 h 2312131"/>
                <a:gd name="connsiteX86" fmla="*/ 128938 w 2309830"/>
                <a:gd name="connsiteY86" fmla="*/ 952732 h 2312131"/>
                <a:gd name="connsiteX87" fmla="*/ 208685 w 2309830"/>
                <a:gd name="connsiteY87" fmla="*/ 902525 h 2312131"/>
                <a:gd name="connsiteX88" fmla="*/ 164725 w 2309830"/>
                <a:gd name="connsiteY88" fmla="*/ 819171 h 2312131"/>
                <a:gd name="connsiteX89" fmla="*/ 150923 w 2309830"/>
                <a:gd name="connsiteY89" fmla="*/ 582904 h 2312131"/>
                <a:gd name="connsiteX90" fmla="*/ 154478 w 2309830"/>
                <a:gd name="connsiteY90" fmla="*/ 578462 h 2312131"/>
                <a:gd name="connsiteX91" fmla="*/ 368059 w 2309830"/>
                <a:gd name="connsiteY91" fmla="*/ 466982 h 2312131"/>
                <a:gd name="connsiteX92" fmla="*/ 462226 w 2309830"/>
                <a:gd name="connsiteY92" fmla="*/ 463376 h 2312131"/>
                <a:gd name="connsiteX93" fmla="*/ 465831 w 2309830"/>
                <a:gd name="connsiteY93" fmla="*/ 369213 h 2312131"/>
                <a:gd name="connsiteX94" fmla="*/ 572013 w 2309830"/>
                <a:gd name="connsiteY94" fmla="*/ 157697 h 2312131"/>
                <a:gd name="connsiteX95" fmla="*/ 577313 w 2309830"/>
                <a:gd name="connsiteY95" fmla="*/ 155629 h 2312131"/>
                <a:gd name="connsiteX96" fmla="*/ 686045 w 2309830"/>
                <a:gd name="connsiteY96" fmla="*/ 127582 h 2312131"/>
                <a:gd name="connsiteX97" fmla="*/ 818021 w 2309830"/>
                <a:gd name="connsiteY97" fmla="*/ 165876 h 2312131"/>
                <a:gd name="connsiteX98" fmla="*/ 901375 w 2309830"/>
                <a:gd name="connsiteY98" fmla="*/ 209838 h 2312131"/>
                <a:gd name="connsiteX99" fmla="*/ 951579 w 2309830"/>
                <a:gd name="connsiteY99" fmla="*/ 130088 h 2312131"/>
                <a:gd name="connsiteX100" fmla="*/ 1149291 w 2309830"/>
                <a:gd name="connsiteY100" fmla="*/ 0 h 231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2309830" h="2312131">
                  <a:moveTo>
                    <a:pt x="32278" y="1267988"/>
                  </a:moveTo>
                  <a:lnTo>
                    <a:pt x="268121" y="1267988"/>
                  </a:lnTo>
                  <a:lnTo>
                    <a:pt x="278554" y="1336346"/>
                  </a:lnTo>
                  <a:cubicBezTo>
                    <a:pt x="361966" y="1743971"/>
                    <a:pt x="722632" y="2050601"/>
                    <a:pt x="1154915" y="2050601"/>
                  </a:cubicBezTo>
                  <a:cubicBezTo>
                    <a:pt x="1587199" y="2050601"/>
                    <a:pt x="1947864" y="1743971"/>
                    <a:pt x="2031276" y="1336346"/>
                  </a:cubicBezTo>
                  <a:lnTo>
                    <a:pt x="2041709" y="1267988"/>
                  </a:lnTo>
                  <a:lnTo>
                    <a:pt x="2276989" y="1267988"/>
                  </a:lnTo>
                  <a:lnTo>
                    <a:pt x="2239069" y="1314318"/>
                  </a:lnTo>
                  <a:cubicBezTo>
                    <a:pt x="2222540" y="1330272"/>
                    <a:pt x="2203145" y="1345396"/>
                    <a:pt x="2180895" y="1359404"/>
                  </a:cubicBezTo>
                  <a:lnTo>
                    <a:pt x="2101145" y="1409608"/>
                  </a:lnTo>
                  <a:lnTo>
                    <a:pt x="2145105" y="1492962"/>
                  </a:lnTo>
                  <a:cubicBezTo>
                    <a:pt x="2192909" y="1583605"/>
                    <a:pt x="2194686" y="1667259"/>
                    <a:pt x="2158907" y="1729229"/>
                  </a:cubicBezTo>
                  <a:cubicBezTo>
                    <a:pt x="2157968" y="1730856"/>
                    <a:pt x="2156998" y="1732464"/>
                    <a:pt x="2155352" y="1733672"/>
                  </a:cubicBezTo>
                  <a:cubicBezTo>
                    <a:pt x="2121331" y="1798800"/>
                    <a:pt x="2046858" y="1841125"/>
                    <a:pt x="1941772" y="1845149"/>
                  </a:cubicBezTo>
                  <a:lnTo>
                    <a:pt x="1847605" y="1848755"/>
                  </a:lnTo>
                  <a:lnTo>
                    <a:pt x="1843999" y="1942922"/>
                  </a:lnTo>
                  <a:cubicBezTo>
                    <a:pt x="1840080" y="2045325"/>
                    <a:pt x="1799787" y="2118658"/>
                    <a:pt x="1737817" y="2154436"/>
                  </a:cubicBezTo>
                  <a:cubicBezTo>
                    <a:pt x="1736193" y="2155376"/>
                    <a:pt x="1734547" y="2156285"/>
                    <a:pt x="1732518" y="2156506"/>
                  </a:cubicBezTo>
                  <a:cubicBezTo>
                    <a:pt x="1670489" y="2195898"/>
                    <a:pt x="1584834" y="2195317"/>
                    <a:pt x="1491811" y="2146258"/>
                  </a:cubicBezTo>
                  <a:lnTo>
                    <a:pt x="1408458" y="2102298"/>
                  </a:lnTo>
                  <a:lnTo>
                    <a:pt x="1358251" y="2182045"/>
                  </a:lnTo>
                  <a:cubicBezTo>
                    <a:pt x="1303654" y="2268767"/>
                    <a:pt x="1232096" y="2312131"/>
                    <a:pt x="1160539" y="2312131"/>
                  </a:cubicBezTo>
                  <a:cubicBezTo>
                    <a:pt x="1158660" y="2312131"/>
                    <a:pt x="1156783" y="2312095"/>
                    <a:pt x="1154914" y="2311274"/>
                  </a:cubicBezTo>
                  <a:cubicBezTo>
                    <a:pt x="1081500" y="2314374"/>
                    <a:pt x="1007609" y="2271044"/>
                    <a:pt x="951579" y="2182044"/>
                  </a:cubicBezTo>
                  <a:lnTo>
                    <a:pt x="901373" y="2102296"/>
                  </a:lnTo>
                  <a:lnTo>
                    <a:pt x="818021" y="2146258"/>
                  </a:lnTo>
                  <a:cubicBezTo>
                    <a:pt x="727378" y="2194064"/>
                    <a:pt x="643722" y="2195837"/>
                    <a:pt x="581753" y="2160060"/>
                  </a:cubicBezTo>
                  <a:cubicBezTo>
                    <a:pt x="580128" y="2159122"/>
                    <a:pt x="578516" y="2158151"/>
                    <a:pt x="577311" y="2156504"/>
                  </a:cubicBezTo>
                  <a:cubicBezTo>
                    <a:pt x="512183" y="2122483"/>
                    <a:pt x="469858" y="2048013"/>
                    <a:pt x="465831" y="1942922"/>
                  </a:cubicBezTo>
                  <a:lnTo>
                    <a:pt x="462227" y="1848754"/>
                  </a:lnTo>
                  <a:lnTo>
                    <a:pt x="368061" y="1845151"/>
                  </a:lnTo>
                  <a:cubicBezTo>
                    <a:pt x="265658" y="1841228"/>
                    <a:pt x="192324" y="1800938"/>
                    <a:pt x="156545" y="1738968"/>
                  </a:cubicBezTo>
                  <a:cubicBezTo>
                    <a:pt x="155607" y="1737342"/>
                    <a:pt x="154698" y="1735695"/>
                    <a:pt x="154475" y="1733670"/>
                  </a:cubicBezTo>
                  <a:cubicBezTo>
                    <a:pt x="115083" y="1671640"/>
                    <a:pt x="115664" y="1585985"/>
                    <a:pt x="164723" y="1492960"/>
                  </a:cubicBezTo>
                  <a:lnTo>
                    <a:pt x="208685" y="1409608"/>
                  </a:lnTo>
                  <a:lnTo>
                    <a:pt x="128938" y="1359401"/>
                  </a:lnTo>
                  <a:cubicBezTo>
                    <a:pt x="107257" y="1345752"/>
                    <a:pt x="88287" y="1331043"/>
                    <a:pt x="72026" y="1315539"/>
                  </a:cubicBezTo>
                  <a:close/>
                  <a:moveTo>
                    <a:pt x="2048784" y="1169247"/>
                  </a:moveTo>
                  <a:lnTo>
                    <a:pt x="2308594" y="1169247"/>
                  </a:lnTo>
                  <a:lnTo>
                    <a:pt x="2303755" y="1210931"/>
                  </a:lnTo>
                  <a:lnTo>
                    <a:pt x="2290107" y="1241626"/>
                  </a:lnTo>
                  <a:lnTo>
                    <a:pt x="2045130" y="1241626"/>
                  </a:lnTo>
                  <a:close/>
                  <a:moveTo>
                    <a:pt x="0" y="1169247"/>
                  </a:moveTo>
                  <a:lnTo>
                    <a:pt x="261046" y="1169247"/>
                  </a:lnTo>
                  <a:lnTo>
                    <a:pt x="264701" y="1241626"/>
                  </a:lnTo>
                  <a:lnTo>
                    <a:pt x="19472" y="1241626"/>
                  </a:lnTo>
                  <a:lnTo>
                    <a:pt x="6981" y="1215092"/>
                  </a:lnTo>
                  <a:close/>
                  <a:moveTo>
                    <a:pt x="2045130" y="1070506"/>
                  </a:moveTo>
                  <a:lnTo>
                    <a:pt x="2290359" y="1070506"/>
                  </a:lnTo>
                  <a:lnTo>
                    <a:pt x="2302850" y="1097041"/>
                  </a:lnTo>
                  <a:lnTo>
                    <a:pt x="2309830" y="1142885"/>
                  </a:lnTo>
                  <a:lnTo>
                    <a:pt x="2048784" y="1142885"/>
                  </a:lnTo>
                  <a:close/>
                  <a:moveTo>
                    <a:pt x="19724" y="1070506"/>
                  </a:moveTo>
                  <a:lnTo>
                    <a:pt x="264701" y="1070506"/>
                  </a:lnTo>
                  <a:lnTo>
                    <a:pt x="261046" y="1142885"/>
                  </a:lnTo>
                  <a:lnTo>
                    <a:pt x="1238" y="1142885"/>
                  </a:lnTo>
                  <a:lnTo>
                    <a:pt x="6077" y="1101201"/>
                  </a:lnTo>
                  <a:close/>
                  <a:moveTo>
                    <a:pt x="1154916" y="81063"/>
                  </a:moveTo>
                  <a:cubicBezTo>
                    <a:pt x="1122184" y="81063"/>
                    <a:pt x="1095649" y="107598"/>
                    <a:pt x="1095649" y="140330"/>
                  </a:cubicBezTo>
                  <a:cubicBezTo>
                    <a:pt x="1095649" y="173062"/>
                    <a:pt x="1122184" y="199597"/>
                    <a:pt x="1154916" y="199597"/>
                  </a:cubicBezTo>
                  <a:cubicBezTo>
                    <a:pt x="1187648" y="199597"/>
                    <a:pt x="1214183" y="173062"/>
                    <a:pt x="1214183" y="140330"/>
                  </a:cubicBezTo>
                  <a:cubicBezTo>
                    <a:pt x="1214183" y="107598"/>
                    <a:pt x="1187648" y="81063"/>
                    <a:pt x="1154916" y="81063"/>
                  </a:cubicBezTo>
                  <a:close/>
                  <a:moveTo>
                    <a:pt x="1149291" y="0"/>
                  </a:moveTo>
                  <a:cubicBezTo>
                    <a:pt x="1151172" y="0"/>
                    <a:pt x="1153051" y="37"/>
                    <a:pt x="1154917" y="859"/>
                  </a:cubicBezTo>
                  <a:cubicBezTo>
                    <a:pt x="1228331" y="-2243"/>
                    <a:pt x="1302221" y="41089"/>
                    <a:pt x="1358253" y="130088"/>
                  </a:cubicBezTo>
                  <a:lnTo>
                    <a:pt x="1408458" y="209838"/>
                  </a:lnTo>
                  <a:lnTo>
                    <a:pt x="1491811" y="165876"/>
                  </a:lnTo>
                  <a:cubicBezTo>
                    <a:pt x="1582454" y="118069"/>
                    <a:pt x="1666109" y="116297"/>
                    <a:pt x="1728077" y="152076"/>
                  </a:cubicBezTo>
                  <a:cubicBezTo>
                    <a:pt x="1729705" y="153013"/>
                    <a:pt x="1731314" y="153985"/>
                    <a:pt x="1732521" y="155629"/>
                  </a:cubicBezTo>
                  <a:cubicBezTo>
                    <a:pt x="1797649" y="189650"/>
                    <a:pt x="1839976" y="264121"/>
                    <a:pt x="1843999" y="369213"/>
                  </a:cubicBezTo>
                  <a:lnTo>
                    <a:pt x="1847605" y="463378"/>
                  </a:lnTo>
                  <a:lnTo>
                    <a:pt x="1941774" y="466982"/>
                  </a:lnTo>
                  <a:cubicBezTo>
                    <a:pt x="2044175" y="470903"/>
                    <a:pt x="2117507" y="511194"/>
                    <a:pt x="2153285" y="573164"/>
                  </a:cubicBezTo>
                  <a:cubicBezTo>
                    <a:pt x="2154226" y="574790"/>
                    <a:pt x="2155134" y="576436"/>
                    <a:pt x="2155358" y="578463"/>
                  </a:cubicBezTo>
                  <a:cubicBezTo>
                    <a:pt x="2194748" y="640492"/>
                    <a:pt x="2194168" y="726146"/>
                    <a:pt x="2145107" y="819171"/>
                  </a:cubicBezTo>
                  <a:lnTo>
                    <a:pt x="2101145" y="902524"/>
                  </a:lnTo>
                  <a:lnTo>
                    <a:pt x="2180895" y="952730"/>
                  </a:lnTo>
                  <a:cubicBezTo>
                    <a:pt x="2202576" y="966379"/>
                    <a:pt x="2221546" y="981089"/>
                    <a:pt x="2237807" y="996593"/>
                  </a:cubicBezTo>
                  <a:lnTo>
                    <a:pt x="2277553" y="1044144"/>
                  </a:lnTo>
                  <a:lnTo>
                    <a:pt x="2041709" y="1044144"/>
                  </a:lnTo>
                  <a:lnTo>
                    <a:pt x="2031276" y="975786"/>
                  </a:lnTo>
                  <a:cubicBezTo>
                    <a:pt x="1947864" y="568161"/>
                    <a:pt x="1587199" y="261531"/>
                    <a:pt x="1154915" y="261531"/>
                  </a:cubicBezTo>
                  <a:cubicBezTo>
                    <a:pt x="722632" y="261531"/>
                    <a:pt x="361966" y="568161"/>
                    <a:pt x="278554" y="975786"/>
                  </a:cubicBezTo>
                  <a:lnTo>
                    <a:pt x="268121" y="1044144"/>
                  </a:lnTo>
                  <a:lnTo>
                    <a:pt x="32842" y="1044144"/>
                  </a:lnTo>
                  <a:lnTo>
                    <a:pt x="70762" y="997815"/>
                  </a:lnTo>
                  <a:cubicBezTo>
                    <a:pt x="87292" y="981863"/>
                    <a:pt x="106688" y="966739"/>
                    <a:pt x="128938" y="952732"/>
                  </a:cubicBezTo>
                  <a:lnTo>
                    <a:pt x="208685" y="902525"/>
                  </a:lnTo>
                  <a:lnTo>
                    <a:pt x="164725" y="819171"/>
                  </a:lnTo>
                  <a:cubicBezTo>
                    <a:pt x="116917" y="728529"/>
                    <a:pt x="115145" y="644874"/>
                    <a:pt x="150923" y="582904"/>
                  </a:cubicBezTo>
                  <a:cubicBezTo>
                    <a:pt x="151863" y="581277"/>
                    <a:pt x="152832" y="579667"/>
                    <a:pt x="154478" y="578462"/>
                  </a:cubicBezTo>
                  <a:cubicBezTo>
                    <a:pt x="188498" y="513333"/>
                    <a:pt x="262969" y="471007"/>
                    <a:pt x="368059" y="466982"/>
                  </a:cubicBezTo>
                  <a:lnTo>
                    <a:pt x="462226" y="463376"/>
                  </a:lnTo>
                  <a:lnTo>
                    <a:pt x="465831" y="369213"/>
                  </a:lnTo>
                  <a:cubicBezTo>
                    <a:pt x="469753" y="266810"/>
                    <a:pt x="510045" y="193476"/>
                    <a:pt x="572013" y="157697"/>
                  </a:cubicBezTo>
                  <a:cubicBezTo>
                    <a:pt x="573639" y="156760"/>
                    <a:pt x="575286" y="155851"/>
                    <a:pt x="577313" y="155629"/>
                  </a:cubicBezTo>
                  <a:cubicBezTo>
                    <a:pt x="608326" y="135931"/>
                    <a:pt x="645248" y="126230"/>
                    <a:pt x="686045" y="127582"/>
                  </a:cubicBezTo>
                  <a:cubicBezTo>
                    <a:pt x="726840" y="128936"/>
                    <a:pt x="771509" y="141345"/>
                    <a:pt x="818021" y="165876"/>
                  </a:cubicBezTo>
                  <a:lnTo>
                    <a:pt x="901375" y="209838"/>
                  </a:lnTo>
                  <a:lnTo>
                    <a:pt x="951579" y="130088"/>
                  </a:lnTo>
                  <a:cubicBezTo>
                    <a:pt x="1006176" y="43366"/>
                    <a:pt x="1077735" y="2"/>
                    <a:pt x="114929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9" name="MH_SubTitle_1"/>
            <p:cNvSpPr/>
            <p:nvPr>
              <p:custDataLst>
                <p:tags r:id="rId8"/>
              </p:custDataLst>
            </p:nvPr>
          </p:nvSpPr>
          <p:spPr>
            <a:xfrm>
              <a:off x="2419134" y="2977212"/>
              <a:ext cx="1577172" cy="17574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fontAlgn="auto">
                <a:lnSpc>
                  <a:spcPct val="150000"/>
                </a:lnSpc>
                <a:spcBef>
                  <a:spcPts val="491"/>
                </a:spcBef>
                <a:spcAft>
                  <a:spcPts val="491"/>
                </a:spcAft>
                <a:defRPr/>
              </a:pPr>
              <a:r>
                <a:rPr lang="zh-CN" altLang="en-US" sz="1400" dirty="0">
                  <a:solidFill>
                    <a:srgbClr val="3D3D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为保持</a:t>
              </a:r>
              <a:r>
                <a:rPr lang="en-US" altLang="zh-CN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Word</a:t>
              </a:r>
              <a:r>
                <a:rPr lang="zh-CN" altLang="en-US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版简报的格式，建议以附件形式上传。附件大小不超过</a:t>
              </a:r>
              <a:r>
                <a:rPr lang="en-US" altLang="zh-CN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10M</a:t>
              </a:r>
              <a:r>
                <a:rPr lang="zh-CN" altLang="en-US" sz="16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。</a:t>
              </a:r>
            </a:p>
          </p:txBody>
        </p: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7" y="3771444"/>
            <a:ext cx="4122737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7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117"/>
  <p:tag name="KSO_WM_TAG_VERSION" val="1.0"/>
  <p:tag name="KSO_WM_BEAUTIFY_FLAG" val="#wm#"/>
  <p:tag name="KSO_WM_UNIT_TYPE" val="i"/>
  <p:tag name="KSO_WM_UNIT_ID" val="custom277_10*i*1"/>
  <p:tag name="KSO_WM_TEMPLATE_CATEGORY" val="custom"/>
  <p:tag name="KSO_WM_TEMPLATE_INDEX" val="277"/>
  <p:tag name="KSO_WM_UNIT_INDEX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Text"/>
  <p:tag name="MH" val="20151210180841"/>
  <p:tag name="MH_LIBRARY" val="GRAPHIC"/>
  <p:tag name="KSO_WM_TEMPLATE_CATEGORY" val="custom"/>
  <p:tag name="KSO_WM_TEMPLATE_INDEX" val="277"/>
  <p:tag name="KSO_WM_TAG_VERSION" val="1.0"/>
  <p:tag name="KSO_WM_SLIDE_ID" val="custom277_24"/>
  <p:tag name="KSO_WM_SLIDE_INDEX" val="24"/>
  <p:tag name="KSO_WM_SLIDE_ITEM_CNT" val="6"/>
  <p:tag name="KSO_WM_SLIDE_LAYOUT" val="a_m"/>
  <p:tag name="KSO_WM_SLIDE_LAYOUT_CNT" val="1_1"/>
  <p:tag name="KSO_WM_SLIDE_TYPE" val="text"/>
  <p:tag name="KSO_WM_BEAUTIFY_FLAG" val="#wm#"/>
  <p:tag name="KSO_WM_SLIDE_POSITION" val="28*128"/>
  <p:tag name="KSO_WM_SLIDE_SIZE" val="664*366"/>
  <p:tag name="KSO_WM_DIAGRAM_GROUP_CODE" val="m1-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4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33048"/>
  <p:tag name="MH_LIBRARY" val="GRAPHIC"/>
  <p:tag name="MH_TYPE" val="PageTitle"/>
  <p:tag name="MH_ORDER" val="PageTitl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27"/>
  <p:tag name="KSO_WM_SLIDE_INDEX" val="27"/>
  <p:tag name="KSO_WM_SLIDE_ITEM_CNT" val="1"/>
  <p:tag name="KSO_WM_SLIDE_LAYOUT" val="a"/>
  <p:tag name="KSO_WM_SLIDE_LAYOUT_CNT" val="1"/>
  <p:tag name="KSO_WM_SLIDE_TYPE" val="endPage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7*a*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UNIT_PRESET_TEXT" val="THANK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Rectangle 33"/>
  <p:tag name="KSO_WM_UNIT_TYPE" val="a"/>
  <p:tag name="KSO_WM_UNIT_INDEX" val="1"/>
  <p:tag name="KSO_WM_UNIT_ID" val="custom501_10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5_1"/>
  <p:tag name="KSO_WM_UNIT_ID" val="custom501_10*l_h_f*1_5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9"/>
  <p:tag name="KSO_WM_UNIT_ID" val="custom501_10*l_i*1_9"/>
  <p:tag name="KSO_WM_UNIT_CLEAR" val="1"/>
  <p:tag name="KSO_WM_UNIT_LAYERLEVEL" val="1_1"/>
  <p:tag name="KSO_WM_DIAGRAM_GROUP_CODE" val="l1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5_1"/>
  <p:tag name="KSO_WM_UNIT_ID" val="custom501_10*l_h_f*1_5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9"/>
  <p:tag name="KSO_WM_UNIT_ID" val="custom501_10*l_i*1_9"/>
  <p:tag name="KSO_WM_UNIT_CLEAR" val="1"/>
  <p:tag name="KSO_WM_UNIT_LAYERLEVEL" val="1_1"/>
  <p:tag name="KSO_WM_DIAGRAM_GROUP_CODE" val="l1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4_1"/>
  <p:tag name="KSO_WM_UNIT_ID" val="custom501_10*l_h_f*1_4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7"/>
  <p:tag name="KSO_WM_UNIT_ID" val="custom501_10*l_i*1_7"/>
  <p:tag name="KSO_WM_UNIT_CLEAR" val="1"/>
  <p:tag name="KSO_WM_UNIT_LAYERLEVEL" val="1_1"/>
  <p:tag name="KSO_WM_DIAGRAM_GROUP_CODE" val="l1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3_1"/>
  <p:tag name="KSO_WM_UNIT_ID" val="custom501_10*l_h_f*1_3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5"/>
  <p:tag name="KSO_WM_UNIT_ID" val="custom501_10*l_i*1_5"/>
  <p:tag name="KSO_WM_UNIT_CLEAR" val="1"/>
  <p:tag name="KSO_WM_UNIT_LAYERLEVEL" val="1_1"/>
  <p:tag name="KSO_WM_DIAGRAM_GROUP_CODE" val="l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7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2_1"/>
  <p:tag name="KSO_WM_UNIT_ID" val="custom501_10*l_h_f*1_2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3"/>
  <p:tag name="KSO_WM_UNIT_ID" val="custom501_10*l_i*1_3"/>
  <p:tag name="KSO_WM_UNIT_CLEAR" val="1"/>
  <p:tag name="KSO_WM_UNIT_LAYERLEVEL" val="1_1"/>
  <p:tag name="KSO_WM_DIAGRAM_GROUP_CODE" val="l1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1_1"/>
  <p:tag name="KSO_WM_UNIT_ID" val="custom501_10*l_h_f*1_1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1"/>
  <p:tag name="KSO_WM_UNIT_ID" val="custom501_10*l_i*1_1"/>
  <p:tag name="KSO_WM_UNIT_CLEAR" val="1"/>
  <p:tag name="KSO_WM_UNIT_LAYERLEVEL" val="1_1"/>
  <p:tag name="KSO_WM_DIAGRAM_GROUP_CODE" val="l1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15"/>
  <p:tag name="KSO_WM_SLIDE_INDEX" val="15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40*235"/>
  <p:tag name="KSO_WM_SLIDE_SIZE" val="641*149"/>
  <p:tag name="KSO_WM_DIAGRAM_GROUP_CODE" val="l1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15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1"/>
  <p:tag name="KSO_WM_UNIT_ID" val="custom501_15*l_i*1_1"/>
  <p:tag name="KSO_WM_UNIT_CLEAR" val="1"/>
  <p:tag name="KSO_WM_UNIT_LAYERLEVEL" val="1_1"/>
  <p:tag name="KSO_WM_DIAGRAM_GROUP_CODE" val="l1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2"/>
  <p:tag name="KSO_WM_UNIT_ID" val="custom501_15*l_i*1_2"/>
  <p:tag name="KSO_WM_UNIT_CLEAR" val="1"/>
  <p:tag name="KSO_WM_UNIT_LAYERLEVEL" val="1_1"/>
  <p:tag name="KSO_WM_DIAGRAM_GROUP_CODE" val="l1-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3"/>
  <p:tag name="KSO_WM_UNIT_ID" val="custom501_15*l_i*1_3"/>
  <p:tag name="KSO_WM_UNIT_CLEAR" val="1"/>
  <p:tag name="KSO_WM_UNIT_LAYERLEVEL" val="1_1"/>
  <p:tag name="KSO_WM_DIAGRAM_GROUP_CODE" val="l1-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4"/>
  <p:tag name="KSO_WM_UNIT_ID" val="custom501_15*l_i*1_4"/>
  <p:tag name="KSO_WM_UNIT_CLEAR" val="1"/>
  <p:tag name="KSO_WM_UNIT_LAYERLEVEL" val="1_1"/>
  <p:tag name="KSO_WM_DIAGRAM_GROUP_CODE" val="l1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5"/>
  <p:tag name="KSO_WM_UNIT_ID" val="custom501_15*l_i*1_5"/>
  <p:tag name="KSO_WM_UNIT_CLEAR" val="1"/>
  <p:tag name="KSO_WM_UNIT_LAYERLEVEL" val="1_1"/>
  <p:tag name="KSO_WM_DIAGRAM_GROUP_CODE" val="l1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i"/>
  <p:tag name="KSO_WM_UNIT_INDEX" val="1_6"/>
  <p:tag name="KSO_WM_UNIT_ID" val="custom501_15*l_i*1_6"/>
  <p:tag name="KSO_WM_UNIT_CLEAR" val="1"/>
  <p:tag name="KSO_WM_UNIT_LAYERLEVEL" val="1_1"/>
  <p:tag name="KSO_WM_DIAGRAM_GROUP_CODE" val="l1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h_f"/>
  <p:tag name="KSO_WM_UNIT_INDEX" val="1_1_1"/>
  <p:tag name="KSO_WM_UNIT_ID" val="custom501_15*l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l1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h_f"/>
  <p:tag name="KSO_WM_UNIT_INDEX" val="1_2_1"/>
  <p:tag name="KSO_WM_UNIT_ID" val="custom501_15*l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l1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l_h_f"/>
  <p:tag name="KSO_WM_UNIT_INDEX" val="1_3_1"/>
  <p:tag name="KSO_WM_UNIT_ID" val="custom501_15*l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l1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1021"/>
  <p:tag name="MH_LIBRARY" val="GRAPHIC"/>
  <p:tag name="MH_TYPE" val="Other"/>
  <p:tag name="MH_ORDER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1021"/>
  <p:tag name="MH_LIBRARY" val="GRAPHIC"/>
  <p:tag name="MH_TYPE" val="Other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1021"/>
  <p:tag name="MH_LIBRARY" val="GRAPHIC"/>
  <p:tag name="MH_TYPE" val="Other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17"/>
  <p:tag name="KSO_WM_SLIDE_INDEX" val="17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43*164"/>
  <p:tag name="KSO_WM_SLIDE_SIZE" val="634*303"/>
  <p:tag name="KSO_WM_DIAGRAM_GROUP_CODE" val="l1-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17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11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SubTitle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SubTitle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、10、12、18、24、25、26、27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SubTitle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2942"/>
  <p:tag name="MH_LIBRARY" val="GRAPHIC"/>
  <p:tag name="MH_TYPE" val="Other"/>
  <p:tag name="MH_ORDER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18"/>
  <p:tag name="KSO_WM_SLIDE_INDEX" val="18"/>
  <p:tag name="KSO_WM_SLIDE_ITEM_CNT" val="6"/>
  <p:tag name="KSO_WM_SLIDE_LAYOUT" val="a_l"/>
  <p:tag name="KSO_WM_SLIDE_LAYOUT_CNT" val="1_1"/>
  <p:tag name="KSO_WM_SLIDE_TYPE" val="text"/>
  <p:tag name="KSO_WM_BEAUTIFY_FLAG" val="#wm#"/>
  <p:tag name="KSO_WM_SLIDE_POSITION" val="43*164"/>
  <p:tag name="KSO_WM_SLIDE_SIZE" val="634*303"/>
  <p:tag name="KSO_WM_DIAGRAM_GROUP_CODE" val="l1-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18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Text"/>
  <p:tag name="MH" val="20151210180841"/>
  <p:tag name="MH_LIBRARY" val="GRAPHIC"/>
  <p:tag name="KSO_WM_TEMPLATE_CATEGORY" val="custom"/>
  <p:tag name="KSO_WM_TEMPLATE_INDEX" val="277"/>
  <p:tag name="KSO_WM_TAG_VERSION" val="1.0"/>
  <p:tag name="KSO_WM_SLIDE_ID" val="custom277_19"/>
  <p:tag name="KSO_WM_SLIDE_INDEX" val="19"/>
  <p:tag name="KSO_WM_SLIDE_ITEM_CNT" val="1"/>
  <p:tag name="KSO_WM_SLIDE_LAYOUT" val="a_m"/>
  <p:tag name="KSO_WM_SLIDE_LAYOUT_CNT" val="1_1"/>
  <p:tag name="KSO_WM_SLIDE_TYPE" val="text"/>
  <p:tag name="KSO_WM_BEAUTIFY_FLAG" val="#wm#"/>
  <p:tag name="KSO_WM_SLIDE_POSITION" val="72*175"/>
  <p:tag name="KSO_WM_SLIDE_SIZE" val="576*202"/>
  <p:tag name="KSO_WM_DIAGRAM_GROUP_CODE" val="m1-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19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SubTitle"/>
  <p:tag name="MH_ORDER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SubTitle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SubTitle"/>
  <p:tag name="MH_ORDER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SubTitle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1*a*1"/>
  <p:tag name="KSO_WM_UNIT_CLEAR" val="1"/>
  <p:tag name="KSO_WM_UNIT_LAYERLEVEL" val="1"/>
  <p:tag name="KSO_WM_UNIT_VALUE" val="24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Other"/>
  <p:tag name="MH_ORDER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Other"/>
  <p:tag name="MH_ORDER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Other"/>
  <p:tag name="MH_ORDER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Other"/>
  <p:tag name="MH_ORDER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45710"/>
  <p:tag name="MH_LIBRARY" val="GRAPHIC"/>
  <p:tag name="MH_TYPE" val="Other"/>
  <p:tag name="MH_ORDER" val="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" val="20151210175510"/>
  <p:tag name="MH_LIBRARY" val="GRAPHIC"/>
  <p:tag name="KSO_WM_TEMPLATE_CATEGORY" val="custom"/>
  <p:tag name="KSO_WM_TEMPLATE_INDEX" val="277"/>
  <p:tag name="KSO_WM_TAG_VERSION" val="1.0"/>
  <p:tag name="KSO_WM_SLIDE_ID" val="custom277_10"/>
  <p:tag name="KSO_WM_SLIDE_INDEX" val="10"/>
  <p:tag name="KSO_WM_SLIDE_ITEM_CNT" val="5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28"/>
  <p:tag name="KSO_WM_TAG_VERSION" val="1.0"/>
  <p:tag name="KSO_WM_BEAUTIFY_FLAG" val="#wm#"/>
  <p:tag name="KSO_WM_UNIT_TYPE" val="i"/>
  <p:tag name="KSO_WM_UNIT_ID" val="custom277_10*i*0"/>
  <p:tag name="KSO_WM_TEMPLATE_CATEGORY" val="custom"/>
  <p:tag name="KSO_WM_TEMPLATE_INDEX" val="277"/>
  <p:tag name="KSO_WM_UNIT_INDEX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117"/>
  <p:tag name="KSO_WM_TAG_VERSION" val="1.0"/>
  <p:tag name="KSO_WM_BEAUTIFY_FLAG" val="#wm#"/>
  <p:tag name="KSO_WM_UNIT_TYPE" val="i"/>
  <p:tag name="KSO_WM_UNIT_ID" val="custom277_10*i*1"/>
  <p:tag name="KSO_WM_TEMPLATE_CATEGORY" val="custom"/>
  <p:tag name="KSO_WM_TEMPLATE_INDEX" val="277"/>
  <p:tag name="KSO_WM_UNIT_INDEX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Rectangle 33"/>
  <p:tag name="KSO_WM_UNIT_TYPE" val="a"/>
  <p:tag name="KSO_WM_UNIT_INDEX" val="1"/>
  <p:tag name="KSO_WM_UNIT_ID" val="custom501_10*a*1"/>
  <p:tag name="KSO_WM_UNIT_CLEAR" val="1"/>
  <p:tag name="KSO_WM_UNIT_LAYERLEVEL" val="1"/>
  <p:tag name="KSO_WM_UNIT_ISCONTENTSTITLE" val="1"/>
  <p:tag name="KSO_WM_UNIT_VALUE" val="12"/>
  <p:tag name="KSO_WM_UNIT_HIGHLIGHT" val="0"/>
  <p:tag name="KSO_WM_UNIT_COMPATIBLE" val="0"/>
  <p:tag name="KSO_WM_UNIT_PRESET_TEXT" val="CONTENT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4_1"/>
  <p:tag name="KSO_WM_UNIT_ID" val="custom501_10*l_h_f*1_4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b"/>
  <p:tag name="KSO_WM_UNIT_INDEX" val="1"/>
  <p:tag name="KSO_WM_UNIT_ID" val="custom501_1*b*1"/>
  <p:tag name="KSO_WM_UNIT_CLEAR" val="1"/>
  <p:tag name="KSO_WM_UNIT_LAYERLEVEL" val="1"/>
  <p:tag name="KSO_WM_UNIT_VALUE" val="5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7"/>
  <p:tag name="KSO_WM_UNIT_ID" val="custom501_10*l_i*1_7"/>
  <p:tag name="KSO_WM_UNIT_CLEAR" val="1"/>
  <p:tag name="KSO_WM_UNIT_LAYERLEVEL" val="1_1"/>
  <p:tag name="KSO_WM_DIAGRAM_GROUP_CODE" val="l1-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3_1"/>
  <p:tag name="KSO_WM_UNIT_ID" val="custom501_10*l_h_f*1_3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5"/>
  <p:tag name="KSO_WM_UNIT_ID" val="custom501_10*l_i*1_5"/>
  <p:tag name="KSO_WM_UNIT_CLEAR" val="1"/>
  <p:tag name="KSO_WM_UNIT_LAYERLEVEL" val="1_1"/>
  <p:tag name="KSO_WM_DIAGRAM_GROUP_CODE" val="l1-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2_1"/>
  <p:tag name="KSO_WM_UNIT_ID" val="custom501_10*l_h_f*1_2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3"/>
  <p:tag name="KSO_WM_UNIT_ID" val="custom501_10*l_i*1_3"/>
  <p:tag name="KSO_WM_UNIT_CLEAR" val="1"/>
  <p:tag name="KSO_WM_UNIT_LAYERLEVEL" val="1_1"/>
  <p:tag name="KSO_WM_DIAGRAM_GROUP_CODE" val="l1-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文本框 99"/>
  <p:tag name="KSO_WM_UNIT_TYPE" val="l_h_f"/>
  <p:tag name="KSO_WM_UNIT_INDEX" val="1_1_1"/>
  <p:tag name="KSO_WM_UNIT_ID" val="custom501_10*l_h_f*1_1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7"/>
  <p:tag name="KSO_WM_DIAGRAM_GROUP_CODE" val="l1-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75510"/>
  <p:tag name="MH_LIBRARY" val="GRAPHIC"/>
  <p:tag name="MH_ORDER" val="Shape"/>
  <p:tag name="KSO_WM_UNIT_TYPE" val="l_i"/>
  <p:tag name="KSO_WM_UNIT_INDEX" val="1_1"/>
  <p:tag name="KSO_WM_UNIT_ID" val="custom501_10*l_i*1_1"/>
  <p:tag name="KSO_WM_UNIT_CLEAR" val="1"/>
  <p:tag name="KSO_WM_UNIT_LAYERLEVEL" val="1_1"/>
  <p:tag name="KSO_WM_DIAGRAM_GROUP_CODE" val="l1-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Text"/>
  <p:tag name="MH" val="20151210180841"/>
  <p:tag name="MH_LIBRARY" val="GRAPHIC"/>
  <p:tag name="KSO_WM_TEMPLATE_CATEGORY" val="custom"/>
  <p:tag name="KSO_WM_TEMPLATE_INDEX" val="277"/>
  <p:tag name="KSO_WM_TAG_VERSION" val="1.0"/>
  <p:tag name="KSO_WM_SLIDE_ID" val="custom277_21"/>
  <p:tag name="KSO_WM_SLIDE_INDEX" val="21"/>
  <p:tag name="KSO_WM_SLIDE_ITEM_CNT" val="3"/>
  <p:tag name="KSO_WM_SLIDE_LAYOUT" val="a_m"/>
  <p:tag name="KSO_WM_SLIDE_LAYOUT_CNT" val="1_1"/>
  <p:tag name="KSO_WM_SLIDE_TYPE" val="text"/>
  <p:tag name="KSO_WM_BEAUTIFY_FLAG" val="#wm#"/>
  <p:tag name="KSO_WM_SLIDE_POSITION" val="72*134"/>
  <p:tag name="KSO_WM_SLIDE_SIZE" val="576*345"/>
  <p:tag name="KSO_WM_DIAGRAM_GROUP_CODE" val="m1-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1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1"/>
  <p:tag name="KSO_WM_UNIT_TYPE" val="m_i"/>
  <p:tag name="KSO_WM_UNIT_INDEX" val="1_1"/>
  <p:tag name="KSO_WM_UNIT_ID" val="custom501_21*m_i*1_1"/>
  <p:tag name="KSO_WM_UNIT_CLEAR" val="1"/>
  <p:tag name="KSO_WM_UNIT_LAYERLEVEL" val="1_1"/>
  <p:tag name="KSO_WM_DIAGRAM_GROUP_CODE" val="m1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" val="20151210175510"/>
  <p:tag name="MH_LIBRARY" val="GRAPHIC"/>
  <p:tag name="KSO_WM_TEMPLATE_CATEGORY" val="custom"/>
  <p:tag name="KSO_WM_TEMPLATE_INDEX" val="277"/>
  <p:tag name="KSO_WM_TAG_VERSION" val="1.0"/>
  <p:tag name="KSO_WM_SLIDE_ID" val="custom277_10"/>
  <p:tag name="KSO_WM_SLIDE_INDEX" val="10"/>
  <p:tag name="KSO_WM_SLIDE_ITEM_CNT" val="5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5"/>
  <p:tag name="KSO_WM_UNIT_TYPE" val="m_i"/>
  <p:tag name="KSO_WM_UNIT_INDEX" val="1_5"/>
  <p:tag name="KSO_WM_UNIT_ID" val="custom501_21*m_i*1_5"/>
  <p:tag name="KSO_WM_UNIT_CLEAR" val="1"/>
  <p:tag name="KSO_WM_UNIT_LAYERLEVEL" val="1_1"/>
  <p:tag name="KSO_WM_DIAGRAM_GROUP_CODE" val="m1-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Text"/>
  <p:tag name="MH_ORDER" val="1"/>
  <p:tag name="KSO_WM_UNIT_TYPE" val="m_h_f"/>
  <p:tag name="KSO_WM_UNIT_INDEX" val="1_1_1"/>
  <p:tag name="KSO_WM_UNIT_ID" val="custom501_21*m_h_f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36"/>
  <p:tag name="KSO_WM_DIAGRAM_GROUP_CODE" val="m1-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Other"/>
  <p:tag name="MH_ORDER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Other"/>
  <p:tag name="MH_ORDER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SubTitle"/>
  <p:tag name="MH_ORDER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Text"/>
  <p:tag name="MH" val="20151210180841"/>
  <p:tag name="MH_LIBRARY" val="GRAPHIC"/>
  <p:tag name="KSO_WM_TEMPLATE_CATEGORY" val="custom"/>
  <p:tag name="KSO_WM_TEMPLATE_INDEX" val="277"/>
  <p:tag name="KSO_WM_TAG_VERSION" val="1.0"/>
  <p:tag name="KSO_WM_SLIDE_ID" val="custom277_22"/>
  <p:tag name="KSO_WM_SLIDE_INDEX" val="22"/>
  <p:tag name="KSO_WM_SLIDE_ITEM_CNT" val="4"/>
  <p:tag name="KSO_WM_SLIDE_LAYOUT" val="a_m"/>
  <p:tag name="KSO_WM_SLIDE_LAYOUT_CNT" val="1_1"/>
  <p:tag name="KSO_WM_SLIDE_TYPE" val="text"/>
  <p:tag name="KSO_WM_BEAUTIFY_FLAG" val="#wm#"/>
  <p:tag name="KSO_WM_SLIDE_POSITION" val="72*134"/>
  <p:tag name="KSO_WM_SLIDE_SIZE" val="576*354"/>
  <p:tag name="KSO_WM_DIAGRAM_GROUP_CODE" val="m1-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2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1"/>
  <p:tag name="KSO_WM_UNIT_TYPE" val="m_i"/>
  <p:tag name="KSO_WM_UNIT_INDEX" val="1_1"/>
  <p:tag name="KSO_WM_UNIT_ID" val="custom501_22*m_i*1_1"/>
  <p:tag name="KSO_WM_UNIT_CLEAR" val="1"/>
  <p:tag name="KSO_WM_UNIT_LAYERLEVEL" val="1_1"/>
  <p:tag name="KSO_WM_DIAGRAM_GROUP_CODE" val="m1-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5"/>
  <p:tag name="KSO_WM_UNIT_TYPE" val="m_i"/>
  <p:tag name="KSO_WM_UNIT_INDEX" val="1_5"/>
  <p:tag name="KSO_WM_UNIT_ID" val="custom501_22*m_i*1_5"/>
  <p:tag name="KSO_WM_UNIT_CLEAR" val="1"/>
  <p:tag name="KSO_WM_UNIT_LAYERLEVEL" val="1_1"/>
  <p:tag name="KSO_WM_DIAGRAM_GROUP_CODE" val="m1-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Text"/>
  <p:tag name="MH_ORDER" val="1"/>
  <p:tag name="KSO_WM_UNIT_TYPE" val="m_h_f"/>
  <p:tag name="KSO_WM_UNIT_INDEX" val="1_1_1"/>
  <p:tag name="KSO_WM_UNIT_ID" val="custom501_22*m_h_f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36"/>
  <p:tag name="KSO_WM_DIAGRAM_GROUP_CODE" val="m1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10175510"/>
  <p:tag name="MH_LIBRARY" val="GRAPHIC"/>
  <p:tag name="MH_ORDER" val="Rectangle 28"/>
  <p:tag name="KSO_WM_TAG_VERSION" val="1.0"/>
  <p:tag name="KSO_WM_BEAUTIFY_FLAG" val="#wm#"/>
  <p:tag name="KSO_WM_UNIT_TYPE" val="i"/>
  <p:tag name="KSO_WM_UNIT_ID" val="custom277_10*i*0"/>
  <p:tag name="KSO_WM_TEMPLATE_CATEGORY" val="custom"/>
  <p:tag name="KSO_WM_TEMPLATE_INDEX" val="277"/>
  <p:tag name="KSO_WM_UNIT_INDEX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Other"/>
  <p:tag name="MH_ORDER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Other"/>
  <p:tag name="MH_ORDER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619152528"/>
  <p:tag name="MH_LIBRARY" val="GRAPHIC"/>
  <p:tag name="MH_TYPE" val="SubTitle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LiuChBZh#"/>
  <p:tag name="MH_LAYOUT" val="SubTitleText"/>
  <p:tag name="MH" val="20151210180841"/>
  <p:tag name="MH_LIBRARY" val="GRAPHIC"/>
  <p:tag name="KSO_WM_TEMPLATE_CATEGORY" val="custom"/>
  <p:tag name="KSO_WM_TEMPLATE_INDEX" val="277"/>
  <p:tag name="KSO_WM_TAG_VERSION" val="1.0"/>
  <p:tag name="KSO_WM_SLIDE_ID" val="custom277_23"/>
  <p:tag name="KSO_WM_SLIDE_INDEX" val="23"/>
  <p:tag name="KSO_WM_SLIDE_ITEM_CNT" val="5"/>
  <p:tag name="KSO_WM_SLIDE_LAYOUT" val="a_m"/>
  <p:tag name="KSO_WM_SLIDE_LAYOUT_CNT" val="1_1"/>
  <p:tag name="KSO_WM_SLIDE_TYPE" val="text"/>
  <p:tag name="KSO_WM_BEAUTIFY_FLAG" val="#wm#"/>
  <p:tag name="KSO_WM_SLIDE_POSITION" val="28*128"/>
  <p:tag name="KSO_WM_SLIDE_SIZE" val="664*360"/>
  <p:tag name="KSO_WM_DIAGRAM_GROUP_CODE" val="m1-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3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1"/>
  <p:tag name="KSO_WM_UNIT_TYPE" val="m_i"/>
  <p:tag name="KSO_WM_UNIT_INDEX" val="1_1"/>
  <p:tag name="KSO_WM_UNIT_ID" val="custom501_23*m_i*1_1"/>
  <p:tag name="KSO_WM_UNIT_CLEAR" val="1"/>
  <p:tag name="KSO_WM_UNIT_LAYERLEVEL" val="1_1"/>
  <p:tag name="KSO_WM_DIAGRAM_GROUP_CODE" val="m1-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Other"/>
  <p:tag name="MH_ORDER" val="5"/>
  <p:tag name="KSO_WM_UNIT_TYPE" val="m_i"/>
  <p:tag name="KSO_WM_UNIT_INDEX" val="1_5"/>
  <p:tag name="KSO_WM_UNIT_ID" val="custom501_23*m_i*1_5"/>
  <p:tag name="KSO_WM_UNIT_CLEAR" val="1"/>
  <p:tag name="KSO_WM_UNIT_LAYERLEVEL" val="1_1"/>
  <p:tag name="KSO_WM_DIAGRAM_GROUP_CODE" val="m1-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MH" val="20151210180841"/>
  <p:tag name="MH_LIBRARY" val="GRAPHIC"/>
  <p:tag name="MH_TYPE" val="Text"/>
  <p:tag name="MH_ORDER" val="1"/>
  <p:tag name="KSO_WM_UNIT_TYPE" val="m_h_f"/>
  <p:tag name="KSO_WM_UNIT_INDEX" val="1_1_1"/>
  <p:tag name="KSO_WM_UNIT_ID" val="custom501_23*m_h_f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4"/>
  <p:tag name="KSO_WM_UNIT_PRESET_TEXT_LEN" val="36"/>
  <p:tag name="KSO_WM_DIAGRAM_GROUP_CODE" val="m1-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77"/>
  <p:tag name="KSO_WM_TAG_VERSION" val="1.0"/>
  <p:tag name="KSO_WM_SLIDE_ID" val="custom277_26"/>
  <p:tag name="KSO_WM_SLIDE_INDEX" val="26"/>
  <p:tag name="KSO_WM_SLIDE_ITEM_CNT" val="3"/>
  <p:tag name="KSO_WM_SLIDE_LAYOUT" val="a_f_d"/>
  <p:tag name="KSO_WM_SLIDE_LAYOUT_CNT" val="1_1_2"/>
  <p:tag name="KSO_WM_SLIDE_TYPE" val="text"/>
  <p:tag name="KSO_WM_BEAUTIFY_FLAG" val="#wm#"/>
  <p:tag name="KSO_WM_SLIDE_POSITION" val="36*108"/>
  <p:tag name="KSO_WM_SLIDE_SIZE" val="645*37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77"/>
  <p:tag name="KSO_WM_UNIT_TYPE" val="a"/>
  <p:tag name="KSO_WM_UNIT_INDEX" val="1"/>
  <p:tag name="KSO_WM_UNIT_ID" val="custom501_24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1_Office 主题">
  <a:themeElements>
    <a:clrScheme name="自定义 2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AC1F"/>
      </a:accent1>
      <a:accent2>
        <a:srgbClr val="2C91CE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535</Words>
  <Application>Microsoft Office PowerPoint</Application>
  <PresentationFormat>全屏显示(4:3)</PresentationFormat>
  <Paragraphs>122</Paragraphs>
  <Slides>13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1_Office 主题</vt:lpstr>
      <vt:lpstr>班级简报制作攻略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以上，关于简报制作，我们的小建议…… 请各位参训教师多多分享、交流 期待您的作品……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kingsoft</dc:creator>
  <cp:lastModifiedBy>微软中国</cp:lastModifiedBy>
  <cp:revision>46</cp:revision>
  <dcterms:created xsi:type="dcterms:W3CDTF">2016-04-29T02:28:00Z</dcterms:created>
  <dcterms:modified xsi:type="dcterms:W3CDTF">2019-04-09T00:56:20Z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