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img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4" y="-1"/>
            <a:ext cx="9139316" cy="6861517"/>
          </a:xfrm>
          <a:prstGeom prst="rect">
            <a:avLst/>
          </a:prstGeom>
        </p:spPr>
      </p:pic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435280" cy="337038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芒市中小学幼儿园教师全员</a:t>
            </a:r>
            <a:r>
              <a:rPr lang="en-US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培训项目</a:t>
            </a:r>
            <a:br>
              <a:rPr lang="zh-CN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——学前教育</a:t>
            </a:r>
            <a:r>
              <a:rPr lang="en-US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班</a:t>
            </a:r>
            <a:r>
              <a:rPr lang="zh-CN" altLang="zh-CN" dirty="0" smtClean="0"/>
              <a:t/>
            </a:r>
            <a:br>
              <a:rPr lang="zh-CN" altLang="zh-CN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img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32047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5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       </a:t>
            </a:r>
          </a:p>
          <a:p>
            <a:pPr marL="0" marR="0" lvl="0" indent="765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6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765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      </a:t>
            </a:r>
            <a:r>
              <a:rPr kumimoji="0" lang="en-US" altLang="zh-CN" sz="6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简</a:t>
            </a:r>
            <a:r>
              <a:rPr kumimoji="0" lang="zh-CN" alt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     报</a:t>
            </a:r>
            <a:endParaRPr kumimoji="0" lang="zh-CN" alt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765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华文隶书"/>
                <a:cs typeface="宋体" pitchFamily="2" charset="-122"/>
              </a:rPr>
              <a:t>           （第二期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华文隶书"/>
                <a:cs typeface="宋体" pitchFamily="2" charset="-122"/>
              </a:rPr>
              <a:t>2019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华文隶书"/>
                <a:cs typeface="宋体" pitchFamily="2" charset="-122"/>
              </a:rPr>
              <a:t>年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华文隶书"/>
                <a:cs typeface="宋体" pitchFamily="2" charset="-122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华文隶书"/>
                <a:cs typeface="宋体" pitchFamily="2" charset="-122"/>
              </a:rPr>
              <a:t>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华文隶书"/>
                <a:cs typeface="宋体" pitchFamily="2" charset="-122"/>
              </a:rPr>
              <a:t>10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华文隶书"/>
                <a:cs typeface="宋体" pitchFamily="2" charset="-122"/>
              </a:rPr>
              <a:t>日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_GB2312"/>
                <a:cs typeface="宋体" pitchFamily="2" charset="-122"/>
              </a:rPr>
              <a:t>）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楷体_GB2312"/>
              <a:cs typeface="宋体" pitchFamily="2" charset="-122"/>
            </a:endParaRPr>
          </a:p>
          <a:p>
            <a:pPr marL="0" marR="0" lvl="0" indent="765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solidFill>
                  <a:srgbClr val="333333"/>
                </a:solidFill>
                <a:latin typeface="Times New Roman" pitchFamily="18" charset="0"/>
                <a:ea typeface="宋体" pitchFamily="2" charset="-122"/>
                <a:cs typeface="宋体" pitchFamily="2" charset="-122"/>
              </a:rPr>
              <a:t>                               </a:t>
            </a:r>
          </a:p>
          <a:p>
            <a:pPr marL="0" marR="0" lvl="0" indent="765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                        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万   瑾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765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楷体_GB2312"/>
                <a:cs typeface="宋体" pitchFamily="2" charset="-122"/>
              </a:rPr>
              <a:t>                                                                                                                                       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img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17"/>
            <a:ext cx="9144000" cy="68650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38164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卷首语：</a:t>
            </a:r>
            <a:endParaRPr lang="zh-CN" altLang="en-US" sz="6600" b="1" dirty="0">
              <a:ln w="12700">
                <a:solidFill>
                  <a:srgbClr val="0070C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5576" y="1412776"/>
            <a:ext cx="7735125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r>
              <a:rPr lang="zh-CN" alt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不知不觉，我们的全员培训线上学习已将</a:t>
            </a:r>
            <a:r>
              <a:rPr lang="zh-CN" alt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近</a:t>
            </a:r>
            <a:r>
              <a:rPr lang="zh-CN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两</a:t>
            </a:r>
            <a:r>
              <a:rPr lang="zh-CN" alt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个</a:t>
            </a:r>
            <a:r>
              <a:rPr lang="zh-CN" alt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月了，这期间，各位学员既要忙于平日的教学工作、线下培训，还要在线上接</a:t>
            </a:r>
            <a:r>
              <a:rPr lang="zh-CN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受</a:t>
            </a:r>
            <a:r>
              <a:rPr lang="zh-CN" alt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更优质的学习资源的学习，很忙，也很累</a:t>
            </a:r>
            <a:r>
              <a:rPr lang="zh-CN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！但是我们坚持下来了，很多同学认真学习按照要求提交了作业，在本班的讨论交流区域发帖讨论</a:t>
            </a:r>
            <a:r>
              <a:rPr lang="zh-CN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。以下是本班的学习进度，请大家关注。</a:t>
            </a:r>
            <a:endParaRPr lang="zh-CN" alt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img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17"/>
            <a:ext cx="9144000" cy="68650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7667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课程作</a:t>
            </a:r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业：</a:t>
            </a:r>
            <a:endParaRPr lang="zh-CN" altLang="en-US" sz="36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本班学员共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78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名，已提交并且并且批阅的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55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位，有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23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位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没有提交。提交率为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70.51%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，合格率为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98.18%</a:t>
            </a:r>
            <a:endParaRPr lang="zh-CN" altLang="en-US" sz="28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img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17"/>
            <a:ext cx="9144000" cy="68650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18864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学前教育课程作</a:t>
            </a:r>
            <a:r>
              <a:rPr lang="zh-CN" altLang="en-US" sz="2800" b="1" dirty="0" smtClean="0"/>
              <a:t>业：</a:t>
            </a:r>
            <a:endParaRPr lang="zh-CN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7647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dirty="0" smtClean="0"/>
              <a:t>       </a:t>
            </a:r>
            <a:endParaRPr lang="zh-CN" altLang="en-US" sz="2200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412776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      本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班学员共</a:t>
            </a:r>
            <a:r>
              <a:rPr lang="en-US" altLang="zh-CN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78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名，已提交并且并且批阅的</a:t>
            </a:r>
            <a:r>
              <a:rPr lang="en-US" altLang="zh-CN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54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位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，有</a:t>
            </a:r>
            <a:r>
              <a:rPr lang="en-US" altLang="zh-CN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24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位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没有提交。提交率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en-US" altLang="zh-CN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69.23%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，合格率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en-US" altLang="zh-CN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88.89%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img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17"/>
            <a:ext cx="9144000" cy="68650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766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教学设</a:t>
            </a:r>
            <a:r>
              <a:rPr lang="zh-CN" altLang="en-US" sz="3600" b="1" dirty="0" smtClean="0"/>
              <a:t>计：</a:t>
            </a:r>
            <a:endParaRPr lang="zh-CN" alt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412776"/>
            <a:ext cx="79208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      本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班学员共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78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名，已提交并且并且批阅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37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位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41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位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没有提交。提交率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48.05%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，合格率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en-US" altLang="zh-CN" sz="2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64.86%</a:t>
            </a:r>
            <a:r>
              <a:rPr lang="zh-CN" altLang="en-US" sz="2800" b="1" dirty="0" smtClean="0">
                <a:latin typeface="+mn-ea"/>
              </a:rPr>
              <a:t>。大多数不合格的原因是没有参照模板完成作业，少部分因为教学设计有雷同。</a:t>
            </a:r>
            <a:endParaRPr lang="zh-CN" altLang="en-US" sz="2800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345</Words>
  <Application>Microsoft Office PowerPoint</Application>
  <PresentationFormat>全屏显示(4:3)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  芒市中小学幼儿园教师全员 培训项目    ——学前教育2班 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芒市中小学幼儿园教师全员 培训项目    ——学前教育2班 </dc:title>
  <dc:creator>Administrator</dc:creator>
  <cp:lastModifiedBy>Windows 用户</cp:lastModifiedBy>
  <cp:revision>10</cp:revision>
  <dcterms:created xsi:type="dcterms:W3CDTF">2018-12-14T04:02:50Z</dcterms:created>
  <dcterms:modified xsi:type="dcterms:W3CDTF">2019-01-10T01:59:48Z</dcterms:modified>
</cp:coreProperties>
</file>