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2018-11-26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609364"/>
            <a:ext cx="7272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      Hello ,my name is </a:t>
            </a:r>
            <a:r>
              <a:rPr lang="en-US" altLang="zh-CN" sz="3200" b="1" dirty="0"/>
              <a:t>E</a:t>
            </a:r>
            <a:r>
              <a:rPr lang="en-US" altLang="zh-CN" sz="3200" b="1" dirty="0" smtClean="0"/>
              <a:t>mma Miller. I’d like to tell you something about myself. I am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13 </a:t>
            </a:r>
            <a:r>
              <a:rPr lang="en-US" altLang="zh-CN" sz="3200" b="1" dirty="0" smtClean="0"/>
              <a:t>years old. I live in 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Ottawa,Canada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.</a:t>
            </a:r>
            <a:r>
              <a:rPr lang="en-US" altLang="zh-CN" sz="3200" b="1" dirty="0" smtClean="0"/>
              <a:t> I like China and I can speak some Chinese. I want to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make</a:t>
            </a:r>
            <a:r>
              <a:rPr lang="en-US" altLang="zh-CN" sz="3200" b="1" dirty="0" smtClean="0"/>
              <a:t> some </a:t>
            </a:r>
            <a:r>
              <a:rPr lang="en-US" altLang="zh-CN" sz="3200" b="1" dirty="0"/>
              <a:t>C</a:t>
            </a:r>
            <a:r>
              <a:rPr lang="en-US" altLang="zh-CN" sz="3200" b="1" dirty="0" smtClean="0"/>
              <a:t>hinese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friend</a:t>
            </a:r>
            <a:r>
              <a:rPr lang="en-US" altLang="zh-CN" sz="3200" b="1" dirty="0" smtClean="0"/>
              <a:t>s. I have a happy family.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They are </a:t>
            </a:r>
            <a:r>
              <a:rPr lang="en-US" altLang="zh-CN" sz="3200" b="1" dirty="0" smtClean="0"/>
              <a:t>my father ,my mother ,my little brother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and I</a:t>
            </a:r>
            <a:r>
              <a:rPr lang="en-US" altLang="zh-CN" sz="3200" b="1" dirty="0" smtClean="0"/>
              <a:t> .I have a cute cat. My favorite color is pink. Hamburger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s</a:t>
            </a:r>
            <a:r>
              <a:rPr lang="en-US" altLang="zh-CN" sz="3200" b="1" dirty="0" smtClean="0"/>
              <a:t>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are</a:t>
            </a:r>
            <a:r>
              <a:rPr lang="en-US" altLang="zh-CN" sz="3200" b="1" dirty="0" smtClean="0"/>
              <a:t> my favorite food.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If you want to be my friend ,please call me at 5668986.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01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99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张要丽</dc:creator>
  <cp:lastModifiedBy>张要丽</cp:lastModifiedBy>
  <cp:revision>2</cp:revision>
  <dcterms:created xsi:type="dcterms:W3CDTF">2018-11-26T14:56:51Z</dcterms:created>
  <dcterms:modified xsi:type="dcterms:W3CDTF">2018-11-26T15:11:54Z</dcterms:modified>
</cp:coreProperties>
</file>