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8" r:id="rId2"/>
  </p:sldMasterIdLst>
  <p:sldIdLst>
    <p:sldId id="256" r:id="rId3"/>
    <p:sldId id="258" r:id="rId4"/>
    <p:sldId id="259" r:id="rId5"/>
    <p:sldId id="262" r:id="rId6"/>
    <p:sldId id="263" r:id="rId7"/>
    <p:sldId id="266" r:id="rId8"/>
    <p:sldId id="267" r:id="rId9"/>
    <p:sldId id="274" r:id="rId10"/>
    <p:sldId id="275" r:id="rId11"/>
    <p:sldId id="276" r:id="rId12"/>
    <p:sldId id="277" r:id="rId13"/>
    <p:sldId id="278" r:id="rId14"/>
    <p:sldId id="280" r:id="rId15"/>
    <p:sldId id="270" r:id="rId16"/>
  </p:sldIdLst>
  <p:sldSz cx="12192000" cy="6858000"/>
  <p:notesSz cx="6858000" cy="9144000"/>
  <p:defaultTextStyle>
    <a:defPPr>
      <a:defRPr lang="zh-CN"/>
    </a:defPPr>
    <a:lvl1pPr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3A1C"/>
    <a:srgbClr val="F23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14" autoAdjust="0"/>
    <p:restoredTop sz="93692"/>
  </p:normalViewPr>
  <p:slideViewPr>
    <p:cSldViewPr snapToGrid="0" snapToObjects="1">
      <p:cViewPr>
        <p:scale>
          <a:sx n="66" d="100"/>
          <a:sy n="66" d="100"/>
        </p:scale>
        <p:origin x="-1608" y="-6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officeplus.cn/Template/Home.shtml" TargetMode="Externa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emf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 rot="4976385">
            <a:off x="4795838" y="479425"/>
            <a:ext cx="5441950" cy="583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组合 5"/>
          <p:cNvGrpSpPr>
            <a:grpSpLocks/>
          </p:cNvGrpSpPr>
          <p:nvPr userDrawn="1"/>
        </p:nvGrpSpPr>
        <p:grpSpPr bwMode="auto">
          <a:xfrm>
            <a:off x="0" y="6437313"/>
            <a:ext cx="12192000" cy="427037"/>
            <a:chOff x="0" y="6437630"/>
            <a:chExt cx="12192000" cy="426720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6437630"/>
              <a:ext cx="1219200" cy="426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200150" y="6437630"/>
              <a:ext cx="1219200" cy="426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400300" y="6437630"/>
              <a:ext cx="1219200" cy="426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592830" y="6437630"/>
              <a:ext cx="1219200" cy="426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792980" y="6437630"/>
              <a:ext cx="1219200" cy="426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993130" y="6437630"/>
              <a:ext cx="1219200" cy="426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193280" y="6437630"/>
              <a:ext cx="1219200" cy="426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393430" y="6437630"/>
              <a:ext cx="1219200" cy="426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593580" y="6437630"/>
              <a:ext cx="1219200" cy="426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786110" y="6437630"/>
              <a:ext cx="1219200" cy="426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/>
            <a:srcRect r="83125"/>
            <a:stretch>
              <a:fillRect/>
            </a:stretch>
          </p:blipFill>
          <p:spPr bwMode="auto">
            <a:xfrm>
              <a:off x="11986260" y="6437630"/>
              <a:ext cx="205740" cy="426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0" y="3468688"/>
            <a:ext cx="3894138" cy="320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3894418" y="3081777"/>
            <a:ext cx="5957887" cy="175432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</p:txBody>
      </p:sp>
      <p:sp>
        <p:nvSpPr>
          <p:cNvPr id="22" name="文本占位符 3"/>
          <p:cNvSpPr>
            <a:spLocks noGrp="1"/>
          </p:cNvSpPr>
          <p:nvPr>
            <p:ph type="body" sz="quarter" idx="11"/>
          </p:nvPr>
        </p:nvSpPr>
        <p:spPr>
          <a:xfrm>
            <a:off x="3894417" y="2542907"/>
            <a:ext cx="5957887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注页">
    <p:bg>
      <p:bgPr>
        <a:solidFill>
          <a:srgbClr val="E73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5"/>
          <p:cNvSpPr>
            <a:spLocks noChangeArrowheads="1"/>
          </p:cNvSpPr>
          <p:nvPr userDrawn="1"/>
        </p:nvSpPr>
        <p:spPr bwMode="auto">
          <a:xfrm>
            <a:off x="441325" y="760413"/>
            <a:ext cx="661988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608013"/>
            <a:r>
              <a:rPr lang="zh-CN" altLang="en-US">
                <a:solidFill>
                  <a:srgbClr val="FFFFFF"/>
                </a:solidFill>
                <a:latin typeface="Segoe UI Light" pitchFamily="34" charset="0"/>
                <a:ea typeface="微软雅黑" pitchFamily="34" charset="-122"/>
                <a:cs typeface="Segoe UI Light" pitchFamily="34" charset="0"/>
              </a:rPr>
              <a:t>标注</a:t>
            </a:r>
          </a:p>
        </p:txBody>
      </p:sp>
      <p:sp>
        <p:nvSpPr>
          <p:cNvPr id="3" name="矩形 10"/>
          <p:cNvSpPr>
            <a:spLocks noChangeArrowheads="1"/>
          </p:cNvSpPr>
          <p:nvPr userDrawn="1"/>
        </p:nvSpPr>
        <p:spPr bwMode="auto">
          <a:xfrm>
            <a:off x="2573338" y="760413"/>
            <a:ext cx="1401762" cy="345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608013">
              <a:lnSpc>
                <a:spcPct val="130000"/>
              </a:lnSpc>
            </a:pPr>
            <a:r>
              <a:rPr lang="zh-CN" altLang="en-US" sz="1400">
                <a:solidFill>
                  <a:srgbClr val="FFFFFF"/>
                </a:solidFill>
                <a:latin typeface="Segoe UI Light" pitchFamily="34" charset="0"/>
                <a:ea typeface="微软雅黑" pitchFamily="34" charset="-122"/>
                <a:cs typeface="Segoe UI Light" pitchFamily="34" charset="0"/>
              </a:rPr>
              <a:t>字体使用 </a:t>
            </a:r>
            <a:endParaRPr lang="en-US" altLang="zh-CN" sz="1400">
              <a:solidFill>
                <a:srgbClr val="FFFFFF"/>
              </a:solidFill>
              <a:latin typeface="Segoe UI Light" pitchFamily="34" charset="0"/>
              <a:ea typeface="微软雅黑" pitchFamily="34" charset="-122"/>
              <a:cs typeface="Segoe UI Light" pitchFamily="34" charset="0"/>
            </a:endParaRPr>
          </a:p>
          <a:p>
            <a:pPr defTabSz="608013">
              <a:lnSpc>
                <a:spcPct val="130000"/>
              </a:lnSpc>
            </a:pPr>
            <a:endParaRPr lang="en-US" altLang="zh-CN" sz="1400">
              <a:solidFill>
                <a:srgbClr val="FFFFFF"/>
              </a:solidFill>
              <a:latin typeface="Segoe UI Light" pitchFamily="34" charset="0"/>
              <a:ea typeface="微软雅黑" pitchFamily="34" charset="-122"/>
              <a:cs typeface="Segoe UI Light" pitchFamily="34" charset="0"/>
            </a:endParaRPr>
          </a:p>
          <a:p>
            <a:pPr defTabSz="608013">
              <a:lnSpc>
                <a:spcPct val="130000"/>
              </a:lnSpc>
            </a:pPr>
            <a:endParaRPr lang="en-US" altLang="zh-CN" sz="1400">
              <a:solidFill>
                <a:srgbClr val="FFFFFF"/>
              </a:solidFill>
              <a:latin typeface="Segoe UI Light" pitchFamily="34" charset="0"/>
              <a:ea typeface="微软雅黑" pitchFamily="34" charset="-122"/>
              <a:cs typeface="Segoe UI Light" pitchFamily="34" charset="0"/>
            </a:endParaRPr>
          </a:p>
          <a:p>
            <a:pPr defTabSz="608013">
              <a:lnSpc>
                <a:spcPct val="130000"/>
              </a:lnSpc>
            </a:pPr>
            <a:endParaRPr lang="en-US" altLang="zh-CN" sz="1400">
              <a:solidFill>
                <a:srgbClr val="FFFFFF"/>
              </a:solidFill>
              <a:latin typeface="Segoe UI Light" pitchFamily="34" charset="0"/>
              <a:ea typeface="微软雅黑" pitchFamily="34" charset="-122"/>
              <a:cs typeface="Segoe UI Light" pitchFamily="34" charset="0"/>
            </a:endParaRPr>
          </a:p>
          <a:p>
            <a:pPr defTabSz="608013">
              <a:lnSpc>
                <a:spcPct val="130000"/>
              </a:lnSpc>
            </a:pPr>
            <a:endParaRPr lang="en-US" altLang="zh-CN" sz="1400">
              <a:solidFill>
                <a:srgbClr val="FFFFFF"/>
              </a:solidFill>
              <a:latin typeface="Segoe UI Light" pitchFamily="34" charset="0"/>
              <a:ea typeface="微软雅黑" pitchFamily="34" charset="-122"/>
              <a:cs typeface="Segoe UI Light" pitchFamily="34" charset="0"/>
            </a:endParaRPr>
          </a:p>
          <a:p>
            <a:pPr defTabSz="608013">
              <a:lnSpc>
                <a:spcPct val="130000"/>
              </a:lnSpc>
            </a:pPr>
            <a:r>
              <a:rPr lang="zh-CN" altLang="en-US" sz="1400">
                <a:solidFill>
                  <a:srgbClr val="FFFFFF"/>
                </a:solidFill>
                <a:latin typeface="Segoe UI Light" pitchFamily="34" charset="0"/>
                <a:ea typeface="微软雅黑" pitchFamily="34" charset="-122"/>
                <a:cs typeface="Segoe UI Light" pitchFamily="34" charset="0"/>
              </a:rPr>
              <a:t>行距</a:t>
            </a:r>
            <a:endParaRPr lang="en-US" altLang="zh-CN" sz="1400">
              <a:solidFill>
                <a:srgbClr val="FFFFFF"/>
              </a:solidFill>
              <a:latin typeface="Segoe UI Light" pitchFamily="34" charset="0"/>
              <a:ea typeface="微软雅黑" pitchFamily="34" charset="-122"/>
              <a:cs typeface="Segoe UI Light" pitchFamily="34" charset="0"/>
            </a:endParaRPr>
          </a:p>
          <a:p>
            <a:pPr defTabSz="608013">
              <a:lnSpc>
                <a:spcPct val="130000"/>
              </a:lnSpc>
            </a:pPr>
            <a:endParaRPr lang="en-US" altLang="zh-CN" sz="1400">
              <a:solidFill>
                <a:srgbClr val="FFFFFF"/>
              </a:solidFill>
              <a:latin typeface="Segoe UI Light" pitchFamily="34" charset="0"/>
              <a:ea typeface="微软雅黑" pitchFamily="34" charset="-122"/>
              <a:cs typeface="Segoe UI Light" pitchFamily="34" charset="0"/>
            </a:endParaRPr>
          </a:p>
          <a:p>
            <a:pPr defTabSz="608013">
              <a:lnSpc>
                <a:spcPct val="130000"/>
              </a:lnSpc>
            </a:pPr>
            <a:endParaRPr lang="en-US" altLang="zh-CN" sz="1400">
              <a:solidFill>
                <a:srgbClr val="FFFFFF"/>
              </a:solidFill>
              <a:latin typeface="Segoe UI Light" pitchFamily="34" charset="0"/>
              <a:ea typeface="微软雅黑" pitchFamily="34" charset="-122"/>
              <a:cs typeface="Segoe UI Light" pitchFamily="34" charset="0"/>
            </a:endParaRPr>
          </a:p>
          <a:p>
            <a:pPr defTabSz="608013">
              <a:lnSpc>
                <a:spcPct val="130000"/>
              </a:lnSpc>
            </a:pPr>
            <a:r>
              <a:rPr lang="zh-CN" altLang="en-US" sz="1400">
                <a:solidFill>
                  <a:srgbClr val="FFFFFF"/>
                </a:solidFill>
                <a:latin typeface="Segoe UI Light" pitchFamily="34" charset="0"/>
                <a:ea typeface="微软雅黑" pitchFamily="34" charset="-122"/>
                <a:cs typeface="Segoe UI Light" pitchFamily="34" charset="0"/>
              </a:rPr>
              <a:t>背景图片出处</a:t>
            </a:r>
          </a:p>
          <a:p>
            <a:pPr defTabSz="608013">
              <a:lnSpc>
                <a:spcPct val="130000"/>
              </a:lnSpc>
            </a:pPr>
            <a:endParaRPr lang="zh-CN" altLang="en-US" sz="1400">
              <a:solidFill>
                <a:srgbClr val="FFFFFF"/>
              </a:solidFill>
              <a:latin typeface="Segoe UI Light" pitchFamily="34" charset="0"/>
              <a:ea typeface="微软雅黑" pitchFamily="34" charset="-122"/>
              <a:cs typeface="Segoe UI Light" pitchFamily="34" charset="0"/>
            </a:endParaRPr>
          </a:p>
          <a:p>
            <a:pPr defTabSz="608013">
              <a:lnSpc>
                <a:spcPct val="130000"/>
              </a:lnSpc>
            </a:pPr>
            <a:endParaRPr lang="zh-CN" altLang="en-US" sz="1400">
              <a:solidFill>
                <a:srgbClr val="FFFFFF"/>
              </a:solidFill>
              <a:latin typeface="Segoe UI Light" pitchFamily="34" charset="0"/>
              <a:ea typeface="微软雅黑" pitchFamily="34" charset="-122"/>
              <a:cs typeface="Segoe UI Light" pitchFamily="34" charset="0"/>
            </a:endParaRPr>
          </a:p>
          <a:p>
            <a:pPr defTabSz="608013">
              <a:lnSpc>
                <a:spcPct val="130000"/>
              </a:lnSpc>
            </a:pPr>
            <a:r>
              <a:rPr lang="zh-CN" altLang="en-US" sz="1400">
                <a:solidFill>
                  <a:srgbClr val="FFFFFF"/>
                </a:solidFill>
                <a:latin typeface="Segoe UI Light" pitchFamily="34" charset="0"/>
                <a:ea typeface="微软雅黑" pitchFamily="34" charset="-122"/>
                <a:cs typeface="Segoe UI Light" pitchFamily="34" charset="0"/>
              </a:rPr>
              <a:t>声明</a:t>
            </a:r>
            <a:endParaRPr lang="en-US" altLang="zh-CN" sz="1400">
              <a:solidFill>
                <a:srgbClr val="FFFFFF"/>
              </a:solidFill>
              <a:latin typeface="Segoe UI Light" pitchFamily="34" charset="0"/>
              <a:ea typeface="微软雅黑" pitchFamily="34" charset="-122"/>
              <a:cs typeface="Segoe UI Light" pitchFamily="34" charset="0"/>
            </a:endParaRPr>
          </a:p>
        </p:txBody>
      </p:sp>
      <p:sp>
        <p:nvSpPr>
          <p:cNvPr id="4" name="矩形 11"/>
          <p:cNvSpPr/>
          <p:nvPr userDrawn="1"/>
        </p:nvSpPr>
        <p:spPr>
          <a:xfrm>
            <a:off x="4152900" y="760413"/>
            <a:ext cx="7073900" cy="4238625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zh-CN" altLang="en-US" sz="1400">
                <a:solidFill>
                  <a:srgbClr val="FFFFFF"/>
                </a:solidFill>
                <a:latin typeface="Segoe UI Light" pitchFamily="34" charset="0"/>
                <a:ea typeface="微软雅黑" pitchFamily="34" charset="-122"/>
                <a:cs typeface="Segoe UI Light" pitchFamily="34" charset="0"/>
              </a:rPr>
              <a:t>英文 </a:t>
            </a:r>
            <a:r>
              <a:rPr lang="en-US" altLang="zh-CN" sz="1400">
                <a:solidFill>
                  <a:srgbClr val="FFFFFF"/>
                </a:solidFill>
                <a:latin typeface="Segoe UI Light" pitchFamily="34" charset="0"/>
                <a:cs typeface="Segoe UI Light" pitchFamily="34" charset="0"/>
              </a:rPr>
              <a:t>Calibri</a:t>
            </a:r>
          </a:p>
          <a:p>
            <a:pPr defTabSz="914400">
              <a:lnSpc>
                <a:spcPct val="130000"/>
              </a:lnSpc>
            </a:pPr>
            <a:endParaRPr lang="en-US" altLang="zh-CN" sz="1400">
              <a:solidFill>
                <a:srgbClr val="FFFFFF"/>
              </a:solidFill>
              <a:latin typeface="Segoe UI Light" pitchFamily="34" charset="0"/>
              <a:ea typeface="微软雅黑" pitchFamily="34" charset="-122"/>
              <a:cs typeface="Segoe UI Light" pitchFamily="34" charset="0"/>
            </a:endParaRPr>
          </a:p>
          <a:p>
            <a:pPr defTabSz="914400">
              <a:lnSpc>
                <a:spcPct val="130000"/>
              </a:lnSpc>
            </a:pPr>
            <a:r>
              <a:rPr lang="zh-CN" altLang="en-US" sz="1400">
                <a:solidFill>
                  <a:srgbClr val="FFFFFF"/>
                </a:solidFill>
                <a:latin typeface="Segoe UI Light" pitchFamily="34" charset="0"/>
                <a:ea typeface="微软雅黑" pitchFamily="34" charset="-122"/>
                <a:cs typeface="Segoe UI Light" pitchFamily="34" charset="0"/>
              </a:rPr>
              <a:t>中文 微软雅黑 宋体</a:t>
            </a:r>
            <a:endParaRPr lang="en-US" altLang="zh-CN" sz="1400">
              <a:solidFill>
                <a:srgbClr val="FFFFFF"/>
              </a:solidFill>
              <a:latin typeface="Segoe UI Light" pitchFamily="34" charset="0"/>
              <a:ea typeface="微软雅黑" pitchFamily="34" charset="-122"/>
              <a:cs typeface="Segoe UI Light" pitchFamily="34" charset="0"/>
            </a:endParaRPr>
          </a:p>
          <a:p>
            <a:pPr defTabSz="914400">
              <a:lnSpc>
                <a:spcPct val="130000"/>
              </a:lnSpc>
            </a:pPr>
            <a:endParaRPr lang="en-US" altLang="zh-CN" sz="1400">
              <a:solidFill>
                <a:srgbClr val="FFFFFF"/>
              </a:solidFill>
              <a:latin typeface="Segoe UI Light" pitchFamily="34" charset="0"/>
              <a:ea typeface="微软雅黑" pitchFamily="34" charset="-122"/>
              <a:cs typeface="Segoe UI Light" pitchFamily="34" charset="0"/>
            </a:endParaRPr>
          </a:p>
          <a:p>
            <a:pPr defTabSz="914400">
              <a:lnSpc>
                <a:spcPct val="130000"/>
              </a:lnSpc>
            </a:pPr>
            <a:endParaRPr lang="en-US" altLang="zh-CN" sz="1400">
              <a:solidFill>
                <a:srgbClr val="FFFFFF"/>
              </a:solidFill>
              <a:latin typeface="Segoe UI Light" pitchFamily="34" charset="0"/>
              <a:ea typeface="微软雅黑" pitchFamily="34" charset="-122"/>
              <a:cs typeface="Segoe UI Light" pitchFamily="34" charset="0"/>
            </a:endParaRPr>
          </a:p>
          <a:p>
            <a:pPr defTabSz="914400">
              <a:lnSpc>
                <a:spcPct val="130000"/>
              </a:lnSpc>
            </a:pPr>
            <a:r>
              <a:rPr lang="zh-CN" altLang="en-US" sz="1400">
                <a:solidFill>
                  <a:srgbClr val="FFFFFF"/>
                </a:solidFill>
                <a:latin typeface="Segoe UI Light" pitchFamily="34" charset="0"/>
                <a:ea typeface="微软雅黑" pitchFamily="34" charset="-122"/>
                <a:cs typeface="Segoe UI Light" pitchFamily="34" charset="0"/>
              </a:rPr>
              <a:t>正文 </a:t>
            </a:r>
            <a:r>
              <a:rPr lang="en-US" altLang="zh-CN" sz="1400">
                <a:solidFill>
                  <a:srgbClr val="FFFFFF"/>
                </a:solidFill>
                <a:latin typeface="Segoe UI Light" pitchFamily="34" charset="0"/>
                <a:ea typeface="微软雅黑" pitchFamily="34" charset="-122"/>
                <a:cs typeface="Segoe UI Light" pitchFamily="34" charset="0"/>
              </a:rPr>
              <a:t>1.3</a:t>
            </a:r>
          </a:p>
          <a:p>
            <a:pPr defTabSz="914400">
              <a:lnSpc>
                <a:spcPct val="130000"/>
              </a:lnSpc>
            </a:pPr>
            <a:endParaRPr lang="en-US" altLang="zh-CN" sz="1400">
              <a:solidFill>
                <a:srgbClr val="FFFFFF"/>
              </a:solidFill>
              <a:latin typeface="Segoe UI Light" pitchFamily="34" charset="0"/>
              <a:ea typeface="微软雅黑" pitchFamily="34" charset="-122"/>
              <a:cs typeface="Segoe UI Light" pitchFamily="34" charset="0"/>
            </a:endParaRPr>
          </a:p>
          <a:p>
            <a:pPr defTabSz="914400">
              <a:lnSpc>
                <a:spcPct val="130000"/>
              </a:lnSpc>
            </a:pPr>
            <a:endParaRPr lang="en-US" altLang="zh-CN" sz="1400">
              <a:solidFill>
                <a:srgbClr val="FFFFFF"/>
              </a:solidFill>
              <a:latin typeface="Segoe UI Light" pitchFamily="34" charset="0"/>
              <a:ea typeface="微软雅黑" pitchFamily="34" charset="-122"/>
              <a:cs typeface="Segoe UI Light" pitchFamily="34" charset="0"/>
            </a:endParaRPr>
          </a:p>
          <a:p>
            <a:pPr defTabSz="914400">
              <a:lnSpc>
                <a:spcPct val="130000"/>
              </a:lnSpc>
            </a:pPr>
            <a:r>
              <a:rPr lang="en-US" altLang="zh-CN" sz="1400">
                <a:solidFill>
                  <a:srgbClr val="FFFFFF"/>
                </a:solidFill>
                <a:latin typeface="Segoe UI Light" pitchFamily="34" charset="0"/>
                <a:ea typeface="微软雅黑" pitchFamily="34" charset="-122"/>
                <a:cs typeface="Segoe UI Light" pitchFamily="34" charset="0"/>
              </a:rPr>
              <a:t>cn.bing.com</a:t>
            </a:r>
            <a:endParaRPr lang="zh-CN" altLang="en-US" sz="1400">
              <a:solidFill>
                <a:srgbClr val="FFFFFF"/>
              </a:solidFill>
              <a:latin typeface="Segoe UI Light" pitchFamily="34" charset="0"/>
              <a:ea typeface="微软雅黑" pitchFamily="34" charset="-122"/>
              <a:cs typeface="Segoe UI Light" pitchFamily="34" charset="0"/>
            </a:endParaRPr>
          </a:p>
          <a:p>
            <a:pPr defTabSz="914400">
              <a:lnSpc>
                <a:spcPct val="130000"/>
              </a:lnSpc>
            </a:pPr>
            <a:endParaRPr lang="zh-CN" altLang="en-US" sz="1400">
              <a:solidFill>
                <a:srgbClr val="FFFFFF"/>
              </a:solidFill>
              <a:latin typeface="Segoe UI Light" pitchFamily="34" charset="0"/>
              <a:ea typeface="微软雅黑" pitchFamily="34" charset="-122"/>
              <a:cs typeface="Segoe UI Light" pitchFamily="34" charset="0"/>
            </a:endParaRPr>
          </a:p>
          <a:p>
            <a:pPr defTabSz="914400">
              <a:lnSpc>
                <a:spcPct val="130000"/>
              </a:lnSpc>
            </a:pPr>
            <a:endParaRPr lang="zh-CN" altLang="en-US" sz="1400">
              <a:solidFill>
                <a:srgbClr val="FFFFFF"/>
              </a:solidFill>
              <a:latin typeface="Segoe UI Light" pitchFamily="34" charset="0"/>
              <a:ea typeface="微软雅黑" pitchFamily="34" charset="-122"/>
              <a:cs typeface="Segoe UI Light" pitchFamily="34" charset="0"/>
            </a:endParaRPr>
          </a:p>
          <a:p>
            <a:pPr defTabSz="914400">
              <a:lnSpc>
                <a:spcPct val="130000"/>
              </a:lnSpc>
            </a:pPr>
            <a:r>
              <a:rPr lang="zh-CN" altLang="en-US" sz="1300">
                <a:solidFill>
                  <a:srgbClr val="FFFFFF"/>
                </a:solidFill>
                <a:latin typeface="Century Gothic" pitchFamily="34" charset="0"/>
                <a:ea typeface="微软雅黑" pitchFamily="34" charset="-122"/>
              </a:rPr>
              <a:t>本网站所提供的任何信息内容（包括但不限于 </a:t>
            </a:r>
            <a:r>
              <a:rPr lang="en-US" altLang="zh-CN" sz="1300">
                <a:solidFill>
                  <a:srgbClr val="FFFFFF"/>
                </a:solidFill>
                <a:latin typeface="Segoe UI Light" pitchFamily="34" charset="0"/>
                <a:ea typeface="微软雅黑" pitchFamily="34" charset="-122"/>
                <a:cs typeface="Segoe UI Light" pitchFamily="34" charset="0"/>
              </a:rPr>
              <a:t>PPT</a:t>
            </a:r>
            <a:r>
              <a:rPr lang="zh-CN" altLang="en-US" sz="1300">
                <a:solidFill>
                  <a:srgbClr val="FFFFFF"/>
                </a:solidFill>
                <a:latin typeface="Segoe UI Light" pitchFamily="34" charset="0"/>
                <a:ea typeface="微软雅黑" pitchFamily="34" charset="-122"/>
                <a:cs typeface="Segoe UI Light" pitchFamily="34" charset="0"/>
              </a:rPr>
              <a:t> </a:t>
            </a:r>
            <a:r>
              <a:rPr lang="zh-CN" altLang="en-US" sz="1300">
                <a:solidFill>
                  <a:srgbClr val="FFFFFF"/>
                </a:solidFill>
                <a:latin typeface="Century Gothic" pitchFamily="34" charset="0"/>
                <a:ea typeface="微软雅黑" pitchFamily="34" charset="-122"/>
              </a:rPr>
              <a:t>模板、</a:t>
            </a:r>
            <a:r>
              <a:rPr lang="en-US" altLang="zh-CN" sz="1300">
                <a:solidFill>
                  <a:srgbClr val="FFFFFF"/>
                </a:solidFill>
                <a:latin typeface="Segoe UI Light" pitchFamily="34" charset="0"/>
                <a:ea typeface="微软雅黑" pitchFamily="34" charset="-122"/>
                <a:cs typeface="Segoe UI Light" pitchFamily="34" charset="0"/>
              </a:rPr>
              <a:t>Word</a:t>
            </a:r>
            <a:r>
              <a:rPr lang="zh-CN" altLang="en-US" sz="1300">
                <a:solidFill>
                  <a:srgbClr val="FFFFFF"/>
                </a:solidFill>
                <a:latin typeface="Segoe UI Light" pitchFamily="34" charset="0"/>
                <a:ea typeface="微软雅黑" pitchFamily="34" charset="-122"/>
                <a:cs typeface="Segoe UI Light" pitchFamily="34" charset="0"/>
              </a:rPr>
              <a:t> </a:t>
            </a:r>
            <a:r>
              <a:rPr lang="zh-CN" altLang="en-US" sz="1300">
                <a:solidFill>
                  <a:srgbClr val="FFFFFF"/>
                </a:solidFill>
                <a:latin typeface="Century Gothic" pitchFamily="34" charset="0"/>
                <a:ea typeface="微软雅黑" pitchFamily="34" charset="-122"/>
              </a:rPr>
              <a:t>文档、</a:t>
            </a:r>
            <a:r>
              <a:rPr lang="en-US" altLang="zh-CN" sz="1300">
                <a:solidFill>
                  <a:srgbClr val="FFFFFF"/>
                </a:solidFill>
                <a:latin typeface="Segoe UI Light" pitchFamily="34" charset="0"/>
                <a:ea typeface="微软雅黑" pitchFamily="34" charset="-122"/>
                <a:cs typeface="Segoe UI Light" pitchFamily="34" charset="0"/>
              </a:rPr>
              <a:t>Excel</a:t>
            </a:r>
            <a:r>
              <a:rPr lang="zh-CN" altLang="en-US" sz="1300">
                <a:solidFill>
                  <a:srgbClr val="FFFFFF"/>
                </a:solidFill>
                <a:latin typeface="Segoe UI Light" pitchFamily="34" charset="0"/>
                <a:ea typeface="微软雅黑" pitchFamily="34" charset="-122"/>
                <a:cs typeface="Segoe UI Light" pitchFamily="34" charset="0"/>
              </a:rPr>
              <a:t> </a:t>
            </a:r>
            <a:r>
              <a:rPr lang="zh-CN" altLang="en-US" sz="1300">
                <a:solidFill>
                  <a:srgbClr val="FFFFFF"/>
                </a:solidFill>
                <a:latin typeface="Century Gothic" pitchFamily="34" charset="0"/>
                <a:ea typeface="微软雅黑" pitchFamily="34" charset="-122"/>
              </a:rPr>
              <a:t>图表、图片素材等）均受</a:t>
            </a:r>
            <a:r>
              <a:rPr lang="en-US" altLang="zh-CN" sz="1300">
                <a:solidFill>
                  <a:srgbClr val="FFFFFF"/>
                </a:solidFill>
                <a:latin typeface="Century Gothic" pitchFamily="34" charset="0"/>
                <a:ea typeface="微软雅黑" pitchFamily="34" charset="-122"/>
              </a:rPr>
              <a:t>《</a:t>
            </a:r>
            <a:r>
              <a:rPr lang="zh-CN" altLang="en-US" sz="1300">
                <a:solidFill>
                  <a:srgbClr val="FFFFFF"/>
                </a:solidFill>
                <a:latin typeface="Century Gothic" pitchFamily="34" charset="0"/>
                <a:ea typeface="微软雅黑" pitchFamily="34" charset="-122"/>
              </a:rPr>
              <a:t>中华人民共和国著作权法</a:t>
            </a:r>
            <a:r>
              <a:rPr lang="en-US" altLang="zh-CN" sz="1300">
                <a:solidFill>
                  <a:srgbClr val="FFFFFF"/>
                </a:solidFill>
                <a:latin typeface="Century Gothic" pitchFamily="34" charset="0"/>
                <a:ea typeface="微软雅黑" pitchFamily="34" charset="-122"/>
              </a:rPr>
              <a:t>》</a:t>
            </a:r>
            <a:r>
              <a:rPr lang="zh-CN" altLang="en-US" sz="1300">
                <a:solidFill>
                  <a:srgbClr val="FFFFFF"/>
                </a:solidFill>
                <a:latin typeface="Century Gothic" pitchFamily="34" charset="0"/>
                <a:ea typeface="微软雅黑" pitchFamily="34" charset="-122"/>
              </a:rPr>
              <a:t>、</a:t>
            </a:r>
            <a:r>
              <a:rPr lang="en-US" altLang="zh-CN" sz="1300">
                <a:solidFill>
                  <a:srgbClr val="FFFFFF"/>
                </a:solidFill>
                <a:latin typeface="Century Gothic" pitchFamily="34" charset="0"/>
                <a:ea typeface="微软雅黑" pitchFamily="34" charset="-122"/>
              </a:rPr>
              <a:t>《</a:t>
            </a:r>
            <a:r>
              <a:rPr lang="zh-CN" altLang="en-US" sz="1300">
                <a:solidFill>
                  <a:srgbClr val="FFFFFF"/>
                </a:solidFill>
                <a:latin typeface="Century Gothic" pitchFamily="34" charset="0"/>
                <a:ea typeface="微软雅黑" pitchFamily="34" charset="-122"/>
              </a:rPr>
              <a:t>信息网络传播权保护条例</a:t>
            </a:r>
            <a:r>
              <a:rPr lang="en-US" altLang="zh-CN" sz="1300">
                <a:solidFill>
                  <a:srgbClr val="FFFFFF"/>
                </a:solidFill>
                <a:latin typeface="Century Gothic" pitchFamily="34" charset="0"/>
                <a:ea typeface="微软雅黑" pitchFamily="34" charset="-122"/>
              </a:rPr>
              <a:t>》</a:t>
            </a:r>
            <a:r>
              <a:rPr lang="zh-CN" altLang="en-US" sz="1300">
                <a:solidFill>
                  <a:srgbClr val="FFFFFF"/>
                </a:solidFill>
                <a:latin typeface="Century Gothic" pitchFamily="34" charset="0"/>
                <a:ea typeface="微软雅黑" pitchFamily="34" charset="-122"/>
              </a:rPr>
              <a:t>及其他适用的法律法规的保护，未经权利人书面明确授权，信息内容的任何部分</a:t>
            </a:r>
            <a:r>
              <a:rPr lang="en-US" altLang="zh-CN" sz="1300">
                <a:solidFill>
                  <a:srgbClr val="FFFFFF"/>
                </a:solidFill>
                <a:latin typeface="Century Gothic" pitchFamily="34" charset="0"/>
                <a:ea typeface="微软雅黑" pitchFamily="34" charset="-122"/>
              </a:rPr>
              <a:t>(</a:t>
            </a:r>
            <a:r>
              <a:rPr lang="zh-CN" altLang="en-US" sz="1300">
                <a:solidFill>
                  <a:srgbClr val="FFFFFF"/>
                </a:solidFill>
                <a:latin typeface="Century Gothic" pitchFamily="34" charset="0"/>
                <a:ea typeface="微软雅黑" pitchFamily="34" charset="-122"/>
              </a:rPr>
              <a:t>包括图片或图表</a:t>
            </a:r>
            <a:r>
              <a:rPr lang="en-US" altLang="zh-CN" sz="1300">
                <a:solidFill>
                  <a:srgbClr val="FFFFFF"/>
                </a:solidFill>
                <a:latin typeface="Century Gothic" pitchFamily="34" charset="0"/>
                <a:ea typeface="微软雅黑" pitchFamily="34" charset="-122"/>
              </a:rPr>
              <a:t>)</a:t>
            </a:r>
            <a:r>
              <a:rPr lang="zh-CN" altLang="en-US" sz="1300">
                <a:solidFill>
                  <a:srgbClr val="FFFFFF"/>
                </a:solidFill>
                <a:latin typeface="Century Gothic" pitchFamily="34" charset="0"/>
                <a:ea typeface="微软雅黑" pitchFamily="34" charset="-122"/>
              </a:rPr>
              <a:t>不得被全部或部分的复制、传播、销售，否则将承担法律责任。</a:t>
            </a:r>
          </a:p>
        </p:txBody>
      </p:sp>
      <p:sp>
        <p:nvSpPr>
          <p:cNvPr id="5" name="矩形 12"/>
          <p:cNvSpPr>
            <a:spLocks noChangeArrowheads="1"/>
          </p:cNvSpPr>
          <p:nvPr userDrawn="1"/>
        </p:nvSpPr>
        <p:spPr bwMode="auto">
          <a:xfrm>
            <a:off x="441325" y="182563"/>
            <a:ext cx="77628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608013"/>
            <a:r>
              <a:rPr kumimoji="1" lang="en-US" altLang="zh-CN" sz="1000">
                <a:solidFill>
                  <a:srgbClr val="FFFFFF"/>
                </a:solidFill>
                <a:latin typeface="Segoe UI Light" pitchFamily="34" charset="0"/>
                <a:ea typeface="微软雅黑" pitchFamily="34" charset="-122"/>
                <a:cs typeface="Segoe UI Light" pitchFamily="34" charset="0"/>
              </a:rPr>
              <a:t>OfficePLUS</a:t>
            </a:r>
            <a:endParaRPr lang="zh-CN" altLang="en-US" sz="1000">
              <a:solidFill>
                <a:srgbClr val="FFFFFF"/>
              </a:solidFill>
              <a:latin typeface="Segoe UI Light" pitchFamily="34" charset="0"/>
              <a:ea typeface="微软雅黑" pitchFamily="34" charset="-122"/>
              <a:cs typeface="Segoe UI Light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背景图片素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"/>
          <p:cNvSpPr/>
          <p:nvPr userDrawn="1"/>
        </p:nvSpPr>
        <p:spPr>
          <a:xfrm>
            <a:off x="441325" y="760413"/>
            <a:ext cx="156845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89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背景图片素材</a:t>
            </a:r>
          </a:p>
        </p:txBody>
      </p:sp>
      <p:sp>
        <p:nvSpPr>
          <p:cNvPr id="3" name="矩形 4"/>
          <p:cNvSpPr/>
          <p:nvPr userDrawn="1"/>
        </p:nvSpPr>
        <p:spPr>
          <a:xfrm>
            <a:off x="441325" y="182563"/>
            <a:ext cx="776288" cy="2460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89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OfficePLUS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fficeP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6"/>
          <p:cNvSpPr txBox="1"/>
          <p:nvPr userDrawn="1"/>
        </p:nvSpPr>
        <p:spPr>
          <a:xfrm>
            <a:off x="4448175" y="4459288"/>
            <a:ext cx="3295650" cy="2968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6089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zh-CN" altLang="en-US" sz="1335" kern="0" dirty="0">
                <a:solidFill>
                  <a:srgbClr val="000000"/>
                </a:solidFill>
                <a:latin typeface="Century Gothic" panose="020B0502020202020204"/>
                <a:ea typeface="微软雅黑" panose="020B0503020204020204" pitchFamily="34" charset="-122"/>
              </a:rPr>
              <a:t>点击</a:t>
            </a:r>
            <a:r>
              <a:rPr kumimoji="1" lang="en-US" altLang="zh-CN" sz="1335" kern="0" dirty="0">
                <a:solidFill>
                  <a:srgbClr val="000000"/>
                </a:solidFill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Logo</a:t>
            </a:r>
            <a:r>
              <a:rPr kumimoji="1" lang="zh-CN" altLang="en-US" sz="1335" kern="0" dirty="0">
                <a:solidFill>
                  <a:srgbClr val="000000"/>
                </a:solidFill>
                <a:latin typeface="Century Gothic" panose="020B0502020202020204"/>
                <a:ea typeface="微软雅黑" panose="020B0503020204020204" pitchFamily="34" charset="-122"/>
              </a:rPr>
              <a:t>获取更多优质模板（放映模式）</a:t>
            </a:r>
          </a:p>
        </p:txBody>
      </p:sp>
      <p:pic>
        <p:nvPicPr>
          <p:cNvPr id="3" name="图片 3">
            <a:hlinkClick r:id="rId2"/>
          </p:cNvPr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227388"/>
            <a:ext cx="304800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三项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6"/>
          <p:cNvGrpSpPr>
            <a:grpSpLocks/>
          </p:cNvGrpSpPr>
          <p:nvPr userDrawn="1"/>
        </p:nvGrpSpPr>
        <p:grpSpPr bwMode="auto">
          <a:xfrm>
            <a:off x="0" y="6437313"/>
            <a:ext cx="12192000" cy="427037"/>
            <a:chOff x="0" y="6437630"/>
            <a:chExt cx="12192000" cy="426720"/>
          </a:xfrm>
        </p:grpSpPr>
        <p:pic>
          <p:nvPicPr>
            <p:cNvPr id="14" name="图片 7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6437630"/>
              <a:ext cx="1219200" cy="426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图片 8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200150" y="6437630"/>
              <a:ext cx="1219200" cy="426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图片 9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400300" y="6437630"/>
              <a:ext cx="1219200" cy="426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图片 10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592830" y="6437630"/>
              <a:ext cx="1219200" cy="426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图片 1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792980" y="6437630"/>
              <a:ext cx="1219200" cy="426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图片 12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993130" y="6437630"/>
              <a:ext cx="1219200" cy="426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图片 13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193280" y="6437630"/>
              <a:ext cx="1219200" cy="426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图片 14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393430" y="6437630"/>
              <a:ext cx="1219200" cy="426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图片 15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593580" y="6437630"/>
              <a:ext cx="1219200" cy="426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图片 16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786110" y="6437630"/>
              <a:ext cx="1219200" cy="426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图片 17"/>
            <p:cNvPicPr>
              <a:picLocks noChangeAspect="1"/>
            </p:cNvPicPr>
            <p:nvPr/>
          </p:nvPicPr>
          <p:blipFill>
            <a:blip r:embed="rId2"/>
            <a:srcRect r="83125"/>
            <a:stretch>
              <a:fillRect/>
            </a:stretch>
          </p:blipFill>
          <p:spPr bwMode="auto">
            <a:xfrm>
              <a:off x="11986260" y="6437630"/>
              <a:ext cx="205740" cy="426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5" name="图片 18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 rot="4976385">
            <a:off x="1602581" y="367507"/>
            <a:ext cx="2001837" cy="214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图片 35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4516438" y="2413000"/>
            <a:ext cx="1608137" cy="38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图片 38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4516438" y="3487738"/>
            <a:ext cx="1608137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图片 41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4516438" y="4643438"/>
            <a:ext cx="1608137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文本占位符 3"/>
          <p:cNvSpPr>
            <a:spLocks noGrp="1"/>
          </p:cNvSpPr>
          <p:nvPr>
            <p:ph type="body" sz="quarter" idx="11"/>
          </p:nvPr>
        </p:nvSpPr>
        <p:spPr>
          <a:xfrm>
            <a:off x="3804185" y="1902497"/>
            <a:ext cx="1007845" cy="92333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9" name="文本占位符 3"/>
          <p:cNvSpPr>
            <a:spLocks noGrp="1"/>
          </p:cNvSpPr>
          <p:nvPr>
            <p:ph type="body" sz="quarter" idx="12"/>
          </p:nvPr>
        </p:nvSpPr>
        <p:spPr>
          <a:xfrm>
            <a:off x="6012180" y="2113335"/>
            <a:ext cx="3506203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latin typeface="+mn-ea"/>
                <a:ea typeface="+mn-ea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0" name="文本占位符 3"/>
          <p:cNvSpPr>
            <a:spLocks noGrp="1"/>
          </p:cNvSpPr>
          <p:nvPr>
            <p:ph type="body" sz="quarter" idx="13"/>
          </p:nvPr>
        </p:nvSpPr>
        <p:spPr>
          <a:xfrm>
            <a:off x="6012180" y="2481331"/>
            <a:ext cx="3506203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latin typeface="+mj-lt"/>
                <a:ea typeface="+mn-ea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1" name="文本占位符 3"/>
          <p:cNvSpPr>
            <a:spLocks noGrp="1"/>
          </p:cNvSpPr>
          <p:nvPr>
            <p:ph type="body" sz="quarter" idx="14"/>
          </p:nvPr>
        </p:nvSpPr>
        <p:spPr>
          <a:xfrm>
            <a:off x="-616193" y="760796"/>
            <a:ext cx="3506203" cy="76944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4400" b="1" i="0">
                <a:latin typeface="+mn-ea"/>
                <a:ea typeface="+mn-ea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2" name="文本占位符 3"/>
          <p:cNvSpPr>
            <a:spLocks noGrp="1"/>
          </p:cNvSpPr>
          <p:nvPr>
            <p:ph type="body" sz="quarter" idx="15"/>
          </p:nvPr>
        </p:nvSpPr>
        <p:spPr>
          <a:xfrm>
            <a:off x="-616193" y="1347515"/>
            <a:ext cx="3506203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3200" b="1" i="0">
                <a:latin typeface="+mn-ea"/>
                <a:ea typeface="+mn-ea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3" name="文本占位符 3"/>
          <p:cNvSpPr>
            <a:spLocks noGrp="1"/>
          </p:cNvSpPr>
          <p:nvPr>
            <p:ph type="body" sz="quarter" idx="16"/>
          </p:nvPr>
        </p:nvSpPr>
        <p:spPr>
          <a:xfrm>
            <a:off x="3804185" y="2967335"/>
            <a:ext cx="1007845" cy="92333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4" name="文本占位符 3"/>
          <p:cNvSpPr>
            <a:spLocks noGrp="1"/>
          </p:cNvSpPr>
          <p:nvPr>
            <p:ph type="body" sz="quarter" idx="17"/>
          </p:nvPr>
        </p:nvSpPr>
        <p:spPr>
          <a:xfrm>
            <a:off x="3804185" y="4032173"/>
            <a:ext cx="1007845" cy="92333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5" name="文本占位符 3"/>
          <p:cNvSpPr>
            <a:spLocks noGrp="1"/>
          </p:cNvSpPr>
          <p:nvPr>
            <p:ph type="body" sz="quarter" idx="18"/>
          </p:nvPr>
        </p:nvSpPr>
        <p:spPr>
          <a:xfrm>
            <a:off x="6012180" y="3163702"/>
            <a:ext cx="3506203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latin typeface="+mn-ea"/>
                <a:ea typeface="+mn-ea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6" name="文本占位符 3"/>
          <p:cNvSpPr>
            <a:spLocks noGrp="1"/>
          </p:cNvSpPr>
          <p:nvPr>
            <p:ph type="body" sz="quarter" idx="19"/>
          </p:nvPr>
        </p:nvSpPr>
        <p:spPr>
          <a:xfrm>
            <a:off x="6012180" y="3531698"/>
            <a:ext cx="3506203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latin typeface="+mj-lt"/>
                <a:ea typeface="+mn-ea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7" name="文本占位符 3"/>
          <p:cNvSpPr>
            <a:spLocks noGrp="1"/>
          </p:cNvSpPr>
          <p:nvPr>
            <p:ph type="body" sz="quarter" idx="20"/>
          </p:nvPr>
        </p:nvSpPr>
        <p:spPr>
          <a:xfrm>
            <a:off x="6012180" y="4249849"/>
            <a:ext cx="3506203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latin typeface="+mn-ea"/>
                <a:ea typeface="+mn-ea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8" name="文本占位符 3"/>
          <p:cNvSpPr>
            <a:spLocks noGrp="1"/>
          </p:cNvSpPr>
          <p:nvPr>
            <p:ph type="body" sz="quarter" idx="21"/>
          </p:nvPr>
        </p:nvSpPr>
        <p:spPr>
          <a:xfrm>
            <a:off x="6012180" y="4617845"/>
            <a:ext cx="3506203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latin typeface="+mj-lt"/>
                <a:ea typeface="+mn-ea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四项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6"/>
          <p:cNvGrpSpPr>
            <a:grpSpLocks/>
          </p:cNvGrpSpPr>
          <p:nvPr userDrawn="1"/>
        </p:nvGrpSpPr>
        <p:grpSpPr bwMode="auto">
          <a:xfrm>
            <a:off x="0" y="6437313"/>
            <a:ext cx="12192000" cy="427037"/>
            <a:chOff x="0" y="6437630"/>
            <a:chExt cx="12192000" cy="426720"/>
          </a:xfrm>
        </p:grpSpPr>
        <p:pic>
          <p:nvPicPr>
            <p:cNvPr id="17" name="图片 7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6437630"/>
              <a:ext cx="1219200" cy="426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图片 8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200150" y="6437630"/>
              <a:ext cx="1219200" cy="426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图片 9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400300" y="6437630"/>
              <a:ext cx="1219200" cy="426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图片 10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592830" y="6437630"/>
              <a:ext cx="1219200" cy="426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图片 1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792980" y="6437630"/>
              <a:ext cx="1219200" cy="426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图片 12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993130" y="6437630"/>
              <a:ext cx="1219200" cy="426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图片 13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193280" y="6437630"/>
              <a:ext cx="1219200" cy="426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图片 14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393430" y="6437630"/>
              <a:ext cx="1219200" cy="426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图片 15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593580" y="6437630"/>
              <a:ext cx="1219200" cy="426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图片 16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786110" y="6437630"/>
              <a:ext cx="1219200" cy="426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图片 17"/>
            <p:cNvPicPr>
              <a:picLocks noChangeAspect="1"/>
            </p:cNvPicPr>
            <p:nvPr/>
          </p:nvPicPr>
          <p:blipFill>
            <a:blip r:embed="rId2"/>
            <a:srcRect r="83125"/>
            <a:stretch>
              <a:fillRect/>
            </a:stretch>
          </p:blipFill>
          <p:spPr bwMode="auto">
            <a:xfrm>
              <a:off x="11986260" y="6437630"/>
              <a:ext cx="205740" cy="426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8" name="图片 18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 rot="4976385">
            <a:off x="1602581" y="367507"/>
            <a:ext cx="2001837" cy="214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图片 35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4516438" y="2413000"/>
            <a:ext cx="1608137" cy="38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图片 38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4516438" y="3487738"/>
            <a:ext cx="1608137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图片 41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4516438" y="4643438"/>
            <a:ext cx="1608137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图片 28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4516438" y="5681663"/>
            <a:ext cx="1608137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文本占位符 3"/>
          <p:cNvSpPr>
            <a:spLocks noGrp="1"/>
          </p:cNvSpPr>
          <p:nvPr>
            <p:ph type="body" sz="quarter" idx="11"/>
          </p:nvPr>
        </p:nvSpPr>
        <p:spPr>
          <a:xfrm>
            <a:off x="3804185" y="1902497"/>
            <a:ext cx="1007845" cy="92333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9" name="文本占位符 3"/>
          <p:cNvSpPr>
            <a:spLocks noGrp="1"/>
          </p:cNvSpPr>
          <p:nvPr>
            <p:ph type="body" sz="quarter" idx="12"/>
          </p:nvPr>
        </p:nvSpPr>
        <p:spPr>
          <a:xfrm>
            <a:off x="6012180" y="2113335"/>
            <a:ext cx="3506203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latin typeface="+mn-ea"/>
                <a:ea typeface="+mn-ea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0" name="文本占位符 3"/>
          <p:cNvSpPr>
            <a:spLocks noGrp="1"/>
          </p:cNvSpPr>
          <p:nvPr>
            <p:ph type="body" sz="quarter" idx="13"/>
          </p:nvPr>
        </p:nvSpPr>
        <p:spPr>
          <a:xfrm>
            <a:off x="6012180" y="2481331"/>
            <a:ext cx="3506203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latin typeface="+mj-lt"/>
                <a:ea typeface="+mn-ea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1" name="文本占位符 3"/>
          <p:cNvSpPr>
            <a:spLocks noGrp="1"/>
          </p:cNvSpPr>
          <p:nvPr>
            <p:ph type="body" sz="quarter" idx="14"/>
          </p:nvPr>
        </p:nvSpPr>
        <p:spPr>
          <a:xfrm>
            <a:off x="-616193" y="760796"/>
            <a:ext cx="3506203" cy="76944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4400" b="1" i="0">
                <a:latin typeface="+mn-ea"/>
                <a:ea typeface="+mn-ea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2" name="文本占位符 3"/>
          <p:cNvSpPr>
            <a:spLocks noGrp="1"/>
          </p:cNvSpPr>
          <p:nvPr>
            <p:ph type="body" sz="quarter" idx="15"/>
          </p:nvPr>
        </p:nvSpPr>
        <p:spPr>
          <a:xfrm>
            <a:off x="-616193" y="1347515"/>
            <a:ext cx="3506203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3200" b="1" i="0">
                <a:latin typeface="+mn-ea"/>
                <a:ea typeface="+mn-ea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3" name="文本占位符 3"/>
          <p:cNvSpPr>
            <a:spLocks noGrp="1"/>
          </p:cNvSpPr>
          <p:nvPr>
            <p:ph type="body" sz="quarter" idx="16"/>
          </p:nvPr>
        </p:nvSpPr>
        <p:spPr>
          <a:xfrm>
            <a:off x="3804185" y="2967335"/>
            <a:ext cx="1007845" cy="92333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4" name="文本占位符 3"/>
          <p:cNvSpPr>
            <a:spLocks noGrp="1"/>
          </p:cNvSpPr>
          <p:nvPr>
            <p:ph type="body" sz="quarter" idx="17"/>
          </p:nvPr>
        </p:nvSpPr>
        <p:spPr>
          <a:xfrm>
            <a:off x="3804185" y="4032173"/>
            <a:ext cx="1007845" cy="92333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5" name="文本占位符 3"/>
          <p:cNvSpPr>
            <a:spLocks noGrp="1"/>
          </p:cNvSpPr>
          <p:nvPr>
            <p:ph type="body" sz="quarter" idx="18"/>
          </p:nvPr>
        </p:nvSpPr>
        <p:spPr>
          <a:xfrm>
            <a:off x="6012180" y="3163702"/>
            <a:ext cx="3506203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latin typeface="+mn-ea"/>
                <a:ea typeface="+mn-ea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6" name="文本占位符 3"/>
          <p:cNvSpPr>
            <a:spLocks noGrp="1"/>
          </p:cNvSpPr>
          <p:nvPr>
            <p:ph type="body" sz="quarter" idx="19"/>
          </p:nvPr>
        </p:nvSpPr>
        <p:spPr>
          <a:xfrm>
            <a:off x="6012180" y="3531698"/>
            <a:ext cx="3506203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latin typeface="+mj-lt"/>
                <a:ea typeface="+mn-ea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7" name="文本占位符 3"/>
          <p:cNvSpPr>
            <a:spLocks noGrp="1"/>
          </p:cNvSpPr>
          <p:nvPr>
            <p:ph type="body" sz="quarter" idx="20"/>
          </p:nvPr>
        </p:nvSpPr>
        <p:spPr>
          <a:xfrm>
            <a:off x="6012180" y="4249849"/>
            <a:ext cx="3506203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latin typeface="+mn-ea"/>
                <a:ea typeface="+mn-ea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8" name="文本占位符 3"/>
          <p:cNvSpPr>
            <a:spLocks noGrp="1"/>
          </p:cNvSpPr>
          <p:nvPr>
            <p:ph type="body" sz="quarter" idx="21"/>
          </p:nvPr>
        </p:nvSpPr>
        <p:spPr>
          <a:xfrm>
            <a:off x="6012180" y="4617845"/>
            <a:ext cx="3506203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latin typeface="+mj-lt"/>
                <a:ea typeface="+mn-ea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30" name="文本占位符 3"/>
          <p:cNvSpPr>
            <a:spLocks noGrp="1"/>
          </p:cNvSpPr>
          <p:nvPr>
            <p:ph type="body" sz="quarter" idx="22"/>
          </p:nvPr>
        </p:nvSpPr>
        <p:spPr>
          <a:xfrm>
            <a:off x="3804185" y="5070480"/>
            <a:ext cx="1007845" cy="92333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31" name="文本占位符 3"/>
          <p:cNvSpPr>
            <a:spLocks noGrp="1"/>
          </p:cNvSpPr>
          <p:nvPr>
            <p:ph type="body" sz="quarter" idx="23"/>
          </p:nvPr>
        </p:nvSpPr>
        <p:spPr>
          <a:xfrm>
            <a:off x="6012180" y="5288156"/>
            <a:ext cx="3506203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latin typeface="+mn-ea"/>
                <a:ea typeface="+mn-ea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32" name="文本占位符 3"/>
          <p:cNvSpPr>
            <a:spLocks noGrp="1"/>
          </p:cNvSpPr>
          <p:nvPr>
            <p:ph type="body" sz="quarter" idx="24"/>
          </p:nvPr>
        </p:nvSpPr>
        <p:spPr>
          <a:xfrm>
            <a:off x="6012180" y="5656152"/>
            <a:ext cx="3506203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latin typeface="+mj-lt"/>
                <a:ea typeface="+mn-ea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五项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6"/>
          <p:cNvGrpSpPr>
            <a:grpSpLocks/>
          </p:cNvGrpSpPr>
          <p:nvPr userDrawn="1"/>
        </p:nvGrpSpPr>
        <p:grpSpPr bwMode="auto">
          <a:xfrm>
            <a:off x="0" y="6437313"/>
            <a:ext cx="12192000" cy="427037"/>
            <a:chOff x="0" y="6437630"/>
            <a:chExt cx="12192000" cy="426720"/>
          </a:xfrm>
        </p:grpSpPr>
        <p:pic>
          <p:nvPicPr>
            <p:cNvPr id="20" name="图片 7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6437630"/>
              <a:ext cx="1219200" cy="426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图片 8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200150" y="6437630"/>
              <a:ext cx="1219200" cy="426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图片 9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400300" y="6437630"/>
              <a:ext cx="1219200" cy="426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图片 10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592830" y="6437630"/>
              <a:ext cx="1219200" cy="426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图片 1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792980" y="6437630"/>
              <a:ext cx="1219200" cy="426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图片 12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993130" y="6437630"/>
              <a:ext cx="1219200" cy="426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图片 13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193280" y="6437630"/>
              <a:ext cx="1219200" cy="426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图片 14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393430" y="6437630"/>
              <a:ext cx="1219200" cy="426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" name="图片 15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593580" y="6437630"/>
              <a:ext cx="1219200" cy="426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" name="图片 16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786110" y="6437630"/>
              <a:ext cx="1219200" cy="426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" name="图片 17"/>
            <p:cNvPicPr>
              <a:picLocks noChangeAspect="1"/>
            </p:cNvPicPr>
            <p:nvPr/>
          </p:nvPicPr>
          <p:blipFill>
            <a:blip r:embed="rId2"/>
            <a:srcRect r="83125"/>
            <a:stretch>
              <a:fillRect/>
            </a:stretch>
          </p:blipFill>
          <p:spPr bwMode="auto">
            <a:xfrm>
              <a:off x="11986260" y="6437630"/>
              <a:ext cx="205740" cy="426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6" name="图片 18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 rot="4976385">
            <a:off x="1602581" y="367507"/>
            <a:ext cx="2001837" cy="214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图片 35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5783263" y="1628775"/>
            <a:ext cx="1609725" cy="38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图片 38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5783263" y="2600325"/>
            <a:ext cx="1609725" cy="38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图片 28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5783263" y="3563938"/>
            <a:ext cx="1609725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图片 32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5783263" y="4508500"/>
            <a:ext cx="1609725" cy="38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图片 43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5783263" y="5467350"/>
            <a:ext cx="1609725" cy="38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文本占位符 3"/>
          <p:cNvSpPr>
            <a:spLocks noGrp="1"/>
          </p:cNvSpPr>
          <p:nvPr>
            <p:ph type="body" sz="quarter" idx="11"/>
          </p:nvPr>
        </p:nvSpPr>
        <p:spPr>
          <a:xfrm>
            <a:off x="5071912" y="1117933"/>
            <a:ext cx="1007845" cy="92333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9" name="文本占位符 3"/>
          <p:cNvSpPr>
            <a:spLocks noGrp="1"/>
          </p:cNvSpPr>
          <p:nvPr>
            <p:ph type="body" sz="quarter" idx="12"/>
          </p:nvPr>
        </p:nvSpPr>
        <p:spPr>
          <a:xfrm>
            <a:off x="7279907" y="1328771"/>
            <a:ext cx="3506203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latin typeface="+mn-ea"/>
                <a:ea typeface="+mn-ea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0" name="文本占位符 3"/>
          <p:cNvSpPr>
            <a:spLocks noGrp="1"/>
          </p:cNvSpPr>
          <p:nvPr>
            <p:ph type="body" sz="quarter" idx="13"/>
          </p:nvPr>
        </p:nvSpPr>
        <p:spPr>
          <a:xfrm>
            <a:off x="7279907" y="1696767"/>
            <a:ext cx="3506203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latin typeface="+mj-lt"/>
                <a:ea typeface="+mn-ea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1" name="文本占位符 3"/>
          <p:cNvSpPr>
            <a:spLocks noGrp="1"/>
          </p:cNvSpPr>
          <p:nvPr>
            <p:ph type="body" sz="quarter" idx="14"/>
          </p:nvPr>
        </p:nvSpPr>
        <p:spPr>
          <a:xfrm>
            <a:off x="-616193" y="760796"/>
            <a:ext cx="3506203" cy="76944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4400" b="1" i="0">
                <a:latin typeface="+mn-ea"/>
                <a:ea typeface="+mn-ea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2" name="文本占位符 3"/>
          <p:cNvSpPr>
            <a:spLocks noGrp="1"/>
          </p:cNvSpPr>
          <p:nvPr>
            <p:ph type="body" sz="quarter" idx="15"/>
          </p:nvPr>
        </p:nvSpPr>
        <p:spPr>
          <a:xfrm>
            <a:off x="-616193" y="1347515"/>
            <a:ext cx="3506203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3200" b="1" i="0">
                <a:latin typeface="+mn-ea"/>
                <a:ea typeface="+mn-ea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3" name="文本占位符 3"/>
          <p:cNvSpPr>
            <a:spLocks noGrp="1"/>
          </p:cNvSpPr>
          <p:nvPr>
            <p:ph type="body" sz="quarter" idx="16"/>
          </p:nvPr>
        </p:nvSpPr>
        <p:spPr>
          <a:xfrm>
            <a:off x="5071912" y="2079267"/>
            <a:ext cx="1007845" cy="92333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5" name="文本占位符 3"/>
          <p:cNvSpPr>
            <a:spLocks noGrp="1"/>
          </p:cNvSpPr>
          <p:nvPr>
            <p:ph type="body" sz="quarter" idx="18"/>
          </p:nvPr>
        </p:nvSpPr>
        <p:spPr>
          <a:xfrm>
            <a:off x="7279907" y="2275634"/>
            <a:ext cx="3506203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latin typeface="+mn-ea"/>
                <a:ea typeface="+mn-ea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6" name="文本占位符 3"/>
          <p:cNvSpPr>
            <a:spLocks noGrp="1"/>
          </p:cNvSpPr>
          <p:nvPr>
            <p:ph type="body" sz="quarter" idx="19"/>
          </p:nvPr>
        </p:nvSpPr>
        <p:spPr>
          <a:xfrm>
            <a:off x="7279907" y="2643630"/>
            <a:ext cx="3506203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latin typeface="+mj-lt"/>
                <a:ea typeface="+mn-ea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30" name="文本占位符 3"/>
          <p:cNvSpPr>
            <a:spLocks noGrp="1"/>
          </p:cNvSpPr>
          <p:nvPr>
            <p:ph type="body" sz="quarter" idx="20"/>
          </p:nvPr>
        </p:nvSpPr>
        <p:spPr>
          <a:xfrm>
            <a:off x="5071912" y="3042982"/>
            <a:ext cx="1007845" cy="92333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31" name="文本占位符 3"/>
          <p:cNvSpPr>
            <a:spLocks noGrp="1"/>
          </p:cNvSpPr>
          <p:nvPr>
            <p:ph type="body" sz="quarter" idx="21"/>
          </p:nvPr>
        </p:nvSpPr>
        <p:spPr>
          <a:xfrm>
            <a:off x="7279907" y="3239349"/>
            <a:ext cx="3506203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latin typeface="+mn-ea"/>
                <a:ea typeface="+mn-ea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32" name="文本占位符 3"/>
          <p:cNvSpPr>
            <a:spLocks noGrp="1"/>
          </p:cNvSpPr>
          <p:nvPr>
            <p:ph type="body" sz="quarter" idx="22"/>
          </p:nvPr>
        </p:nvSpPr>
        <p:spPr>
          <a:xfrm>
            <a:off x="7279907" y="3607345"/>
            <a:ext cx="3506203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latin typeface="+mj-lt"/>
                <a:ea typeface="+mn-ea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34" name="文本占位符 3"/>
          <p:cNvSpPr>
            <a:spLocks noGrp="1"/>
          </p:cNvSpPr>
          <p:nvPr>
            <p:ph type="body" sz="quarter" idx="23"/>
          </p:nvPr>
        </p:nvSpPr>
        <p:spPr>
          <a:xfrm>
            <a:off x="5071912" y="3987373"/>
            <a:ext cx="1007845" cy="92333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35" name="文本占位符 3"/>
          <p:cNvSpPr>
            <a:spLocks noGrp="1"/>
          </p:cNvSpPr>
          <p:nvPr>
            <p:ph type="body" sz="quarter" idx="24"/>
          </p:nvPr>
        </p:nvSpPr>
        <p:spPr>
          <a:xfrm>
            <a:off x="7279907" y="4183740"/>
            <a:ext cx="3506203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latin typeface="+mn-ea"/>
                <a:ea typeface="+mn-ea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37" name="文本占位符 3"/>
          <p:cNvSpPr>
            <a:spLocks noGrp="1"/>
          </p:cNvSpPr>
          <p:nvPr>
            <p:ph type="body" sz="quarter" idx="25"/>
          </p:nvPr>
        </p:nvSpPr>
        <p:spPr>
          <a:xfrm>
            <a:off x="7279907" y="4551736"/>
            <a:ext cx="3506203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latin typeface="+mj-lt"/>
                <a:ea typeface="+mn-ea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5" name="文本占位符 3"/>
          <p:cNvSpPr>
            <a:spLocks noGrp="1"/>
          </p:cNvSpPr>
          <p:nvPr>
            <p:ph type="body" sz="quarter" idx="26"/>
          </p:nvPr>
        </p:nvSpPr>
        <p:spPr>
          <a:xfrm>
            <a:off x="5071912" y="4945780"/>
            <a:ext cx="1007845" cy="92333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6" name="文本占位符 3"/>
          <p:cNvSpPr>
            <a:spLocks noGrp="1"/>
          </p:cNvSpPr>
          <p:nvPr>
            <p:ph type="body" sz="quarter" idx="27"/>
          </p:nvPr>
        </p:nvSpPr>
        <p:spPr>
          <a:xfrm>
            <a:off x="7279907" y="5142147"/>
            <a:ext cx="3506203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latin typeface="+mn-ea"/>
                <a:ea typeface="+mn-ea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7" name="文本占位符 3"/>
          <p:cNvSpPr>
            <a:spLocks noGrp="1"/>
          </p:cNvSpPr>
          <p:nvPr>
            <p:ph type="body" sz="quarter" idx="28"/>
          </p:nvPr>
        </p:nvSpPr>
        <p:spPr>
          <a:xfrm>
            <a:off x="7279907" y="5510143"/>
            <a:ext cx="3506203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latin typeface="+mj-lt"/>
                <a:ea typeface="+mn-ea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六项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6"/>
          <p:cNvGrpSpPr>
            <a:grpSpLocks/>
          </p:cNvGrpSpPr>
          <p:nvPr userDrawn="1"/>
        </p:nvGrpSpPr>
        <p:grpSpPr bwMode="auto">
          <a:xfrm>
            <a:off x="0" y="6437313"/>
            <a:ext cx="12192000" cy="427037"/>
            <a:chOff x="0" y="6437630"/>
            <a:chExt cx="12192000" cy="426720"/>
          </a:xfrm>
        </p:grpSpPr>
        <p:pic>
          <p:nvPicPr>
            <p:cNvPr id="23" name="图片 7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6437630"/>
              <a:ext cx="1219200" cy="426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图片 8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200150" y="6437630"/>
              <a:ext cx="1219200" cy="426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图片 9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400300" y="6437630"/>
              <a:ext cx="1219200" cy="426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图片 10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592830" y="6437630"/>
              <a:ext cx="1219200" cy="426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图片 1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792980" y="6437630"/>
              <a:ext cx="1219200" cy="426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" name="图片 12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993130" y="6437630"/>
              <a:ext cx="1219200" cy="426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" name="图片 13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193280" y="6437630"/>
              <a:ext cx="1219200" cy="426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" name="图片 14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393430" y="6437630"/>
              <a:ext cx="1219200" cy="426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图片 15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593580" y="6437630"/>
              <a:ext cx="1219200" cy="426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" name="图片 16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786110" y="6437630"/>
              <a:ext cx="1219200" cy="426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" name="图片 17"/>
            <p:cNvPicPr>
              <a:picLocks noChangeAspect="1"/>
            </p:cNvPicPr>
            <p:nvPr/>
          </p:nvPicPr>
          <p:blipFill>
            <a:blip r:embed="rId2"/>
            <a:srcRect r="83125"/>
            <a:stretch>
              <a:fillRect/>
            </a:stretch>
          </p:blipFill>
          <p:spPr bwMode="auto">
            <a:xfrm>
              <a:off x="11986260" y="6437630"/>
              <a:ext cx="205740" cy="426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3" name="图片 18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 rot="4976385">
            <a:off x="1602581" y="367507"/>
            <a:ext cx="2001837" cy="214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图片 35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5783263" y="935038"/>
            <a:ext cx="1609725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图片 38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5783263" y="1906588"/>
            <a:ext cx="1609725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图片 28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5783263" y="2870200"/>
            <a:ext cx="1609725" cy="38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图片 32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5783263" y="3814763"/>
            <a:ext cx="1609725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图片 43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5783263" y="4773613"/>
            <a:ext cx="1609725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图片 37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5783263" y="5716588"/>
            <a:ext cx="1609725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文本占位符 3"/>
          <p:cNvSpPr>
            <a:spLocks noGrp="1"/>
          </p:cNvSpPr>
          <p:nvPr>
            <p:ph type="body" sz="quarter" idx="11"/>
          </p:nvPr>
        </p:nvSpPr>
        <p:spPr>
          <a:xfrm>
            <a:off x="5071912" y="424185"/>
            <a:ext cx="1007845" cy="92333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9" name="文本占位符 3"/>
          <p:cNvSpPr>
            <a:spLocks noGrp="1"/>
          </p:cNvSpPr>
          <p:nvPr>
            <p:ph type="body" sz="quarter" idx="12"/>
          </p:nvPr>
        </p:nvSpPr>
        <p:spPr>
          <a:xfrm>
            <a:off x="7279907" y="635023"/>
            <a:ext cx="3506203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latin typeface="+mn-ea"/>
                <a:ea typeface="+mn-ea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0" name="文本占位符 3"/>
          <p:cNvSpPr>
            <a:spLocks noGrp="1"/>
          </p:cNvSpPr>
          <p:nvPr>
            <p:ph type="body" sz="quarter" idx="13"/>
          </p:nvPr>
        </p:nvSpPr>
        <p:spPr>
          <a:xfrm>
            <a:off x="7279907" y="1003019"/>
            <a:ext cx="3506203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latin typeface="+mj-lt"/>
                <a:ea typeface="+mn-ea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1" name="文本占位符 3"/>
          <p:cNvSpPr>
            <a:spLocks noGrp="1"/>
          </p:cNvSpPr>
          <p:nvPr>
            <p:ph type="body" sz="quarter" idx="14"/>
          </p:nvPr>
        </p:nvSpPr>
        <p:spPr>
          <a:xfrm>
            <a:off x="-616193" y="760796"/>
            <a:ext cx="3506203" cy="76944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4400" b="1" i="0">
                <a:latin typeface="+mn-ea"/>
                <a:ea typeface="+mn-ea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2" name="文本占位符 3"/>
          <p:cNvSpPr>
            <a:spLocks noGrp="1"/>
          </p:cNvSpPr>
          <p:nvPr>
            <p:ph type="body" sz="quarter" idx="15"/>
          </p:nvPr>
        </p:nvSpPr>
        <p:spPr>
          <a:xfrm>
            <a:off x="-616193" y="1347515"/>
            <a:ext cx="3506203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3200" b="1" i="0">
                <a:latin typeface="+mn-ea"/>
                <a:ea typeface="+mn-ea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3" name="文本占位符 3"/>
          <p:cNvSpPr>
            <a:spLocks noGrp="1"/>
          </p:cNvSpPr>
          <p:nvPr>
            <p:ph type="body" sz="quarter" idx="16"/>
          </p:nvPr>
        </p:nvSpPr>
        <p:spPr>
          <a:xfrm>
            <a:off x="5071912" y="1385519"/>
            <a:ext cx="1007845" cy="92333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5" name="文本占位符 3"/>
          <p:cNvSpPr>
            <a:spLocks noGrp="1"/>
          </p:cNvSpPr>
          <p:nvPr>
            <p:ph type="body" sz="quarter" idx="18"/>
          </p:nvPr>
        </p:nvSpPr>
        <p:spPr>
          <a:xfrm>
            <a:off x="7279907" y="1581886"/>
            <a:ext cx="3506203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latin typeface="+mn-ea"/>
                <a:ea typeface="+mn-ea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6" name="文本占位符 3"/>
          <p:cNvSpPr>
            <a:spLocks noGrp="1"/>
          </p:cNvSpPr>
          <p:nvPr>
            <p:ph type="body" sz="quarter" idx="19"/>
          </p:nvPr>
        </p:nvSpPr>
        <p:spPr>
          <a:xfrm>
            <a:off x="7279907" y="1949882"/>
            <a:ext cx="3506203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latin typeface="+mj-lt"/>
                <a:ea typeface="+mn-ea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30" name="文本占位符 3"/>
          <p:cNvSpPr>
            <a:spLocks noGrp="1"/>
          </p:cNvSpPr>
          <p:nvPr>
            <p:ph type="body" sz="quarter" idx="20"/>
          </p:nvPr>
        </p:nvSpPr>
        <p:spPr>
          <a:xfrm>
            <a:off x="5071912" y="2349234"/>
            <a:ext cx="1007845" cy="92333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31" name="文本占位符 3"/>
          <p:cNvSpPr>
            <a:spLocks noGrp="1"/>
          </p:cNvSpPr>
          <p:nvPr>
            <p:ph type="body" sz="quarter" idx="21"/>
          </p:nvPr>
        </p:nvSpPr>
        <p:spPr>
          <a:xfrm>
            <a:off x="7279907" y="2545601"/>
            <a:ext cx="3506203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latin typeface="+mn-ea"/>
                <a:ea typeface="+mn-ea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32" name="文本占位符 3"/>
          <p:cNvSpPr>
            <a:spLocks noGrp="1"/>
          </p:cNvSpPr>
          <p:nvPr>
            <p:ph type="body" sz="quarter" idx="22"/>
          </p:nvPr>
        </p:nvSpPr>
        <p:spPr>
          <a:xfrm>
            <a:off x="7279907" y="2913597"/>
            <a:ext cx="3506203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latin typeface="+mj-lt"/>
                <a:ea typeface="+mn-ea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34" name="文本占位符 3"/>
          <p:cNvSpPr>
            <a:spLocks noGrp="1"/>
          </p:cNvSpPr>
          <p:nvPr>
            <p:ph type="body" sz="quarter" idx="23"/>
          </p:nvPr>
        </p:nvSpPr>
        <p:spPr>
          <a:xfrm>
            <a:off x="5071912" y="3293625"/>
            <a:ext cx="1007845" cy="92333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35" name="文本占位符 3"/>
          <p:cNvSpPr>
            <a:spLocks noGrp="1"/>
          </p:cNvSpPr>
          <p:nvPr>
            <p:ph type="body" sz="quarter" idx="24"/>
          </p:nvPr>
        </p:nvSpPr>
        <p:spPr>
          <a:xfrm>
            <a:off x="7279907" y="3489992"/>
            <a:ext cx="3506203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latin typeface="+mn-ea"/>
                <a:ea typeface="+mn-ea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37" name="文本占位符 3"/>
          <p:cNvSpPr>
            <a:spLocks noGrp="1"/>
          </p:cNvSpPr>
          <p:nvPr>
            <p:ph type="body" sz="quarter" idx="25"/>
          </p:nvPr>
        </p:nvSpPr>
        <p:spPr>
          <a:xfrm>
            <a:off x="7279907" y="3857988"/>
            <a:ext cx="3506203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latin typeface="+mj-lt"/>
                <a:ea typeface="+mn-ea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5" name="文本占位符 3"/>
          <p:cNvSpPr>
            <a:spLocks noGrp="1"/>
          </p:cNvSpPr>
          <p:nvPr>
            <p:ph type="body" sz="quarter" idx="26"/>
          </p:nvPr>
        </p:nvSpPr>
        <p:spPr>
          <a:xfrm>
            <a:off x="5071912" y="4252032"/>
            <a:ext cx="1007845" cy="92333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6" name="文本占位符 3"/>
          <p:cNvSpPr>
            <a:spLocks noGrp="1"/>
          </p:cNvSpPr>
          <p:nvPr>
            <p:ph type="body" sz="quarter" idx="27"/>
          </p:nvPr>
        </p:nvSpPr>
        <p:spPr>
          <a:xfrm>
            <a:off x="7279907" y="4448399"/>
            <a:ext cx="3506203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latin typeface="+mn-ea"/>
                <a:ea typeface="+mn-ea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7" name="文本占位符 3"/>
          <p:cNvSpPr>
            <a:spLocks noGrp="1"/>
          </p:cNvSpPr>
          <p:nvPr>
            <p:ph type="body" sz="quarter" idx="28"/>
          </p:nvPr>
        </p:nvSpPr>
        <p:spPr>
          <a:xfrm>
            <a:off x="7279907" y="4816395"/>
            <a:ext cx="3506203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latin typeface="+mj-lt"/>
                <a:ea typeface="+mn-ea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0" name="文本占位符 3"/>
          <p:cNvSpPr>
            <a:spLocks noGrp="1"/>
          </p:cNvSpPr>
          <p:nvPr>
            <p:ph type="body" sz="quarter" idx="29"/>
          </p:nvPr>
        </p:nvSpPr>
        <p:spPr>
          <a:xfrm>
            <a:off x="5071912" y="5194938"/>
            <a:ext cx="1007845" cy="92333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1" name="文本占位符 3"/>
          <p:cNvSpPr>
            <a:spLocks noGrp="1"/>
          </p:cNvSpPr>
          <p:nvPr>
            <p:ph type="body" sz="quarter" idx="30"/>
          </p:nvPr>
        </p:nvSpPr>
        <p:spPr>
          <a:xfrm>
            <a:off x="7279907" y="5391305"/>
            <a:ext cx="3506203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latin typeface="+mn-ea"/>
                <a:ea typeface="+mn-ea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2" name="文本占位符 3"/>
          <p:cNvSpPr>
            <a:spLocks noGrp="1"/>
          </p:cNvSpPr>
          <p:nvPr>
            <p:ph type="body" sz="quarter" idx="31"/>
          </p:nvPr>
        </p:nvSpPr>
        <p:spPr>
          <a:xfrm>
            <a:off x="7279907" y="5759301"/>
            <a:ext cx="3506203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latin typeface="+mj-lt"/>
                <a:ea typeface="+mn-ea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副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9"/>
          <p:cNvGrpSpPr>
            <a:grpSpLocks/>
          </p:cNvGrpSpPr>
          <p:nvPr userDrawn="1"/>
        </p:nvGrpSpPr>
        <p:grpSpPr bwMode="auto">
          <a:xfrm>
            <a:off x="0" y="6437313"/>
            <a:ext cx="12192000" cy="427037"/>
            <a:chOff x="0" y="6437630"/>
            <a:chExt cx="12192000" cy="426720"/>
          </a:xfrm>
        </p:grpSpPr>
        <p:pic>
          <p:nvPicPr>
            <p:cNvPr id="4" name="图片 10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6437630"/>
              <a:ext cx="1219200" cy="426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图片 1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200150" y="6437630"/>
              <a:ext cx="1219200" cy="426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图片 12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400300" y="6437630"/>
              <a:ext cx="1219200" cy="426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图片 13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592830" y="6437630"/>
              <a:ext cx="1219200" cy="426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图片 14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792980" y="6437630"/>
              <a:ext cx="1219200" cy="426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图片 15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993130" y="6437630"/>
              <a:ext cx="1219200" cy="426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图片 16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193280" y="6437630"/>
              <a:ext cx="1219200" cy="426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图片 17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393430" y="6437630"/>
              <a:ext cx="1219200" cy="426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图片 18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593580" y="6437630"/>
              <a:ext cx="1219200" cy="426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图片 19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786110" y="6437630"/>
              <a:ext cx="1219200" cy="426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图片 20"/>
            <p:cNvPicPr>
              <a:picLocks noChangeAspect="1"/>
            </p:cNvPicPr>
            <p:nvPr/>
          </p:nvPicPr>
          <p:blipFill>
            <a:blip r:embed="rId2"/>
            <a:srcRect r="83125"/>
            <a:stretch>
              <a:fillRect/>
            </a:stretch>
          </p:blipFill>
          <p:spPr bwMode="auto">
            <a:xfrm>
              <a:off x="11986260" y="6437630"/>
              <a:ext cx="205740" cy="426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5" name="图片 21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695700" y="828675"/>
            <a:ext cx="4716463" cy="445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图片 22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 rot="19172835">
            <a:off x="5105400" y="3138488"/>
            <a:ext cx="3311525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图片 2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72475" y="4194175"/>
            <a:ext cx="568325" cy="120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文本占位符 3"/>
          <p:cNvSpPr>
            <a:spLocks noGrp="1"/>
          </p:cNvSpPr>
          <p:nvPr>
            <p:ph type="body" sz="quarter" idx="11"/>
          </p:nvPr>
        </p:nvSpPr>
        <p:spPr>
          <a:xfrm>
            <a:off x="4894143" y="1947568"/>
            <a:ext cx="1007845" cy="221599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8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6"/>
          <p:cNvGrpSpPr>
            <a:grpSpLocks/>
          </p:cNvGrpSpPr>
          <p:nvPr userDrawn="1"/>
        </p:nvGrpSpPr>
        <p:grpSpPr bwMode="auto">
          <a:xfrm>
            <a:off x="0" y="6437313"/>
            <a:ext cx="12192000" cy="427037"/>
            <a:chOff x="0" y="6437630"/>
            <a:chExt cx="12192000" cy="426720"/>
          </a:xfrm>
        </p:grpSpPr>
        <p:pic>
          <p:nvPicPr>
            <p:cNvPr id="6" name="图片 7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6437630"/>
              <a:ext cx="1219200" cy="426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图片 8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200150" y="6437630"/>
              <a:ext cx="1219200" cy="426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图片 9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400300" y="6437630"/>
              <a:ext cx="1219200" cy="426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图片 10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592830" y="6437630"/>
              <a:ext cx="1219200" cy="426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图片 1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792980" y="6437630"/>
              <a:ext cx="1219200" cy="426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图片 12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993130" y="6437630"/>
              <a:ext cx="1219200" cy="426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图片 13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193280" y="6437630"/>
              <a:ext cx="1219200" cy="426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图片 14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393430" y="6437630"/>
              <a:ext cx="1219200" cy="426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图片 15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593580" y="6437630"/>
              <a:ext cx="1219200" cy="426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图片 16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786110" y="6437630"/>
              <a:ext cx="1219200" cy="426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图片 17"/>
            <p:cNvPicPr>
              <a:picLocks noChangeAspect="1"/>
            </p:cNvPicPr>
            <p:nvPr/>
          </p:nvPicPr>
          <p:blipFill>
            <a:blip r:embed="rId2"/>
            <a:srcRect r="83125"/>
            <a:stretch>
              <a:fillRect/>
            </a:stretch>
          </p:blipFill>
          <p:spPr bwMode="auto">
            <a:xfrm>
              <a:off x="11986260" y="6437630"/>
              <a:ext cx="205740" cy="426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7" name="图片 19"/>
          <p:cNvPicPr>
            <a:picLocks noChangeAspect="1"/>
          </p:cNvPicPr>
          <p:nvPr userDrawn="1"/>
        </p:nvPicPr>
        <p:blipFill>
          <a:blip r:embed="rId3">
            <a:lum bright="20000"/>
          </a:blip>
          <a:srcRect/>
          <a:stretch>
            <a:fillRect/>
          </a:stretch>
        </p:blipFill>
        <p:spPr bwMode="auto">
          <a:xfrm>
            <a:off x="935038" y="706438"/>
            <a:ext cx="2170112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文本占位符 3"/>
          <p:cNvSpPr>
            <a:spLocks noGrp="1"/>
          </p:cNvSpPr>
          <p:nvPr>
            <p:ph type="body" sz="quarter" idx="13"/>
          </p:nvPr>
        </p:nvSpPr>
        <p:spPr>
          <a:xfrm>
            <a:off x="334277" y="395287"/>
            <a:ext cx="1007845" cy="92333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25" name="文本占位符 3"/>
          <p:cNvSpPr>
            <a:spLocks noGrp="1"/>
          </p:cNvSpPr>
          <p:nvPr>
            <p:ph type="body" sz="quarter" idx="14"/>
          </p:nvPr>
        </p:nvSpPr>
        <p:spPr>
          <a:xfrm>
            <a:off x="1352622" y="606999"/>
            <a:ext cx="3506203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>
                <a:latin typeface="+mn-ea"/>
                <a:ea typeface="+mn-ea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26" name="文本占位符 3"/>
          <p:cNvSpPr>
            <a:spLocks noGrp="1"/>
          </p:cNvSpPr>
          <p:nvPr>
            <p:ph type="body" sz="quarter" idx="15"/>
          </p:nvPr>
        </p:nvSpPr>
        <p:spPr>
          <a:xfrm>
            <a:off x="1352622" y="974995"/>
            <a:ext cx="3506203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latin typeface="+mj-lt"/>
                <a:ea typeface="+mn-ea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8" name="日期占位符 3"/>
          <p:cNvSpPr>
            <a:spLocks noGrp="1"/>
          </p:cNvSpPr>
          <p:nvPr>
            <p:ph type="dt" sz="half" idx="16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defTabSz="913765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AB2AA282-A7EB-4BD8-B235-F2346844A7FA}" type="datetimeFigureOut">
              <a:rPr lang="zh-CN" altLang="en-US"/>
              <a:pPr>
                <a:defRPr/>
              </a:pPr>
              <a:t>2019/1/21</a:t>
            </a:fld>
            <a:endParaRPr lang="zh-CN" altLang="en-US"/>
          </a:p>
        </p:txBody>
      </p:sp>
      <p:sp>
        <p:nvSpPr>
          <p:cNvPr id="19" name="页脚占位符 4"/>
          <p:cNvSpPr>
            <a:spLocks noGrp="1"/>
          </p:cNvSpPr>
          <p:nvPr>
            <p:ph type="ftr" sz="quarter" idx="17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defTabSz="913765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" name="灯片编号占位符 5"/>
          <p:cNvSpPr>
            <a:spLocks noGrp="1"/>
          </p:cNvSpPr>
          <p:nvPr>
            <p:ph type="sldNum" sz="quarter" idx="18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defTabSz="913765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BC8CF040-3516-49FB-9A5A-895D5D797D6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6"/>
          <p:cNvGrpSpPr>
            <a:grpSpLocks/>
          </p:cNvGrpSpPr>
          <p:nvPr userDrawn="1"/>
        </p:nvGrpSpPr>
        <p:grpSpPr bwMode="auto">
          <a:xfrm>
            <a:off x="0" y="6437313"/>
            <a:ext cx="12192000" cy="427037"/>
            <a:chOff x="0" y="6437630"/>
            <a:chExt cx="12192000" cy="426720"/>
          </a:xfrm>
        </p:grpSpPr>
        <p:pic>
          <p:nvPicPr>
            <p:cNvPr id="6" name="图片 7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6437630"/>
              <a:ext cx="1219200" cy="426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图片 8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200150" y="6437630"/>
              <a:ext cx="1219200" cy="426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图片 9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400300" y="6437630"/>
              <a:ext cx="1219200" cy="426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图片 10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592830" y="6437630"/>
              <a:ext cx="1219200" cy="426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图片 1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792980" y="6437630"/>
              <a:ext cx="1219200" cy="426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图片 12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993130" y="6437630"/>
              <a:ext cx="1219200" cy="426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图片 13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193280" y="6437630"/>
              <a:ext cx="1219200" cy="426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图片 14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393430" y="6437630"/>
              <a:ext cx="1219200" cy="426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图片 15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593580" y="6437630"/>
              <a:ext cx="1219200" cy="426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图片 16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786110" y="6437630"/>
              <a:ext cx="1219200" cy="426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图片 17"/>
            <p:cNvPicPr>
              <a:picLocks noChangeAspect="1"/>
            </p:cNvPicPr>
            <p:nvPr/>
          </p:nvPicPr>
          <p:blipFill>
            <a:blip r:embed="rId2"/>
            <a:srcRect r="83125"/>
            <a:stretch>
              <a:fillRect/>
            </a:stretch>
          </p:blipFill>
          <p:spPr bwMode="auto">
            <a:xfrm>
              <a:off x="11986260" y="6437630"/>
              <a:ext cx="205740" cy="426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7" name="图片 18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3468688"/>
            <a:ext cx="3894138" cy="320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图片 23"/>
          <p:cNvPicPr>
            <a:picLocks noChangeAspect="1"/>
          </p:cNvPicPr>
          <p:nvPr userDrawn="1"/>
        </p:nvPicPr>
        <p:blipFill>
          <a:blip r:embed="rId4">
            <a:lum bright="20000"/>
          </a:blip>
          <a:srcRect/>
          <a:stretch>
            <a:fillRect/>
          </a:stretch>
        </p:blipFill>
        <p:spPr bwMode="auto">
          <a:xfrm>
            <a:off x="935038" y="706438"/>
            <a:ext cx="2170112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文本占位符 3"/>
          <p:cNvSpPr>
            <a:spLocks noGrp="1"/>
          </p:cNvSpPr>
          <p:nvPr>
            <p:ph type="body" sz="quarter" idx="13"/>
          </p:nvPr>
        </p:nvSpPr>
        <p:spPr>
          <a:xfrm>
            <a:off x="334277" y="395287"/>
            <a:ext cx="1007845" cy="92333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26" name="文本占位符 3"/>
          <p:cNvSpPr>
            <a:spLocks noGrp="1"/>
          </p:cNvSpPr>
          <p:nvPr>
            <p:ph type="body" sz="quarter" idx="14"/>
          </p:nvPr>
        </p:nvSpPr>
        <p:spPr>
          <a:xfrm>
            <a:off x="1352622" y="606999"/>
            <a:ext cx="3506203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>
                <a:latin typeface="+mn-ea"/>
                <a:ea typeface="+mn-ea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27" name="文本占位符 3"/>
          <p:cNvSpPr>
            <a:spLocks noGrp="1"/>
          </p:cNvSpPr>
          <p:nvPr>
            <p:ph type="body" sz="quarter" idx="15"/>
          </p:nvPr>
        </p:nvSpPr>
        <p:spPr>
          <a:xfrm>
            <a:off x="1352622" y="974995"/>
            <a:ext cx="3506203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latin typeface="+mj-lt"/>
                <a:ea typeface="+mn-ea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0" r:id="rId9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>
            <a:spLocks noGrp="1"/>
          </p:cNvSpPr>
          <p:nvPr/>
        </p:nvSpPr>
        <p:spPr>
          <a:xfrm>
            <a:off x="4279900" y="2360613"/>
            <a:ext cx="5041900" cy="277812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normAutofit/>
          </a:bodyPr>
          <a:lstStyle/>
          <a:p>
            <a:pPr algn="ctr" defTabSz="685800">
              <a:lnSpc>
                <a:spcPct val="90000"/>
              </a:lnSpc>
            </a:pPr>
            <a:r>
              <a:rPr lang="zh-CN" altLang="zh-CN" sz="3200" noProof="1">
                <a:latin typeface="微软雅黑" pitchFamily="34" charset="-122"/>
                <a:ea typeface="微软雅黑" pitchFamily="34" charset="-122"/>
              </a:rPr>
              <a:t>幼儿</a:t>
            </a:r>
            <a:r>
              <a:rPr lang="zh-CN" sz="3200">
                <a:latin typeface="微软雅黑" pitchFamily="34" charset="-122"/>
                <a:ea typeface="微软雅黑" pitchFamily="34" charset="-122"/>
              </a:rPr>
              <a:t>工作组</a:t>
            </a:r>
            <a:r>
              <a:rPr lang="en-US" altLang="zh-CN" sz="320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3200">
                <a:latin typeface="微软雅黑" pitchFamily="34" charset="-122"/>
                <a:ea typeface="微软雅黑" pitchFamily="34" charset="-122"/>
              </a:rPr>
              <a:t>坊</a:t>
            </a:r>
            <a:r>
              <a:rPr lang="en-US" sz="3200">
                <a:latin typeface="微软雅黑" pitchFamily="34" charset="-122"/>
                <a:ea typeface="微软雅黑" pitchFamily="34" charset="-122"/>
              </a:rPr>
              <a:t>简报</a:t>
            </a:r>
            <a:endParaRPr lang="en-US" altLang="zh-CN" sz="3200">
              <a:latin typeface="微软雅黑" pitchFamily="34" charset="-122"/>
              <a:ea typeface="微软雅黑" pitchFamily="34" charset="-122"/>
            </a:endParaRPr>
          </a:p>
          <a:p>
            <a:pPr algn="ctr" defTabSz="685800">
              <a:lnSpc>
                <a:spcPct val="90000"/>
              </a:lnSpc>
            </a:pPr>
            <a:r>
              <a:rPr lang="en-US" altLang="zh-CN" sz="3200" noProof="1">
                <a:latin typeface="微软雅黑" pitchFamily="34" charset="-122"/>
                <a:ea typeface="微软雅黑" pitchFamily="34" charset="-122"/>
              </a:rPr>
              <a:t>(</a:t>
            </a:r>
            <a:r>
              <a:rPr lang="zh-CN" altLang="zh-CN" sz="3200" noProof="1">
                <a:latin typeface="微软雅黑" pitchFamily="34" charset="-122"/>
                <a:ea typeface="微软雅黑" pitchFamily="34" charset="-122"/>
              </a:rPr>
              <a:t>第</a:t>
            </a:r>
            <a:r>
              <a:rPr lang="zh-CN" sz="3200">
                <a:latin typeface="微软雅黑" pitchFamily="34" charset="-122"/>
                <a:ea typeface="微软雅黑" pitchFamily="34" charset="-122"/>
              </a:rPr>
              <a:t>三期</a:t>
            </a:r>
            <a:r>
              <a:rPr lang="zh-CN" altLang="zh-CN" sz="3200" noProof="1">
                <a:latin typeface="微软雅黑" pitchFamily="34" charset="-122"/>
                <a:ea typeface="微软雅黑" pitchFamily="34" charset="-122"/>
              </a:rPr>
              <a:t>)</a:t>
            </a:r>
            <a:endParaRPr lang="zh-CN" altLang="en-US" sz="3200" b="1">
              <a:solidFill>
                <a:srgbClr val="09532A"/>
              </a:solidFill>
              <a:latin typeface="Calibri" pitchFamily="34" charset="0"/>
              <a:ea typeface="微软雅黑" pitchFamily="34" charset="-122"/>
              <a:sym typeface="+mn-ea"/>
            </a:endParaRPr>
          </a:p>
        </p:txBody>
      </p:sp>
      <p:sp>
        <p:nvSpPr>
          <p:cNvPr id="15362" name="文本框 3"/>
          <p:cNvSpPr txBox="1">
            <a:spLocks noChangeArrowheads="1"/>
          </p:cNvSpPr>
          <p:nvPr/>
        </p:nvSpPr>
        <p:spPr bwMode="auto">
          <a:xfrm>
            <a:off x="7591425" y="6038850"/>
            <a:ext cx="54848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b="1">
                <a:solidFill>
                  <a:srgbClr val="09532A"/>
                </a:solidFill>
                <a:latin typeface="Calibri" pitchFamily="34" charset="0"/>
                <a:sym typeface="宋体" charset="-122"/>
              </a:rPr>
              <a:t>主编：辅导员李开娟</a:t>
            </a:r>
            <a:r>
              <a:rPr lang="en-US" altLang="zh-CN" b="1">
                <a:solidFill>
                  <a:srgbClr val="09532A"/>
                </a:solidFill>
                <a:latin typeface="Calibri" pitchFamily="34" charset="0"/>
                <a:sym typeface="宋体" charset="-122"/>
              </a:rPr>
              <a:t>2019</a:t>
            </a:r>
            <a:r>
              <a:rPr lang="zh-CN" altLang="en-US" b="1">
                <a:solidFill>
                  <a:srgbClr val="09532A"/>
                </a:solidFill>
                <a:latin typeface="Calibri" pitchFamily="34" charset="0"/>
                <a:sym typeface="宋体" charset="-122"/>
              </a:rPr>
              <a:t>年</a:t>
            </a:r>
            <a:r>
              <a:rPr lang="en-US" altLang="zh-CN" b="1">
                <a:solidFill>
                  <a:srgbClr val="09532A"/>
                </a:solidFill>
                <a:latin typeface="Calibri" pitchFamily="34" charset="0"/>
                <a:sym typeface="宋体" charset="-122"/>
              </a:rPr>
              <a:t>1</a:t>
            </a:r>
            <a:r>
              <a:rPr lang="zh-CN" altLang="en-US" b="1">
                <a:solidFill>
                  <a:srgbClr val="09532A"/>
                </a:solidFill>
                <a:latin typeface="Calibri" pitchFamily="34" charset="0"/>
                <a:sym typeface="宋体" charset="-122"/>
              </a:rPr>
              <a:t>月</a:t>
            </a:r>
            <a:r>
              <a:rPr lang="en-US" altLang="zh-CN" b="1">
                <a:solidFill>
                  <a:srgbClr val="09532A"/>
                </a:solidFill>
                <a:latin typeface="Calibri" pitchFamily="34" charset="0"/>
                <a:sym typeface="宋体" charset="-122"/>
              </a:rPr>
              <a:t>21</a:t>
            </a:r>
            <a:r>
              <a:rPr lang="zh-CN" altLang="en-US" b="1">
                <a:solidFill>
                  <a:srgbClr val="09532A"/>
                </a:solidFill>
                <a:latin typeface="Calibri" pitchFamily="34" charset="0"/>
                <a:sym typeface="宋体" charset="-122"/>
              </a:rPr>
              <a:t>日</a:t>
            </a:r>
            <a:endParaRPr lang="zh-CN" altLang="en-US"/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1"/>
          </p:nvPr>
        </p:nvSpPr>
        <p:spPr>
          <a:xfrm>
            <a:off x="4894263" y="1947863"/>
            <a:ext cx="1008062" cy="2214562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/>
              <a:t>伍</a:t>
            </a:r>
            <a:endParaRPr lang="zh-CN" altLang="en-US" dirty="0"/>
          </a:p>
        </p:txBody>
      </p:sp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49" name="组合 3"/>
          <p:cNvGrpSpPr>
            <a:grpSpLocks/>
          </p:cNvGrpSpPr>
          <p:nvPr/>
        </p:nvGrpSpPr>
        <p:grpSpPr bwMode="auto">
          <a:xfrm>
            <a:off x="0" y="6437313"/>
            <a:ext cx="12192000" cy="427037"/>
            <a:chOff x="0" y="6437630"/>
            <a:chExt cx="12192000" cy="426720"/>
          </a:xfrm>
        </p:grpSpPr>
        <p:pic>
          <p:nvPicPr>
            <p:cNvPr id="27654" name="图片 4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6437630"/>
              <a:ext cx="1219200" cy="426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55" name="图片 5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200150" y="6437630"/>
              <a:ext cx="1219200" cy="426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56" name="图片 6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400300" y="6437630"/>
              <a:ext cx="1219200" cy="426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57" name="图片 7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592830" y="6437630"/>
              <a:ext cx="1219200" cy="426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58" name="图片 8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792980" y="6437630"/>
              <a:ext cx="1219200" cy="426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59" name="图片 9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993130" y="6437630"/>
              <a:ext cx="1219200" cy="426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60" name="图片 10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193280" y="6437630"/>
              <a:ext cx="1219200" cy="426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61" name="图片 1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393430" y="6437630"/>
              <a:ext cx="1219200" cy="426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62" name="图片 12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593580" y="6437630"/>
              <a:ext cx="1219200" cy="426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63" name="图片 13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786110" y="6437630"/>
              <a:ext cx="1219200" cy="426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64" name="图片 14"/>
            <p:cNvPicPr>
              <a:picLocks noChangeAspect="1"/>
            </p:cNvPicPr>
            <p:nvPr/>
          </p:nvPicPr>
          <p:blipFill>
            <a:blip r:embed="rId2"/>
            <a:srcRect r="83125"/>
            <a:stretch>
              <a:fillRect/>
            </a:stretch>
          </p:blipFill>
          <p:spPr bwMode="auto">
            <a:xfrm>
              <a:off x="11986260" y="6437630"/>
              <a:ext cx="205740" cy="426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0" name="文本占位符 1"/>
          <p:cNvSpPr>
            <a:spLocks noGrp="1"/>
          </p:cNvSpPr>
          <p:nvPr>
            <p:ph type="body" sz="quarter" idx="13"/>
          </p:nvPr>
        </p:nvSpPr>
        <p:spPr>
          <a:xfrm>
            <a:off x="334963" y="395288"/>
            <a:ext cx="1006475" cy="922337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/>
              <a:t>伍</a:t>
            </a:r>
            <a:endParaRPr lang="zh-CN" altLang="en-US" dirty="0"/>
          </a:p>
        </p:txBody>
      </p:sp>
      <p:sp>
        <p:nvSpPr>
          <p:cNvPr id="31" name="文本占位符 2"/>
          <p:cNvSpPr>
            <a:spLocks noGrp="1"/>
          </p:cNvSpPr>
          <p:nvPr>
            <p:ph type="body" sz="quarter" idx="14"/>
          </p:nvPr>
        </p:nvSpPr>
        <p:spPr>
          <a:xfrm>
            <a:off x="1219200" y="606425"/>
            <a:ext cx="5041900" cy="701675"/>
          </a:xfrm>
        </p:spPr>
        <p:txBody>
          <a:bodyPr vert="horz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zh-CN" altLang="en-US" sz="4000" smtClean="0">
                <a:sym typeface="+mn-ea"/>
              </a:rPr>
              <a:t>我们的精彩论坛</a:t>
            </a:r>
            <a:endParaRPr lang="zh-CN" altLang="en-US" sz="4000" smtClean="0"/>
          </a:p>
        </p:txBody>
      </p:sp>
      <p:pic>
        <p:nvPicPr>
          <p:cNvPr id="27652" name="图片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55150" y="192088"/>
            <a:ext cx="2736850" cy="129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6"/>
          <p:cNvSpPr>
            <a:spLocks noGrp="1"/>
          </p:cNvSpPr>
          <p:nvPr/>
        </p:nvSpPr>
        <p:spPr>
          <a:xfrm>
            <a:off x="628650" y="1825625"/>
            <a:ext cx="11234738" cy="4351338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171450" indent="-171450" defTabSz="685800">
              <a:lnSpc>
                <a:spcPct val="140000"/>
              </a:lnSpc>
              <a:spcBef>
                <a:spcPts val="750"/>
              </a:spcBef>
              <a:buFont typeface="Arial" charset="0"/>
              <a:buChar char="•"/>
            </a:pPr>
            <a:endParaRPr lang="zh-CN" altLang="en-US" sz="1600">
              <a:latin typeface="宋体" charset="-122"/>
            </a:endParaRPr>
          </a:p>
        </p:txBody>
      </p:sp>
      <p:sp>
        <p:nvSpPr>
          <p:cNvPr id="27666" name="Rectangle 18"/>
          <p:cNvSpPr>
            <a:spLocks noChangeArrowheads="1"/>
          </p:cNvSpPr>
          <p:nvPr/>
        </p:nvSpPr>
        <p:spPr bwMode="auto">
          <a:xfrm>
            <a:off x="1200150" y="1825625"/>
            <a:ext cx="9324975" cy="7778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228528" rIns="0" bIns="0" anchor="ctr">
            <a:spAutoFit/>
          </a:bodyPr>
          <a:lstStyle/>
          <a:p>
            <a:r>
              <a:rPr lang="zh-CN" altLang="en-US" b="1"/>
              <a:t>什么是绘本？绘本的特点是什么？绘本和传统图画书的区别是什么？</a:t>
            </a:r>
          </a:p>
          <a:p>
            <a:pPr eaLnBrk="0" hangingPunct="0"/>
            <a:endParaRPr lang="zh-CN" altLang="en-US">
              <a:latin typeface="Calibri" pitchFamily="34" charset="0"/>
              <a:ea typeface="微软雅黑" pitchFamily="34" charset="-122"/>
            </a:endParaRPr>
          </a:p>
        </p:txBody>
      </p:sp>
      <p:sp>
        <p:nvSpPr>
          <p:cNvPr id="27667" name="Rectangle 19"/>
          <p:cNvSpPr>
            <a:spLocks noChangeArrowheads="1"/>
          </p:cNvSpPr>
          <p:nvPr/>
        </p:nvSpPr>
        <p:spPr bwMode="auto">
          <a:xfrm>
            <a:off x="0" y="2921000"/>
            <a:ext cx="1219200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zh-CN" altLang="en-US"/>
              <a:t>       绘本是以图文并茂的形式</a:t>
            </a:r>
            <a:r>
              <a:rPr lang="en-US" altLang="zh-CN"/>
              <a:t>,</a:t>
            </a:r>
            <a:r>
              <a:rPr lang="zh-CN" altLang="en-US"/>
              <a:t>反映儿童生活为主的儿童图书。绘本的特点</a:t>
            </a:r>
            <a:r>
              <a:rPr lang="en-US" altLang="zh-CN"/>
              <a:t>:</a:t>
            </a:r>
            <a:r>
              <a:rPr lang="zh-CN" altLang="en-US"/>
              <a:t>从文学的角度来说</a:t>
            </a:r>
            <a:r>
              <a:rPr lang="en-US" altLang="zh-CN"/>
              <a:t>,</a:t>
            </a:r>
            <a:r>
              <a:rPr lang="zh-CN" altLang="en-US"/>
              <a:t>有文学性、生活性、教育性、情趣性；从美术的角度说</a:t>
            </a:r>
            <a:r>
              <a:rPr lang="en-US" altLang="zh-CN"/>
              <a:t>,</a:t>
            </a:r>
            <a:r>
              <a:rPr lang="zh-CN" altLang="en-US"/>
              <a:t>有美术表达形式的多样性、物象形态的生动性、色彩鲜明协调；从结构的角度看</a:t>
            </a:r>
            <a:r>
              <a:rPr lang="en-US" altLang="zh-CN"/>
              <a:t>,</a:t>
            </a:r>
            <a:r>
              <a:rPr lang="zh-CN" altLang="en-US"/>
              <a:t>精美完整。（唐德辉）</a:t>
            </a:r>
          </a:p>
          <a:p>
            <a:r>
              <a:rPr lang="zh-CN" altLang="en-US"/>
              <a:t>       绘本，顾名思义就是“画出来的书”。早期被称作为图画书，通俗的说法是指有图画、主题简单、情节内容简短的故事书。主要是针对幼儿、儿童所设定的出版品，多以适合幼儿、儿童阅读的内容为取向；但也有供成人阅读的绘本。</a:t>
            </a:r>
          </a:p>
          <a:p>
            <a:r>
              <a:rPr lang="en-US" altLang="zh-CN"/>
              <a:t>        (</a:t>
            </a:r>
            <a:r>
              <a:rPr lang="zh-CN" altLang="en-US"/>
              <a:t>李雪梅</a:t>
            </a:r>
            <a:r>
              <a:rPr lang="en-US" altLang="zh-CN"/>
              <a:t>)</a:t>
            </a:r>
          </a:p>
          <a:p>
            <a:pPr algn="ctr"/>
            <a:r>
              <a:rPr lang="zh-CN" altLang="en-US"/>
              <a:t/>
            </a:r>
            <a:br>
              <a:rPr lang="zh-CN" altLang="en-US"/>
            </a:br>
            <a:endParaRPr lang="zh-CN" altLang="en-US"/>
          </a:p>
        </p:txBody>
      </p:sp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1"/>
          </p:nvPr>
        </p:nvSpPr>
        <p:spPr>
          <a:xfrm>
            <a:off x="4894263" y="1947863"/>
            <a:ext cx="1008062" cy="2214562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/>
              <a:t>陆</a:t>
            </a:r>
            <a:endParaRPr lang="zh-CN" altLang="en-US" dirty="0"/>
          </a:p>
        </p:txBody>
      </p:sp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1" name="组合 3"/>
          <p:cNvGrpSpPr>
            <a:grpSpLocks/>
          </p:cNvGrpSpPr>
          <p:nvPr/>
        </p:nvGrpSpPr>
        <p:grpSpPr bwMode="auto">
          <a:xfrm>
            <a:off x="0" y="6437313"/>
            <a:ext cx="12192000" cy="427037"/>
            <a:chOff x="0" y="6437630"/>
            <a:chExt cx="12192000" cy="426720"/>
          </a:xfrm>
        </p:grpSpPr>
        <p:pic>
          <p:nvPicPr>
            <p:cNvPr id="30729" name="图片 4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6437630"/>
              <a:ext cx="1219200" cy="426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30" name="图片 5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200150" y="6437630"/>
              <a:ext cx="1219200" cy="426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31" name="图片 6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400300" y="6437630"/>
              <a:ext cx="1219200" cy="426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32" name="图片 7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592830" y="6437630"/>
              <a:ext cx="1219200" cy="426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33" name="图片 8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792980" y="6437630"/>
              <a:ext cx="1219200" cy="426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34" name="图片 9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993130" y="6437630"/>
              <a:ext cx="1219200" cy="426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35" name="图片 10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193280" y="6437630"/>
              <a:ext cx="1219200" cy="426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36" name="图片 1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393430" y="6437630"/>
              <a:ext cx="1219200" cy="426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37" name="图片 12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593580" y="6437630"/>
              <a:ext cx="1219200" cy="426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38" name="图片 13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786110" y="6437630"/>
              <a:ext cx="1219200" cy="426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39" name="图片 14"/>
            <p:cNvPicPr>
              <a:picLocks noChangeAspect="1"/>
            </p:cNvPicPr>
            <p:nvPr/>
          </p:nvPicPr>
          <p:blipFill>
            <a:blip r:embed="rId2"/>
            <a:srcRect r="83125"/>
            <a:stretch>
              <a:fillRect/>
            </a:stretch>
          </p:blipFill>
          <p:spPr bwMode="auto">
            <a:xfrm>
              <a:off x="11986260" y="6437630"/>
              <a:ext cx="205740" cy="426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0" name="文本占位符 1"/>
          <p:cNvSpPr>
            <a:spLocks noGrp="1"/>
          </p:cNvSpPr>
          <p:nvPr>
            <p:ph type="body" sz="quarter" idx="13"/>
          </p:nvPr>
        </p:nvSpPr>
        <p:spPr>
          <a:xfrm>
            <a:off x="334963" y="395288"/>
            <a:ext cx="1006475" cy="922337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/>
              <a:t>陆</a:t>
            </a:r>
            <a:endParaRPr lang="zh-CN" altLang="en-US" dirty="0"/>
          </a:p>
        </p:txBody>
      </p:sp>
      <p:sp>
        <p:nvSpPr>
          <p:cNvPr id="31" name="文本占位符 2"/>
          <p:cNvSpPr>
            <a:spLocks noGrp="1"/>
          </p:cNvSpPr>
          <p:nvPr>
            <p:ph type="body" sz="quarter" idx="14"/>
          </p:nvPr>
        </p:nvSpPr>
        <p:spPr>
          <a:xfrm>
            <a:off x="1352550" y="606425"/>
            <a:ext cx="1779588" cy="460375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dirty="0">
                <a:sym typeface="+mn-ea"/>
              </a:rPr>
              <a:t>温馨提示</a:t>
            </a:r>
            <a:endParaRPr lang="zh-CN" altLang="en-US" dirty="0"/>
          </a:p>
        </p:txBody>
      </p:sp>
      <p:pic>
        <p:nvPicPr>
          <p:cNvPr id="30724" name="图片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55150" y="192088"/>
            <a:ext cx="2736850" cy="129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矩形 5"/>
          <p:cNvSpPr>
            <a:spLocks noChangeArrowheads="1"/>
          </p:cNvSpPr>
          <p:nvPr/>
        </p:nvSpPr>
        <p:spPr bwMode="auto">
          <a:xfrm>
            <a:off x="2447925" y="1971675"/>
            <a:ext cx="8782050" cy="133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>
                <a:latin typeface="宋体" charset="-122"/>
              </a:rPr>
              <a:t>只要您按照考核方案，针对目前您成绩中的薄弱项，及还未学习提交的项目，合理安排，及时积极提交作业和研修日志，参与研修活动，观看专家视频答疑，参与论坛交流，定能步步为赢，取得好成绩。</a:t>
            </a:r>
          </a:p>
        </p:txBody>
      </p:sp>
      <p:sp>
        <p:nvSpPr>
          <p:cNvPr id="16" name="流程图: 终止 15"/>
          <p:cNvSpPr/>
          <p:nvPr/>
        </p:nvSpPr>
        <p:spPr>
          <a:xfrm>
            <a:off x="957263" y="2132013"/>
            <a:ext cx="1454150" cy="736600"/>
          </a:xfrm>
          <a:prstGeom prst="flowChartTerminator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zh-CN" altLang="zh-CN" b="1" dirty="0">
                <a:latin typeface="微软雅黑" panose="020B0503020204020204" pitchFamily="34" charset="-122"/>
              </a:rPr>
              <a:t>寄语不合格学员</a:t>
            </a:r>
            <a:endParaRPr lang="zh-CN" altLang="en-US" dirty="0">
              <a:latin typeface="微软雅黑" panose="020B0503020204020204" pitchFamily="34" charset="-122"/>
            </a:endParaRPr>
          </a:p>
        </p:txBody>
      </p:sp>
      <p:sp>
        <p:nvSpPr>
          <p:cNvPr id="17" name="流程图: 终止 16"/>
          <p:cNvSpPr/>
          <p:nvPr/>
        </p:nvSpPr>
        <p:spPr>
          <a:xfrm>
            <a:off x="1012825" y="4149725"/>
            <a:ext cx="1327150" cy="681038"/>
          </a:xfrm>
          <a:prstGeom prst="flowChartTerminator">
            <a:avLst/>
          </a:prstGeom>
          <a:solidFill>
            <a:srgbClr val="09532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zh-CN" altLang="zh-CN" b="1" dirty="0">
                <a:latin typeface="微软雅黑" panose="020B0503020204020204" pitchFamily="34" charset="-122"/>
              </a:rPr>
              <a:t>寄语</a:t>
            </a:r>
            <a:r>
              <a:rPr lang="zh-CN" altLang="en-US" b="1" dirty="0">
                <a:latin typeface="微软雅黑" panose="020B0503020204020204" pitchFamily="34" charset="-122"/>
              </a:rPr>
              <a:t>已</a:t>
            </a:r>
            <a:r>
              <a:rPr lang="zh-CN" altLang="zh-CN" b="1" dirty="0">
                <a:latin typeface="微软雅黑" panose="020B0503020204020204" pitchFamily="34" charset="-122"/>
              </a:rPr>
              <a:t>合格学员</a:t>
            </a:r>
            <a:endParaRPr lang="zh-CN" altLang="en-US" dirty="0">
              <a:latin typeface="微软雅黑" panose="020B0503020204020204" pitchFamily="34" charset="-122"/>
            </a:endParaRPr>
          </a:p>
        </p:txBody>
      </p:sp>
      <p:sp>
        <p:nvSpPr>
          <p:cNvPr id="30728" name="矩形 10"/>
          <p:cNvSpPr>
            <a:spLocks noChangeArrowheads="1"/>
          </p:cNvSpPr>
          <p:nvPr/>
        </p:nvSpPr>
        <p:spPr bwMode="auto">
          <a:xfrm>
            <a:off x="2411413" y="4006850"/>
            <a:ext cx="8818562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>
                <a:latin typeface="宋体" charset="-122"/>
              </a:rPr>
              <a:t>虽然目前您的成绩已经合格，但为了我们整体的学习率和合格率，我们的分数是否还可以再高点呢，那么，也请您结合考核方案，继续努力，争取大家都能是百分。</a:t>
            </a:r>
          </a:p>
        </p:txBody>
      </p:sp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图片 10" descr="QQ截图2017031015085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04400" y="3676650"/>
            <a:ext cx="2378075" cy="273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文本占位符 5"/>
          <p:cNvSpPr>
            <a:spLocks noGrp="1"/>
          </p:cNvSpPr>
          <p:nvPr>
            <p:ph type="body" sz="quarter" idx="10"/>
          </p:nvPr>
        </p:nvSpPr>
        <p:spPr bwMode="auto">
          <a:xfrm>
            <a:off x="3894138" y="3081338"/>
            <a:ext cx="5957887" cy="13239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zh-CN" sz="8000" smtClean="0">
                <a:solidFill>
                  <a:schemeClr val="tx1"/>
                </a:solidFill>
              </a:rPr>
              <a:t>THANKS</a:t>
            </a:r>
          </a:p>
        </p:txBody>
      </p:sp>
      <p:sp>
        <p:nvSpPr>
          <p:cNvPr id="31747" name="文本占位符 6"/>
          <p:cNvSpPr>
            <a:spLocks noGrp="1"/>
          </p:cNvSpPr>
          <p:nvPr>
            <p:ph type="body" sz="quarter" idx="11"/>
          </p:nvPr>
        </p:nvSpPr>
        <p:spPr bwMode="auto">
          <a:xfrm>
            <a:off x="4451350" y="2570163"/>
            <a:ext cx="2746375" cy="7683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zh-CN" altLang="en-US" sz="4400" smtClean="0"/>
              <a:t>感谢观看</a:t>
            </a: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1"/>
          </p:nvPr>
        </p:nvSpPr>
        <p:spPr>
          <a:xfrm>
            <a:off x="4894263" y="1947863"/>
            <a:ext cx="1008062" cy="2216150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/>
              <a:t>壹</a:t>
            </a:r>
            <a:endParaRPr lang="zh-CN" altLang="en-US" dirty="0"/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3" name="组合 3"/>
          <p:cNvGrpSpPr>
            <a:grpSpLocks/>
          </p:cNvGrpSpPr>
          <p:nvPr/>
        </p:nvGrpSpPr>
        <p:grpSpPr bwMode="auto">
          <a:xfrm>
            <a:off x="0" y="6437313"/>
            <a:ext cx="12192000" cy="427037"/>
            <a:chOff x="0" y="6437630"/>
            <a:chExt cx="12192000" cy="426720"/>
          </a:xfrm>
        </p:grpSpPr>
        <p:pic>
          <p:nvPicPr>
            <p:cNvPr id="18438" name="图片 4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6437630"/>
              <a:ext cx="1219200" cy="426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39" name="图片 5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200150" y="6437630"/>
              <a:ext cx="1219200" cy="426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0" name="图片 6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400300" y="6437630"/>
              <a:ext cx="1219200" cy="426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1" name="图片 7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592830" y="6437630"/>
              <a:ext cx="1219200" cy="426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2" name="图片 8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792980" y="6437630"/>
              <a:ext cx="1219200" cy="426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3" name="图片 9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993130" y="6437630"/>
              <a:ext cx="1219200" cy="426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4" name="图片 10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193280" y="6437630"/>
              <a:ext cx="1219200" cy="426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5" name="图片 1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393430" y="6437630"/>
              <a:ext cx="1219200" cy="426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6" name="图片 12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593580" y="6437630"/>
              <a:ext cx="1219200" cy="426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7" name="图片 13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786110" y="6437630"/>
              <a:ext cx="1219200" cy="426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8" name="图片 14"/>
            <p:cNvPicPr>
              <a:picLocks noChangeAspect="1"/>
            </p:cNvPicPr>
            <p:nvPr/>
          </p:nvPicPr>
          <p:blipFill>
            <a:blip r:embed="rId2"/>
            <a:srcRect r="83125"/>
            <a:stretch>
              <a:fillRect/>
            </a:stretch>
          </p:blipFill>
          <p:spPr bwMode="auto">
            <a:xfrm>
              <a:off x="11986260" y="6437630"/>
              <a:ext cx="205740" cy="426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>
          <a:xfrm>
            <a:off x="334963" y="395288"/>
            <a:ext cx="1006475" cy="923925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/>
              <a:t>壹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4"/>
          </p:nvPr>
        </p:nvSpPr>
        <p:spPr>
          <a:xfrm>
            <a:off x="1352550" y="606425"/>
            <a:ext cx="3506788" cy="460375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dirty="0">
                <a:sym typeface="+mn-ea"/>
              </a:rPr>
              <a:t>卷首寄语</a:t>
            </a:r>
            <a:endParaRPr lang="zh-CN" altLang="en-US" dirty="0"/>
          </a:p>
        </p:txBody>
      </p:sp>
      <p:sp>
        <p:nvSpPr>
          <p:cNvPr id="18436" name="Rectangle 22"/>
          <p:cNvSpPr>
            <a:spLocks noChangeArrowheads="1"/>
          </p:cNvSpPr>
          <p:nvPr/>
        </p:nvSpPr>
        <p:spPr bwMode="auto">
          <a:xfrm>
            <a:off x="2400300" y="2054225"/>
            <a:ext cx="8061325" cy="310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zh-CN" altLang="en-US" sz="2800">
                <a:latin typeface="华文行楷" pitchFamily="2" charset="-122"/>
                <a:ea typeface="华文行楷" pitchFamily="2" charset="-122"/>
              </a:rPr>
              <a:t>教育是一条智慧的长河，它承载着知识、文明，</a:t>
            </a:r>
          </a:p>
          <a:p>
            <a:pPr eaLnBrk="0" hangingPunct="0">
              <a:lnSpc>
                <a:spcPct val="150000"/>
              </a:lnSpc>
            </a:pPr>
            <a:r>
              <a:rPr lang="zh-CN" altLang="en-US" sz="2800">
                <a:latin typeface="华文行楷" pitchFamily="2" charset="-122"/>
                <a:ea typeface="华文行楷" pitchFamily="2" charset="-122"/>
              </a:rPr>
              <a:t>它既是智慧的产物，又是智慧的载体与推进器。</a:t>
            </a:r>
          </a:p>
          <a:p>
            <a:pPr eaLnBrk="0" hangingPunct="0">
              <a:lnSpc>
                <a:spcPct val="150000"/>
              </a:lnSpc>
            </a:pPr>
            <a:r>
              <a:rPr lang="zh-CN" altLang="en-US" sz="2800">
                <a:latin typeface="华文行楷" pitchFamily="2" charset="-122"/>
                <a:ea typeface="华文行楷" pitchFamily="2" charset="-122"/>
              </a:rPr>
              <a:t>教育从来就是一个智慧的职业，教育需要智慧。</a:t>
            </a:r>
          </a:p>
          <a:p>
            <a:pPr eaLnBrk="0" hangingPunct="0">
              <a:lnSpc>
                <a:spcPct val="150000"/>
              </a:lnSpc>
            </a:pPr>
            <a:r>
              <a:rPr lang="zh-CN" altLang="en-US" sz="2800">
                <a:latin typeface="华文行楷" pitchFamily="2" charset="-122"/>
                <a:ea typeface="华文行楷" pitchFamily="2" charset="-122"/>
              </a:rPr>
              <a:t>智慧需要教育的传承，教育离不开智慧的滋养。</a:t>
            </a:r>
          </a:p>
          <a:p>
            <a:pPr eaLnBrk="0" hangingPunct="0"/>
            <a:endParaRPr lang="zh-CN" altLang="en-US" sz="2800">
              <a:latin typeface="华文行楷" pitchFamily="2" charset="-122"/>
              <a:ea typeface="华文行楷" pitchFamily="2" charset="-122"/>
            </a:endParaRPr>
          </a:p>
        </p:txBody>
      </p:sp>
      <p:pic>
        <p:nvPicPr>
          <p:cNvPr id="18437" name="图片 3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59888" y="4006850"/>
            <a:ext cx="2932112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1"/>
          </p:nvPr>
        </p:nvSpPr>
        <p:spPr>
          <a:xfrm>
            <a:off x="4894263" y="1947863"/>
            <a:ext cx="1008062" cy="2216150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/>
              <a:t>贰</a:t>
            </a:r>
            <a:endParaRPr lang="zh-CN" altLang="en-US" dirty="0"/>
          </a:p>
        </p:txBody>
      </p: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1" name="组合 3"/>
          <p:cNvGrpSpPr>
            <a:grpSpLocks/>
          </p:cNvGrpSpPr>
          <p:nvPr/>
        </p:nvGrpSpPr>
        <p:grpSpPr bwMode="auto">
          <a:xfrm>
            <a:off x="0" y="6437313"/>
            <a:ext cx="12192000" cy="427037"/>
            <a:chOff x="0" y="6437630"/>
            <a:chExt cx="12192000" cy="426720"/>
          </a:xfrm>
        </p:grpSpPr>
        <p:pic>
          <p:nvPicPr>
            <p:cNvPr id="20499" name="图片 4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6437630"/>
              <a:ext cx="1219200" cy="426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00" name="图片 5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200150" y="6437630"/>
              <a:ext cx="1219200" cy="426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01" name="图片 6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400300" y="6437630"/>
              <a:ext cx="1219200" cy="426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02" name="图片 7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592830" y="6437630"/>
              <a:ext cx="1219200" cy="426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03" name="图片 8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792980" y="6437630"/>
              <a:ext cx="1219200" cy="426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04" name="图片 9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993130" y="6437630"/>
              <a:ext cx="1219200" cy="426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05" name="图片 10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193280" y="6437630"/>
              <a:ext cx="1219200" cy="426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06" name="图片 1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393430" y="6437630"/>
              <a:ext cx="1219200" cy="426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07" name="图片 12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593580" y="6437630"/>
              <a:ext cx="1219200" cy="426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08" name="图片 13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786110" y="6437630"/>
              <a:ext cx="1219200" cy="426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09" name="图片 14"/>
            <p:cNvPicPr>
              <a:picLocks noChangeAspect="1"/>
            </p:cNvPicPr>
            <p:nvPr/>
          </p:nvPicPr>
          <p:blipFill>
            <a:blip r:embed="rId2"/>
            <a:srcRect r="83125"/>
            <a:stretch>
              <a:fillRect/>
            </a:stretch>
          </p:blipFill>
          <p:spPr bwMode="auto">
            <a:xfrm>
              <a:off x="11986260" y="6437630"/>
              <a:ext cx="205740" cy="426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8" name="文本占位符 1"/>
          <p:cNvSpPr>
            <a:spLocks noGrp="1"/>
          </p:cNvSpPr>
          <p:nvPr>
            <p:ph type="body" sz="quarter" idx="13"/>
          </p:nvPr>
        </p:nvSpPr>
        <p:spPr>
          <a:xfrm>
            <a:off x="334963" y="395288"/>
            <a:ext cx="1006475" cy="923925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/>
              <a:t>贰</a:t>
            </a:r>
            <a:endParaRPr lang="zh-CN" altLang="en-US" dirty="0"/>
          </a:p>
        </p:txBody>
      </p:sp>
      <p:sp>
        <p:nvSpPr>
          <p:cNvPr id="39" name="文本占位符 2"/>
          <p:cNvSpPr>
            <a:spLocks noGrp="1"/>
          </p:cNvSpPr>
          <p:nvPr>
            <p:ph type="body" sz="quarter" idx="14"/>
          </p:nvPr>
        </p:nvSpPr>
        <p:spPr>
          <a:xfrm>
            <a:off x="2786063" y="1319213"/>
            <a:ext cx="7137400" cy="1006475"/>
          </a:xfrm>
        </p:spPr>
        <p:txBody>
          <a:bodyPr vert="horz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zh-CN" altLang="en-US" sz="6000" smtClean="0">
                <a:sym typeface="+mn-ea"/>
              </a:rPr>
              <a:t>   班级满分之星</a:t>
            </a:r>
            <a:endParaRPr lang="zh-CN" altLang="en-US" sz="6000" smtClean="0"/>
          </a:p>
        </p:txBody>
      </p:sp>
      <p:sp>
        <p:nvSpPr>
          <p:cNvPr id="3" name="文本框 2"/>
          <p:cNvSpPr txBox="1"/>
          <p:nvPr/>
        </p:nvSpPr>
        <p:spPr>
          <a:xfrm>
            <a:off x="838200" y="3363913"/>
            <a:ext cx="10785475" cy="10414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altLang="en-US" sz="2400" b="1">
                <a:solidFill>
                  <a:srgbClr val="F23C00"/>
                </a:solidFill>
                <a:sym typeface="+mn-lt"/>
              </a:rPr>
              <a:t>罗位琼、游利平、李雪梅、王锐 、麦旭霞、</a:t>
            </a:r>
            <a:r>
              <a:rPr lang="en-US" altLang="zh-CN" sz="2400" b="1">
                <a:solidFill>
                  <a:srgbClr val="F23C00"/>
                </a:solidFill>
                <a:sym typeface="+mn-lt"/>
              </a:rPr>
              <a:t> </a:t>
            </a:r>
            <a:r>
              <a:rPr lang="zh-CN" altLang="en-US" sz="2400" b="1">
                <a:solidFill>
                  <a:srgbClr val="F23C00"/>
                </a:solidFill>
                <a:sym typeface="+mn-lt"/>
              </a:rPr>
              <a:t>谭清月   王任琳 、李印、 颜文艳、     陈珏伊 、熊莹洁、 杨巧  、范莎 、文茜葵、  陈红君、卢永倩、熊廷宏</a:t>
            </a:r>
          </a:p>
        </p:txBody>
      </p: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1"/>
          </p:nvPr>
        </p:nvSpPr>
        <p:spPr>
          <a:xfrm>
            <a:off x="4894263" y="1947863"/>
            <a:ext cx="1008062" cy="2216150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/>
              <a:t>叁</a:t>
            </a:r>
            <a:endParaRPr lang="zh-CN" altLang="en-US" dirty="0"/>
          </a:p>
        </p:txBody>
      </p: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29" name="组合 3"/>
          <p:cNvGrpSpPr>
            <a:grpSpLocks/>
          </p:cNvGrpSpPr>
          <p:nvPr/>
        </p:nvGrpSpPr>
        <p:grpSpPr bwMode="auto">
          <a:xfrm>
            <a:off x="0" y="6437313"/>
            <a:ext cx="12192000" cy="427037"/>
            <a:chOff x="0" y="6437630"/>
            <a:chExt cx="12192000" cy="426720"/>
          </a:xfrm>
        </p:grpSpPr>
        <p:pic>
          <p:nvPicPr>
            <p:cNvPr id="22635" name="图片 4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6437630"/>
              <a:ext cx="1219200" cy="426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636" name="图片 5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200150" y="6437630"/>
              <a:ext cx="1219200" cy="426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637" name="图片 6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400300" y="6437630"/>
              <a:ext cx="1219200" cy="426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638" name="图片 7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592830" y="6437630"/>
              <a:ext cx="1219200" cy="426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639" name="图片 8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792980" y="6437630"/>
              <a:ext cx="1219200" cy="426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640" name="图片 9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993130" y="6437630"/>
              <a:ext cx="1219200" cy="426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641" name="图片 10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193280" y="6437630"/>
              <a:ext cx="1219200" cy="426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642" name="图片 1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393430" y="6437630"/>
              <a:ext cx="1219200" cy="426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643" name="图片 12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593580" y="6437630"/>
              <a:ext cx="1219200" cy="426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644" name="图片 13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786110" y="6437630"/>
              <a:ext cx="1219200" cy="426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645" name="图片 14"/>
            <p:cNvPicPr>
              <a:picLocks noChangeAspect="1"/>
            </p:cNvPicPr>
            <p:nvPr/>
          </p:nvPicPr>
          <p:blipFill>
            <a:blip r:embed="rId2"/>
            <a:srcRect r="83125"/>
            <a:stretch>
              <a:fillRect/>
            </a:stretch>
          </p:blipFill>
          <p:spPr bwMode="auto">
            <a:xfrm>
              <a:off x="11986260" y="6437630"/>
              <a:ext cx="205740" cy="426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0" name="文本占位符 1"/>
          <p:cNvSpPr>
            <a:spLocks noGrp="1"/>
          </p:cNvSpPr>
          <p:nvPr>
            <p:ph type="body" sz="quarter" idx="13"/>
          </p:nvPr>
        </p:nvSpPr>
        <p:spPr>
          <a:xfrm>
            <a:off x="334963" y="395288"/>
            <a:ext cx="1006475" cy="923925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/>
              <a:t>叁</a:t>
            </a:r>
            <a:endParaRPr lang="zh-CN" altLang="en-US" dirty="0"/>
          </a:p>
        </p:txBody>
      </p:sp>
      <p:sp>
        <p:nvSpPr>
          <p:cNvPr id="31" name="文本占位符 2"/>
          <p:cNvSpPr>
            <a:spLocks noGrp="1"/>
          </p:cNvSpPr>
          <p:nvPr>
            <p:ph type="body" sz="quarter" idx="14"/>
          </p:nvPr>
        </p:nvSpPr>
        <p:spPr>
          <a:xfrm>
            <a:off x="1582738" y="1687513"/>
            <a:ext cx="8461375" cy="3444875"/>
          </a:xfrm>
        </p:spPr>
        <p:txBody>
          <a:bodyPr vert="horz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zh-CN" altLang="en-US" sz="4000" smtClean="0"/>
              <a:t>               还需加油的宝宝</a:t>
            </a:r>
          </a:p>
          <a:p>
            <a:pPr>
              <a:spcBef>
                <a:spcPct val="0"/>
              </a:spcBef>
            </a:pPr>
            <a:endParaRPr lang="zh-CN" altLang="en-US" sz="2000" smtClean="0">
              <a:latin typeface="Calibri" pitchFamily="34" charset="0"/>
            </a:endParaRPr>
          </a:p>
          <a:p>
            <a:pPr>
              <a:spcBef>
                <a:spcPct val="0"/>
              </a:spcBef>
            </a:pPr>
            <a:endParaRPr lang="zh-CN" altLang="en-US" sz="2000" smtClean="0">
              <a:latin typeface="Calibri" pitchFamily="34" charset="0"/>
            </a:endParaRPr>
          </a:p>
          <a:p>
            <a:pPr>
              <a:spcBef>
                <a:spcPct val="0"/>
              </a:spcBef>
            </a:pPr>
            <a:endParaRPr lang="zh-CN" altLang="en-US" sz="2000" smtClean="0">
              <a:latin typeface="Calibri" pitchFamily="34" charset="0"/>
            </a:endParaRPr>
          </a:p>
          <a:p>
            <a:pPr>
              <a:spcBef>
                <a:spcPct val="0"/>
              </a:spcBef>
            </a:pPr>
            <a:r>
              <a:rPr lang="zh-CN" altLang="en-US" sz="2000" smtClean="0">
                <a:latin typeface="Calibri" pitchFamily="34" charset="0"/>
              </a:rPr>
              <a:t>李丽君、周于粲、谯钧尹、巫学琴、袁珍、周忠兰、邱晶晶、廖晓霞</a:t>
            </a:r>
            <a:endParaRPr lang="zh-CN" altLang="en-US" sz="4000" smtClean="0"/>
          </a:p>
          <a:p>
            <a:pPr>
              <a:spcBef>
                <a:spcPct val="0"/>
              </a:spcBef>
            </a:pPr>
            <a:r>
              <a:rPr lang="zh-CN" altLang="en-US" sz="2000" smtClean="0">
                <a:latin typeface="Calibri" pitchFamily="34" charset="0"/>
              </a:rPr>
              <a:t>                                       胡守琼、陈霞、唐大玲、赵洲、</a:t>
            </a:r>
            <a:endParaRPr lang="zh-CN" altLang="en-US" sz="4000" smtClean="0"/>
          </a:p>
          <a:p>
            <a:pPr>
              <a:spcBef>
                <a:spcPct val="0"/>
              </a:spcBef>
            </a:pPr>
            <a:endParaRPr lang="zh-CN" altLang="en-US" sz="4000" smtClean="0"/>
          </a:p>
          <a:p>
            <a:pPr>
              <a:spcBef>
                <a:spcPct val="0"/>
              </a:spcBef>
            </a:pPr>
            <a:endParaRPr lang="zh-CN" altLang="en-US" sz="4000" smtClean="0"/>
          </a:p>
        </p:txBody>
      </p:sp>
      <p:sp>
        <p:nvSpPr>
          <p:cNvPr id="22532" name="标题 1"/>
          <p:cNvSpPr>
            <a:spLocks noGrp="1"/>
          </p:cNvSpPr>
          <p:nvPr/>
        </p:nvSpPr>
        <p:spPr bwMode="auto">
          <a:xfrm>
            <a:off x="3454400" y="323850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685800">
              <a:lnSpc>
                <a:spcPct val="90000"/>
              </a:lnSpc>
            </a:pPr>
            <a:endParaRPr lang="zh-CN" altLang="en-US">
              <a:latin typeface="Calibri" pitchFamily="34" charset="0"/>
            </a:endParaRPr>
          </a:p>
        </p:txBody>
      </p:sp>
      <p:pic>
        <p:nvPicPr>
          <p:cNvPr id="22634" name="图片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48775" y="395288"/>
            <a:ext cx="2736850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1"/>
          </p:nvPr>
        </p:nvSpPr>
        <p:spPr>
          <a:xfrm>
            <a:off x="4894263" y="1947863"/>
            <a:ext cx="1008062" cy="2214562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/>
              <a:t>肆</a:t>
            </a:r>
            <a:endParaRPr lang="zh-CN" altLang="en-US" dirty="0"/>
          </a:p>
        </p:txBody>
      </p:sp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1" name="组合 3"/>
          <p:cNvGrpSpPr>
            <a:grpSpLocks/>
          </p:cNvGrpSpPr>
          <p:nvPr/>
        </p:nvGrpSpPr>
        <p:grpSpPr bwMode="auto">
          <a:xfrm>
            <a:off x="0" y="6437313"/>
            <a:ext cx="12192000" cy="427037"/>
            <a:chOff x="0" y="6437630"/>
            <a:chExt cx="12192000" cy="426720"/>
          </a:xfrm>
        </p:grpSpPr>
        <p:pic>
          <p:nvPicPr>
            <p:cNvPr id="25607" name="图片 4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6437630"/>
              <a:ext cx="1219200" cy="426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08" name="图片 5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200150" y="6437630"/>
              <a:ext cx="1219200" cy="426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09" name="图片 6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400300" y="6437630"/>
              <a:ext cx="1219200" cy="426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10" name="图片 7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592830" y="6437630"/>
              <a:ext cx="1219200" cy="426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11" name="图片 8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792980" y="6437630"/>
              <a:ext cx="1219200" cy="426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12" name="图片 9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993130" y="6437630"/>
              <a:ext cx="1219200" cy="426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13" name="图片 10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193280" y="6437630"/>
              <a:ext cx="1219200" cy="426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14" name="图片 1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393430" y="6437630"/>
              <a:ext cx="1219200" cy="426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15" name="图片 12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593580" y="6437630"/>
              <a:ext cx="1219200" cy="426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16" name="图片 13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786110" y="6437630"/>
              <a:ext cx="1219200" cy="426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17" name="图片 14"/>
            <p:cNvPicPr>
              <a:picLocks noChangeAspect="1"/>
            </p:cNvPicPr>
            <p:nvPr/>
          </p:nvPicPr>
          <p:blipFill>
            <a:blip r:embed="rId2"/>
            <a:srcRect r="83125"/>
            <a:stretch>
              <a:fillRect/>
            </a:stretch>
          </p:blipFill>
          <p:spPr bwMode="auto">
            <a:xfrm>
              <a:off x="11986260" y="6437630"/>
              <a:ext cx="205740" cy="426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0" name="文本占位符 1"/>
          <p:cNvSpPr>
            <a:spLocks noGrp="1"/>
          </p:cNvSpPr>
          <p:nvPr>
            <p:ph type="body" sz="quarter" idx="13"/>
          </p:nvPr>
        </p:nvSpPr>
        <p:spPr>
          <a:xfrm>
            <a:off x="334963" y="395288"/>
            <a:ext cx="1006475" cy="922337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/>
              <a:t>肆</a:t>
            </a:r>
            <a:endParaRPr lang="zh-CN" altLang="en-US" dirty="0"/>
          </a:p>
        </p:txBody>
      </p:sp>
      <p:sp>
        <p:nvSpPr>
          <p:cNvPr id="31" name="文本占位符 2"/>
          <p:cNvSpPr>
            <a:spLocks noGrp="1"/>
          </p:cNvSpPr>
          <p:nvPr>
            <p:ph type="body" sz="quarter" idx="14"/>
          </p:nvPr>
        </p:nvSpPr>
        <p:spPr>
          <a:xfrm>
            <a:off x="1352550" y="606425"/>
            <a:ext cx="1779588" cy="457200"/>
          </a:xfrm>
        </p:spPr>
        <p:txBody>
          <a:bodyPr vert="horz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zh-CN" altLang="en-US" smtClean="0"/>
              <a:t>优秀日志</a:t>
            </a:r>
          </a:p>
        </p:txBody>
      </p:sp>
      <p:sp>
        <p:nvSpPr>
          <p:cNvPr id="11266" name="标题 1"/>
          <p:cNvSpPr>
            <a:spLocks noGrp="1"/>
          </p:cNvSpPr>
          <p:nvPr/>
        </p:nvSpPr>
        <p:spPr>
          <a:xfrm>
            <a:off x="334963" y="395288"/>
            <a:ext cx="11436350" cy="56896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defTabSz="685800">
              <a:lnSpc>
                <a:spcPct val="90000"/>
              </a:lnSpc>
            </a:pPr>
            <a:endParaRPr lang="zh-CN" altLang="en-US" sz="2400" b="1">
              <a:latin typeface="宋体" charset="-122"/>
              <a:sym typeface="+mn-ea"/>
            </a:endParaRPr>
          </a:p>
        </p:txBody>
      </p:sp>
      <p:pic>
        <p:nvPicPr>
          <p:cNvPr id="25605" name="图片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55150" y="192088"/>
            <a:ext cx="2736850" cy="129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Rectangle 3"/>
          <p:cNvSpPr>
            <a:spLocks noGrp="1"/>
          </p:cNvSpPr>
          <p:nvPr/>
        </p:nvSpPr>
        <p:spPr>
          <a:xfrm>
            <a:off x="496888" y="1733550"/>
            <a:ext cx="11274425" cy="4351338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171450" indent="-171450" algn="ctr" defTabSz="685800">
              <a:lnSpc>
                <a:spcPct val="70000"/>
              </a:lnSpc>
              <a:spcBef>
                <a:spcPts val="750"/>
              </a:spcBef>
              <a:buFont typeface="Arial" charset="0"/>
              <a:buChar char="•"/>
            </a:pPr>
            <a:endParaRPr lang="en-US" altLang="zh-CN" b="1">
              <a:latin typeface="宋体" charset="-122"/>
            </a:endParaRPr>
          </a:p>
        </p:txBody>
      </p:sp>
      <p:sp>
        <p:nvSpPr>
          <p:cNvPr id="25619" name="Rectangle 19"/>
          <p:cNvSpPr>
            <a:spLocks noChangeArrowheads="1"/>
          </p:cNvSpPr>
          <p:nvPr/>
        </p:nvSpPr>
        <p:spPr bwMode="auto">
          <a:xfrm>
            <a:off x="0" y="1138238"/>
            <a:ext cx="12192000" cy="4886325"/>
          </a:xfrm>
          <a:prstGeom prst="rect">
            <a:avLst/>
          </a:prstGeom>
          <a:solidFill>
            <a:srgbClr val="F6F7FF"/>
          </a:solidFill>
          <a:ln w="9525">
            <a:noFill/>
            <a:miter lim="800000"/>
            <a:headEnd/>
            <a:tailEnd/>
          </a:ln>
          <a:effectLst/>
        </p:spPr>
        <p:txBody>
          <a:bodyPr lIns="38088" tIns="0" rIns="0" bIns="0" anchor="ctr">
            <a:spAutoFit/>
          </a:bodyPr>
          <a:lstStyle/>
          <a:p>
            <a:pPr algn="ctr"/>
            <a:r>
              <a:rPr lang="zh-CN" altLang="en-US" b="1"/>
              <a:t>幼儿绘本阅读的重要性</a:t>
            </a:r>
          </a:p>
          <a:p>
            <a:pPr algn="ctr"/>
            <a:endParaRPr lang="zh-CN" altLang="en-US"/>
          </a:p>
          <a:p>
            <a:pPr algn="ctr"/>
            <a:r>
              <a:rPr lang="en-US" altLang="zh-CN" sz="1600"/>
              <a:t>  </a:t>
            </a:r>
            <a:r>
              <a:rPr lang="zh-CN" altLang="en-US" sz="1600"/>
              <a:t>发布者：熊莹洁    所属单位：大竹县县级机关幼儿园    发布时间：</a:t>
            </a:r>
            <a:r>
              <a:rPr lang="en-US" altLang="zh-CN" sz="1600"/>
              <a:t>2019-01-09    </a:t>
            </a:r>
          </a:p>
          <a:p>
            <a:pPr algn="ctr"/>
            <a:r>
              <a:rPr lang="zh-CN" altLang="en-US" sz="1600"/>
              <a:t>绘本作为一种独特的儿童文学形式，是</a:t>
            </a:r>
            <a:r>
              <a:rPr lang="en-US" altLang="zh-CN" sz="1600"/>
              <a:t>"</a:t>
            </a:r>
            <a:r>
              <a:rPr lang="zh-CN" altLang="en-US" sz="1600"/>
              <a:t>儿童文化的呈现</a:t>
            </a:r>
            <a:r>
              <a:rPr lang="en-US" altLang="zh-CN" sz="1600"/>
              <a:t>"</a:t>
            </a:r>
            <a:r>
              <a:rPr lang="zh-CN" altLang="en-US" sz="1600"/>
              <a:t>，也是儿童自身世界的重要组成部分，可以进入自身的内心世界。绘本作为幼儿人生中的第一本书，它的生动趣味满足了幼儿好奇的天性，为幼儿打开了通往世界的大门。同时也是幼儿认识自己、认识世界的</a:t>
            </a:r>
            <a:r>
              <a:rPr lang="en-US" altLang="zh-CN" sz="1600"/>
              <a:t>"</a:t>
            </a:r>
            <a:r>
              <a:rPr lang="zh-CN" altLang="en-US" sz="1600"/>
              <a:t>窗口</a:t>
            </a:r>
            <a:r>
              <a:rPr lang="en-US" altLang="zh-CN" sz="1600"/>
              <a:t>"</a:t>
            </a:r>
            <a:r>
              <a:rPr lang="zh-CN" altLang="en-US" sz="1600"/>
              <a:t>，是幼儿寄托情感的精神之所。借助绘本，幼儿可以释放自己的情感，满足心理发展的需要。同时，还可以促进其他方面的发展。</a:t>
            </a:r>
          </a:p>
          <a:p>
            <a:pPr algn="ctr"/>
            <a:r>
              <a:rPr lang="zh-CN" altLang="en-US" sz="1600"/>
              <a:t>  </a:t>
            </a:r>
            <a:r>
              <a:rPr lang="en-US" altLang="zh-CN" sz="1600"/>
              <a:t>1.</a:t>
            </a:r>
            <a:r>
              <a:rPr lang="zh-CN" altLang="en-US" sz="1600"/>
              <a:t>可以培养幼儿的阅读兴趣</a:t>
            </a:r>
          </a:p>
          <a:p>
            <a:pPr algn="ctr"/>
            <a:r>
              <a:rPr lang="zh-CN" altLang="en-US" sz="1600"/>
              <a:t>   兴趣是最好的老师，从小培养幼儿的阅读兴趣，对其一生的发展非常重要。绘本阅读不仅可以增加幼儿的词汇量，还可以增强幼儿的口语表达能力。绘本这一独特的表达形式抓住了幼儿的心理发展特点，幽默风趣的画面满足了幼儿强烈的好奇心，将幼儿轻松带入阅读的快乐之旅。</a:t>
            </a:r>
          </a:p>
          <a:p>
            <a:pPr algn="ctr"/>
            <a:r>
              <a:rPr lang="zh-CN" altLang="en-US" sz="1600"/>
              <a:t>   </a:t>
            </a:r>
            <a:r>
              <a:rPr lang="en-US" altLang="zh-CN" sz="1600"/>
              <a:t>2.</a:t>
            </a:r>
            <a:r>
              <a:rPr lang="zh-CN" altLang="en-US" sz="1600"/>
              <a:t>可以促进幼儿社会化的发展</a:t>
            </a:r>
          </a:p>
          <a:p>
            <a:pPr algn="ctr"/>
            <a:r>
              <a:rPr lang="zh-CN" altLang="en-US" sz="1600"/>
              <a:t>   幼儿在阅读绘本的过程中，会产生移情现象，会随着主人公的情感变化或喜或悲，这样就丰富了幼儿的情感体验。阅读本身给幼儿带来很大的快乐，看看沉浸在故事中的幼儿兴奋的表情，以及不厌其烦地重复着一个故事的状态就可以知道，他们在享受故事。另外，通过绘本可以轻松地把很多深奥的道理传达给幼儿，让他们在绘本阅读中理解真善美。同时，透过故事中的榜样，可以让幼儿学会分享、合作等一系列品质，使其更好地与同伴交往，更好地促进自身的社会化。</a:t>
            </a:r>
          </a:p>
          <a:p>
            <a:pPr algn="ctr"/>
            <a:r>
              <a:rPr lang="zh-CN" altLang="en-US" sz="1600"/>
              <a:t>   </a:t>
            </a:r>
            <a:r>
              <a:rPr lang="en-US" altLang="zh-CN" sz="1600"/>
              <a:t>3.</a:t>
            </a:r>
            <a:r>
              <a:rPr lang="zh-CN" altLang="en-US" sz="1600"/>
              <a:t>可以促进幼儿想象力的发展</a:t>
            </a:r>
          </a:p>
          <a:p>
            <a:pPr algn="ctr"/>
            <a:r>
              <a:rPr lang="zh-CN" altLang="en-US" sz="1600"/>
              <a:t>   幼儿天生就是喜欢想象。在幼儿的成长过程中，想象是不能缺少的。与其他儿童文学形式相比，绘本给幼儿留下了广阔的想象空间，是发展幼儿想象力不可缺少的书籍形式。此外，绘本中多样的形象，丰富的情节、有趣的故事可以增加幼儿的体验，而体验是想象力的。</a:t>
            </a:r>
          </a:p>
          <a:p>
            <a:pPr algn="ctr"/>
            <a:r>
              <a:rPr lang="zh-CN" altLang="en-US" sz="1400"/>
              <a:t/>
            </a:r>
            <a:br>
              <a:rPr lang="zh-CN" altLang="en-US" sz="1400"/>
            </a:br>
            <a:endParaRPr lang="zh-CN" altLang="en-US" sz="1400"/>
          </a:p>
        </p:txBody>
      </p:sp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Office 主题">
  <a:themeElements>
    <a:clrScheme name="自定义 1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18CFE2"/>
      </a:accent1>
      <a:accent2>
        <a:srgbClr val="C00000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61">
      <a:majorFont>
        <a:latin typeface="Calibri"/>
        <a:ea typeface="宋体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lnSpc>
            <a:spcPct val="130000"/>
          </a:lnSpc>
          <a:defRPr sz="1200" dirty="0"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lnSpc>
            <a:spcPct val="130000"/>
          </a:lnSpc>
          <a:spcBef>
            <a:spcPts val="600"/>
          </a:spcBef>
          <a:defRPr sz="1200" kern="0" dirty="0">
            <a:latin typeface="微软雅黑" panose="020B0503020204020204" pitchFamily="34" charset="-122"/>
            <a:ea typeface="微软雅黑" panose="020B0503020204020204" pitchFamily="34" charset="-122"/>
            <a:cs typeface="+mn-ea"/>
            <a:sym typeface="+mn-lt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PLUS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</TotalTime>
  <Words>1246</Words>
  <Application>WPS 演示</Application>
  <PresentationFormat>自定义</PresentationFormat>
  <Paragraphs>53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演示文稿设计模板</vt:lpstr>
      </vt:variant>
      <vt:variant>
        <vt:i4>13</vt:i4>
      </vt:variant>
      <vt:variant>
        <vt:lpstr>幻灯片标题</vt:lpstr>
      </vt:variant>
      <vt:variant>
        <vt:i4>14</vt:i4>
      </vt:variant>
    </vt:vector>
  </HeadingPairs>
  <TitlesOfParts>
    <vt:vector size="37" baseType="lpstr">
      <vt:lpstr>Calibri</vt:lpstr>
      <vt:lpstr>微软雅黑</vt:lpstr>
      <vt:lpstr>Arial</vt:lpstr>
      <vt:lpstr>宋体</vt:lpstr>
      <vt:lpstr>Calibri Light</vt:lpstr>
      <vt:lpstr>Segoe UI Light</vt:lpstr>
      <vt:lpstr>Century Gothic</vt:lpstr>
      <vt:lpstr>+mn-ea</vt:lpstr>
      <vt:lpstr>华文行楷</vt:lpstr>
      <vt:lpstr>+mn-lt</vt:lpstr>
      <vt:lpstr>Office 主题</vt:lpstr>
      <vt:lpstr>OfficePLUS</vt:lpstr>
      <vt:lpstr>Office 主题</vt:lpstr>
      <vt:lpstr>Office 主题</vt:lpstr>
      <vt:lpstr>Office 主题</vt:lpstr>
      <vt:lpstr>Office 主题</vt:lpstr>
      <vt:lpstr>Office 主题</vt:lpstr>
      <vt:lpstr>Office 主题</vt:lpstr>
      <vt:lpstr>Office 主题</vt:lpstr>
      <vt:lpstr>Office 主题</vt:lpstr>
      <vt:lpstr>OfficePLUS</vt:lpstr>
      <vt:lpstr>OfficePLUS</vt:lpstr>
      <vt:lpstr>OfficePLUS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OfficePLUS</dc:creator>
  <cp:keywords>ppt</cp:keywords>
  <cp:lastModifiedBy>Windows 用户</cp:lastModifiedBy>
  <cp:revision>44</cp:revision>
  <dcterms:created xsi:type="dcterms:W3CDTF">2015-08-18T02:51:00Z</dcterms:created>
  <dcterms:modified xsi:type="dcterms:W3CDTF">2019-01-21T03:05:32Z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2052-10.1.0.7346</vt:lpwstr>
  </property>
</Properties>
</file>