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2"/>
  </p:sldMasterIdLst>
  <p:sldIdLst>
    <p:sldId id="256" r:id="rId3"/>
    <p:sldId id="257" r:id="rId4"/>
    <p:sldId id="258" r:id="rId5"/>
    <p:sldId id="259" r:id="rId6"/>
    <p:sldId id="262" r:id="rId7"/>
    <p:sldId id="263" r:id="rId8"/>
    <p:sldId id="274" r:id="rId9"/>
    <p:sldId id="279" r:id="rId10"/>
    <p:sldId id="280" r:id="rId11"/>
    <p:sldId id="270" r:id="rId12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14" autoAdjust="0"/>
    <p:restoredTop sz="93692"/>
  </p:normalViewPr>
  <p:slideViewPr>
    <p:cSldViewPr snapToGrid="0" snapToObjects="1">
      <p:cViewPr>
        <p:scale>
          <a:sx n="66" d="100"/>
          <a:sy n="66" d="100"/>
        </p:scale>
        <p:origin x="-1296" y="-738"/>
      </p:cViewPr>
      <p:guideLst>
        <p:guide orient="horz" pos="2193"/>
        <p:guide pos="3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976385">
            <a:off x="4795646" y="480193"/>
            <a:ext cx="5442619" cy="5834488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4418" y="3081777"/>
            <a:ext cx="5957887" cy="175432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POWERPOINT</a:t>
            </a:r>
          </a:p>
          <a:p>
            <a:pPr lvl="0"/>
            <a:r>
              <a:rPr lang="en-US" altLang="zh-CN" dirty="0"/>
              <a:t>TEMPLATE</a:t>
            </a:r>
          </a:p>
        </p:txBody>
      </p:sp>
      <p:sp>
        <p:nvSpPr>
          <p:cNvPr id="2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894417" y="2542907"/>
            <a:ext cx="5957887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Calibri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 宋体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4185" y="190249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012180" y="211333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80" y="248133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804185" y="296733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4185" y="40321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6012180" y="316370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80" y="353169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sp>
        <p:nvSpPr>
          <p:cNvPr id="57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80" y="42498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80" y="46178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4185" y="190249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012180" y="211333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80" y="248133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804185" y="296733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4185" y="40321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6012180" y="316370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80" y="353169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sp>
        <p:nvSpPr>
          <p:cNvPr id="57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80" y="42498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80" y="46178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5680991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3804185" y="5070480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6012180" y="5288156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6012180" y="5656152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1628959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2600453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071912" y="111793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7279907" y="1328771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7279907" y="1696767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5071912" y="207926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7279907" y="2275634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7279907" y="2643630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3564168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071912" y="3042982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07" y="32393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7279907" y="36073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4508559"/>
            <a:ext cx="1608750" cy="382500"/>
          </a:xfrm>
          <a:prstGeom prst="rect">
            <a:avLst/>
          </a:prstGeom>
        </p:spPr>
      </p:pic>
      <p:sp>
        <p:nvSpPr>
          <p:cNvPr id="34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5071912" y="39873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7279907" y="4183740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25" hasCustomPrompt="1"/>
          </p:nvPr>
        </p:nvSpPr>
        <p:spPr>
          <a:xfrm>
            <a:off x="7279907" y="4551736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5466966"/>
            <a:ext cx="1608750" cy="382500"/>
          </a:xfrm>
          <a:prstGeom prst="rect">
            <a:avLst/>
          </a:prstGeom>
        </p:spPr>
      </p:pic>
      <p:sp>
        <p:nvSpPr>
          <p:cNvPr id="45" name="文本占位符 3"/>
          <p:cNvSpPr>
            <a:spLocks noGrp="1"/>
          </p:cNvSpPr>
          <p:nvPr>
            <p:ph type="body" sz="quarter" idx="26" hasCustomPrompt="1"/>
          </p:nvPr>
        </p:nvSpPr>
        <p:spPr>
          <a:xfrm>
            <a:off x="5071912" y="4945780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27" hasCustomPrompt="1"/>
          </p:nvPr>
        </p:nvSpPr>
        <p:spPr>
          <a:xfrm>
            <a:off x="7279907" y="5142147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28" hasCustomPrompt="1"/>
          </p:nvPr>
        </p:nvSpPr>
        <p:spPr>
          <a:xfrm>
            <a:off x="7279907" y="5510143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935211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1906705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071912" y="42418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7279907" y="635023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7279907" y="1003019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5071912" y="1385519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7279907" y="1581886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7279907" y="1949882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2870420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071912" y="2349234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07" y="2545601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7279907" y="2913597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3814811"/>
            <a:ext cx="1608750" cy="382500"/>
          </a:xfrm>
          <a:prstGeom prst="rect">
            <a:avLst/>
          </a:prstGeom>
        </p:spPr>
      </p:pic>
      <p:sp>
        <p:nvSpPr>
          <p:cNvPr id="34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5071912" y="329362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7279907" y="348999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25" hasCustomPrompt="1"/>
          </p:nvPr>
        </p:nvSpPr>
        <p:spPr>
          <a:xfrm>
            <a:off x="7279907" y="385798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4773218"/>
            <a:ext cx="1608750" cy="382500"/>
          </a:xfrm>
          <a:prstGeom prst="rect">
            <a:avLst/>
          </a:prstGeom>
        </p:spPr>
      </p:pic>
      <p:sp>
        <p:nvSpPr>
          <p:cNvPr id="45" name="文本占位符 3"/>
          <p:cNvSpPr>
            <a:spLocks noGrp="1"/>
          </p:cNvSpPr>
          <p:nvPr>
            <p:ph type="body" sz="quarter" idx="26" hasCustomPrompt="1"/>
          </p:nvPr>
        </p:nvSpPr>
        <p:spPr>
          <a:xfrm>
            <a:off x="5071912" y="4252032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27" hasCustomPrompt="1"/>
          </p:nvPr>
        </p:nvSpPr>
        <p:spPr>
          <a:xfrm>
            <a:off x="7279907" y="44483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28" hasCustomPrompt="1"/>
          </p:nvPr>
        </p:nvSpPr>
        <p:spPr>
          <a:xfrm>
            <a:off x="7279907" y="48163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5716124"/>
            <a:ext cx="1608750" cy="382500"/>
          </a:xfrm>
          <a:prstGeom prst="rect">
            <a:avLst/>
          </a:prstGeom>
        </p:spPr>
      </p:pic>
      <p:sp>
        <p:nvSpPr>
          <p:cNvPr id="40" name="文本占位符 3"/>
          <p:cNvSpPr>
            <a:spLocks noGrp="1"/>
          </p:cNvSpPr>
          <p:nvPr>
            <p:ph type="body" sz="quarter" idx="29" hasCustomPrompt="1"/>
          </p:nvPr>
        </p:nvSpPr>
        <p:spPr>
          <a:xfrm>
            <a:off x="5071912" y="5194938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41" name="文本占位符 3"/>
          <p:cNvSpPr>
            <a:spLocks noGrp="1"/>
          </p:cNvSpPr>
          <p:nvPr>
            <p:ph type="body" sz="quarter" idx="30" hasCustomPrompt="1"/>
          </p:nvPr>
        </p:nvSpPr>
        <p:spPr>
          <a:xfrm>
            <a:off x="7279907" y="539130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42" name="文本占位符 3"/>
          <p:cNvSpPr>
            <a:spLocks noGrp="1"/>
          </p:cNvSpPr>
          <p:nvPr>
            <p:ph type="body" sz="quarter" idx="31" hasCustomPrompt="1"/>
          </p:nvPr>
        </p:nvSpPr>
        <p:spPr>
          <a:xfrm>
            <a:off x="7279907" y="575930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5131" y="827927"/>
            <a:ext cx="4717349" cy="44552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172835">
            <a:off x="5104910" y="3139255"/>
            <a:ext cx="3312355" cy="187013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020" y="4193919"/>
            <a:ext cx="567780" cy="1205395"/>
          </a:xfrm>
          <a:prstGeom prst="rect">
            <a:avLst/>
          </a:prstGeom>
        </p:spPr>
      </p:pic>
      <p:sp>
        <p:nvSpPr>
          <p:cNvPr id="24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4894143" y="1947568"/>
            <a:ext cx="1007845" cy="22159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05990-BC52-416E-9197-CC5295CD088D}" type="datetimeFigureOut">
              <a:rPr lang="zh-CN" altLang="en-US" smtClean="0"/>
              <a:pPr/>
              <a:t>2018/12/22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64D650-7DD2-4B22-AAA8-AD86E4A3299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277" y="39528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25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1352622" y="6069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352622" y="9749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5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277" y="39528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1352622" y="6069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27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352622" y="9749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4279900" y="2098675"/>
            <a:ext cx="5041900" cy="234791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zh-CN" altLang="en-US" sz="32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梓</a:t>
            </a:r>
            <a:r>
              <a:rPr lang="zh-CN" altLang="en-US" sz="32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潼县小学</a:t>
            </a:r>
            <a:r>
              <a:rPr lang="zh-CN" altLang="en-US" sz="32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语文</a:t>
            </a:r>
            <a:r>
              <a:rPr lang="en-US" altLang="zh-CN" sz="32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32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坊</a:t>
            </a:r>
            <a:r>
              <a:rPr lang="en-US" altLang="zh-CN" sz="32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/>
            </a:r>
            <a:br>
              <a:rPr lang="en-US" altLang="zh-CN" sz="32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sz="3200" strike="noStrike" kern="1200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班</a:t>
            </a:r>
            <a:r>
              <a:rPr lang="zh-CN" altLang="en-US" sz="3200" strike="noStrike" kern="1200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级简报</a:t>
            </a:r>
            <a:r>
              <a:rPr lang="en-US" altLang="zh-CN" sz="3200" strike="noStrike" kern="1200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</a:t>
            </a:r>
            <a:r>
              <a:rPr lang="zh-CN" altLang="en-US" sz="3200" strike="noStrike" kern="12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</a:t>
            </a:r>
            <a:r>
              <a:rPr lang="zh-CN" altLang="en-US" sz="6000" strike="noStrike" kern="120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贰</a:t>
            </a:r>
            <a:r>
              <a:rPr lang="zh-CN" altLang="en-US" sz="3200" strike="noStrike" kern="12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期</a:t>
            </a:r>
            <a:r>
              <a:rPr lang="en-US" altLang="zh-CN" sz="3200" strike="noStrike" kern="1200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)</a:t>
            </a:r>
            <a:endParaRPr lang="zh-CN" altLang="en-US" sz="3200" b="1" strike="noStrike" kern="1200" noProof="0" dirty="0" smtClean="0">
              <a:ln>
                <a:noFill/>
              </a:ln>
              <a:solidFill>
                <a:srgbClr val="09532A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100" name="文本框 3"/>
          <p:cNvSpPr txBox="1"/>
          <p:nvPr/>
        </p:nvSpPr>
        <p:spPr>
          <a:xfrm>
            <a:off x="8774077" y="6038850"/>
            <a:ext cx="3424335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主编</a:t>
            </a:r>
            <a:r>
              <a:rPr lang="zh-CN" altLang="en-US" b="1" dirty="0" smtClean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：张国友    </a:t>
            </a:r>
            <a:r>
              <a:rPr lang="en-US" altLang="zh-CN" b="1" dirty="0" smtClean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2018</a:t>
            </a:r>
            <a:r>
              <a:rPr lang="zh-CN" altLang="en-US" b="1" dirty="0" smtClean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年</a:t>
            </a:r>
            <a:r>
              <a:rPr lang="en-US" altLang="zh-CN" b="1" dirty="0" smtClean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12</a:t>
            </a:r>
            <a:r>
              <a:rPr lang="zh-CN" altLang="en-US" b="1" dirty="0" smtClean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月</a:t>
            </a:r>
            <a:r>
              <a:rPr lang="en-US" altLang="zh-CN" b="1" dirty="0" smtClean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22</a:t>
            </a:r>
            <a:r>
              <a:rPr lang="zh-CN" altLang="en-US" b="1" dirty="0" smtClean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日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0" descr="QQ截图201703101508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765" y="3677285"/>
            <a:ext cx="2378710" cy="2729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894418" y="3081777"/>
            <a:ext cx="5957887" cy="1323439"/>
          </a:xfrm>
        </p:spPr>
        <p:txBody>
          <a:bodyPr/>
          <a:lstStyle/>
          <a:p>
            <a:r>
              <a:rPr lang="en-US" altLang="zh-CN" sz="8000">
                <a:solidFill>
                  <a:schemeClr val="tx1"/>
                </a:solidFill>
              </a:rPr>
              <a:t>THANKS</a:t>
            </a:r>
            <a:endParaRPr lang="en-US" altLang="zh-CN" sz="8000" dirty="0">
              <a:solidFill>
                <a:schemeClr val="tx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4451985" y="2569845"/>
            <a:ext cx="2746375" cy="768350"/>
          </a:xfrm>
        </p:spPr>
        <p:txBody>
          <a:bodyPr wrap="square"/>
          <a:lstStyle/>
          <a:p>
            <a:r>
              <a:rPr lang="zh-CN" altLang="en-US" sz="4400" dirty="0"/>
              <a:t>感谢观看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5937785" y="2102522"/>
            <a:ext cx="1007845" cy="923330"/>
          </a:xfrm>
        </p:spPr>
        <p:txBody>
          <a:bodyPr/>
          <a:lstStyle/>
          <a:p>
            <a:r>
              <a:rPr lang="zh-CN" altLang="en-US"/>
              <a:t>壹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2"/>
          </p:nvPr>
        </p:nvSpPr>
        <p:spPr>
          <a:xfrm>
            <a:off x="7038975" y="2379980"/>
            <a:ext cx="1762760" cy="460375"/>
          </a:xfrm>
        </p:spPr>
        <p:txBody>
          <a:bodyPr wrap="square"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卷首寄语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/>
              <a:t>CONTENTS</a:t>
            </a:r>
            <a:endParaRPr lang="en-US" altLang="zh-CN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5937785" y="3207365"/>
            <a:ext cx="1007845" cy="923330"/>
          </a:xfrm>
        </p:spPr>
        <p:txBody>
          <a:bodyPr/>
          <a:lstStyle/>
          <a:p>
            <a:r>
              <a:rPr lang="zh-CN" altLang="en-US"/>
              <a:t>贰</a:t>
            </a:r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5937785" y="4338878"/>
            <a:ext cx="1007845" cy="923330"/>
          </a:xfrm>
        </p:spPr>
        <p:txBody>
          <a:bodyPr/>
          <a:lstStyle/>
          <a:p>
            <a:r>
              <a:rPr lang="zh-CN" altLang="en-US"/>
              <a:t>叁</a:t>
            </a:r>
            <a:endParaRPr lang="zh-CN" altLang="en-US" dirty="0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8"/>
          </p:nvPr>
        </p:nvSpPr>
        <p:spPr>
          <a:xfrm>
            <a:off x="7038975" y="3430270"/>
            <a:ext cx="1762760" cy="460375"/>
          </a:xfrm>
        </p:spPr>
        <p:txBody>
          <a:bodyPr wrap="square"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班级之星</a:t>
            </a:r>
          </a:p>
        </p:txBody>
      </p:sp>
      <p:sp>
        <p:nvSpPr>
          <p:cNvPr id="10" name="文本占位符 16"/>
          <p:cNvSpPr>
            <a:spLocks noGrp="1"/>
          </p:cNvSpPr>
          <p:nvPr/>
        </p:nvSpPr>
        <p:spPr>
          <a:xfrm>
            <a:off x="7038975" y="4570730"/>
            <a:ext cx="1519555" cy="460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壹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622" y="606999"/>
            <a:ext cx="3506203" cy="460375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卷首寄语</a:t>
            </a:r>
            <a:endParaRPr lang="zh-CN" altLang="en-US" dirty="0"/>
          </a:p>
        </p:txBody>
      </p:sp>
      <p:sp>
        <p:nvSpPr>
          <p:cNvPr id="7177" name="Rectangle 22"/>
          <p:cNvSpPr/>
          <p:nvPr/>
        </p:nvSpPr>
        <p:spPr>
          <a:xfrm>
            <a:off x="2400300" y="2053908"/>
            <a:ext cx="806069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教育是一条智慧的长河，它承载着知识、文明，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它既是智慧的产物，又是智慧的载体与推进器。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教育从来就是一个智慧的职业，教育需要智慧。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智慧需要教育的传承，教育离不开智慧的滋养。</a:t>
            </a:r>
          </a:p>
          <a:p>
            <a:pPr eaLnBrk="0" hangingPunct="0"/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260114" y="4006729"/>
            <a:ext cx="2931886" cy="2409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贰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505" y="1623695"/>
            <a:ext cx="1165225" cy="1100455"/>
          </a:xfrm>
          <a:prstGeom prst="rect">
            <a:avLst/>
          </a:prstGeom>
        </p:spPr>
      </p:pic>
      <p:sp>
        <p:nvSpPr>
          <p:cNvPr id="21" name="空心弧 20"/>
          <p:cNvSpPr/>
          <p:nvPr/>
        </p:nvSpPr>
        <p:spPr>
          <a:xfrm rot="10965428">
            <a:off x="2616724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195938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空心弧 26"/>
          <p:cNvSpPr/>
          <p:nvPr/>
        </p:nvSpPr>
        <p:spPr>
          <a:xfrm rot="10965428">
            <a:off x="5528852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108066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空心弧 34"/>
          <p:cNvSpPr/>
          <p:nvPr/>
        </p:nvSpPr>
        <p:spPr>
          <a:xfrm rot="10965428">
            <a:off x="8876589" y="1588689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9625348" y="272414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贰</a:t>
            </a:r>
            <a:endParaRPr lang="zh-CN" altLang="en-US" dirty="0"/>
          </a:p>
        </p:txBody>
      </p:sp>
      <p:sp>
        <p:nvSpPr>
          <p:cNvPr id="39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2466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班级之星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825115" y="2004060"/>
            <a:ext cx="8026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论坛研讨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855" y="1617345"/>
            <a:ext cx="1165225" cy="110045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779135" y="1851025"/>
            <a:ext cx="80264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研修作业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135" y="1617345"/>
            <a:ext cx="1165225" cy="11004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030970" y="1948815"/>
            <a:ext cx="152654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已合格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896745" y="3555365"/>
            <a:ext cx="2599055" cy="28777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王丽娟     冉小艳</a:t>
            </a:r>
            <a:endParaRPr lang="zh-CN" altLang="en-US" sz="20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邓永菊    胡红玉</a:t>
            </a:r>
            <a:endParaRPr lang="en-US" altLang="zh-CN" sz="20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谭艳       江树宏</a:t>
            </a:r>
            <a:endParaRPr lang="en-US" altLang="zh-CN" sz="20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刘礼容    李冬梅</a:t>
            </a:r>
            <a:endParaRPr lang="en-US" altLang="zh-CN" sz="20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杨丹</a:t>
            </a:r>
            <a:r>
              <a:rPr lang="zh-CN" altLang="en-US" sz="20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马晓芳</a:t>
            </a:r>
            <a:endParaRPr lang="en-US" altLang="zh-CN" sz="20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贾利华    龚桂华</a:t>
            </a:r>
            <a:endParaRPr lang="en-US" altLang="zh-CN" sz="20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53940" y="3555365"/>
            <a:ext cx="2599055" cy="19236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冯玉兰       邓永菊</a:t>
            </a:r>
            <a:endParaRPr lang="en-US" altLang="zh-CN" sz="20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安显雄       王莉</a:t>
            </a:r>
            <a:endParaRPr lang="en-US" altLang="zh-CN" sz="20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王琴          贾利华</a:t>
            </a:r>
            <a:endParaRPr lang="en-US" altLang="zh-CN" sz="20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龚桂华       赵晶晶</a:t>
            </a:r>
            <a:endParaRPr lang="zh-CN" altLang="en-US" sz="20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583805" y="3228975"/>
            <a:ext cx="4421505" cy="19236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邓永菊    刘礼容    王明芳     罗丽</a:t>
            </a:r>
            <a:endParaRPr lang="en-US" altLang="zh-CN" sz="20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张桂兰    何白        鲜明玉    冯玉兰</a:t>
            </a:r>
            <a:endParaRPr lang="en-US" altLang="zh-CN" sz="20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龚桂华    邓丽平    谭艳        童芳</a:t>
            </a:r>
            <a:endParaRPr lang="en-US" altLang="zh-CN" sz="20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冉小艳    江树宏    贾利华    </a:t>
            </a:r>
            <a:endParaRPr lang="zh-CN" altLang="en-US" sz="20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143" y="1947568"/>
            <a:ext cx="1007845" cy="2214880"/>
          </a:xfrm>
        </p:spPr>
        <p:txBody>
          <a:bodyPr/>
          <a:lstStyle/>
          <a:p>
            <a:r>
              <a:rPr lang="zh-CN" altLang="en-US" dirty="0"/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6386" name="TextBox 7"/>
          <p:cNvSpPr txBox="1"/>
          <p:nvPr/>
        </p:nvSpPr>
        <p:spPr>
          <a:xfrm>
            <a:off x="1352232" y="2029460"/>
            <a:ext cx="7603081" cy="327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zh-CN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老师们看这里啦！！！</a:t>
            </a:r>
            <a:endParaRPr lang="zh-CN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学习时间至少是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学时，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800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分钟哦！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及时撰写自己的研修日志，提交就会有成绩的！（不要抄袭哦！）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你的好的教学案例也要及时上传，互相学习，也能提高你的成绩哦！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不要忘记去看看别人的感悟、日志、资源，留下你的足迹，也能有惊喜！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b="1" u="sng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寄语：亲爱的老师学员们，是不是很容易得分呢？</a:t>
            </a:r>
            <a:endParaRPr lang="zh-CN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7410" name="矩形 5"/>
          <p:cNvSpPr/>
          <p:nvPr/>
        </p:nvSpPr>
        <p:spPr>
          <a:xfrm>
            <a:off x="2447925" y="1971040"/>
            <a:ext cx="8782050" cy="1337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只要您按照考核方案，针对目前您成绩中的薄弱项，及还未学习提交的项目，合理安排，及时积极提交作业和研修日志，参与研修活动，观看专家视频答疑，参与论坛交流，定能步步为赢，取得好成绩。</a:t>
            </a:r>
          </a:p>
        </p:txBody>
      </p:sp>
      <p:sp>
        <p:nvSpPr>
          <p:cNvPr id="16" name="流程图: 终止 15"/>
          <p:cNvSpPr/>
          <p:nvPr/>
        </p:nvSpPr>
        <p:spPr>
          <a:xfrm>
            <a:off x="957263" y="2132013"/>
            <a:ext cx="1454150" cy="73660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寄语不合格学员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流程图: 终止 16"/>
          <p:cNvSpPr/>
          <p:nvPr/>
        </p:nvSpPr>
        <p:spPr>
          <a:xfrm>
            <a:off x="1012825" y="4149725"/>
            <a:ext cx="1327150" cy="681038"/>
          </a:xfrm>
          <a:prstGeom prst="flowChartTerminator">
            <a:avLst/>
          </a:prstGeom>
          <a:solidFill>
            <a:srgbClr val="095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寄语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已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合格学员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13" name="矩形 10"/>
          <p:cNvSpPr/>
          <p:nvPr/>
        </p:nvSpPr>
        <p:spPr>
          <a:xfrm>
            <a:off x="2411730" y="4006215"/>
            <a:ext cx="881824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虽然目前您的成绩已经合格，但为了我们整体的学习率和合格率，我们的分数是否还可以再高点呢，那么，也请您结合考核方案，继续努力，争取大家都能是百分。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CFE2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1">
      <a:majorFont>
        <a:latin typeface="Calibri"/>
        <a:ea typeface="宋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398</Words>
  <Application>Microsoft Office PowerPoint</Application>
  <PresentationFormat>自定义</PresentationFormat>
  <Paragraphs>53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Office 主题</vt:lpstr>
      <vt:lpstr>OfficePLUS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keywords>ppt</cp:keywords>
  <cp:lastModifiedBy>Administrator</cp:lastModifiedBy>
  <cp:revision>46</cp:revision>
  <dcterms:created xsi:type="dcterms:W3CDTF">2015-08-18T02:51:00Z</dcterms:created>
  <dcterms:modified xsi:type="dcterms:W3CDTF">2018-12-22T09:00:52Z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